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9" r:id="rId3"/>
    <p:sldId id="260" r:id="rId4"/>
    <p:sldId id="300" r:id="rId5"/>
    <p:sldId id="265" r:id="rId6"/>
    <p:sldId id="267" r:id="rId7"/>
    <p:sldId id="301" r:id="rId8"/>
    <p:sldId id="283" r:id="rId9"/>
  </p:sldIdLst>
  <p:sldSz cx="9144000" cy="5143500" type="screen16x9"/>
  <p:notesSz cx="6858000" cy="9144000"/>
  <p:embeddedFontLst>
    <p:embeddedFont>
      <p:font typeface="Alata" panose="020B0604020202020204" charset="0"/>
      <p:regular r:id="rId11"/>
    </p:embeddedFont>
    <p:embeddedFont>
      <p:font typeface="Candara" panose="020E0502030303020204" pitchFamily="34" charset="0"/>
      <p:regular r:id="rId12"/>
      <p:bold r:id="rId13"/>
      <p:italic r:id="rId14"/>
      <p:boldItalic r:id="rId15"/>
    </p:embeddedFont>
    <p:embeddedFont>
      <p:font typeface="Montserrat"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DA6BC-A858-4B50-9D48-AC778C8D52A4}">
  <a:tblStyle styleId="{83ADA6BC-A858-4B50-9D48-AC778C8D52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90" d="100"/>
          <a:sy n="90" d="100"/>
        </p:scale>
        <p:origin x="75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dc6316f5a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dc6316f5a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c6316f5a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c6316f5a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c6316f5a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c6316f5a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dcc031ca31_0_17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dcc031ca31_0_17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2" name="Google Shape;302;p30"/>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0" name="Google Shape;310;p30"/>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14"/>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2" name="Google Shape;92;p14"/>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3" name="Google Shape;93;p14"/>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4"/>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5" name="Google Shape;95;p14"/>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97" name="Google Shape;97;p14"/>
          <p:cNvGrpSpPr/>
          <p:nvPr/>
        </p:nvGrpSpPr>
        <p:grpSpPr>
          <a:xfrm>
            <a:off x="-25" y="0"/>
            <a:ext cx="9144020" cy="342900"/>
            <a:chOff x="-25" y="0"/>
            <a:chExt cx="9144020" cy="342900"/>
          </a:xfrm>
        </p:grpSpPr>
        <p:sp>
          <p:nvSpPr>
            <p:cNvPr id="98" name="Google Shape;98;p1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4"/>
            <p:cNvGrpSpPr/>
            <p:nvPr/>
          </p:nvGrpSpPr>
          <p:grpSpPr>
            <a:xfrm>
              <a:off x="215975" y="111150"/>
              <a:ext cx="642950" cy="120600"/>
              <a:chOff x="215975" y="152625"/>
              <a:chExt cx="642950" cy="120600"/>
            </a:xfrm>
          </p:grpSpPr>
          <p:sp>
            <p:nvSpPr>
              <p:cNvPr id="100" name="Google Shape;100;p1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1"/>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2" name="Google Shape;202;p21"/>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3" name="Google Shape;203;p21"/>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4" name="Google Shape;204;p21"/>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5" name="Google Shape;205;p21"/>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6" name="Google Shape;206;p21"/>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1" name="Google Shape;241;p26"/>
          <p:cNvSpPr txBox="1">
            <a:spLocks noGrp="1"/>
          </p:cNvSpPr>
          <p:nvPr>
            <p:ph type="subTitle" idx="1"/>
          </p:nvPr>
        </p:nvSpPr>
        <p:spPr>
          <a:xfrm>
            <a:off x="723225" y="3024275"/>
            <a:ext cx="2896200" cy="10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5" name="Google Shape;255;p26"/>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60" r:id="rId6"/>
    <p:sldLayoutId id="2147483667" r:id="rId7"/>
    <p:sldLayoutId id="2147483672"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coral21.herokuapp.com/"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3"/>
          <p:cNvGrpSpPr/>
          <p:nvPr/>
        </p:nvGrpSpPr>
        <p:grpSpPr>
          <a:xfrm>
            <a:off x="4714876" y="873441"/>
            <a:ext cx="4508192" cy="3412822"/>
            <a:chOff x="4398025" y="622868"/>
            <a:chExt cx="4671129" cy="3682309"/>
          </a:xfrm>
        </p:grpSpPr>
        <p:sp>
          <p:nvSpPr>
            <p:cNvPr id="320" name="Google Shape;320;p33"/>
            <p:cNvSpPr/>
            <p:nvPr/>
          </p:nvSpPr>
          <p:spPr>
            <a:xfrm>
              <a:off x="7506382" y="781174"/>
              <a:ext cx="689050" cy="684983"/>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4613946" y="697900"/>
              <a:ext cx="4028811" cy="332995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4476284" y="4168083"/>
              <a:ext cx="4228512" cy="91836"/>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4476284" y="4168083"/>
              <a:ext cx="1848506" cy="94570"/>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222224" y="4120939"/>
              <a:ext cx="202435" cy="184238"/>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7638907" y="2002377"/>
              <a:ext cx="1430247" cy="20254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5266893" y="1680100"/>
              <a:ext cx="2860494" cy="1856615"/>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391071" y="1788060"/>
              <a:ext cx="2614875" cy="1495023"/>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176305" y="3536635"/>
              <a:ext cx="1041688" cy="302380"/>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5879485" y="3817331"/>
              <a:ext cx="1635322" cy="210544"/>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5987445" y="3479967"/>
              <a:ext cx="1432981" cy="110788"/>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5007883" y="3652703"/>
              <a:ext cx="688204" cy="375170"/>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4940466" y="3091217"/>
              <a:ext cx="831144" cy="561576"/>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398025" y="3999590"/>
              <a:ext cx="4368906" cy="57704"/>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33"/>
            <p:cNvGrpSpPr/>
            <p:nvPr/>
          </p:nvGrpSpPr>
          <p:grpSpPr>
            <a:xfrm>
              <a:off x="5887555" y="1894040"/>
              <a:ext cx="1503367" cy="1177839"/>
              <a:chOff x="2357113" y="709250"/>
              <a:chExt cx="1995974" cy="1563779"/>
            </a:xfrm>
          </p:grpSpPr>
          <p:sp>
            <p:nvSpPr>
              <p:cNvPr id="335" name="Google Shape;335;p33"/>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3"/>
            <p:cNvGrpSpPr/>
            <p:nvPr/>
          </p:nvGrpSpPr>
          <p:grpSpPr>
            <a:xfrm>
              <a:off x="5134407" y="2468361"/>
              <a:ext cx="753147" cy="515697"/>
              <a:chOff x="4549425" y="3498550"/>
              <a:chExt cx="295375" cy="202250"/>
            </a:xfrm>
          </p:grpSpPr>
          <p:sp>
            <p:nvSpPr>
              <p:cNvPr id="383" name="Google Shape;383;p33"/>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3"/>
            <p:cNvSpPr/>
            <p:nvPr/>
          </p:nvSpPr>
          <p:spPr>
            <a:xfrm flipH="1">
              <a:off x="5219363" y="937100"/>
              <a:ext cx="552233" cy="515696"/>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4550" y="622868"/>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2" name="Picture 8" descr="C:\Users\Hemant\Desktop\coral (1).png"/>
          <p:cNvPicPr>
            <a:picLocks noChangeAspect="1" noChangeArrowheads="1"/>
          </p:cNvPicPr>
          <p:nvPr/>
        </p:nvPicPr>
        <p:blipFill>
          <a:blip r:embed="rId3"/>
          <a:srcRect/>
          <a:stretch>
            <a:fillRect/>
          </a:stretch>
        </p:blipFill>
        <p:spPr bwMode="auto">
          <a:xfrm>
            <a:off x="214282" y="1928808"/>
            <a:ext cx="3903825" cy="122197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6"/>
          <p:cNvSpPr txBox="1">
            <a:spLocks noGrp="1"/>
          </p:cNvSpPr>
          <p:nvPr>
            <p:ph type="title"/>
          </p:nvPr>
        </p:nvSpPr>
        <p:spPr>
          <a:xfrm>
            <a:off x="4357686" y="1285866"/>
            <a:ext cx="4239900" cy="848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PROBLEM</a:t>
            </a:r>
            <a:endParaRPr/>
          </a:p>
        </p:txBody>
      </p:sp>
      <p:sp>
        <p:nvSpPr>
          <p:cNvPr id="436" name="Google Shape;436;p36"/>
          <p:cNvSpPr txBox="1">
            <a:spLocks noGrp="1"/>
          </p:cNvSpPr>
          <p:nvPr>
            <p:ph type="subTitle" idx="1"/>
          </p:nvPr>
        </p:nvSpPr>
        <p:spPr>
          <a:xfrm>
            <a:off x="5000628" y="2071684"/>
            <a:ext cx="3652311" cy="1491000"/>
          </a:xfrm>
          <a:prstGeom prst="rect">
            <a:avLst/>
          </a:prstGeom>
        </p:spPr>
        <p:txBody>
          <a:bodyPr spcFirstLastPara="1" wrap="square" lIns="91425" tIns="91425" rIns="91425" bIns="91425" anchor="t" anchorCtr="0">
            <a:noAutofit/>
          </a:bodyPr>
          <a:lstStyle/>
          <a:p>
            <a:pPr marL="0" lvl="0" indent="0"/>
            <a:r>
              <a:rPr lang="en-US" dirty="0">
                <a:solidFill>
                  <a:schemeClr val="bg2">
                    <a:lumMod val="50000"/>
                  </a:schemeClr>
                </a:solidFill>
                <a:latin typeface="Candara" pitchFamily="34" charset="0"/>
              </a:rPr>
              <a:t>Mental illnesses are not as concrete as physical illnesses, they are often not taken as seriously. Contrary to this popular belief, mental illnesses are actual diseases that must be treated as seriously as a physical disease, such as cancer or heart disease. </a:t>
            </a:r>
          </a:p>
          <a:p>
            <a:pPr marL="0" lvl="0" indent="0"/>
            <a:r>
              <a:rPr lang="en-US" dirty="0">
                <a:solidFill>
                  <a:schemeClr val="bg2">
                    <a:lumMod val="50000"/>
                  </a:schemeClr>
                </a:solidFill>
                <a:latin typeface="Candara" pitchFamily="34" charset="0"/>
              </a:rPr>
              <a:t>Being persistent in looking for a therapist can be extremely difficult, especially when you're experiencing intense emotions and feeling drained of energy.</a:t>
            </a:r>
            <a:endParaRPr>
              <a:solidFill>
                <a:schemeClr val="bg2">
                  <a:lumMod val="50000"/>
                </a:schemeClr>
              </a:solidFill>
              <a:latin typeface="Candara" pitchFamily="34" charset="0"/>
            </a:endParaRPr>
          </a:p>
        </p:txBody>
      </p:sp>
      <p:grpSp>
        <p:nvGrpSpPr>
          <p:cNvPr id="60" name="Google Shape;48;p15"/>
          <p:cNvGrpSpPr/>
          <p:nvPr/>
        </p:nvGrpSpPr>
        <p:grpSpPr>
          <a:xfrm>
            <a:off x="714348" y="857238"/>
            <a:ext cx="3757613" cy="3660311"/>
            <a:chOff x="457197" y="411464"/>
            <a:chExt cx="4320404" cy="4320399"/>
          </a:xfrm>
        </p:grpSpPr>
        <p:sp>
          <p:nvSpPr>
            <p:cNvPr id="61" name="Google Shape;49;p15"/>
            <p:cNvSpPr/>
            <p:nvPr/>
          </p:nvSpPr>
          <p:spPr>
            <a:xfrm>
              <a:off x="457204" y="411466"/>
              <a:ext cx="4320397" cy="4320397"/>
            </a:xfrm>
            <a:custGeom>
              <a:avLst/>
              <a:gdLst/>
              <a:ahLst/>
              <a:cxnLst/>
              <a:rect l="l" t="t" r="r" b="b"/>
              <a:pathLst>
                <a:path w="209550" h="209550" extrusionOk="0">
                  <a:moveTo>
                    <a:pt x="104783" y="0"/>
                  </a:moveTo>
                  <a:lnTo>
                    <a:pt x="103421" y="17"/>
                  </a:lnTo>
                  <a:lnTo>
                    <a:pt x="102076" y="50"/>
                  </a:lnTo>
                  <a:lnTo>
                    <a:pt x="100731" y="83"/>
                  </a:lnTo>
                  <a:lnTo>
                    <a:pt x="99386" y="149"/>
                  </a:lnTo>
                  <a:lnTo>
                    <a:pt x="98040" y="216"/>
                  </a:lnTo>
                  <a:lnTo>
                    <a:pt x="96712" y="316"/>
                  </a:lnTo>
                  <a:lnTo>
                    <a:pt x="95383" y="415"/>
                  </a:lnTo>
                  <a:lnTo>
                    <a:pt x="94071" y="548"/>
                  </a:lnTo>
                  <a:lnTo>
                    <a:pt x="92742" y="698"/>
                  </a:lnTo>
                  <a:lnTo>
                    <a:pt x="91430" y="847"/>
                  </a:lnTo>
                  <a:lnTo>
                    <a:pt x="90118" y="1030"/>
                  </a:lnTo>
                  <a:lnTo>
                    <a:pt x="88823" y="1212"/>
                  </a:lnTo>
                  <a:lnTo>
                    <a:pt x="87527" y="1428"/>
                  </a:lnTo>
                  <a:lnTo>
                    <a:pt x="86232" y="1644"/>
                  </a:lnTo>
                  <a:lnTo>
                    <a:pt x="84936" y="1877"/>
                  </a:lnTo>
                  <a:lnTo>
                    <a:pt x="83657" y="2143"/>
                  </a:lnTo>
                  <a:lnTo>
                    <a:pt x="82378" y="2408"/>
                  </a:lnTo>
                  <a:lnTo>
                    <a:pt x="81116" y="2691"/>
                  </a:lnTo>
                  <a:lnTo>
                    <a:pt x="79854" y="2990"/>
                  </a:lnTo>
                  <a:lnTo>
                    <a:pt x="78592" y="3305"/>
                  </a:lnTo>
                  <a:lnTo>
                    <a:pt x="77346" y="3637"/>
                  </a:lnTo>
                  <a:lnTo>
                    <a:pt x="76100" y="3986"/>
                  </a:lnTo>
                  <a:lnTo>
                    <a:pt x="74855" y="4335"/>
                  </a:lnTo>
                  <a:lnTo>
                    <a:pt x="73626" y="4717"/>
                  </a:lnTo>
                  <a:lnTo>
                    <a:pt x="72397" y="5115"/>
                  </a:lnTo>
                  <a:lnTo>
                    <a:pt x="71168" y="5514"/>
                  </a:lnTo>
                  <a:lnTo>
                    <a:pt x="69955" y="5929"/>
                  </a:lnTo>
                  <a:lnTo>
                    <a:pt x="68759" y="6361"/>
                  </a:lnTo>
                  <a:lnTo>
                    <a:pt x="67547" y="6810"/>
                  </a:lnTo>
                  <a:lnTo>
                    <a:pt x="66351" y="7275"/>
                  </a:lnTo>
                  <a:lnTo>
                    <a:pt x="65172" y="7756"/>
                  </a:lnTo>
                  <a:lnTo>
                    <a:pt x="63993" y="8238"/>
                  </a:lnTo>
                  <a:lnTo>
                    <a:pt x="62830" y="8753"/>
                  </a:lnTo>
                  <a:lnTo>
                    <a:pt x="61651" y="9268"/>
                  </a:lnTo>
                  <a:lnTo>
                    <a:pt x="60505" y="9799"/>
                  </a:lnTo>
                  <a:lnTo>
                    <a:pt x="59359" y="10347"/>
                  </a:lnTo>
                  <a:lnTo>
                    <a:pt x="58213" y="10895"/>
                  </a:lnTo>
                  <a:lnTo>
                    <a:pt x="57084" y="11477"/>
                  </a:lnTo>
                  <a:lnTo>
                    <a:pt x="55954" y="12058"/>
                  </a:lnTo>
                  <a:lnTo>
                    <a:pt x="54841" y="12656"/>
                  </a:lnTo>
                  <a:lnTo>
                    <a:pt x="53729" y="13270"/>
                  </a:lnTo>
                  <a:lnTo>
                    <a:pt x="52632" y="13885"/>
                  </a:lnTo>
                  <a:lnTo>
                    <a:pt x="51536" y="14532"/>
                  </a:lnTo>
                  <a:lnTo>
                    <a:pt x="50440" y="15180"/>
                  </a:lnTo>
                  <a:lnTo>
                    <a:pt x="49377" y="15845"/>
                  </a:lnTo>
                  <a:lnTo>
                    <a:pt x="48298" y="16509"/>
                  </a:lnTo>
                  <a:lnTo>
                    <a:pt x="47251" y="17206"/>
                  </a:lnTo>
                  <a:lnTo>
                    <a:pt x="46188" y="17904"/>
                  </a:lnTo>
                  <a:lnTo>
                    <a:pt x="45159" y="18618"/>
                  </a:lnTo>
                  <a:lnTo>
                    <a:pt x="44129" y="19332"/>
                  </a:lnTo>
                  <a:lnTo>
                    <a:pt x="43099" y="20080"/>
                  </a:lnTo>
                  <a:lnTo>
                    <a:pt x="42086" y="20827"/>
                  </a:lnTo>
                  <a:lnTo>
                    <a:pt x="41090" y="21574"/>
                  </a:lnTo>
                  <a:lnTo>
                    <a:pt x="40093" y="22355"/>
                  </a:lnTo>
                  <a:lnTo>
                    <a:pt x="39113" y="23136"/>
                  </a:lnTo>
                  <a:lnTo>
                    <a:pt x="38133" y="23933"/>
                  </a:lnTo>
                  <a:lnTo>
                    <a:pt x="37170" y="24747"/>
                  </a:lnTo>
                  <a:lnTo>
                    <a:pt x="36207" y="25561"/>
                  </a:lnTo>
                  <a:lnTo>
                    <a:pt x="35260" y="26391"/>
                  </a:lnTo>
                  <a:lnTo>
                    <a:pt x="34330" y="27221"/>
                  </a:lnTo>
                  <a:lnTo>
                    <a:pt x="33400" y="28085"/>
                  </a:lnTo>
                  <a:lnTo>
                    <a:pt x="32486" y="28932"/>
                  </a:lnTo>
                  <a:lnTo>
                    <a:pt x="31589" y="29812"/>
                  </a:lnTo>
                  <a:lnTo>
                    <a:pt x="30693" y="30693"/>
                  </a:lnTo>
                  <a:lnTo>
                    <a:pt x="29812" y="31589"/>
                  </a:lnTo>
                  <a:lnTo>
                    <a:pt x="28932" y="32486"/>
                  </a:lnTo>
                  <a:lnTo>
                    <a:pt x="28068" y="33416"/>
                  </a:lnTo>
                  <a:lnTo>
                    <a:pt x="27221" y="34330"/>
                  </a:lnTo>
                  <a:lnTo>
                    <a:pt x="26374" y="35277"/>
                  </a:lnTo>
                  <a:lnTo>
                    <a:pt x="25544" y="36207"/>
                  </a:lnTo>
                  <a:lnTo>
                    <a:pt x="24730" y="37170"/>
                  </a:lnTo>
                  <a:lnTo>
                    <a:pt x="23933" y="38133"/>
                  </a:lnTo>
                  <a:lnTo>
                    <a:pt x="23136" y="39113"/>
                  </a:lnTo>
                  <a:lnTo>
                    <a:pt x="22355" y="40093"/>
                  </a:lnTo>
                  <a:lnTo>
                    <a:pt x="21575" y="41090"/>
                  </a:lnTo>
                  <a:lnTo>
                    <a:pt x="20811" y="42086"/>
                  </a:lnTo>
                  <a:lnTo>
                    <a:pt x="20063" y="43099"/>
                  </a:lnTo>
                  <a:lnTo>
                    <a:pt x="19332" y="44129"/>
                  </a:lnTo>
                  <a:lnTo>
                    <a:pt x="18602" y="45159"/>
                  </a:lnTo>
                  <a:lnTo>
                    <a:pt x="17904" y="46205"/>
                  </a:lnTo>
                  <a:lnTo>
                    <a:pt x="17190" y="47251"/>
                  </a:lnTo>
                  <a:lnTo>
                    <a:pt x="16509" y="48314"/>
                  </a:lnTo>
                  <a:lnTo>
                    <a:pt x="15828" y="49377"/>
                  </a:lnTo>
                  <a:lnTo>
                    <a:pt x="15164" y="50457"/>
                  </a:lnTo>
                  <a:lnTo>
                    <a:pt x="14516" y="51536"/>
                  </a:lnTo>
                  <a:lnTo>
                    <a:pt x="13885" y="52632"/>
                  </a:lnTo>
                  <a:lnTo>
                    <a:pt x="13254" y="53729"/>
                  </a:lnTo>
                  <a:lnTo>
                    <a:pt x="12656" y="54841"/>
                  </a:lnTo>
                  <a:lnTo>
                    <a:pt x="12058" y="55954"/>
                  </a:lnTo>
                  <a:lnTo>
                    <a:pt x="11460" y="57084"/>
                  </a:lnTo>
                  <a:lnTo>
                    <a:pt x="10895" y="58213"/>
                  </a:lnTo>
                  <a:lnTo>
                    <a:pt x="10331" y="59359"/>
                  </a:lnTo>
                  <a:lnTo>
                    <a:pt x="9782" y="60505"/>
                  </a:lnTo>
                  <a:lnTo>
                    <a:pt x="9251" y="61668"/>
                  </a:lnTo>
                  <a:lnTo>
                    <a:pt x="8736" y="62830"/>
                  </a:lnTo>
                  <a:lnTo>
                    <a:pt x="8238" y="63993"/>
                  </a:lnTo>
                  <a:lnTo>
                    <a:pt x="7740" y="65172"/>
                  </a:lnTo>
                  <a:lnTo>
                    <a:pt x="7275" y="66368"/>
                  </a:lnTo>
                  <a:lnTo>
                    <a:pt x="6810" y="67564"/>
                  </a:lnTo>
                  <a:lnTo>
                    <a:pt x="6361" y="68759"/>
                  </a:lnTo>
                  <a:lnTo>
                    <a:pt x="5929" y="69972"/>
                  </a:lnTo>
                  <a:lnTo>
                    <a:pt x="5514" y="71184"/>
                  </a:lnTo>
                  <a:lnTo>
                    <a:pt x="5099" y="72397"/>
                  </a:lnTo>
                  <a:lnTo>
                    <a:pt x="4717" y="73626"/>
                  </a:lnTo>
                  <a:lnTo>
                    <a:pt x="4335" y="74855"/>
                  </a:lnTo>
                  <a:lnTo>
                    <a:pt x="3969" y="76100"/>
                  </a:lnTo>
                  <a:lnTo>
                    <a:pt x="3637" y="77346"/>
                  </a:lnTo>
                  <a:lnTo>
                    <a:pt x="3305" y="78592"/>
                  </a:lnTo>
                  <a:lnTo>
                    <a:pt x="2990" y="79854"/>
                  </a:lnTo>
                  <a:lnTo>
                    <a:pt x="2691" y="81116"/>
                  </a:lnTo>
                  <a:lnTo>
                    <a:pt x="2408" y="82395"/>
                  </a:lnTo>
                  <a:lnTo>
                    <a:pt x="2126" y="83674"/>
                  </a:lnTo>
                  <a:lnTo>
                    <a:pt x="1877" y="84953"/>
                  </a:lnTo>
                  <a:lnTo>
                    <a:pt x="1644" y="86232"/>
                  </a:lnTo>
                  <a:lnTo>
                    <a:pt x="1412" y="87527"/>
                  </a:lnTo>
                  <a:lnTo>
                    <a:pt x="1212" y="88822"/>
                  </a:lnTo>
                  <a:lnTo>
                    <a:pt x="1013" y="90135"/>
                  </a:lnTo>
                  <a:lnTo>
                    <a:pt x="847" y="91430"/>
                  </a:lnTo>
                  <a:lnTo>
                    <a:pt x="681" y="92759"/>
                  </a:lnTo>
                  <a:lnTo>
                    <a:pt x="548" y="94071"/>
                  </a:lnTo>
                  <a:lnTo>
                    <a:pt x="415" y="95399"/>
                  </a:lnTo>
                  <a:lnTo>
                    <a:pt x="316" y="96728"/>
                  </a:lnTo>
                  <a:lnTo>
                    <a:pt x="216" y="98057"/>
                  </a:lnTo>
                  <a:lnTo>
                    <a:pt x="133" y="99386"/>
                  </a:lnTo>
                  <a:lnTo>
                    <a:pt x="83" y="100731"/>
                  </a:lnTo>
                  <a:lnTo>
                    <a:pt x="33" y="102076"/>
                  </a:lnTo>
                  <a:lnTo>
                    <a:pt x="17" y="103421"/>
                  </a:lnTo>
                  <a:lnTo>
                    <a:pt x="0" y="104783"/>
                  </a:lnTo>
                  <a:lnTo>
                    <a:pt x="17" y="106129"/>
                  </a:lnTo>
                  <a:lnTo>
                    <a:pt x="33" y="107491"/>
                  </a:lnTo>
                  <a:lnTo>
                    <a:pt x="83" y="108836"/>
                  </a:lnTo>
                  <a:lnTo>
                    <a:pt x="133" y="110181"/>
                  </a:lnTo>
                  <a:lnTo>
                    <a:pt x="216" y="111510"/>
                  </a:lnTo>
                  <a:lnTo>
                    <a:pt x="316" y="112838"/>
                  </a:lnTo>
                  <a:lnTo>
                    <a:pt x="415" y="114167"/>
                  </a:lnTo>
                  <a:lnTo>
                    <a:pt x="548" y="115496"/>
                  </a:lnTo>
                  <a:lnTo>
                    <a:pt x="681" y="116808"/>
                  </a:lnTo>
                  <a:lnTo>
                    <a:pt x="847" y="118120"/>
                  </a:lnTo>
                  <a:lnTo>
                    <a:pt x="1013" y="119432"/>
                  </a:lnTo>
                  <a:lnTo>
                    <a:pt x="1212" y="120744"/>
                  </a:lnTo>
                  <a:lnTo>
                    <a:pt x="1412" y="122040"/>
                  </a:lnTo>
                  <a:lnTo>
                    <a:pt x="1644" y="123335"/>
                  </a:lnTo>
                  <a:lnTo>
                    <a:pt x="1877" y="124614"/>
                  </a:lnTo>
                  <a:lnTo>
                    <a:pt x="2126" y="125893"/>
                  </a:lnTo>
                  <a:lnTo>
                    <a:pt x="2408" y="127172"/>
                  </a:lnTo>
                  <a:lnTo>
                    <a:pt x="2691" y="128450"/>
                  </a:lnTo>
                  <a:lnTo>
                    <a:pt x="2990" y="129713"/>
                  </a:lnTo>
                  <a:lnTo>
                    <a:pt x="3305" y="130958"/>
                  </a:lnTo>
                  <a:lnTo>
                    <a:pt x="3637" y="132221"/>
                  </a:lnTo>
                  <a:lnTo>
                    <a:pt x="3969" y="133466"/>
                  </a:lnTo>
                  <a:lnTo>
                    <a:pt x="4335" y="134712"/>
                  </a:lnTo>
                  <a:lnTo>
                    <a:pt x="4717" y="135941"/>
                  </a:lnTo>
                  <a:lnTo>
                    <a:pt x="5099" y="137170"/>
                  </a:lnTo>
                  <a:lnTo>
                    <a:pt x="5514" y="138382"/>
                  </a:lnTo>
                  <a:lnTo>
                    <a:pt x="5929" y="139595"/>
                  </a:lnTo>
                  <a:lnTo>
                    <a:pt x="6361" y="140807"/>
                  </a:lnTo>
                  <a:lnTo>
                    <a:pt x="6810" y="142003"/>
                  </a:lnTo>
                  <a:lnTo>
                    <a:pt x="7275" y="143199"/>
                  </a:lnTo>
                  <a:lnTo>
                    <a:pt x="7740" y="144378"/>
                  </a:lnTo>
                  <a:lnTo>
                    <a:pt x="8238" y="145557"/>
                  </a:lnTo>
                  <a:lnTo>
                    <a:pt x="8736" y="146736"/>
                  </a:lnTo>
                  <a:lnTo>
                    <a:pt x="9251" y="147899"/>
                  </a:lnTo>
                  <a:lnTo>
                    <a:pt x="9782" y="149062"/>
                  </a:lnTo>
                  <a:lnTo>
                    <a:pt x="10331" y="150208"/>
                  </a:lnTo>
                  <a:lnTo>
                    <a:pt x="10895" y="151354"/>
                  </a:lnTo>
                  <a:lnTo>
                    <a:pt x="11460" y="152483"/>
                  </a:lnTo>
                  <a:lnTo>
                    <a:pt x="12058" y="153612"/>
                  </a:lnTo>
                  <a:lnTo>
                    <a:pt x="12656" y="154725"/>
                  </a:lnTo>
                  <a:lnTo>
                    <a:pt x="13254" y="155838"/>
                  </a:lnTo>
                  <a:lnTo>
                    <a:pt x="13885" y="156934"/>
                  </a:lnTo>
                  <a:lnTo>
                    <a:pt x="14516" y="158030"/>
                  </a:lnTo>
                  <a:lnTo>
                    <a:pt x="15164" y="159110"/>
                  </a:lnTo>
                  <a:lnTo>
                    <a:pt x="15828" y="160189"/>
                  </a:lnTo>
                  <a:lnTo>
                    <a:pt x="16509" y="161252"/>
                  </a:lnTo>
                  <a:lnTo>
                    <a:pt x="17190" y="162315"/>
                  </a:lnTo>
                  <a:lnTo>
                    <a:pt x="17904" y="163362"/>
                  </a:lnTo>
                  <a:lnTo>
                    <a:pt x="18602" y="164408"/>
                  </a:lnTo>
                  <a:lnTo>
                    <a:pt x="19332" y="165438"/>
                  </a:lnTo>
                  <a:lnTo>
                    <a:pt x="20063" y="166451"/>
                  </a:lnTo>
                  <a:lnTo>
                    <a:pt x="20811" y="167464"/>
                  </a:lnTo>
                  <a:lnTo>
                    <a:pt x="21575" y="168477"/>
                  </a:lnTo>
                  <a:lnTo>
                    <a:pt x="22355" y="169474"/>
                  </a:lnTo>
                  <a:lnTo>
                    <a:pt x="23136" y="170453"/>
                  </a:lnTo>
                  <a:lnTo>
                    <a:pt x="23933" y="171433"/>
                  </a:lnTo>
                  <a:lnTo>
                    <a:pt x="24730" y="172397"/>
                  </a:lnTo>
                  <a:lnTo>
                    <a:pt x="25544" y="173343"/>
                  </a:lnTo>
                  <a:lnTo>
                    <a:pt x="26374" y="174290"/>
                  </a:lnTo>
                  <a:lnTo>
                    <a:pt x="27221" y="175237"/>
                  </a:lnTo>
                  <a:lnTo>
                    <a:pt x="28068" y="176150"/>
                  </a:lnTo>
                  <a:lnTo>
                    <a:pt x="28932" y="177064"/>
                  </a:lnTo>
                  <a:lnTo>
                    <a:pt x="29812" y="177977"/>
                  </a:lnTo>
                  <a:lnTo>
                    <a:pt x="30693" y="178874"/>
                  </a:lnTo>
                  <a:lnTo>
                    <a:pt x="31589" y="179754"/>
                  </a:lnTo>
                  <a:lnTo>
                    <a:pt x="32486" y="180618"/>
                  </a:lnTo>
                  <a:lnTo>
                    <a:pt x="33400" y="181482"/>
                  </a:lnTo>
                  <a:lnTo>
                    <a:pt x="34330" y="182329"/>
                  </a:lnTo>
                  <a:lnTo>
                    <a:pt x="35260" y="183176"/>
                  </a:lnTo>
                  <a:lnTo>
                    <a:pt x="36207" y="184006"/>
                  </a:lnTo>
                  <a:lnTo>
                    <a:pt x="37170" y="184820"/>
                  </a:lnTo>
                  <a:lnTo>
                    <a:pt x="38133" y="185634"/>
                  </a:lnTo>
                  <a:lnTo>
                    <a:pt x="39113" y="186431"/>
                  </a:lnTo>
                  <a:lnTo>
                    <a:pt x="40093" y="187212"/>
                  </a:lnTo>
                  <a:lnTo>
                    <a:pt x="41090" y="187976"/>
                  </a:lnTo>
                  <a:lnTo>
                    <a:pt x="42086" y="188740"/>
                  </a:lnTo>
                  <a:lnTo>
                    <a:pt x="43099" y="189487"/>
                  </a:lnTo>
                  <a:lnTo>
                    <a:pt x="44129" y="190218"/>
                  </a:lnTo>
                  <a:lnTo>
                    <a:pt x="45159" y="190948"/>
                  </a:lnTo>
                  <a:lnTo>
                    <a:pt x="46188" y="191663"/>
                  </a:lnTo>
                  <a:lnTo>
                    <a:pt x="47251" y="192360"/>
                  </a:lnTo>
                  <a:lnTo>
                    <a:pt x="48298" y="193041"/>
                  </a:lnTo>
                  <a:lnTo>
                    <a:pt x="49377" y="193722"/>
                  </a:lnTo>
                  <a:lnTo>
                    <a:pt x="50440" y="194386"/>
                  </a:lnTo>
                  <a:lnTo>
                    <a:pt x="51536" y="195034"/>
                  </a:lnTo>
                  <a:lnTo>
                    <a:pt x="52632" y="195682"/>
                  </a:lnTo>
                  <a:lnTo>
                    <a:pt x="53729" y="196296"/>
                  </a:lnTo>
                  <a:lnTo>
                    <a:pt x="54841" y="196911"/>
                  </a:lnTo>
                  <a:lnTo>
                    <a:pt x="55954" y="197509"/>
                  </a:lnTo>
                  <a:lnTo>
                    <a:pt x="57084" y="198090"/>
                  </a:lnTo>
                  <a:lnTo>
                    <a:pt x="58213" y="198671"/>
                  </a:lnTo>
                  <a:lnTo>
                    <a:pt x="59359" y="199219"/>
                  </a:lnTo>
                  <a:lnTo>
                    <a:pt x="60505" y="199768"/>
                  </a:lnTo>
                  <a:lnTo>
                    <a:pt x="61651" y="200299"/>
                  </a:lnTo>
                  <a:lnTo>
                    <a:pt x="62830" y="200814"/>
                  </a:lnTo>
                  <a:lnTo>
                    <a:pt x="63993" y="201329"/>
                  </a:lnTo>
                  <a:lnTo>
                    <a:pt x="65172" y="201810"/>
                  </a:lnTo>
                  <a:lnTo>
                    <a:pt x="66351" y="202292"/>
                  </a:lnTo>
                  <a:lnTo>
                    <a:pt x="67547" y="202757"/>
                  </a:lnTo>
                  <a:lnTo>
                    <a:pt x="68759" y="203206"/>
                  </a:lnTo>
                  <a:lnTo>
                    <a:pt x="69955" y="203637"/>
                  </a:lnTo>
                  <a:lnTo>
                    <a:pt x="71168" y="204053"/>
                  </a:lnTo>
                  <a:lnTo>
                    <a:pt x="72397" y="204451"/>
                  </a:lnTo>
                  <a:lnTo>
                    <a:pt x="73626" y="204850"/>
                  </a:lnTo>
                  <a:lnTo>
                    <a:pt x="74855" y="205215"/>
                  </a:lnTo>
                  <a:lnTo>
                    <a:pt x="76100" y="205581"/>
                  </a:lnTo>
                  <a:lnTo>
                    <a:pt x="77346" y="205929"/>
                  </a:lnTo>
                  <a:lnTo>
                    <a:pt x="78592" y="206262"/>
                  </a:lnTo>
                  <a:lnTo>
                    <a:pt x="79854" y="206577"/>
                  </a:lnTo>
                  <a:lnTo>
                    <a:pt x="81116" y="206876"/>
                  </a:lnTo>
                  <a:lnTo>
                    <a:pt x="82378" y="207158"/>
                  </a:lnTo>
                  <a:lnTo>
                    <a:pt x="83657" y="207424"/>
                  </a:lnTo>
                  <a:lnTo>
                    <a:pt x="84936" y="207673"/>
                  </a:lnTo>
                  <a:lnTo>
                    <a:pt x="86232" y="207922"/>
                  </a:lnTo>
                  <a:lnTo>
                    <a:pt x="87527" y="208138"/>
                  </a:lnTo>
                  <a:lnTo>
                    <a:pt x="88823" y="208354"/>
                  </a:lnTo>
                  <a:lnTo>
                    <a:pt x="90118" y="208537"/>
                  </a:lnTo>
                  <a:lnTo>
                    <a:pt x="91430" y="208720"/>
                  </a:lnTo>
                  <a:lnTo>
                    <a:pt x="92742" y="208869"/>
                  </a:lnTo>
                  <a:lnTo>
                    <a:pt x="94071" y="209019"/>
                  </a:lnTo>
                  <a:lnTo>
                    <a:pt x="95383" y="209135"/>
                  </a:lnTo>
                  <a:lnTo>
                    <a:pt x="96712" y="209251"/>
                  </a:lnTo>
                  <a:lnTo>
                    <a:pt x="98040" y="209351"/>
                  </a:lnTo>
                  <a:lnTo>
                    <a:pt x="99386" y="209417"/>
                  </a:lnTo>
                  <a:lnTo>
                    <a:pt x="100731" y="209484"/>
                  </a:lnTo>
                  <a:lnTo>
                    <a:pt x="102076" y="209517"/>
                  </a:lnTo>
                  <a:lnTo>
                    <a:pt x="103421" y="209550"/>
                  </a:lnTo>
                  <a:lnTo>
                    <a:pt x="106129" y="209550"/>
                  </a:lnTo>
                  <a:lnTo>
                    <a:pt x="107474" y="209517"/>
                  </a:lnTo>
                  <a:lnTo>
                    <a:pt x="108819" y="209484"/>
                  </a:lnTo>
                  <a:lnTo>
                    <a:pt x="110164" y="209417"/>
                  </a:lnTo>
                  <a:lnTo>
                    <a:pt x="111510" y="209351"/>
                  </a:lnTo>
                  <a:lnTo>
                    <a:pt x="112838" y="209251"/>
                  </a:lnTo>
                  <a:lnTo>
                    <a:pt x="114167" y="209135"/>
                  </a:lnTo>
                  <a:lnTo>
                    <a:pt x="115496" y="209019"/>
                  </a:lnTo>
                  <a:lnTo>
                    <a:pt x="116808" y="208869"/>
                  </a:lnTo>
                  <a:lnTo>
                    <a:pt x="118120" y="208720"/>
                  </a:lnTo>
                  <a:lnTo>
                    <a:pt x="119432" y="208537"/>
                  </a:lnTo>
                  <a:lnTo>
                    <a:pt x="120728" y="208354"/>
                  </a:lnTo>
                  <a:lnTo>
                    <a:pt x="122023" y="208138"/>
                  </a:lnTo>
                  <a:lnTo>
                    <a:pt x="123318" y="207922"/>
                  </a:lnTo>
                  <a:lnTo>
                    <a:pt x="124614" y="207673"/>
                  </a:lnTo>
                  <a:lnTo>
                    <a:pt x="125893" y="207424"/>
                  </a:lnTo>
                  <a:lnTo>
                    <a:pt x="127172" y="207158"/>
                  </a:lnTo>
                  <a:lnTo>
                    <a:pt x="128434" y="206876"/>
                  </a:lnTo>
                  <a:lnTo>
                    <a:pt x="129696" y="206577"/>
                  </a:lnTo>
                  <a:lnTo>
                    <a:pt x="130958" y="206262"/>
                  </a:lnTo>
                  <a:lnTo>
                    <a:pt x="132221" y="205929"/>
                  </a:lnTo>
                  <a:lnTo>
                    <a:pt x="133466" y="205581"/>
                  </a:lnTo>
                  <a:lnTo>
                    <a:pt x="134695" y="205215"/>
                  </a:lnTo>
                  <a:lnTo>
                    <a:pt x="135941" y="204850"/>
                  </a:lnTo>
                  <a:lnTo>
                    <a:pt x="137153" y="204451"/>
                  </a:lnTo>
                  <a:lnTo>
                    <a:pt x="138382" y="204053"/>
                  </a:lnTo>
                  <a:lnTo>
                    <a:pt x="139595" y="203637"/>
                  </a:lnTo>
                  <a:lnTo>
                    <a:pt x="140807" y="203206"/>
                  </a:lnTo>
                  <a:lnTo>
                    <a:pt x="142003" y="202757"/>
                  </a:lnTo>
                  <a:lnTo>
                    <a:pt x="143199" y="202292"/>
                  </a:lnTo>
                  <a:lnTo>
                    <a:pt x="144378" y="201810"/>
                  </a:lnTo>
                  <a:lnTo>
                    <a:pt x="145557" y="201329"/>
                  </a:lnTo>
                  <a:lnTo>
                    <a:pt x="146736" y="200814"/>
                  </a:lnTo>
                  <a:lnTo>
                    <a:pt x="147899" y="200299"/>
                  </a:lnTo>
                  <a:lnTo>
                    <a:pt x="149045" y="199768"/>
                  </a:lnTo>
                  <a:lnTo>
                    <a:pt x="150208" y="199219"/>
                  </a:lnTo>
                  <a:lnTo>
                    <a:pt x="151337" y="198671"/>
                  </a:lnTo>
                  <a:lnTo>
                    <a:pt x="152483" y="198090"/>
                  </a:lnTo>
                  <a:lnTo>
                    <a:pt x="153596" y="197509"/>
                  </a:lnTo>
                  <a:lnTo>
                    <a:pt x="154725" y="196911"/>
                  </a:lnTo>
                  <a:lnTo>
                    <a:pt x="155821" y="196296"/>
                  </a:lnTo>
                  <a:lnTo>
                    <a:pt x="156934" y="195682"/>
                  </a:lnTo>
                  <a:lnTo>
                    <a:pt x="158014" y="195034"/>
                  </a:lnTo>
                  <a:lnTo>
                    <a:pt x="159110" y="194386"/>
                  </a:lnTo>
                  <a:lnTo>
                    <a:pt x="160189" y="193722"/>
                  </a:lnTo>
                  <a:lnTo>
                    <a:pt x="161252" y="193041"/>
                  </a:lnTo>
                  <a:lnTo>
                    <a:pt x="162299" y="192360"/>
                  </a:lnTo>
                  <a:lnTo>
                    <a:pt x="163362" y="191663"/>
                  </a:lnTo>
                  <a:lnTo>
                    <a:pt x="164391" y="190948"/>
                  </a:lnTo>
                  <a:lnTo>
                    <a:pt x="165421" y="190218"/>
                  </a:lnTo>
                  <a:lnTo>
                    <a:pt x="166451" y="189487"/>
                  </a:lnTo>
                  <a:lnTo>
                    <a:pt x="167464" y="188740"/>
                  </a:lnTo>
                  <a:lnTo>
                    <a:pt x="168460" y="187976"/>
                  </a:lnTo>
                  <a:lnTo>
                    <a:pt x="169457" y="187212"/>
                  </a:lnTo>
                  <a:lnTo>
                    <a:pt x="170453" y="186431"/>
                  </a:lnTo>
                  <a:lnTo>
                    <a:pt x="171417" y="185634"/>
                  </a:lnTo>
                  <a:lnTo>
                    <a:pt x="172380" y="184820"/>
                  </a:lnTo>
                  <a:lnTo>
                    <a:pt x="173343" y="184006"/>
                  </a:lnTo>
                  <a:lnTo>
                    <a:pt x="174290" y="183176"/>
                  </a:lnTo>
                  <a:lnTo>
                    <a:pt x="175220" y="182329"/>
                  </a:lnTo>
                  <a:lnTo>
                    <a:pt x="176150" y="181482"/>
                  </a:lnTo>
                  <a:lnTo>
                    <a:pt x="177064" y="180618"/>
                  </a:lnTo>
                  <a:lnTo>
                    <a:pt x="177961" y="179754"/>
                  </a:lnTo>
                  <a:lnTo>
                    <a:pt x="178857" y="178874"/>
                  </a:lnTo>
                  <a:lnTo>
                    <a:pt x="179754" y="177977"/>
                  </a:lnTo>
                  <a:lnTo>
                    <a:pt x="180618" y="177064"/>
                  </a:lnTo>
                  <a:lnTo>
                    <a:pt x="181482" y="176150"/>
                  </a:lnTo>
                  <a:lnTo>
                    <a:pt x="182329" y="175237"/>
                  </a:lnTo>
                  <a:lnTo>
                    <a:pt x="183176" y="174290"/>
                  </a:lnTo>
                  <a:lnTo>
                    <a:pt x="184006" y="173343"/>
                  </a:lnTo>
                  <a:lnTo>
                    <a:pt x="184820" y="172397"/>
                  </a:lnTo>
                  <a:lnTo>
                    <a:pt x="185617" y="171433"/>
                  </a:lnTo>
                  <a:lnTo>
                    <a:pt x="186414" y="170453"/>
                  </a:lnTo>
                  <a:lnTo>
                    <a:pt x="187212" y="169474"/>
                  </a:lnTo>
                  <a:lnTo>
                    <a:pt x="187976" y="168477"/>
                  </a:lnTo>
                  <a:lnTo>
                    <a:pt x="188740" y="167464"/>
                  </a:lnTo>
                  <a:lnTo>
                    <a:pt x="189487" y="166451"/>
                  </a:lnTo>
                  <a:lnTo>
                    <a:pt x="190218" y="165438"/>
                  </a:lnTo>
                  <a:lnTo>
                    <a:pt x="190948" y="164408"/>
                  </a:lnTo>
                  <a:lnTo>
                    <a:pt x="191663" y="163362"/>
                  </a:lnTo>
                  <a:lnTo>
                    <a:pt x="192360" y="162315"/>
                  </a:lnTo>
                  <a:lnTo>
                    <a:pt x="193041" y="161252"/>
                  </a:lnTo>
                  <a:lnTo>
                    <a:pt x="193722" y="160189"/>
                  </a:lnTo>
                  <a:lnTo>
                    <a:pt x="194386" y="159110"/>
                  </a:lnTo>
                  <a:lnTo>
                    <a:pt x="195034" y="158030"/>
                  </a:lnTo>
                  <a:lnTo>
                    <a:pt x="195665" y="156934"/>
                  </a:lnTo>
                  <a:lnTo>
                    <a:pt x="196296" y="155838"/>
                  </a:lnTo>
                  <a:lnTo>
                    <a:pt x="196911" y="154725"/>
                  </a:lnTo>
                  <a:lnTo>
                    <a:pt x="197509" y="153612"/>
                  </a:lnTo>
                  <a:lnTo>
                    <a:pt x="198090" y="152483"/>
                  </a:lnTo>
                  <a:lnTo>
                    <a:pt x="198655" y="151354"/>
                  </a:lnTo>
                  <a:lnTo>
                    <a:pt x="199219" y="150208"/>
                  </a:lnTo>
                  <a:lnTo>
                    <a:pt x="199768" y="149062"/>
                  </a:lnTo>
                  <a:lnTo>
                    <a:pt x="200299" y="147899"/>
                  </a:lnTo>
                  <a:lnTo>
                    <a:pt x="200814" y="146736"/>
                  </a:lnTo>
                  <a:lnTo>
                    <a:pt x="201312" y="145557"/>
                  </a:lnTo>
                  <a:lnTo>
                    <a:pt x="201810" y="144378"/>
                  </a:lnTo>
                  <a:lnTo>
                    <a:pt x="202275" y="143199"/>
                  </a:lnTo>
                  <a:lnTo>
                    <a:pt x="202741" y="142003"/>
                  </a:lnTo>
                  <a:lnTo>
                    <a:pt x="203189" y="140807"/>
                  </a:lnTo>
                  <a:lnTo>
                    <a:pt x="203621" y="139595"/>
                  </a:lnTo>
                  <a:lnTo>
                    <a:pt x="204053" y="138382"/>
                  </a:lnTo>
                  <a:lnTo>
                    <a:pt x="204451" y="137170"/>
                  </a:lnTo>
                  <a:lnTo>
                    <a:pt x="204833" y="135941"/>
                  </a:lnTo>
                  <a:lnTo>
                    <a:pt x="205215" y="134712"/>
                  </a:lnTo>
                  <a:lnTo>
                    <a:pt x="205581" y="133466"/>
                  </a:lnTo>
                  <a:lnTo>
                    <a:pt x="205929" y="132221"/>
                  </a:lnTo>
                  <a:lnTo>
                    <a:pt x="206245" y="130958"/>
                  </a:lnTo>
                  <a:lnTo>
                    <a:pt x="206560" y="129713"/>
                  </a:lnTo>
                  <a:lnTo>
                    <a:pt x="206859" y="128450"/>
                  </a:lnTo>
                  <a:lnTo>
                    <a:pt x="207158" y="127172"/>
                  </a:lnTo>
                  <a:lnTo>
                    <a:pt x="207424" y="125893"/>
                  </a:lnTo>
                  <a:lnTo>
                    <a:pt x="207673" y="124614"/>
                  </a:lnTo>
                  <a:lnTo>
                    <a:pt x="207906" y="123335"/>
                  </a:lnTo>
                  <a:lnTo>
                    <a:pt x="208138" y="122040"/>
                  </a:lnTo>
                  <a:lnTo>
                    <a:pt x="208338" y="120744"/>
                  </a:lnTo>
                  <a:lnTo>
                    <a:pt x="208537" y="119432"/>
                  </a:lnTo>
                  <a:lnTo>
                    <a:pt x="208703" y="118120"/>
                  </a:lnTo>
                  <a:lnTo>
                    <a:pt x="208869" y="116808"/>
                  </a:lnTo>
                  <a:lnTo>
                    <a:pt x="209002" y="115496"/>
                  </a:lnTo>
                  <a:lnTo>
                    <a:pt x="209135" y="114167"/>
                  </a:lnTo>
                  <a:lnTo>
                    <a:pt x="209251" y="112838"/>
                  </a:lnTo>
                  <a:lnTo>
                    <a:pt x="209334" y="111510"/>
                  </a:lnTo>
                  <a:lnTo>
                    <a:pt x="209417" y="110181"/>
                  </a:lnTo>
                  <a:lnTo>
                    <a:pt x="209467" y="108836"/>
                  </a:lnTo>
                  <a:lnTo>
                    <a:pt x="209517" y="107491"/>
                  </a:lnTo>
                  <a:lnTo>
                    <a:pt x="209533" y="106129"/>
                  </a:lnTo>
                  <a:lnTo>
                    <a:pt x="209550" y="104783"/>
                  </a:lnTo>
                  <a:lnTo>
                    <a:pt x="209533" y="103421"/>
                  </a:lnTo>
                  <a:lnTo>
                    <a:pt x="209517" y="102076"/>
                  </a:lnTo>
                  <a:lnTo>
                    <a:pt x="209467" y="100731"/>
                  </a:lnTo>
                  <a:lnTo>
                    <a:pt x="209417" y="99386"/>
                  </a:lnTo>
                  <a:lnTo>
                    <a:pt x="209334" y="98057"/>
                  </a:lnTo>
                  <a:lnTo>
                    <a:pt x="209251" y="96728"/>
                  </a:lnTo>
                  <a:lnTo>
                    <a:pt x="209135" y="95399"/>
                  </a:lnTo>
                  <a:lnTo>
                    <a:pt x="209002" y="94071"/>
                  </a:lnTo>
                  <a:lnTo>
                    <a:pt x="208869" y="92759"/>
                  </a:lnTo>
                  <a:lnTo>
                    <a:pt x="208703" y="91430"/>
                  </a:lnTo>
                  <a:lnTo>
                    <a:pt x="208537" y="90135"/>
                  </a:lnTo>
                  <a:lnTo>
                    <a:pt x="208338" y="88822"/>
                  </a:lnTo>
                  <a:lnTo>
                    <a:pt x="208138" y="87527"/>
                  </a:lnTo>
                  <a:lnTo>
                    <a:pt x="207906" y="86232"/>
                  </a:lnTo>
                  <a:lnTo>
                    <a:pt x="207673" y="84953"/>
                  </a:lnTo>
                  <a:lnTo>
                    <a:pt x="207424" y="83674"/>
                  </a:lnTo>
                  <a:lnTo>
                    <a:pt x="207158" y="82395"/>
                  </a:lnTo>
                  <a:lnTo>
                    <a:pt x="206859" y="81116"/>
                  </a:lnTo>
                  <a:lnTo>
                    <a:pt x="206560" y="79854"/>
                  </a:lnTo>
                  <a:lnTo>
                    <a:pt x="206245" y="78592"/>
                  </a:lnTo>
                  <a:lnTo>
                    <a:pt x="205929" y="77346"/>
                  </a:lnTo>
                  <a:lnTo>
                    <a:pt x="205581" y="76100"/>
                  </a:lnTo>
                  <a:lnTo>
                    <a:pt x="205215" y="74855"/>
                  </a:lnTo>
                  <a:lnTo>
                    <a:pt x="204833" y="73626"/>
                  </a:lnTo>
                  <a:lnTo>
                    <a:pt x="204451" y="72397"/>
                  </a:lnTo>
                  <a:lnTo>
                    <a:pt x="204053" y="71184"/>
                  </a:lnTo>
                  <a:lnTo>
                    <a:pt x="203621" y="69972"/>
                  </a:lnTo>
                  <a:lnTo>
                    <a:pt x="203189" y="68759"/>
                  </a:lnTo>
                  <a:lnTo>
                    <a:pt x="202741" y="67564"/>
                  </a:lnTo>
                  <a:lnTo>
                    <a:pt x="202275" y="66368"/>
                  </a:lnTo>
                  <a:lnTo>
                    <a:pt x="201810" y="65172"/>
                  </a:lnTo>
                  <a:lnTo>
                    <a:pt x="201312" y="63993"/>
                  </a:lnTo>
                  <a:lnTo>
                    <a:pt x="200814" y="62830"/>
                  </a:lnTo>
                  <a:lnTo>
                    <a:pt x="200299" y="61668"/>
                  </a:lnTo>
                  <a:lnTo>
                    <a:pt x="199768" y="60505"/>
                  </a:lnTo>
                  <a:lnTo>
                    <a:pt x="199219" y="59359"/>
                  </a:lnTo>
                  <a:lnTo>
                    <a:pt x="198655" y="58213"/>
                  </a:lnTo>
                  <a:lnTo>
                    <a:pt x="198090" y="57084"/>
                  </a:lnTo>
                  <a:lnTo>
                    <a:pt x="197509" y="55954"/>
                  </a:lnTo>
                  <a:lnTo>
                    <a:pt x="196911" y="54841"/>
                  </a:lnTo>
                  <a:lnTo>
                    <a:pt x="196296" y="53729"/>
                  </a:lnTo>
                  <a:lnTo>
                    <a:pt x="195665" y="52632"/>
                  </a:lnTo>
                  <a:lnTo>
                    <a:pt x="195034" y="51536"/>
                  </a:lnTo>
                  <a:lnTo>
                    <a:pt x="194386" y="50457"/>
                  </a:lnTo>
                  <a:lnTo>
                    <a:pt x="193722" y="49377"/>
                  </a:lnTo>
                  <a:lnTo>
                    <a:pt x="193041" y="48314"/>
                  </a:lnTo>
                  <a:lnTo>
                    <a:pt x="192360" y="47251"/>
                  </a:lnTo>
                  <a:lnTo>
                    <a:pt x="191663" y="46205"/>
                  </a:lnTo>
                  <a:lnTo>
                    <a:pt x="190948" y="45159"/>
                  </a:lnTo>
                  <a:lnTo>
                    <a:pt x="190218" y="44129"/>
                  </a:lnTo>
                  <a:lnTo>
                    <a:pt x="189487" y="43099"/>
                  </a:lnTo>
                  <a:lnTo>
                    <a:pt x="188740" y="42086"/>
                  </a:lnTo>
                  <a:lnTo>
                    <a:pt x="187976" y="41090"/>
                  </a:lnTo>
                  <a:lnTo>
                    <a:pt x="187212" y="40093"/>
                  </a:lnTo>
                  <a:lnTo>
                    <a:pt x="186414" y="39113"/>
                  </a:lnTo>
                  <a:lnTo>
                    <a:pt x="185617" y="38133"/>
                  </a:lnTo>
                  <a:lnTo>
                    <a:pt x="184820" y="37170"/>
                  </a:lnTo>
                  <a:lnTo>
                    <a:pt x="184006" y="36207"/>
                  </a:lnTo>
                  <a:lnTo>
                    <a:pt x="183176" y="35277"/>
                  </a:lnTo>
                  <a:lnTo>
                    <a:pt x="182329" y="34330"/>
                  </a:lnTo>
                  <a:lnTo>
                    <a:pt x="181482" y="33416"/>
                  </a:lnTo>
                  <a:lnTo>
                    <a:pt x="180618" y="32486"/>
                  </a:lnTo>
                  <a:lnTo>
                    <a:pt x="179754" y="31589"/>
                  </a:lnTo>
                  <a:lnTo>
                    <a:pt x="178857" y="30693"/>
                  </a:lnTo>
                  <a:lnTo>
                    <a:pt x="177961" y="29812"/>
                  </a:lnTo>
                  <a:lnTo>
                    <a:pt x="177064" y="28932"/>
                  </a:lnTo>
                  <a:lnTo>
                    <a:pt x="176150" y="28085"/>
                  </a:lnTo>
                  <a:lnTo>
                    <a:pt x="175220" y="27221"/>
                  </a:lnTo>
                  <a:lnTo>
                    <a:pt x="174290" y="26391"/>
                  </a:lnTo>
                  <a:lnTo>
                    <a:pt x="173343" y="25561"/>
                  </a:lnTo>
                  <a:lnTo>
                    <a:pt x="172380" y="24747"/>
                  </a:lnTo>
                  <a:lnTo>
                    <a:pt x="171417" y="23933"/>
                  </a:lnTo>
                  <a:lnTo>
                    <a:pt x="170453" y="23136"/>
                  </a:lnTo>
                  <a:lnTo>
                    <a:pt x="169457" y="22355"/>
                  </a:lnTo>
                  <a:lnTo>
                    <a:pt x="168460" y="21574"/>
                  </a:lnTo>
                  <a:lnTo>
                    <a:pt x="167464" y="20827"/>
                  </a:lnTo>
                  <a:lnTo>
                    <a:pt x="166451" y="20080"/>
                  </a:lnTo>
                  <a:lnTo>
                    <a:pt x="165421" y="19332"/>
                  </a:lnTo>
                  <a:lnTo>
                    <a:pt x="164391" y="18618"/>
                  </a:lnTo>
                  <a:lnTo>
                    <a:pt x="163362" y="17904"/>
                  </a:lnTo>
                  <a:lnTo>
                    <a:pt x="162299" y="17206"/>
                  </a:lnTo>
                  <a:lnTo>
                    <a:pt x="161252" y="16509"/>
                  </a:lnTo>
                  <a:lnTo>
                    <a:pt x="160189" y="15845"/>
                  </a:lnTo>
                  <a:lnTo>
                    <a:pt x="159110" y="15180"/>
                  </a:lnTo>
                  <a:lnTo>
                    <a:pt x="158014" y="14532"/>
                  </a:lnTo>
                  <a:lnTo>
                    <a:pt x="156934" y="13885"/>
                  </a:lnTo>
                  <a:lnTo>
                    <a:pt x="155821" y="13270"/>
                  </a:lnTo>
                  <a:lnTo>
                    <a:pt x="154725" y="12656"/>
                  </a:lnTo>
                  <a:lnTo>
                    <a:pt x="153596" y="12058"/>
                  </a:lnTo>
                  <a:lnTo>
                    <a:pt x="152483" y="11477"/>
                  </a:lnTo>
                  <a:lnTo>
                    <a:pt x="151337" y="10895"/>
                  </a:lnTo>
                  <a:lnTo>
                    <a:pt x="150208" y="10347"/>
                  </a:lnTo>
                  <a:lnTo>
                    <a:pt x="149045" y="9799"/>
                  </a:lnTo>
                  <a:lnTo>
                    <a:pt x="147899" y="9268"/>
                  </a:lnTo>
                  <a:lnTo>
                    <a:pt x="146736" y="8753"/>
                  </a:lnTo>
                  <a:lnTo>
                    <a:pt x="145557" y="8238"/>
                  </a:lnTo>
                  <a:lnTo>
                    <a:pt x="144378" y="7756"/>
                  </a:lnTo>
                  <a:lnTo>
                    <a:pt x="143199" y="7275"/>
                  </a:lnTo>
                  <a:lnTo>
                    <a:pt x="142003" y="6810"/>
                  </a:lnTo>
                  <a:lnTo>
                    <a:pt x="140807" y="6361"/>
                  </a:lnTo>
                  <a:lnTo>
                    <a:pt x="139595" y="5929"/>
                  </a:lnTo>
                  <a:lnTo>
                    <a:pt x="138382" y="5514"/>
                  </a:lnTo>
                  <a:lnTo>
                    <a:pt x="137153" y="5115"/>
                  </a:lnTo>
                  <a:lnTo>
                    <a:pt x="135941" y="4717"/>
                  </a:lnTo>
                  <a:lnTo>
                    <a:pt x="134695" y="4335"/>
                  </a:lnTo>
                  <a:lnTo>
                    <a:pt x="133466" y="3986"/>
                  </a:lnTo>
                  <a:lnTo>
                    <a:pt x="132221" y="3637"/>
                  </a:lnTo>
                  <a:lnTo>
                    <a:pt x="130958" y="3305"/>
                  </a:lnTo>
                  <a:lnTo>
                    <a:pt x="129696" y="2990"/>
                  </a:lnTo>
                  <a:lnTo>
                    <a:pt x="128434" y="2691"/>
                  </a:lnTo>
                  <a:lnTo>
                    <a:pt x="127172" y="2408"/>
                  </a:lnTo>
                  <a:lnTo>
                    <a:pt x="125893" y="2143"/>
                  </a:lnTo>
                  <a:lnTo>
                    <a:pt x="124614" y="1877"/>
                  </a:lnTo>
                  <a:lnTo>
                    <a:pt x="123318" y="1644"/>
                  </a:lnTo>
                  <a:lnTo>
                    <a:pt x="122023" y="1428"/>
                  </a:lnTo>
                  <a:lnTo>
                    <a:pt x="120728" y="1212"/>
                  </a:lnTo>
                  <a:lnTo>
                    <a:pt x="119432" y="1030"/>
                  </a:lnTo>
                  <a:lnTo>
                    <a:pt x="118120" y="847"/>
                  </a:lnTo>
                  <a:lnTo>
                    <a:pt x="116808" y="698"/>
                  </a:lnTo>
                  <a:lnTo>
                    <a:pt x="115496" y="548"/>
                  </a:lnTo>
                  <a:lnTo>
                    <a:pt x="114167" y="415"/>
                  </a:lnTo>
                  <a:lnTo>
                    <a:pt x="112838" y="316"/>
                  </a:lnTo>
                  <a:lnTo>
                    <a:pt x="111510" y="216"/>
                  </a:lnTo>
                  <a:lnTo>
                    <a:pt x="110164" y="149"/>
                  </a:lnTo>
                  <a:lnTo>
                    <a:pt x="108819" y="83"/>
                  </a:lnTo>
                  <a:lnTo>
                    <a:pt x="107474" y="50"/>
                  </a:lnTo>
                  <a:lnTo>
                    <a:pt x="106129" y="17"/>
                  </a:lnTo>
                  <a:lnTo>
                    <a:pt x="104783" y="0"/>
                  </a:lnTo>
                  <a:close/>
                </a:path>
              </a:pathLst>
            </a:custGeom>
            <a:solidFill>
              <a:schemeClr val="accent1">
                <a:lumMod val="50000"/>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p15"/>
            <p:cNvSpPr/>
            <p:nvPr/>
          </p:nvSpPr>
          <p:spPr>
            <a:xfrm>
              <a:off x="806134" y="1395580"/>
              <a:ext cx="3701295" cy="2779157"/>
            </a:xfrm>
            <a:custGeom>
              <a:avLst/>
              <a:gdLst/>
              <a:ahLst/>
              <a:cxnLst/>
              <a:rect l="l" t="t" r="r" b="b"/>
              <a:pathLst>
                <a:path w="179522" h="134796" extrusionOk="0">
                  <a:moveTo>
                    <a:pt x="105132" y="1"/>
                  </a:moveTo>
                  <a:lnTo>
                    <a:pt x="104717" y="18"/>
                  </a:lnTo>
                  <a:lnTo>
                    <a:pt x="104285" y="51"/>
                  </a:lnTo>
                  <a:lnTo>
                    <a:pt x="103870" y="117"/>
                  </a:lnTo>
                  <a:lnTo>
                    <a:pt x="103438" y="184"/>
                  </a:lnTo>
                  <a:lnTo>
                    <a:pt x="103023" y="267"/>
                  </a:lnTo>
                  <a:lnTo>
                    <a:pt x="102608" y="366"/>
                  </a:lnTo>
                  <a:lnTo>
                    <a:pt x="102192" y="483"/>
                  </a:lnTo>
                  <a:lnTo>
                    <a:pt x="101777" y="615"/>
                  </a:lnTo>
                  <a:lnTo>
                    <a:pt x="101345" y="765"/>
                  </a:lnTo>
                  <a:lnTo>
                    <a:pt x="100515" y="1064"/>
                  </a:lnTo>
                  <a:lnTo>
                    <a:pt x="99685" y="1396"/>
                  </a:lnTo>
                  <a:lnTo>
                    <a:pt x="98854" y="1761"/>
                  </a:lnTo>
                  <a:lnTo>
                    <a:pt x="97193" y="2492"/>
                  </a:lnTo>
                  <a:lnTo>
                    <a:pt x="96363" y="2841"/>
                  </a:lnTo>
                  <a:lnTo>
                    <a:pt x="95532" y="3190"/>
                  </a:lnTo>
                  <a:lnTo>
                    <a:pt x="94702" y="3489"/>
                  </a:lnTo>
                  <a:lnTo>
                    <a:pt x="94287" y="3638"/>
                  </a:lnTo>
                  <a:lnTo>
                    <a:pt x="93872" y="3771"/>
                  </a:lnTo>
                  <a:lnTo>
                    <a:pt x="93456" y="3887"/>
                  </a:lnTo>
                  <a:lnTo>
                    <a:pt x="93041" y="3987"/>
                  </a:lnTo>
                  <a:lnTo>
                    <a:pt x="92609" y="4070"/>
                  </a:lnTo>
                  <a:lnTo>
                    <a:pt x="92194" y="4153"/>
                  </a:lnTo>
                  <a:lnTo>
                    <a:pt x="91596" y="4236"/>
                  </a:lnTo>
                  <a:lnTo>
                    <a:pt x="90982" y="4286"/>
                  </a:lnTo>
                  <a:lnTo>
                    <a:pt x="90384" y="4319"/>
                  </a:lnTo>
                  <a:lnTo>
                    <a:pt x="89769" y="4319"/>
                  </a:lnTo>
                  <a:lnTo>
                    <a:pt x="89171" y="4303"/>
                  </a:lnTo>
                  <a:lnTo>
                    <a:pt x="88573" y="4269"/>
                  </a:lnTo>
                  <a:lnTo>
                    <a:pt x="87959" y="4220"/>
                  </a:lnTo>
                  <a:lnTo>
                    <a:pt x="87361" y="4153"/>
                  </a:lnTo>
                  <a:lnTo>
                    <a:pt x="86747" y="4070"/>
                  </a:lnTo>
                  <a:lnTo>
                    <a:pt x="86149" y="3970"/>
                  </a:lnTo>
                  <a:lnTo>
                    <a:pt x="84936" y="3754"/>
                  </a:lnTo>
                  <a:lnTo>
                    <a:pt x="83724" y="3505"/>
                  </a:lnTo>
                  <a:lnTo>
                    <a:pt x="82528" y="3240"/>
                  </a:lnTo>
                  <a:lnTo>
                    <a:pt x="81316" y="2974"/>
                  </a:lnTo>
                  <a:lnTo>
                    <a:pt x="80103" y="2725"/>
                  </a:lnTo>
                  <a:lnTo>
                    <a:pt x="78891" y="2492"/>
                  </a:lnTo>
                  <a:lnTo>
                    <a:pt x="78276" y="2393"/>
                  </a:lnTo>
                  <a:lnTo>
                    <a:pt x="77678" y="2293"/>
                  </a:lnTo>
                  <a:lnTo>
                    <a:pt x="77064" y="2210"/>
                  </a:lnTo>
                  <a:lnTo>
                    <a:pt x="76466" y="2160"/>
                  </a:lnTo>
                  <a:lnTo>
                    <a:pt x="75851" y="2110"/>
                  </a:lnTo>
                  <a:lnTo>
                    <a:pt x="75253" y="2077"/>
                  </a:lnTo>
                  <a:lnTo>
                    <a:pt x="74041" y="2077"/>
                  </a:lnTo>
                  <a:lnTo>
                    <a:pt x="73426" y="2110"/>
                  </a:lnTo>
                  <a:lnTo>
                    <a:pt x="72829" y="2177"/>
                  </a:lnTo>
                  <a:lnTo>
                    <a:pt x="72447" y="2227"/>
                  </a:lnTo>
                  <a:lnTo>
                    <a:pt x="72065" y="2293"/>
                  </a:lnTo>
                  <a:lnTo>
                    <a:pt x="71699" y="2359"/>
                  </a:lnTo>
                  <a:lnTo>
                    <a:pt x="71317" y="2442"/>
                  </a:lnTo>
                  <a:lnTo>
                    <a:pt x="70952" y="2542"/>
                  </a:lnTo>
                  <a:lnTo>
                    <a:pt x="70586" y="2642"/>
                  </a:lnTo>
                  <a:lnTo>
                    <a:pt x="70221" y="2758"/>
                  </a:lnTo>
                  <a:lnTo>
                    <a:pt x="69856" y="2891"/>
                  </a:lnTo>
                  <a:lnTo>
                    <a:pt x="69490" y="3024"/>
                  </a:lnTo>
                  <a:lnTo>
                    <a:pt x="69141" y="3157"/>
                  </a:lnTo>
                  <a:lnTo>
                    <a:pt x="68793" y="3323"/>
                  </a:lnTo>
                  <a:lnTo>
                    <a:pt x="68444" y="3489"/>
                  </a:lnTo>
                  <a:lnTo>
                    <a:pt x="68112" y="3655"/>
                  </a:lnTo>
                  <a:lnTo>
                    <a:pt x="67763" y="3838"/>
                  </a:lnTo>
                  <a:lnTo>
                    <a:pt x="67431" y="4020"/>
                  </a:lnTo>
                  <a:lnTo>
                    <a:pt x="67115" y="4220"/>
                  </a:lnTo>
                  <a:lnTo>
                    <a:pt x="66783" y="4435"/>
                  </a:lnTo>
                  <a:lnTo>
                    <a:pt x="66468" y="4635"/>
                  </a:lnTo>
                  <a:lnTo>
                    <a:pt x="66152" y="4867"/>
                  </a:lnTo>
                  <a:lnTo>
                    <a:pt x="65853" y="5100"/>
                  </a:lnTo>
                  <a:lnTo>
                    <a:pt x="65554" y="5332"/>
                  </a:lnTo>
                  <a:lnTo>
                    <a:pt x="65272" y="5581"/>
                  </a:lnTo>
                  <a:lnTo>
                    <a:pt x="64973" y="5847"/>
                  </a:lnTo>
                  <a:lnTo>
                    <a:pt x="64707" y="6096"/>
                  </a:lnTo>
                  <a:lnTo>
                    <a:pt x="64425" y="6379"/>
                  </a:lnTo>
                  <a:lnTo>
                    <a:pt x="64176" y="6644"/>
                  </a:lnTo>
                  <a:lnTo>
                    <a:pt x="63910" y="6943"/>
                  </a:lnTo>
                  <a:lnTo>
                    <a:pt x="63661" y="7226"/>
                  </a:lnTo>
                  <a:lnTo>
                    <a:pt x="63428" y="7525"/>
                  </a:lnTo>
                  <a:lnTo>
                    <a:pt x="63196" y="7824"/>
                  </a:lnTo>
                  <a:lnTo>
                    <a:pt x="62980" y="8139"/>
                  </a:lnTo>
                  <a:lnTo>
                    <a:pt x="62764" y="8455"/>
                  </a:lnTo>
                  <a:lnTo>
                    <a:pt x="62365" y="9119"/>
                  </a:lnTo>
                  <a:lnTo>
                    <a:pt x="61983" y="9800"/>
                  </a:lnTo>
                  <a:lnTo>
                    <a:pt x="61252" y="11162"/>
                  </a:lnTo>
                  <a:lnTo>
                    <a:pt x="60887" y="11843"/>
                  </a:lnTo>
                  <a:lnTo>
                    <a:pt x="60505" y="12524"/>
                  </a:lnTo>
                  <a:lnTo>
                    <a:pt x="60306" y="12856"/>
                  </a:lnTo>
                  <a:lnTo>
                    <a:pt x="60106" y="13172"/>
                  </a:lnTo>
                  <a:lnTo>
                    <a:pt x="59891" y="13487"/>
                  </a:lnTo>
                  <a:lnTo>
                    <a:pt x="59658" y="13803"/>
                  </a:lnTo>
                  <a:lnTo>
                    <a:pt x="59342" y="14185"/>
                  </a:lnTo>
                  <a:lnTo>
                    <a:pt x="59027" y="14550"/>
                  </a:lnTo>
                  <a:lnTo>
                    <a:pt x="58678" y="14915"/>
                  </a:lnTo>
                  <a:lnTo>
                    <a:pt x="58329" y="15248"/>
                  </a:lnTo>
                  <a:lnTo>
                    <a:pt x="57981" y="15563"/>
                  </a:lnTo>
                  <a:lnTo>
                    <a:pt x="57599" y="15879"/>
                  </a:lnTo>
                  <a:lnTo>
                    <a:pt x="57217" y="16161"/>
                  </a:lnTo>
                  <a:lnTo>
                    <a:pt x="56818" y="16443"/>
                  </a:lnTo>
                  <a:lnTo>
                    <a:pt x="56419" y="16709"/>
                  </a:lnTo>
                  <a:lnTo>
                    <a:pt x="56004" y="16958"/>
                  </a:lnTo>
                  <a:lnTo>
                    <a:pt x="55572" y="17207"/>
                  </a:lnTo>
                  <a:lnTo>
                    <a:pt x="55140" y="17440"/>
                  </a:lnTo>
                  <a:lnTo>
                    <a:pt x="54709" y="17672"/>
                  </a:lnTo>
                  <a:lnTo>
                    <a:pt x="54260" y="17888"/>
                  </a:lnTo>
                  <a:lnTo>
                    <a:pt x="53347" y="18287"/>
                  </a:lnTo>
                  <a:lnTo>
                    <a:pt x="52417" y="18669"/>
                  </a:lnTo>
                  <a:lnTo>
                    <a:pt x="51470" y="19018"/>
                  </a:lnTo>
                  <a:lnTo>
                    <a:pt x="50523" y="19367"/>
                  </a:lnTo>
                  <a:lnTo>
                    <a:pt x="49560" y="19699"/>
                  </a:lnTo>
                  <a:lnTo>
                    <a:pt x="47633" y="20363"/>
                  </a:lnTo>
                  <a:lnTo>
                    <a:pt x="46687" y="20695"/>
                  </a:lnTo>
                  <a:lnTo>
                    <a:pt x="45757" y="21044"/>
                  </a:lnTo>
                  <a:lnTo>
                    <a:pt x="44893" y="21393"/>
                  </a:lnTo>
                  <a:lnTo>
                    <a:pt x="44046" y="21775"/>
                  </a:lnTo>
                  <a:lnTo>
                    <a:pt x="43216" y="22173"/>
                  </a:lnTo>
                  <a:lnTo>
                    <a:pt x="42385" y="22589"/>
                  </a:lnTo>
                  <a:lnTo>
                    <a:pt x="41555" y="23037"/>
                  </a:lnTo>
                  <a:lnTo>
                    <a:pt x="40757" y="23502"/>
                  </a:lnTo>
                  <a:lnTo>
                    <a:pt x="39960" y="24000"/>
                  </a:lnTo>
                  <a:lnTo>
                    <a:pt x="39180" y="24515"/>
                  </a:lnTo>
                  <a:lnTo>
                    <a:pt x="38416" y="25047"/>
                  </a:lnTo>
                  <a:lnTo>
                    <a:pt x="37668" y="25595"/>
                  </a:lnTo>
                  <a:lnTo>
                    <a:pt x="36938" y="26176"/>
                  </a:lnTo>
                  <a:lnTo>
                    <a:pt x="36223" y="26774"/>
                  </a:lnTo>
                  <a:lnTo>
                    <a:pt x="35526" y="27388"/>
                  </a:lnTo>
                  <a:lnTo>
                    <a:pt x="34845" y="28020"/>
                  </a:lnTo>
                  <a:lnTo>
                    <a:pt x="34197" y="28684"/>
                  </a:lnTo>
                  <a:lnTo>
                    <a:pt x="33566" y="29348"/>
                  </a:lnTo>
                  <a:lnTo>
                    <a:pt x="32951" y="30046"/>
                  </a:lnTo>
                  <a:lnTo>
                    <a:pt x="32354" y="30743"/>
                  </a:lnTo>
                  <a:lnTo>
                    <a:pt x="31789" y="31474"/>
                  </a:lnTo>
                  <a:lnTo>
                    <a:pt x="31241" y="32222"/>
                  </a:lnTo>
                  <a:lnTo>
                    <a:pt x="30709" y="32969"/>
                  </a:lnTo>
                  <a:lnTo>
                    <a:pt x="30228" y="33750"/>
                  </a:lnTo>
                  <a:lnTo>
                    <a:pt x="29746" y="34530"/>
                  </a:lnTo>
                  <a:lnTo>
                    <a:pt x="29314" y="35344"/>
                  </a:lnTo>
                  <a:lnTo>
                    <a:pt x="28899" y="36158"/>
                  </a:lnTo>
                  <a:lnTo>
                    <a:pt x="28517" y="36988"/>
                  </a:lnTo>
                  <a:lnTo>
                    <a:pt x="28168" y="37835"/>
                  </a:lnTo>
                  <a:lnTo>
                    <a:pt x="27836" y="38682"/>
                  </a:lnTo>
                  <a:lnTo>
                    <a:pt x="27554" y="39563"/>
                  </a:lnTo>
                  <a:lnTo>
                    <a:pt x="27288" y="40443"/>
                  </a:lnTo>
                  <a:lnTo>
                    <a:pt x="27072" y="41323"/>
                  </a:lnTo>
                  <a:lnTo>
                    <a:pt x="26873" y="42236"/>
                  </a:lnTo>
                  <a:lnTo>
                    <a:pt x="26790" y="42768"/>
                  </a:lnTo>
                  <a:lnTo>
                    <a:pt x="26707" y="43299"/>
                  </a:lnTo>
                  <a:lnTo>
                    <a:pt x="26557" y="44362"/>
                  </a:lnTo>
                  <a:lnTo>
                    <a:pt x="26458" y="45425"/>
                  </a:lnTo>
                  <a:lnTo>
                    <a:pt x="26374" y="46505"/>
                  </a:lnTo>
                  <a:lnTo>
                    <a:pt x="26308" y="47584"/>
                  </a:lnTo>
                  <a:lnTo>
                    <a:pt x="26258" y="48647"/>
                  </a:lnTo>
                  <a:lnTo>
                    <a:pt x="26159" y="50806"/>
                  </a:lnTo>
                  <a:lnTo>
                    <a:pt x="26092" y="51886"/>
                  </a:lnTo>
                  <a:lnTo>
                    <a:pt x="26026" y="52949"/>
                  </a:lnTo>
                  <a:lnTo>
                    <a:pt x="25926" y="54029"/>
                  </a:lnTo>
                  <a:lnTo>
                    <a:pt x="25793" y="55075"/>
                  </a:lnTo>
                  <a:lnTo>
                    <a:pt x="25710" y="55606"/>
                  </a:lnTo>
                  <a:lnTo>
                    <a:pt x="25610" y="56121"/>
                  </a:lnTo>
                  <a:lnTo>
                    <a:pt x="25511" y="56653"/>
                  </a:lnTo>
                  <a:lnTo>
                    <a:pt x="25395" y="57168"/>
                  </a:lnTo>
                  <a:lnTo>
                    <a:pt x="25278" y="57682"/>
                  </a:lnTo>
                  <a:lnTo>
                    <a:pt x="25129" y="58197"/>
                  </a:lnTo>
                  <a:lnTo>
                    <a:pt x="24979" y="58712"/>
                  </a:lnTo>
                  <a:lnTo>
                    <a:pt x="24813" y="59210"/>
                  </a:lnTo>
                  <a:lnTo>
                    <a:pt x="24631" y="59692"/>
                  </a:lnTo>
                  <a:lnTo>
                    <a:pt x="24448" y="60157"/>
                  </a:lnTo>
                  <a:lnTo>
                    <a:pt x="24249" y="60606"/>
                  </a:lnTo>
                  <a:lnTo>
                    <a:pt x="24033" y="61071"/>
                  </a:lnTo>
                  <a:lnTo>
                    <a:pt x="23817" y="61519"/>
                  </a:lnTo>
                  <a:lnTo>
                    <a:pt x="23584" y="61951"/>
                  </a:lnTo>
                  <a:lnTo>
                    <a:pt x="23335" y="62383"/>
                  </a:lnTo>
                  <a:lnTo>
                    <a:pt x="23086" y="62814"/>
                  </a:lnTo>
                  <a:lnTo>
                    <a:pt x="22555" y="63662"/>
                  </a:lnTo>
                  <a:lnTo>
                    <a:pt x="21990" y="64492"/>
                  </a:lnTo>
                  <a:lnTo>
                    <a:pt x="21409" y="65306"/>
                  </a:lnTo>
                  <a:lnTo>
                    <a:pt x="20794" y="66103"/>
                  </a:lnTo>
                  <a:lnTo>
                    <a:pt x="20163" y="66900"/>
                  </a:lnTo>
                  <a:lnTo>
                    <a:pt x="19515" y="67664"/>
                  </a:lnTo>
                  <a:lnTo>
                    <a:pt x="18851" y="68445"/>
                  </a:lnTo>
                  <a:lnTo>
                    <a:pt x="18170" y="69209"/>
                  </a:lnTo>
                  <a:lnTo>
                    <a:pt x="16825" y="70737"/>
                  </a:lnTo>
                  <a:lnTo>
                    <a:pt x="15496" y="72265"/>
                  </a:lnTo>
                  <a:lnTo>
                    <a:pt x="14400" y="73593"/>
                  </a:lnTo>
                  <a:lnTo>
                    <a:pt x="13320" y="74939"/>
                  </a:lnTo>
                  <a:lnTo>
                    <a:pt x="12274" y="76317"/>
                  </a:lnTo>
                  <a:lnTo>
                    <a:pt x="11261" y="77712"/>
                  </a:lnTo>
                  <a:lnTo>
                    <a:pt x="10281" y="79141"/>
                  </a:lnTo>
                  <a:lnTo>
                    <a:pt x="9334" y="80586"/>
                  </a:lnTo>
                  <a:lnTo>
                    <a:pt x="8421" y="82047"/>
                  </a:lnTo>
                  <a:lnTo>
                    <a:pt x="7524" y="83542"/>
                  </a:lnTo>
                  <a:lnTo>
                    <a:pt x="7059" y="84372"/>
                  </a:lnTo>
                  <a:lnTo>
                    <a:pt x="6594" y="85219"/>
                  </a:lnTo>
                  <a:lnTo>
                    <a:pt x="6129" y="86083"/>
                  </a:lnTo>
                  <a:lnTo>
                    <a:pt x="5697" y="86930"/>
                  </a:lnTo>
                  <a:lnTo>
                    <a:pt x="5265" y="87810"/>
                  </a:lnTo>
                  <a:lnTo>
                    <a:pt x="4850" y="88674"/>
                  </a:lnTo>
                  <a:lnTo>
                    <a:pt x="4451" y="89554"/>
                  </a:lnTo>
                  <a:lnTo>
                    <a:pt x="4053" y="90451"/>
                  </a:lnTo>
                  <a:lnTo>
                    <a:pt x="3687" y="91348"/>
                  </a:lnTo>
                  <a:lnTo>
                    <a:pt x="3322" y="92245"/>
                  </a:lnTo>
                  <a:lnTo>
                    <a:pt x="2973" y="93142"/>
                  </a:lnTo>
                  <a:lnTo>
                    <a:pt x="2657" y="94055"/>
                  </a:lnTo>
                  <a:lnTo>
                    <a:pt x="2342" y="94969"/>
                  </a:lnTo>
                  <a:lnTo>
                    <a:pt x="2043" y="95899"/>
                  </a:lnTo>
                  <a:lnTo>
                    <a:pt x="1761" y="96812"/>
                  </a:lnTo>
                  <a:lnTo>
                    <a:pt x="1511" y="97742"/>
                  </a:lnTo>
                  <a:lnTo>
                    <a:pt x="1279" y="98689"/>
                  </a:lnTo>
                  <a:lnTo>
                    <a:pt x="1046" y="99619"/>
                  </a:lnTo>
                  <a:lnTo>
                    <a:pt x="847" y="100549"/>
                  </a:lnTo>
                  <a:lnTo>
                    <a:pt x="664" y="101496"/>
                  </a:lnTo>
                  <a:lnTo>
                    <a:pt x="515" y="102442"/>
                  </a:lnTo>
                  <a:lnTo>
                    <a:pt x="365" y="103389"/>
                  </a:lnTo>
                  <a:lnTo>
                    <a:pt x="249" y="104336"/>
                  </a:lnTo>
                  <a:lnTo>
                    <a:pt x="150" y="105299"/>
                  </a:lnTo>
                  <a:lnTo>
                    <a:pt x="83" y="106246"/>
                  </a:lnTo>
                  <a:lnTo>
                    <a:pt x="33" y="107193"/>
                  </a:lnTo>
                  <a:lnTo>
                    <a:pt x="17" y="108156"/>
                  </a:lnTo>
                  <a:lnTo>
                    <a:pt x="0" y="109119"/>
                  </a:lnTo>
                  <a:lnTo>
                    <a:pt x="33" y="110066"/>
                  </a:lnTo>
                  <a:lnTo>
                    <a:pt x="83" y="111029"/>
                  </a:lnTo>
                  <a:lnTo>
                    <a:pt x="150" y="111976"/>
                  </a:lnTo>
                  <a:lnTo>
                    <a:pt x="249" y="112939"/>
                  </a:lnTo>
                  <a:lnTo>
                    <a:pt x="465" y="114882"/>
                  </a:lnTo>
                  <a:lnTo>
                    <a:pt x="1395" y="116244"/>
                  </a:lnTo>
                  <a:lnTo>
                    <a:pt x="2342" y="117589"/>
                  </a:lnTo>
                  <a:lnTo>
                    <a:pt x="3305" y="118935"/>
                  </a:lnTo>
                  <a:lnTo>
                    <a:pt x="4285" y="120263"/>
                  </a:lnTo>
                  <a:lnTo>
                    <a:pt x="5282" y="121559"/>
                  </a:lnTo>
                  <a:lnTo>
                    <a:pt x="6311" y="122854"/>
                  </a:lnTo>
                  <a:lnTo>
                    <a:pt x="7358" y="124117"/>
                  </a:lnTo>
                  <a:lnTo>
                    <a:pt x="8421" y="125379"/>
                  </a:lnTo>
                  <a:lnTo>
                    <a:pt x="9500" y="126625"/>
                  </a:lnTo>
                  <a:lnTo>
                    <a:pt x="10613" y="127837"/>
                  </a:lnTo>
                  <a:lnTo>
                    <a:pt x="11726" y="129049"/>
                  </a:lnTo>
                  <a:lnTo>
                    <a:pt x="12872" y="130229"/>
                  </a:lnTo>
                  <a:lnTo>
                    <a:pt x="14034" y="131391"/>
                  </a:lnTo>
                  <a:lnTo>
                    <a:pt x="15197" y="132554"/>
                  </a:lnTo>
                  <a:lnTo>
                    <a:pt x="16393" y="133683"/>
                  </a:lnTo>
                  <a:lnTo>
                    <a:pt x="17605" y="134796"/>
                  </a:lnTo>
                  <a:lnTo>
                    <a:pt x="17971" y="133965"/>
                  </a:lnTo>
                  <a:lnTo>
                    <a:pt x="18386" y="133168"/>
                  </a:lnTo>
                  <a:lnTo>
                    <a:pt x="18818" y="132388"/>
                  </a:lnTo>
                  <a:lnTo>
                    <a:pt x="19283" y="131624"/>
                  </a:lnTo>
                  <a:lnTo>
                    <a:pt x="19781" y="130860"/>
                  </a:lnTo>
                  <a:lnTo>
                    <a:pt x="20312" y="130129"/>
                  </a:lnTo>
                  <a:lnTo>
                    <a:pt x="20860" y="129415"/>
                  </a:lnTo>
                  <a:lnTo>
                    <a:pt x="21442" y="128717"/>
                  </a:lnTo>
                  <a:lnTo>
                    <a:pt x="22056" y="128036"/>
                  </a:lnTo>
                  <a:lnTo>
                    <a:pt x="22687" y="127372"/>
                  </a:lnTo>
                  <a:lnTo>
                    <a:pt x="23335" y="126724"/>
                  </a:lnTo>
                  <a:lnTo>
                    <a:pt x="23999" y="126110"/>
                  </a:lnTo>
                  <a:lnTo>
                    <a:pt x="24680" y="125512"/>
                  </a:lnTo>
                  <a:lnTo>
                    <a:pt x="25395" y="124930"/>
                  </a:lnTo>
                  <a:lnTo>
                    <a:pt x="26109" y="124382"/>
                  </a:lnTo>
                  <a:lnTo>
                    <a:pt x="26840" y="123834"/>
                  </a:lnTo>
                  <a:lnTo>
                    <a:pt x="27836" y="123170"/>
                  </a:lnTo>
                  <a:lnTo>
                    <a:pt x="28833" y="122522"/>
                  </a:lnTo>
                  <a:lnTo>
                    <a:pt x="29862" y="121908"/>
                  </a:lnTo>
                  <a:lnTo>
                    <a:pt x="30909" y="121326"/>
                  </a:lnTo>
                  <a:lnTo>
                    <a:pt x="31955" y="120778"/>
                  </a:lnTo>
                  <a:lnTo>
                    <a:pt x="33035" y="120230"/>
                  </a:lnTo>
                  <a:lnTo>
                    <a:pt x="34114" y="119732"/>
                  </a:lnTo>
                  <a:lnTo>
                    <a:pt x="35194" y="119234"/>
                  </a:lnTo>
                  <a:lnTo>
                    <a:pt x="36306" y="118752"/>
                  </a:lnTo>
                  <a:lnTo>
                    <a:pt x="37403" y="118304"/>
                  </a:lnTo>
                  <a:lnTo>
                    <a:pt x="38515" y="117855"/>
                  </a:lnTo>
                  <a:lnTo>
                    <a:pt x="39645" y="117423"/>
                  </a:lnTo>
                  <a:lnTo>
                    <a:pt x="41887" y="116576"/>
                  </a:lnTo>
                  <a:lnTo>
                    <a:pt x="44146" y="115763"/>
                  </a:lnTo>
                  <a:lnTo>
                    <a:pt x="56785" y="111179"/>
                  </a:lnTo>
                  <a:lnTo>
                    <a:pt x="59060" y="110332"/>
                  </a:lnTo>
                  <a:lnTo>
                    <a:pt x="60206" y="109900"/>
                  </a:lnTo>
                  <a:lnTo>
                    <a:pt x="61335" y="109451"/>
                  </a:lnTo>
                  <a:lnTo>
                    <a:pt x="62465" y="108986"/>
                  </a:lnTo>
                  <a:lnTo>
                    <a:pt x="63594" y="108488"/>
                  </a:lnTo>
                  <a:lnTo>
                    <a:pt x="64690" y="107973"/>
                  </a:lnTo>
                  <a:lnTo>
                    <a:pt x="65770" y="107408"/>
                  </a:lnTo>
                  <a:lnTo>
                    <a:pt x="66301" y="107126"/>
                  </a:lnTo>
                  <a:lnTo>
                    <a:pt x="66833" y="106827"/>
                  </a:lnTo>
                  <a:lnTo>
                    <a:pt x="67348" y="106528"/>
                  </a:lnTo>
                  <a:lnTo>
                    <a:pt x="67863" y="106213"/>
                  </a:lnTo>
                  <a:lnTo>
                    <a:pt x="68361" y="105880"/>
                  </a:lnTo>
                  <a:lnTo>
                    <a:pt x="68859" y="105548"/>
                  </a:lnTo>
                  <a:lnTo>
                    <a:pt x="69341" y="105199"/>
                  </a:lnTo>
                  <a:lnTo>
                    <a:pt x="69822" y="104851"/>
                  </a:lnTo>
                  <a:lnTo>
                    <a:pt x="70287" y="104485"/>
                  </a:lnTo>
                  <a:lnTo>
                    <a:pt x="70736" y="104087"/>
                  </a:lnTo>
                  <a:lnTo>
                    <a:pt x="71184" y="103705"/>
                  </a:lnTo>
                  <a:lnTo>
                    <a:pt x="71616" y="103289"/>
                  </a:lnTo>
                  <a:lnTo>
                    <a:pt x="72031" y="102874"/>
                  </a:lnTo>
                  <a:lnTo>
                    <a:pt x="72447" y="102426"/>
                  </a:lnTo>
                  <a:lnTo>
                    <a:pt x="72845" y="101977"/>
                  </a:lnTo>
                  <a:lnTo>
                    <a:pt x="73227" y="101512"/>
                  </a:lnTo>
                  <a:lnTo>
                    <a:pt x="73543" y="101097"/>
                  </a:lnTo>
                  <a:lnTo>
                    <a:pt x="73842" y="100682"/>
                  </a:lnTo>
                  <a:lnTo>
                    <a:pt x="74141" y="100234"/>
                  </a:lnTo>
                  <a:lnTo>
                    <a:pt x="74423" y="99785"/>
                  </a:lnTo>
                  <a:lnTo>
                    <a:pt x="74672" y="99320"/>
                  </a:lnTo>
                  <a:lnTo>
                    <a:pt x="74921" y="98855"/>
                  </a:lnTo>
                  <a:lnTo>
                    <a:pt x="75170" y="98373"/>
                  </a:lnTo>
                  <a:lnTo>
                    <a:pt x="75386" y="97892"/>
                  </a:lnTo>
                  <a:lnTo>
                    <a:pt x="75602" y="97393"/>
                  </a:lnTo>
                  <a:lnTo>
                    <a:pt x="75785" y="96895"/>
                  </a:lnTo>
                  <a:lnTo>
                    <a:pt x="75984" y="96397"/>
                  </a:lnTo>
                  <a:lnTo>
                    <a:pt x="76150" y="95882"/>
                  </a:lnTo>
                  <a:lnTo>
                    <a:pt x="76316" y="95351"/>
                  </a:lnTo>
                  <a:lnTo>
                    <a:pt x="76466" y="94836"/>
                  </a:lnTo>
                  <a:lnTo>
                    <a:pt x="76599" y="94304"/>
                  </a:lnTo>
                  <a:lnTo>
                    <a:pt x="76732" y="93773"/>
                  </a:lnTo>
                  <a:lnTo>
                    <a:pt x="76848" y="93225"/>
                  </a:lnTo>
                  <a:lnTo>
                    <a:pt x="76947" y="92693"/>
                  </a:lnTo>
                  <a:lnTo>
                    <a:pt x="77031" y="92145"/>
                  </a:lnTo>
                  <a:lnTo>
                    <a:pt x="77114" y="91597"/>
                  </a:lnTo>
                  <a:lnTo>
                    <a:pt x="77197" y="91049"/>
                  </a:lnTo>
                  <a:lnTo>
                    <a:pt x="77263" y="90518"/>
                  </a:lnTo>
                  <a:lnTo>
                    <a:pt x="77363" y="89421"/>
                  </a:lnTo>
                  <a:lnTo>
                    <a:pt x="77413" y="88325"/>
                  </a:lnTo>
                  <a:lnTo>
                    <a:pt x="77446" y="87246"/>
                  </a:lnTo>
                  <a:lnTo>
                    <a:pt x="77429" y="86166"/>
                  </a:lnTo>
                  <a:lnTo>
                    <a:pt x="77379" y="85120"/>
                  </a:lnTo>
                  <a:lnTo>
                    <a:pt x="76864" y="84821"/>
                  </a:lnTo>
                  <a:lnTo>
                    <a:pt x="76366" y="84505"/>
                  </a:lnTo>
                  <a:lnTo>
                    <a:pt x="75868" y="84173"/>
                  </a:lnTo>
                  <a:lnTo>
                    <a:pt x="75386" y="83841"/>
                  </a:lnTo>
                  <a:lnTo>
                    <a:pt x="74921" y="83476"/>
                  </a:lnTo>
                  <a:lnTo>
                    <a:pt x="74456" y="83110"/>
                  </a:lnTo>
                  <a:lnTo>
                    <a:pt x="74008" y="82712"/>
                  </a:lnTo>
                  <a:lnTo>
                    <a:pt x="73576" y="82313"/>
                  </a:lnTo>
                  <a:lnTo>
                    <a:pt x="73144" y="81914"/>
                  </a:lnTo>
                  <a:lnTo>
                    <a:pt x="72746" y="81482"/>
                  </a:lnTo>
                  <a:lnTo>
                    <a:pt x="72330" y="81051"/>
                  </a:lnTo>
                  <a:lnTo>
                    <a:pt x="71948" y="80602"/>
                  </a:lnTo>
                  <a:lnTo>
                    <a:pt x="71566" y="80137"/>
                  </a:lnTo>
                  <a:lnTo>
                    <a:pt x="71201" y="79672"/>
                  </a:lnTo>
                  <a:lnTo>
                    <a:pt x="70852" y="79191"/>
                  </a:lnTo>
                  <a:lnTo>
                    <a:pt x="70520" y="78692"/>
                  </a:lnTo>
                  <a:lnTo>
                    <a:pt x="70188" y="78194"/>
                  </a:lnTo>
                  <a:lnTo>
                    <a:pt x="69872" y="77679"/>
                  </a:lnTo>
                  <a:lnTo>
                    <a:pt x="69557" y="77164"/>
                  </a:lnTo>
                  <a:lnTo>
                    <a:pt x="69274" y="76649"/>
                  </a:lnTo>
                  <a:lnTo>
                    <a:pt x="68992" y="76118"/>
                  </a:lnTo>
                  <a:lnTo>
                    <a:pt x="68710" y="75586"/>
                  </a:lnTo>
                  <a:lnTo>
                    <a:pt x="68461" y="75038"/>
                  </a:lnTo>
                  <a:lnTo>
                    <a:pt x="68211" y="74490"/>
                  </a:lnTo>
                  <a:lnTo>
                    <a:pt x="67979" y="73926"/>
                  </a:lnTo>
                  <a:lnTo>
                    <a:pt x="67746" y="73378"/>
                  </a:lnTo>
                  <a:lnTo>
                    <a:pt x="67547" y="72813"/>
                  </a:lnTo>
                  <a:lnTo>
                    <a:pt x="67331" y="72232"/>
                  </a:lnTo>
                  <a:lnTo>
                    <a:pt x="67148" y="71667"/>
                  </a:lnTo>
                  <a:lnTo>
                    <a:pt x="66982" y="71102"/>
                  </a:lnTo>
                  <a:lnTo>
                    <a:pt x="66816" y="70521"/>
                  </a:lnTo>
                  <a:lnTo>
                    <a:pt x="66650" y="69940"/>
                  </a:lnTo>
                  <a:lnTo>
                    <a:pt x="66384" y="68777"/>
                  </a:lnTo>
                  <a:lnTo>
                    <a:pt x="66152" y="67631"/>
                  </a:lnTo>
                  <a:lnTo>
                    <a:pt x="65953" y="66468"/>
                  </a:lnTo>
                  <a:lnTo>
                    <a:pt x="65787" y="65322"/>
                  </a:lnTo>
                  <a:lnTo>
                    <a:pt x="65654" y="64176"/>
                  </a:lnTo>
                  <a:lnTo>
                    <a:pt x="65537" y="63014"/>
                  </a:lnTo>
                  <a:lnTo>
                    <a:pt x="65471" y="61868"/>
                  </a:lnTo>
                  <a:lnTo>
                    <a:pt x="65405" y="60722"/>
                  </a:lnTo>
                  <a:lnTo>
                    <a:pt x="65388" y="59559"/>
                  </a:lnTo>
                  <a:lnTo>
                    <a:pt x="65371" y="58397"/>
                  </a:lnTo>
                  <a:lnTo>
                    <a:pt x="65371" y="57234"/>
                  </a:lnTo>
                  <a:lnTo>
                    <a:pt x="65405" y="56071"/>
                  </a:lnTo>
                  <a:lnTo>
                    <a:pt x="65438" y="54892"/>
                  </a:lnTo>
                  <a:lnTo>
                    <a:pt x="65471" y="53713"/>
                  </a:lnTo>
                  <a:lnTo>
                    <a:pt x="65587" y="51338"/>
                  </a:lnTo>
                  <a:lnTo>
                    <a:pt x="65654" y="51637"/>
                  </a:lnTo>
                  <a:lnTo>
                    <a:pt x="65737" y="51936"/>
                  </a:lnTo>
                  <a:lnTo>
                    <a:pt x="65836" y="52218"/>
                  </a:lnTo>
                  <a:lnTo>
                    <a:pt x="65953" y="52501"/>
                  </a:lnTo>
                  <a:lnTo>
                    <a:pt x="66069" y="52783"/>
                  </a:lnTo>
                  <a:lnTo>
                    <a:pt x="66218" y="53049"/>
                  </a:lnTo>
                  <a:lnTo>
                    <a:pt x="66368" y="53298"/>
                  </a:lnTo>
                  <a:lnTo>
                    <a:pt x="66534" y="53564"/>
                  </a:lnTo>
                  <a:lnTo>
                    <a:pt x="66717" y="53796"/>
                  </a:lnTo>
                  <a:lnTo>
                    <a:pt x="66899" y="54045"/>
                  </a:lnTo>
                  <a:lnTo>
                    <a:pt x="67099" y="54261"/>
                  </a:lnTo>
                  <a:lnTo>
                    <a:pt x="67315" y="54494"/>
                  </a:lnTo>
                  <a:lnTo>
                    <a:pt x="67530" y="54693"/>
                  </a:lnTo>
                  <a:lnTo>
                    <a:pt x="67763" y="54892"/>
                  </a:lnTo>
                  <a:lnTo>
                    <a:pt x="67995" y="55091"/>
                  </a:lnTo>
                  <a:lnTo>
                    <a:pt x="68245" y="55258"/>
                  </a:lnTo>
                  <a:lnTo>
                    <a:pt x="68494" y="55440"/>
                  </a:lnTo>
                  <a:lnTo>
                    <a:pt x="68759" y="55590"/>
                  </a:lnTo>
                  <a:lnTo>
                    <a:pt x="69025" y="55739"/>
                  </a:lnTo>
                  <a:lnTo>
                    <a:pt x="69308" y="55872"/>
                  </a:lnTo>
                  <a:lnTo>
                    <a:pt x="69590" y="55988"/>
                  </a:lnTo>
                  <a:lnTo>
                    <a:pt x="69872" y="56105"/>
                  </a:lnTo>
                  <a:lnTo>
                    <a:pt x="70155" y="56188"/>
                  </a:lnTo>
                  <a:lnTo>
                    <a:pt x="70437" y="56271"/>
                  </a:lnTo>
                  <a:lnTo>
                    <a:pt x="70736" y="56337"/>
                  </a:lnTo>
                  <a:lnTo>
                    <a:pt x="71035" y="56404"/>
                  </a:lnTo>
                  <a:lnTo>
                    <a:pt x="71334" y="56437"/>
                  </a:lnTo>
                  <a:lnTo>
                    <a:pt x="71633" y="56453"/>
                  </a:lnTo>
                  <a:lnTo>
                    <a:pt x="71948" y="56470"/>
                  </a:lnTo>
                  <a:lnTo>
                    <a:pt x="72247" y="56453"/>
                  </a:lnTo>
                  <a:lnTo>
                    <a:pt x="72546" y="56437"/>
                  </a:lnTo>
                  <a:lnTo>
                    <a:pt x="72845" y="56387"/>
                  </a:lnTo>
                  <a:lnTo>
                    <a:pt x="72563" y="56221"/>
                  </a:lnTo>
                  <a:lnTo>
                    <a:pt x="72280" y="56022"/>
                  </a:lnTo>
                  <a:lnTo>
                    <a:pt x="72015" y="55822"/>
                  </a:lnTo>
                  <a:lnTo>
                    <a:pt x="71766" y="55606"/>
                  </a:lnTo>
                  <a:lnTo>
                    <a:pt x="71533" y="55374"/>
                  </a:lnTo>
                  <a:lnTo>
                    <a:pt x="71317" y="55125"/>
                  </a:lnTo>
                  <a:lnTo>
                    <a:pt x="71118" y="54876"/>
                  </a:lnTo>
                  <a:lnTo>
                    <a:pt x="70935" y="54610"/>
                  </a:lnTo>
                  <a:lnTo>
                    <a:pt x="70753" y="54328"/>
                  </a:lnTo>
                  <a:lnTo>
                    <a:pt x="70586" y="54029"/>
                  </a:lnTo>
                  <a:lnTo>
                    <a:pt x="70437" y="53746"/>
                  </a:lnTo>
                  <a:lnTo>
                    <a:pt x="70304" y="53431"/>
                  </a:lnTo>
                  <a:lnTo>
                    <a:pt x="70188" y="53115"/>
                  </a:lnTo>
                  <a:lnTo>
                    <a:pt x="70072" y="52800"/>
                  </a:lnTo>
                  <a:lnTo>
                    <a:pt x="69989" y="52484"/>
                  </a:lnTo>
                  <a:lnTo>
                    <a:pt x="69905" y="52152"/>
                  </a:lnTo>
                  <a:lnTo>
                    <a:pt x="69839" y="51820"/>
                  </a:lnTo>
                  <a:lnTo>
                    <a:pt x="69789" y="51471"/>
                  </a:lnTo>
                  <a:lnTo>
                    <a:pt x="69756" y="51139"/>
                  </a:lnTo>
                  <a:lnTo>
                    <a:pt x="69723" y="50790"/>
                  </a:lnTo>
                  <a:lnTo>
                    <a:pt x="69723" y="50441"/>
                  </a:lnTo>
                  <a:lnTo>
                    <a:pt x="69723" y="50092"/>
                  </a:lnTo>
                  <a:lnTo>
                    <a:pt x="69739" y="49760"/>
                  </a:lnTo>
                  <a:lnTo>
                    <a:pt x="69773" y="49411"/>
                  </a:lnTo>
                  <a:lnTo>
                    <a:pt x="69806" y="49063"/>
                  </a:lnTo>
                  <a:lnTo>
                    <a:pt x="69872" y="48730"/>
                  </a:lnTo>
                  <a:lnTo>
                    <a:pt x="69939" y="48382"/>
                  </a:lnTo>
                  <a:lnTo>
                    <a:pt x="70022" y="48049"/>
                  </a:lnTo>
                  <a:lnTo>
                    <a:pt x="70121" y="47717"/>
                  </a:lnTo>
                  <a:lnTo>
                    <a:pt x="70238" y="47385"/>
                  </a:lnTo>
                  <a:lnTo>
                    <a:pt x="70354" y="47070"/>
                  </a:lnTo>
                  <a:lnTo>
                    <a:pt x="70487" y="46754"/>
                  </a:lnTo>
                  <a:lnTo>
                    <a:pt x="70636" y="46455"/>
                  </a:lnTo>
                  <a:lnTo>
                    <a:pt x="70802" y="46156"/>
                  </a:lnTo>
                  <a:lnTo>
                    <a:pt x="70968" y="45857"/>
                  </a:lnTo>
                  <a:lnTo>
                    <a:pt x="71135" y="45575"/>
                  </a:lnTo>
                  <a:lnTo>
                    <a:pt x="71317" y="45292"/>
                  </a:lnTo>
                  <a:lnTo>
                    <a:pt x="71517" y="45010"/>
                  </a:lnTo>
                  <a:lnTo>
                    <a:pt x="71915" y="44479"/>
                  </a:lnTo>
                  <a:lnTo>
                    <a:pt x="72347" y="43964"/>
                  </a:lnTo>
                  <a:lnTo>
                    <a:pt x="72812" y="43466"/>
                  </a:lnTo>
                  <a:lnTo>
                    <a:pt x="73294" y="43000"/>
                  </a:lnTo>
                  <a:lnTo>
                    <a:pt x="73808" y="42535"/>
                  </a:lnTo>
                  <a:lnTo>
                    <a:pt x="74323" y="42104"/>
                  </a:lnTo>
                  <a:lnTo>
                    <a:pt x="74871" y="41688"/>
                  </a:lnTo>
                  <a:lnTo>
                    <a:pt x="75436" y="41273"/>
                  </a:lnTo>
                  <a:lnTo>
                    <a:pt x="76001" y="40891"/>
                  </a:lnTo>
                  <a:lnTo>
                    <a:pt x="76582" y="40526"/>
                  </a:lnTo>
                  <a:lnTo>
                    <a:pt x="77180" y="40160"/>
                  </a:lnTo>
                  <a:lnTo>
                    <a:pt x="77761" y="39828"/>
                  </a:lnTo>
                  <a:lnTo>
                    <a:pt x="78376" y="39496"/>
                  </a:lnTo>
                  <a:lnTo>
                    <a:pt x="79572" y="38865"/>
                  </a:lnTo>
                  <a:lnTo>
                    <a:pt x="80801" y="38234"/>
                  </a:lnTo>
                  <a:lnTo>
                    <a:pt x="82013" y="37619"/>
                  </a:lnTo>
                  <a:lnTo>
                    <a:pt x="83226" y="36988"/>
                  </a:lnTo>
                  <a:lnTo>
                    <a:pt x="83823" y="36656"/>
                  </a:lnTo>
                  <a:lnTo>
                    <a:pt x="84421" y="36324"/>
                  </a:lnTo>
                  <a:lnTo>
                    <a:pt x="85003" y="35975"/>
                  </a:lnTo>
                  <a:lnTo>
                    <a:pt x="85584" y="35626"/>
                  </a:lnTo>
                  <a:lnTo>
                    <a:pt x="86149" y="35244"/>
                  </a:lnTo>
                  <a:lnTo>
                    <a:pt x="86697" y="34862"/>
                  </a:lnTo>
                  <a:lnTo>
                    <a:pt x="87245" y="34447"/>
                  </a:lnTo>
                  <a:lnTo>
                    <a:pt x="87776" y="34015"/>
                  </a:lnTo>
                  <a:lnTo>
                    <a:pt x="88291" y="33567"/>
                  </a:lnTo>
                  <a:lnTo>
                    <a:pt x="88773" y="33085"/>
                  </a:lnTo>
                  <a:lnTo>
                    <a:pt x="89254" y="32570"/>
                  </a:lnTo>
                  <a:lnTo>
                    <a:pt x="89686" y="32039"/>
                  </a:lnTo>
                  <a:lnTo>
                    <a:pt x="90101" y="31491"/>
                  </a:lnTo>
                  <a:lnTo>
                    <a:pt x="90483" y="30909"/>
                  </a:lnTo>
                  <a:lnTo>
                    <a:pt x="90666" y="30627"/>
                  </a:lnTo>
                  <a:lnTo>
                    <a:pt x="90849" y="30328"/>
                  </a:lnTo>
                  <a:lnTo>
                    <a:pt x="90998" y="30013"/>
                  </a:lnTo>
                  <a:lnTo>
                    <a:pt x="91148" y="29714"/>
                  </a:lnTo>
                  <a:lnTo>
                    <a:pt x="91297" y="29398"/>
                  </a:lnTo>
                  <a:lnTo>
                    <a:pt x="91430" y="29083"/>
                  </a:lnTo>
                  <a:lnTo>
                    <a:pt x="91546" y="28767"/>
                  </a:lnTo>
                  <a:lnTo>
                    <a:pt x="91663" y="28451"/>
                  </a:lnTo>
                  <a:lnTo>
                    <a:pt x="91746" y="28136"/>
                  </a:lnTo>
                  <a:lnTo>
                    <a:pt x="91829" y="27804"/>
                  </a:lnTo>
                  <a:lnTo>
                    <a:pt x="91912" y="27488"/>
                  </a:lnTo>
                  <a:lnTo>
                    <a:pt x="91962" y="27156"/>
                  </a:lnTo>
                  <a:lnTo>
                    <a:pt x="92011" y="26824"/>
                  </a:lnTo>
                  <a:lnTo>
                    <a:pt x="92045" y="26492"/>
                  </a:lnTo>
                  <a:lnTo>
                    <a:pt x="92061" y="26159"/>
                  </a:lnTo>
                  <a:lnTo>
                    <a:pt x="92078" y="25827"/>
                  </a:lnTo>
                  <a:lnTo>
                    <a:pt x="92061" y="25495"/>
                  </a:lnTo>
                  <a:lnTo>
                    <a:pt x="92045" y="25163"/>
                  </a:lnTo>
                  <a:lnTo>
                    <a:pt x="91995" y="24831"/>
                  </a:lnTo>
                  <a:lnTo>
                    <a:pt x="91945" y="24482"/>
                  </a:lnTo>
                  <a:lnTo>
                    <a:pt x="92211" y="24532"/>
                  </a:lnTo>
                  <a:lnTo>
                    <a:pt x="92493" y="24582"/>
                  </a:lnTo>
                  <a:lnTo>
                    <a:pt x="92759" y="24665"/>
                  </a:lnTo>
                  <a:lnTo>
                    <a:pt x="93025" y="24748"/>
                  </a:lnTo>
                  <a:lnTo>
                    <a:pt x="93274" y="24847"/>
                  </a:lnTo>
                  <a:lnTo>
                    <a:pt x="93539" y="24947"/>
                  </a:lnTo>
                  <a:lnTo>
                    <a:pt x="93789" y="25080"/>
                  </a:lnTo>
                  <a:lnTo>
                    <a:pt x="94021" y="25213"/>
                  </a:lnTo>
                  <a:lnTo>
                    <a:pt x="94270" y="25362"/>
                  </a:lnTo>
                  <a:lnTo>
                    <a:pt x="94503" y="25512"/>
                  </a:lnTo>
                  <a:lnTo>
                    <a:pt x="94735" y="25694"/>
                  </a:lnTo>
                  <a:lnTo>
                    <a:pt x="94968" y="25860"/>
                  </a:lnTo>
                  <a:lnTo>
                    <a:pt x="95400" y="26242"/>
                  </a:lnTo>
                  <a:lnTo>
                    <a:pt x="95831" y="26658"/>
                  </a:lnTo>
                  <a:lnTo>
                    <a:pt x="96230" y="27106"/>
                  </a:lnTo>
                  <a:lnTo>
                    <a:pt x="96612" y="27571"/>
                  </a:lnTo>
                  <a:lnTo>
                    <a:pt x="96977" y="28053"/>
                  </a:lnTo>
                  <a:lnTo>
                    <a:pt x="97326" y="28551"/>
                  </a:lnTo>
                  <a:lnTo>
                    <a:pt x="97642" y="29049"/>
                  </a:lnTo>
                  <a:lnTo>
                    <a:pt x="97941" y="29564"/>
                  </a:lnTo>
                  <a:lnTo>
                    <a:pt x="98223" y="30062"/>
                  </a:lnTo>
                  <a:lnTo>
                    <a:pt x="98489" y="30577"/>
                  </a:lnTo>
                  <a:lnTo>
                    <a:pt x="98721" y="31076"/>
                  </a:lnTo>
                  <a:lnTo>
                    <a:pt x="98954" y="31590"/>
                  </a:lnTo>
                  <a:lnTo>
                    <a:pt x="99402" y="32620"/>
                  </a:lnTo>
                  <a:lnTo>
                    <a:pt x="99834" y="33650"/>
                  </a:lnTo>
                  <a:lnTo>
                    <a:pt x="100283" y="34680"/>
                  </a:lnTo>
                  <a:lnTo>
                    <a:pt x="100515" y="35194"/>
                  </a:lnTo>
                  <a:lnTo>
                    <a:pt x="100748" y="35693"/>
                  </a:lnTo>
                  <a:lnTo>
                    <a:pt x="100997" y="36191"/>
                  </a:lnTo>
                  <a:lnTo>
                    <a:pt x="101262" y="36689"/>
                  </a:lnTo>
                  <a:lnTo>
                    <a:pt x="101528" y="37171"/>
                  </a:lnTo>
                  <a:lnTo>
                    <a:pt x="101827" y="37636"/>
                  </a:lnTo>
                  <a:lnTo>
                    <a:pt x="102143" y="38084"/>
                  </a:lnTo>
                  <a:lnTo>
                    <a:pt x="102475" y="38533"/>
                  </a:lnTo>
                  <a:lnTo>
                    <a:pt x="102890" y="39031"/>
                  </a:lnTo>
                  <a:lnTo>
                    <a:pt x="103322" y="39479"/>
                  </a:lnTo>
                  <a:lnTo>
                    <a:pt x="103770" y="39928"/>
                  </a:lnTo>
                  <a:lnTo>
                    <a:pt x="104235" y="40343"/>
                  </a:lnTo>
                  <a:lnTo>
                    <a:pt x="104734" y="40758"/>
                  </a:lnTo>
                  <a:lnTo>
                    <a:pt x="105232" y="41157"/>
                  </a:lnTo>
                  <a:lnTo>
                    <a:pt x="105730" y="41539"/>
                  </a:lnTo>
                  <a:lnTo>
                    <a:pt x="106245" y="41921"/>
                  </a:lnTo>
                  <a:lnTo>
                    <a:pt x="107291" y="42652"/>
                  </a:lnTo>
                  <a:lnTo>
                    <a:pt x="108338" y="43399"/>
                  </a:lnTo>
                  <a:lnTo>
                    <a:pt x="108869" y="43781"/>
                  </a:lnTo>
                  <a:lnTo>
                    <a:pt x="109367" y="44163"/>
                  </a:lnTo>
                  <a:lnTo>
                    <a:pt x="109866" y="44562"/>
                  </a:lnTo>
                  <a:lnTo>
                    <a:pt x="110364" y="44977"/>
                  </a:lnTo>
                  <a:lnTo>
                    <a:pt x="110746" y="45326"/>
                  </a:lnTo>
                  <a:lnTo>
                    <a:pt x="111128" y="45674"/>
                  </a:lnTo>
                  <a:lnTo>
                    <a:pt x="111493" y="46056"/>
                  </a:lnTo>
                  <a:lnTo>
                    <a:pt x="111842" y="46438"/>
                  </a:lnTo>
                  <a:lnTo>
                    <a:pt x="112174" y="46820"/>
                  </a:lnTo>
                  <a:lnTo>
                    <a:pt x="112506" y="47219"/>
                  </a:lnTo>
                  <a:lnTo>
                    <a:pt x="112822" y="47634"/>
                  </a:lnTo>
                  <a:lnTo>
                    <a:pt x="113138" y="48049"/>
                  </a:lnTo>
                  <a:lnTo>
                    <a:pt x="113436" y="48481"/>
                  </a:lnTo>
                  <a:lnTo>
                    <a:pt x="113702" y="48930"/>
                  </a:lnTo>
                  <a:lnTo>
                    <a:pt x="113985" y="49362"/>
                  </a:lnTo>
                  <a:lnTo>
                    <a:pt x="114234" y="49827"/>
                  </a:lnTo>
                  <a:lnTo>
                    <a:pt x="114483" y="50275"/>
                  </a:lnTo>
                  <a:lnTo>
                    <a:pt x="114715" y="50740"/>
                  </a:lnTo>
                  <a:lnTo>
                    <a:pt x="114931" y="51222"/>
                  </a:lnTo>
                  <a:lnTo>
                    <a:pt x="115131" y="51703"/>
                  </a:lnTo>
                  <a:lnTo>
                    <a:pt x="115330" y="52185"/>
                  </a:lnTo>
                  <a:lnTo>
                    <a:pt x="115496" y="52667"/>
                  </a:lnTo>
                  <a:lnTo>
                    <a:pt x="115662" y="53165"/>
                  </a:lnTo>
                  <a:lnTo>
                    <a:pt x="115811" y="53663"/>
                  </a:lnTo>
                  <a:lnTo>
                    <a:pt x="115961" y="54161"/>
                  </a:lnTo>
                  <a:lnTo>
                    <a:pt x="116077" y="54676"/>
                  </a:lnTo>
                  <a:lnTo>
                    <a:pt x="116177" y="55175"/>
                  </a:lnTo>
                  <a:lnTo>
                    <a:pt x="116277" y="55689"/>
                  </a:lnTo>
                  <a:lnTo>
                    <a:pt x="116360" y="56204"/>
                  </a:lnTo>
                  <a:lnTo>
                    <a:pt x="116409" y="56719"/>
                  </a:lnTo>
                  <a:lnTo>
                    <a:pt x="116459" y="57234"/>
                  </a:lnTo>
                  <a:lnTo>
                    <a:pt x="116492" y="57749"/>
                  </a:lnTo>
                  <a:lnTo>
                    <a:pt x="116509" y="58280"/>
                  </a:lnTo>
                  <a:lnTo>
                    <a:pt x="116526" y="58795"/>
                  </a:lnTo>
                  <a:lnTo>
                    <a:pt x="116509" y="59310"/>
                  </a:lnTo>
                  <a:lnTo>
                    <a:pt x="116476" y="59842"/>
                  </a:lnTo>
                  <a:lnTo>
                    <a:pt x="116575" y="59725"/>
                  </a:lnTo>
                  <a:lnTo>
                    <a:pt x="116692" y="59626"/>
                  </a:lnTo>
                  <a:lnTo>
                    <a:pt x="116825" y="59543"/>
                  </a:lnTo>
                  <a:lnTo>
                    <a:pt x="116957" y="59476"/>
                  </a:lnTo>
                  <a:lnTo>
                    <a:pt x="117107" y="59410"/>
                  </a:lnTo>
                  <a:lnTo>
                    <a:pt x="117256" y="59360"/>
                  </a:lnTo>
                  <a:lnTo>
                    <a:pt x="117423" y="59310"/>
                  </a:lnTo>
                  <a:lnTo>
                    <a:pt x="117572" y="59277"/>
                  </a:lnTo>
                  <a:lnTo>
                    <a:pt x="117738" y="59260"/>
                  </a:lnTo>
                  <a:lnTo>
                    <a:pt x="118070" y="59260"/>
                  </a:lnTo>
                  <a:lnTo>
                    <a:pt x="118220" y="59293"/>
                  </a:lnTo>
                  <a:lnTo>
                    <a:pt x="118386" y="59310"/>
                  </a:lnTo>
                  <a:lnTo>
                    <a:pt x="118535" y="59360"/>
                  </a:lnTo>
                  <a:lnTo>
                    <a:pt x="118685" y="59410"/>
                  </a:lnTo>
                  <a:lnTo>
                    <a:pt x="118818" y="59476"/>
                  </a:lnTo>
                  <a:lnTo>
                    <a:pt x="119067" y="59626"/>
                  </a:lnTo>
                  <a:lnTo>
                    <a:pt x="119299" y="59825"/>
                  </a:lnTo>
                  <a:lnTo>
                    <a:pt x="119515" y="60024"/>
                  </a:lnTo>
                  <a:lnTo>
                    <a:pt x="119714" y="60257"/>
                  </a:lnTo>
                  <a:lnTo>
                    <a:pt x="119881" y="60506"/>
                  </a:lnTo>
                  <a:lnTo>
                    <a:pt x="120030" y="60772"/>
                  </a:lnTo>
                  <a:lnTo>
                    <a:pt x="120163" y="61037"/>
                  </a:lnTo>
                  <a:lnTo>
                    <a:pt x="120296" y="61320"/>
                  </a:lnTo>
                  <a:lnTo>
                    <a:pt x="120395" y="61619"/>
                  </a:lnTo>
                  <a:lnTo>
                    <a:pt x="120495" y="61951"/>
                  </a:lnTo>
                  <a:lnTo>
                    <a:pt x="120578" y="62266"/>
                  </a:lnTo>
                  <a:lnTo>
                    <a:pt x="120628" y="62599"/>
                  </a:lnTo>
                  <a:lnTo>
                    <a:pt x="120661" y="62931"/>
                  </a:lnTo>
                  <a:lnTo>
                    <a:pt x="120694" y="63263"/>
                  </a:lnTo>
                  <a:lnTo>
                    <a:pt x="120694" y="63595"/>
                  </a:lnTo>
                  <a:lnTo>
                    <a:pt x="120661" y="63911"/>
                  </a:lnTo>
                  <a:lnTo>
                    <a:pt x="120628" y="64243"/>
                  </a:lnTo>
                  <a:lnTo>
                    <a:pt x="120562" y="64575"/>
                  </a:lnTo>
                  <a:lnTo>
                    <a:pt x="120495" y="64891"/>
                  </a:lnTo>
                  <a:lnTo>
                    <a:pt x="120379" y="65189"/>
                  </a:lnTo>
                  <a:lnTo>
                    <a:pt x="120263" y="65505"/>
                  </a:lnTo>
                  <a:lnTo>
                    <a:pt x="120113" y="65787"/>
                  </a:lnTo>
                  <a:lnTo>
                    <a:pt x="119947" y="66070"/>
                  </a:lnTo>
                  <a:lnTo>
                    <a:pt x="119764" y="66335"/>
                  </a:lnTo>
                  <a:lnTo>
                    <a:pt x="119548" y="66601"/>
                  </a:lnTo>
                  <a:lnTo>
                    <a:pt x="119316" y="66834"/>
                  </a:lnTo>
                  <a:lnTo>
                    <a:pt x="119067" y="67050"/>
                  </a:lnTo>
                  <a:lnTo>
                    <a:pt x="118801" y="67232"/>
                  </a:lnTo>
                  <a:lnTo>
                    <a:pt x="118519" y="67398"/>
                  </a:lnTo>
                  <a:lnTo>
                    <a:pt x="118220" y="67548"/>
                  </a:lnTo>
                  <a:lnTo>
                    <a:pt x="117904" y="67681"/>
                  </a:lnTo>
                  <a:lnTo>
                    <a:pt x="117589" y="67780"/>
                  </a:lnTo>
                  <a:lnTo>
                    <a:pt x="117273" y="67847"/>
                  </a:lnTo>
                  <a:lnTo>
                    <a:pt x="116941" y="67880"/>
                  </a:lnTo>
                  <a:lnTo>
                    <a:pt x="116625" y="67897"/>
                  </a:lnTo>
                  <a:lnTo>
                    <a:pt x="116293" y="67897"/>
                  </a:lnTo>
                  <a:lnTo>
                    <a:pt x="115978" y="67847"/>
                  </a:lnTo>
                  <a:lnTo>
                    <a:pt x="115662" y="67764"/>
                  </a:lnTo>
                  <a:lnTo>
                    <a:pt x="115346" y="67664"/>
                  </a:lnTo>
                  <a:lnTo>
                    <a:pt x="115047" y="67515"/>
                  </a:lnTo>
                  <a:lnTo>
                    <a:pt x="115031" y="68179"/>
                  </a:lnTo>
                  <a:lnTo>
                    <a:pt x="114981" y="68843"/>
                  </a:lnTo>
                  <a:lnTo>
                    <a:pt x="114898" y="69508"/>
                  </a:lnTo>
                  <a:lnTo>
                    <a:pt x="114815" y="70155"/>
                  </a:lnTo>
                  <a:lnTo>
                    <a:pt x="114682" y="70803"/>
                  </a:lnTo>
                  <a:lnTo>
                    <a:pt x="114549" y="71468"/>
                  </a:lnTo>
                  <a:lnTo>
                    <a:pt x="114383" y="72099"/>
                  </a:lnTo>
                  <a:lnTo>
                    <a:pt x="114184" y="72746"/>
                  </a:lnTo>
                  <a:lnTo>
                    <a:pt x="113985" y="73378"/>
                  </a:lnTo>
                  <a:lnTo>
                    <a:pt x="113752" y="74009"/>
                  </a:lnTo>
                  <a:lnTo>
                    <a:pt x="113503" y="74640"/>
                  </a:lnTo>
                  <a:lnTo>
                    <a:pt x="113237" y="75254"/>
                  </a:lnTo>
                  <a:lnTo>
                    <a:pt x="112955" y="75869"/>
                  </a:lnTo>
                  <a:lnTo>
                    <a:pt x="112656" y="76467"/>
                  </a:lnTo>
                  <a:lnTo>
                    <a:pt x="112324" y="77065"/>
                  </a:lnTo>
                  <a:lnTo>
                    <a:pt x="111992" y="77646"/>
                  </a:lnTo>
                  <a:lnTo>
                    <a:pt x="111626" y="78227"/>
                  </a:lnTo>
                  <a:lnTo>
                    <a:pt x="111261" y="78792"/>
                  </a:lnTo>
                  <a:lnTo>
                    <a:pt x="110879" y="79340"/>
                  </a:lnTo>
                  <a:lnTo>
                    <a:pt x="110464" y="79888"/>
                  </a:lnTo>
                  <a:lnTo>
                    <a:pt x="110048" y="80420"/>
                  </a:lnTo>
                  <a:lnTo>
                    <a:pt x="109617" y="80951"/>
                  </a:lnTo>
                  <a:lnTo>
                    <a:pt x="109185" y="81466"/>
                  </a:lnTo>
                  <a:lnTo>
                    <a:pt x="108720" y="81964"/>
                  </a:lnTo>
                  <a:lnTo>
                    <a:pt x="108255" y="82446"/>
                  </a:lnTo>
                  <a:lnTo>
                    <a:pt x="107773" y="82927"/>
                  </a:lnTo>
                  <a:lnTo>
                    <a:pt x="107275" y="83376"/>
                  </a:lnTo>
                  <a:lnTo>
                    <a:pt x="106760" y="83824"/>
                  </a:lnTo>
                  <a:lnTo>
                    <a:pt x="106245" y="84256"/>
                  </a:lnTo>
                  <a:lnTo>
                    <a:pt x="105730" y="84671"/>
                  </a:lnTo>
                  <a:lnTo>
                    <a:pt x="105182" y="85070"/>
                  </a:lnTo>
                  <a:lnTo>
                    <a:pt x="104651" y="85452"/>
                  </a:lnTo>
                  <a:lnTo>
                    <a:pt x="104534" y="86249"/>
                  </a:lnTo>
                  <a:lnTo>
                    <a:pt x="104451" y="87063"/>
                  </a:lnTo>
                  <a:lnTo>
                    <a:pt x="104385" y="87860"/>
                  </a:lnTo>
                  <a:lnTo>
                    <a:pt x="104335" y="88674"/>
                  </a:lnTo>
                  <a:lnTo>
                    <a:pt x="104318" y="89488"/>
                  </a:lnTo>
                  <a:lnTo>
                    <a:pt x="104302" y="90285"/>
                  </a:lnTo>
                  <a:lnTo>
                    <a:pt x="104335" y="91099"/>
                  </a:lnTo>
                  <a:lnTo>
                    <a:pt x="104368" y="91896"/>
                  </a:lnTo>
                  <a:lnTo>
                    <a:pt x="104435" y="92693"/>
                  </a:lnTo>
                  <a:lnTo>
                    <a:pt x="104534" y="93490"/>
                  </a:lnTo>
                  <a:lnTo>
                    <a:pt x="104634" y="94288"/>
                  </a:lnTo>
                  <a:lnTo>
                    <a:pt x="104767" y="95085"/>
                  </a:lnTo>
                  <a:lnTo>
                    <a:pt x="104933" y="95882"/>
                  </a:lnTo>
                  <a:lnTo>
                    <a:pt x="105099" y="96663"/>
                  </a:lnTo>
                  <a:lnTo>
                    <a:pt x="105315" y="97460"/>
                  </a:lnTo>
                  <a:lnTo>
                    <a:pt x="105531" y="98241"/>
                  </a:lnTo>
                  <a:lnTo>
                    <a:pt x="105780" y="99004"/>
                  </a:lnTo>
                  <a:lnTo>
                    <a:pt x="106062" y="99768"/>
                  </a:lnTo>
                  <a:lnTo>
                    <a:pt x="106378" y="100532"/>
                  </a:lnTo>
                  <a:lnTo>
                    <a:pt x="106727" y="101263"/>
                  </a:lnTo>
                  <a:lnTo>
                    <a:pt x="107092" y="101994"/>
                  </a:lnTo>
                  <a:lnTo>
                    <a:pt x="107491" y="102708"/>
                  </a:lnTo>
                  <a:lnTo>
                    <a:pt x="107922" y="103406"/>
                  </a:lnTo>
                  <a:lnTo>
                    <a:pt x="108387" y="104070"/>
                  </a:lnTo>
                  <a:lnTo>
                    <a:pt x="108869" y="104734"/>
                  </a:lnTo>
                  <a:lnTo>
                    <a:pt x="109384" y="105366"/>
                  </a:lnTo>
                  <a:lnTo>
                    <a:pt x="109932" y="105963"/>
                  </a:lnTo>
                  <a:lnTo>
                    <a:pt x="110497" y="106545"/>
                  </a:lnTo>
                  <a:lnTo>
                    <a:pt x="110796" y="106811"/>
                  </a:lnTo>
                  <a:lnTo>
                    <a:pt x="111095" y="107093"/>
                  </a:lnTo>
                  <a:lnTo>
                    <a:pt x="111394" y="107359"/>
                  </a:lnTo>
                  <a:lnTo>
                    <a:pt x="111709" y="107608"/>
                  </a:lnTo>
                  <a:lnTo>
                    <a:pt x="112041" y="107857"/>
                  </a:lnTo>
                  <a:lnTo>
                    <a:pt x="112357" y="108089"/>
                  </a:lnTo>
                  <a:lnTo>
                    <a:pt x="112706" y="108322"/>
                  </a:lnTo>
                  <a:lnTo>
                    <a:pt x="113038" y="108554"/>
                  </a:lnTo>
                  <a:lnTo>
                    <a:pt x="113520" y="108837"/>
                  </a:lnTo>
                  <a:lnTo>
                    <a:pt x="114001" y="109102"/>
                  </a:lnTo>
                  <a:lnTo>
                    <a:pt x="114483" y="109368"/>
                  </a:lnTo>
                  <a:lnTo>
                    <a:pt x="114981" y="109617"/>
                  </a:lnTo>
                  <a:lnTo>
                    <a:pt x="115496" y="109833"/>
                  </a:lnTo>
                  <a:lnTo>
                    <a:pt x="116011" y="110066"/>
                  </a:lnTo>
                  <a:lnTo>
                    <a:pt x="116526" y="110265"/>
                  </a:lnTo>
                  <a:lnTo>
                    <a:pt x="117041" y="110464"/>
                  </a:lnTo>
                  <a:lnTo>
                    <a:pt x="118087" y="110830"/>
                  </a:lnTo>
                  <a:lnTo>
                    <a:pt x="119150" y="111179"/>
                  </a:lnTo>
                  <a:lnTo>
                    <a:pt x="121292" y="111860"/>
                  </a:lnTo>
                  <a:lnTo>
                    <a:pt x="122887" y="112358"/>
                  </a:lnTo>
                  <a:lnTo>
                    <a:pt x="124465" y="112873"/>
                  </a:lnTo>
                  <a:lnTo>
                    <a:pt x="126059" y="113421"/>
                  </a:lnTo>
                  <a:lnTo>
                    <a:pt x="127637" y="113969"/>
                  </a:lnTo>
                  <a:lnTo>
                    <a:pt x="129215" y="114533"/>
                  </a:lnTo>
                  <a:lnTo>
                    <a:pt x="130776" y="115131"/>
                  </a:lnTo>
                  <a:lnTo>
                    <a:pt x="132337" y="115729"/>
                  </a:lnTo>
                  <a:lnTo>
                    <a:pt x="133898" y="116344"/>
                  </a:lnTo>
                  <a:lnTo>
                    <a:pt x="135443" y="116975"/>
                  </a:lnTo>
                  <a:lnTo>
                    <a:pt x="136987" y="117623"/>
                  </a:lnTo>
                  <a:lnTo>
                    <a:pt x="138532" y="118270"/>
                  </a:lnTo>
                  <a:lnTo>
                    <a:pt x="140060" y="118951"/>
                  </a:lnTo>
                  <a:lnTo>
                    <a:pt x="141588" y="119649"/>
                  </a:lnTo>
                  <a:lnTo>
                    <a:pt x="143099" y="120346"/>
                  </a:lnTo>
                  <a:lnTo>
                    <a:pt x="144611" y="121061"/>
                  </a:lnTo>
                  <a:lnTo>
                    <a:pt x="146122" y="121808"/>
                  </a:lnTo>
                  <a:lnTo>
                    <a:pt x="147335" y="122406"/>
                  </a:lnTo>
                  <a:lnTo>
                    <a:pt x="148530" y="123037"/>
                  </a:lnTo>
                  <a:lnTo>
                    <a:pt x="149726" y="123685"/>
                  </a:lnTo>
                  <a:lnTo>
                    <a:pt x="150324" y="124017"/>
                  </a:lnTo>
                  <a:lnTo>
                    <a:pt x="150905" y="124366"/>
                  </a:lnTo>
                  <a:lnTo>
                    <a:pt x="151470" y="124731"/>
                  </a:lnTo>
                  <a:lnTo>
                    <a:pt x="152051" y="125097"/>
                  </a:lnTo>
                  <a:lnTo>
                    <a:pt x="152616" y="125462"/>
                  </a:lnTo>
                  <a:lnTo>
                    <a:pt x="153164" y="125844"/>
                  </a:lnTo>
                  <a:lnTo>
                    <a:pt x="153712" y="126243"/>
                  </a:lnTo>
                  <a:lnTo>
                    <a:pt x="154244" y="126658"/>
                  </a:lnTo>
                  <a:lnTo>
                    <a:pt x="154775" y="127090"/>
                  </a:lnTo>
                  <a:lnTo>
                    <a:pt x="155273" y="127538"/>
                  </a:lnTo>
                  <a:lnTo>
                    <a:pt x="155954" y="128152"/>
                  </a:lnTo>
                  <a:lnTo>
                    <a:pt x="156287" y="128468"/>
                  </a:lnTo>
                  <a:lnTo>
                    <a:pt x="156602" y="128800"/>
                  </a:lnTo>
                  <a:lnTo>
                    <a:pt x="156901" y="129149"/>
                  </a:lnTo>
                  <a:lnTo>
                    <a:pt x="157217" y="129481"/>
                  </a:lnTo>
                  <a:lnTo>
                    <a:pt x="157516" y="129847"/>
                  </a:lnTo>
                  <a:lnTo>
                    <a:pt x="157798" y="130195"/>
                  </a:lnTo>
                  <a:lnTo>
                    <a:pt x="158064" y="130561"/>
                  </a:lnTo>
                  <a:lnTo>
                    <a:pt x="158346" y="130926"/>
                  </a:lnTo>
                  <a:lnTo>
                    <a:pt x="158595" y="131308"/>
                  </a:lnTo>
                  <a:lnTo>
                    <a:pt x="158844" y="131690"/>
                  </a:lnTo>
                  <a:lnTo>
                    <a:pt x="159077" y="132089"/>
                  </a:lnTo>
                  <a:lnTo>
                    <a:pt x="159309" y="132487"/>
                  </a:lnTo>
                  <a:lnTo>
                    <a:pt x="159509" y="132886"/>
                  </a:lnTo>
                  <a:lnTo>
                    <a:pt x="159708" y="133301"/>
                  </a:lnTo>
                  <a:lnTo>
                    <a:pt x="161169" y="131889"/>
                  </a:lnTo>
                  <a:lnTo>
                    <a:pt x="162598" y="130478"/>
                  </a:lnTo>
                  <a:lnTo>
                    <a:pt x="163993" y="129016"/>
                  </a:lnTo>
                  <a:lnTo>
                    <a:pt x="165371" y="127538"/>
                  </a:lnTo>
                  <a:lnTo>
                    <a:pt x="166717" y="126043"/>
                  </a:lnTo>
                  <a:lnTo>
                    <a:pt x="168029" y="124499"/>
                  </a:lnTo>
                  <a:lnTo>
                    <a:pt x="169308" y="122954"/>
                  </a:lnTo>
                  <a:lnTo>
                    <a:pt x="170570" y="121360"/>
                  </a:lnTo>
                  <a:lnTo>
                    <a:pt x="171799" y="119765"/>
                  </a:lnTo>
                  <a:lnTo>
                    <a:pt x="172995" y="118121"/>
                  </a:lnTo>
                  <a:lnTo>
                    <a:pt x="174157" y="116477"/>
                  </a:lnTo>
                  <a:lnTo>
                    <a:pt x="175287" y="114799"/>
                  </a:lnTo>
                  <a:lnTo>
                    <a:pt x="176383" y="113105"/>
                  </a:lnTo>
                  <a:lnTo>
                    <a:pt x="177462" y="111378"/>
                  </a:lnTo>
                  <a:lnTo>
                    <a:pt x="178492" y="109634"/>
                  </a:lnTo>
                  <a:lnTo>
                    <a:pt x="179505" y="107857"/>
                  </a:lnTo>
                  <a:lnTo>
                    <a:pt x="179522" y="106910"/>
                  </a:lnTo>
                  <a:lnTo>
                    <a:pt x="179522" y="105947"/>
                  </a:lnTo>
                  <a:lnTo>
                    <a:pt x="179489" y="104984"/>
                  </a:lnTo>
                  <a:lnTo>
                    <a:pt x="179422" y="104037"/>
                  </a:lnTo>
                  <a:lnTo>
                    <a:pt x="179323" y="103090"/>
                  </a:lnTo>
                  <a:lnTo>
                    <a:pt x="179206" y="102127"/>
                  </a:lnTo>
                  <a:lnTo>
                    <a:pt x="179057" y="101180"/>
                  </a:lnTo>
                  <a:lnTo>
                    <a:pt x="178874" y="100250"/>
                  </a:lnTo>
                  <a:lnTo>
                    <a:pt x="178675" y="99303"/>
                  </a:lnTo>
                  <a:lnTo>
                    <a:pt x="178442" y="98373"/>
                  </a:lnTo>
                  <a:lnTo>
                    <a:pt x="178177" y="97460"/>
                  </a:lnTo>
                  <a:lnTo>
                    <a:pt x="177894" y="96546"/>
                  </a:lnTo>
                  <a:lnTo>
                    <a:pt x="177595" y="95633"/>
                  </a:lnTo>
                  <a:lnTo>
                    <a:pt x="177246" y="94736"/>
                  </a:lnTo>
                  <a:lnTo>
                    <a:pt x="176898" y="93856"/>
                  </a:lnTo>
                  <a:lnTo>
                    <a:pt x="176499" y="92976"/>
                  </a:lnTo>
                  <a:lnTo>
                    <a:pt x="176101" y="92112"/>
                  </a:lnTo>
                  <a:lnTo>
                    <a:pt x="175652" y="91248"/>
                  </a:lnTo>
                  <a:lnTo>
                    <a:pt x="175204" y="90418"/>
                  </a:lnTo>
                  <a:lnTo>
                    <a:pt x="174705" y="89587"/>
                  </a:lnTo>
                  <a:lnTo>
                    <a:pt x="174207" y="88774"/>
                  </a:lnTo>
                  <a:lnTo>
                    <a:pt x="173676" y="87976"/>
                  </a:lnTo>
                  <a:lnTo>
                    <a:pt x="173128" y="87196"/>
                  </a:lnTo>
                  <a:lnTo>
                    <a:pt x="172546" y="86432"/>
                  </a:lnTo>
                  <a:lnTo>
                    <a:pt x="171948" y="85684"/>
                  </a:lnTo>
                  <a:lnTo>
                    <a:pt x="171334" y="84954"/>
                  </a:lnTo>
                  <a:lnTo>
                    <a:pt x="170686" y="84239"/>
                  </a:lnTo>
                  <a:lnTo>
                    <a:pt x="170022" y="83542"/>
                  </a:lnTo>
                  <a:lnTo>
                    <a:pt x="169341" y="82878"/>
                  </a:lnTo>
                  <a:lnTo>
                    <a:pt x="168643" y="82230"/>
                  </a:lnTo>
                  <a:lnTo>
                    <a:pt x="167912" y="81599"/>
                  </a:lnTo>
                  <a:lnTo>
                    <a:pt x="167182" y="80984"/>
                  </a:lnTo>
                  <a:lnTo>
                    <a:pt x="166468" y="80436"/>
                  </a:lnTo>
                  <a:lnTo>
                    <a:pt x="165720" y="79888"/>
                  </a:lnTo>
                  <a:lnTo>
                    <a:pt x="164242" y="78842"/>
                  </a:lnTo>
                  <a:lnTo>
                    <a:pt x="162747" y="77779"/>
                  </a:lnTo>
                  <a:lnTo>
                    <a:pt x="162000" y="77247"/>
                  </a:lnTo>
                  <a:lnTo>
                    <a:pt x="161269" y="76716"/>
                  </a:lnTo>
                  <a:lnTo>
                    <a:pt x="160555" y="76151"/>
                  </a:lnTo>
                  <a:lnTo>
                    <a:pt x="159857" y="75586"/>
                  </a:lnTo>
                  <a:lnTo>
                    <a:pt x="159193" y="74989"/>
                  </a:lnTo>
                  <a:lnTo>
                    <a:pt x="158877" y="74673"/>
                  </a:lnTo>
                  <a:lnTo>
                    <a:pt x="158545" y="74357"/>
                  </a:lnTo>
                  <a:lnTo>
                    <a:pt x="158246" y="74042"/>
                  </a:lnTo>
                  <a:lnTo>
                    <a:pt x="157947" y="73710"/>
                  </a:lnTo>
                  <a:lnTo>
                    <a:pt x="157648" y="73378"/>
                  </a:lnTo>
                  <a:lnTo>
                    <a:pt x="157366" y="73029"/>
                  </a:lnTo>
                  <a:lnTo>
                    <a:pt x="157100" y="72680"/>
                  </a:lnTo>
                  <a:lnTo>
                    <a:pt x="156835" y="72315"/>
                  </a:lnTo>
                  <a:lnTo>
                    <a:pt x="156585" y="71949"/>
                  </a:lnTo>
                  <a:lnTo>
                    <a:pt x="156353" y="71567"/>
                  </a:lnTo>
                  <a:lnTo>
                    <a:pt x="156170" y="71235"/>
                  </a:lnTo>
                  <a:lnTo>
                    <a:pt x="156004" y="70919"/>
                  </a:lnTo>
                  <a:lnTo>
                    <a:pt x="155838" y="70587"/>
                  </a:lnTo>
                  <a:lnTo>
                    <a:pt x="155672" y="70255"/>
                  </a:lnTo>
                  <a:lnTo>
                    <a:pt x="155390" y="69574"/>
                  </a:lnTo>
                  <a:lnTo>
                    <a:pt x="155141" y="68893"/>
                  </a:lnTo>
                  <a:lnTo>
                    <a:pt x="154925" y="68196"/>
                  </a:lnTo>
                  <a:lnTo>
                    <a:pt x="154742" y="67481"/>
                  </a:lnTo>
                  <a:lnTo>
                    <a:pt x="154592" y="66751"/>
                  </a:lnTo>
                  <a:lnTo>
                    <a:pt x="154460" y="66037"/>
                  </a:lnTo>
                  <a:lnTo>
                    <a:pt x="154343" y="65289"/>
                  </a:lnTo>
                  <a:lnTo>
                    <a:pt x="154244" y="64558"/>
                  </a:lnTo>
                  <a:lnTo>
                    <a:pt x="154177" y="63811"/>
                  </a:lnTo>
                  <a:lnTo>
                    <a:pt x="154127" y="63064"/>
                  </a:lnTo>
                  <a:lnTo>
                    <a:pt x="154078" y="62316"/>
                  </a:lnTo>
                  <a:lnTo>
                    <a:pt x="154044" y="61569"/>
                  </a:lnTo>
                  <a:lnTo>
                    <a:pt x="154011" y="60074"/>
                  </a:lnTo>
                  <a:lnTo>
                    <a:pt x="153961" y="56520"/>
                  </a:lnTo>
                  <a:lnTo>
                    <a:pt x="153928" y="54710"/>
                  </a:lnTo>
                  <a:lnTo>
                    <a:pt x="153878" y="52916"/>
                  </a:lnTo>
                  <a:lnTo>
                    <a:pt x="153828" y="51105"/>
                  </a:lnTo>
                  <a:lnTo>
                    <a:pt x="153729" y="49312"/>
                  </a:lnTo>
                  <a:lnTo>
                    <a:pt x="153662" y="48431"/>
                  </a:lnTo>
                  <a:lnTo>
                    <a:pt x="153596" y="47535"/>
                  </a:lnTo>
                  <a:lnTo>
                    <a:pt x="153496" y="46638"/>
                  </a:lnTo>
                  <a:lnTo>
                    <a:pt x="153397" y="45757"/>
                  </a:lnTo>
                  <a:lnTo>
                    <a:pt x="153297" y="44877"/>
                  </a:lnTo>
                  <a:lnTo>
                    <a:pt x="153164" y="44014"/>
                  </a:lnTo>
                  <a:lnTo>
                    <a:pt x="153015" y="43133"/>
                  </a:lnTo>
                  <a:lnTo>
                    <a:pt x="152849" y="42270"/>
                  </a:lnTo>
                  <a:lnTo>
                    <a:pt x="152666" y="41423"/>
                  </a:lnTo>
                  <a:lnTo>
                    <a:pt x="152467" y="40576"/>
                  </a:lnTo>
                  <a:lnTo>
                    <a:pt x="152234" y="39729"/>
                  </a:lnTo>
                  <a:lnTo>
                    <a:pt x="151985" y="38898"/>
                  </a:lnTo>
                  <a:lnTo>
                    <a:pt x="151719" y="38068"/>
                  </a:lnTo>
                  <a:lnTo>
                    <a:pt x="151420" y="37254"/>
                  </a:lnTo>
                  <a:lnTo>
                    <a:pt x="151088" y="36457"/>
                  </a:lnTo>
                  <a:lnTo>
                    <a:pt x="150739" y="35660"/>
                  </a:lnTo>
                  <a:lnTo>
                    <a:pt x="150357" y="34879"/>
                  </a:lnTo>
                  <a:lnTo>
                    <a:pt x="149959" y="34115"/>
                  </a:lnTo>
                  <a:lnTo>
                    <a:pt x="149510" y="33351"/>
                  </a:lnTo>
                  <a:lnTo>
                    <a:pt x="149045" y="32604"/>
                  </a:lnTo>
                  <a:lnTo>
                    <a:pt x="148663" y="32039"/>
                  </a:lnTo>
                  <a:lnTo>
                    <a:pt x="148265" y="31491"/>
                  </a:lnTo>
                  <a:lnTo>
                    <a:pt x="147849" y="30943"/>
                  </a:lnTo>
                  <a:lnTo>
                    <a:pt x="147418" y="30411"/>
                  </a:lnTo>
                  <a:lnTo>
                    <a:pt x="146969" y="29896"/>
                  </a:lnTo>
                  <a:lnTo>
                    <a:pt x="146521" y="29398"/>
                  </a:lnTo>
                  <a:lnTo>
                    <a:pt x="146039" y="28916"/>
                  </a:lnTo>
                  <a:lnTo>
                    <a:pt x="145557" y="28435"/>
                  </a:lnTo>
                  <a:lnTo>
                    <a:pt x="145059" y="27970"/>
                  </a:lnTo>
                  <a:lnTo>
                    <a:pt x="144561" y="27521"/>
                  </a:lnTo>
                  <a:lnTo>
                    <a:pt x="144046" y="27073"/>
                  </a:lnTo>
                  <a:lnTo>
                    <a:pt x="143515" y="26641"/>
                  </a:lnTo>
                  <a:lnTo>
                    <a:pt x="142966" y="26226"/>
                  </a:lnTo>
                  <a:lnTo>
                    <a:pt x="142418" y="25811"/>
                  </a:lnTo>
                  <a:lnTo>
                    <a:pt x="141870" y="25412"/>
                  </a:lnTo>
                  <a:lnTo>
                    <a:pt x="141306" y="25013"/>
                  </a:lnTo>
                  <a:lnTo>
                    <a:pt x="140724" y="24631"/>
                  </a:lnTo>
                  <a:lnTo>
                    <a:pt x="140143" y="24249"/>
                  </a:lnTo>
                  <a:lnTo>
                    <a:pt x="139562" y="23884"/>
                  </a:lnTo>
                  <a:lnTo>
                    <a:pt x="138964" y="23535"/>
                  </a:lnTo>
                  <a:lnTo>
                    <a:pt x="137768" y="22838"/>
                  </a:lnTo>
                  <a:lnTo>
                    <a:pt x="136539" y="22190"/>
                  </a:lnTo>
                  <a:lnTo>
                    <a:pt x="135310" y="21542"/>
                  </a:lnTo>
                  <a:lnTo>
                    <a:pt x="134064" y="20944"/>
                  </a:lnTo>
                  <a:lnTo>
                    <a:pt x="132802" y="20346"/>
                  </a:lnTo>
                  <a:lnTo>
                    <a:pt x="131556" y="19782"/>
                  </a:lnTo>
                  <a:lnTo>
                    <a:pt x="130327" y="19250"/>
                  </a:lnTo>
                  <a:lnTo>
                    <a:pt x="129115" y="18686"/>
                  </a:lnTo>
                  <a:lnTo>
                    <a:pt x="128500" y="18403"/>
                  </a:lnTo>
                  <a:lnTo>
                    <a:pt x="127903" y="18104"/>
                  </a:lnTo>
                  <a:lnTo>
                    <a:pt x="127305" y="17805"/>
                  </a:lnTo>
                  <a:lnTo>
                    <a:pt x="126723" y="17473"/>
                  </a:lnTo>
                  <a:lnTo>
                    <a:pt x="126142" y="17141"/>
                  </a:lnTo>
                  <a:lnTo>
                    <a:pt x="125577" y="16792"/>
                  </a:lnTo>
                  <a:lnTo>
                    <a:pt x="125029" y="16427"/>
                  </a:lnTo>
                  <a:lnTo>
                    <a:pt x="124498" y="16045"/>
                  </a:lnTo>
                  <a:lnTo>
                    <a:pt x="123983" y="15630"/>
                  </a:lnTo>
                  <a:lnTo>
                    <a:pt x="123485" y="15198"/>
                  </a:lnTo>
                  <a:lnTo>
                    <a:pt x="123020" y="14733"/>
                  </a:lnTo>
                  <a:lnTo>
                    <a:pt x="122571" y="14251"/>
                  </a:lnTo>
                  <a:lnTo>
                    <a:pt x="122173" y="13769"/>
                  </a:lnTo>
                  <a:lnTo>
                    <a:pt x="121807" y="13271"/>
                  </a:lnTo>
                  <a:lnTo>
                    <a:pt x="121458" y="12773"/>
                  </a:lnTo>
                  <a:lnTo>
                    <a:pt x="121126" y="12241"/>
                  </a:lnTo>
                  <a:lnTo>
                    <a:pt x="120811" y="11710"/>
                  </a:lnTo>
                  <a:lnTo>
                    <a:pt x="120512" y="11162"/>
                  </a:lnTo>
                  <a:lnTo>
                    <a:pt x="119914" y="10066"/>
                  </a:lnTo>
                  <a:lnTo>
                    <a:pt x="119349" y="8970"/>
                  </a:lnTo>
                  <a:lnTo>
                    <a:pt x="119050" y="8421"/>
                  </a:lnTo>
                  <a:lnTo>
                    <a:pt x="118751" y="7873"/>
                  </a:lnTo>
                  <a:lnTo>
                    <a:pt x="118436" y="7342"/>
                  </a:lnTo>
                  <a:lnTo>
                    <a:pt x="118120" y="6810"/>
                  </a:lnTo>
                  <a:lnTo>
                    <a:pt x="117771" y="6296"/>
                  </a:lnTo>
                  <a:lnTo>
                    <a:pt x="117406" y="5781"/>
                  </a:lnTo>
                  <a:lnTo>
                    <a:pt x="117140" y="5449"/>
                  </a:lnTo>
                  <a:lnTo>
                    <a:pt x="116874" y="5133"/>
                  </a:lnTo>
                  <a:lnTo>
                    <a:pt x="116592" y="4817"/>
                  </a:lnTo>
                  <a:lnTo>
                    <a:pt x="116293" y="4502"/>
                  </a:lnTo>
                  <a:lnTo>
                    <a:pt x="115994" y="4220"/>
                  </a:lnTo>
                  <a:lnTo>
                    <a:pt x="115679" y="3921"/>
                  </a:lnTo>
                  <a:lnTo>
                    <a:pt x="115363" y="3655"/>
                  </a:lnTo>
                  <a:lnTo>
                    <a:pt x="115031" y="3389"/>
                  </a:lnTo>
                  <a:lnTo>
                    <a:pt x="114699" y="3123"/>
                  </a:lnTo>
                  <a:lnTo>
                    <a:pt x="114350" y="2874"/>
                  </a:lnTo>
                  <a:lnTo>
                    <a:pt x="114001" y="2642"/>
                  </a:lnTo>
                  <a:lnTo>
                    <a:pt x="113652" y="2409"/>
                  </a:lnTo>
                  <a:lnTo>
                    <a:pt x="113287" y="2193"/>
                  </a:lnTo>
                  <a:lnTo>
                    <a:pt x="112905" y="1994"/>
                  </a:lnTo>
                  <a:lnTo>
                    <a:pt x="112540" y="1795"/>
                  </a:lnTo>
                  <a:lnTo>
                    <a:pt x="112158" y="1595"/>
                  </a:lnTo>
                  <a:lnTo>
                    <a:pt x="111759" y="1429"/>
                  </a:lnTo>
                  <a:lnTo>
                    <a:pt x="111377" y="1263"/>
                  </a:lnTo>
                  <a:lnTo>
                    <a:pt x="110978" y="1097"/>
                  </a:lnTo>
                  <a:lnTo>
                    <a:pt x="110580" y="948"/>
                  </a:lnTo>
                  <a:lnTo>
                    <a:pt x="110181" y="815"/>
                  </a:lnTo>
                  <a:lnTo>
                    <a:pt x="109766" y="682"/>
                  </a:lnTo>
                  <a:lnTo>
                    <a:pt x="109351" y="566"/>
                  </a:lnTo>
                  <a:lnTo>
                    <a:pt x="108936" y="466"/>
                  </a:lnTo>
                  <a:lnTo>
                    <a:pt x="108520" y="366"/>
                  </a:lnTo>
                  <a:lnTo>
                    <a:pt x="108105" y="283"/>
                  </a:lnTo>
                  <a:lnTo>
                    <a:pt x="107690" y="217"/>
                  </a:lnTo>
                  <a:lnTo>
                    <a:pt x="107258" y="150"/>
                  </a:lnTo>
                  <a:lnTo>
                    <a:pt x="106843" y="101"/>
                  </a:lnTo>
                  <a:lnTo>
                    <a:pt x="106411" y="51"/>
                  </a:lnTo>
                  <a:lnTo>
                    <a:pt x="105979" y="34"/>
                  </a:lnTo>
                  <a:lnTo>
                    <a:pt x="105564" y="1"/>
                  </a:lnTo>
                  <a:close/>
                </a:path>
              </a:pathLst>
            </a:custGeom>
            <a:solidFill>
              <a:srgbClr val="CC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p15"/>
            <p:cNvSpPr/>
            <p:nvPr/>
          </p:nvSpPr>
          <p:spPr>
            <a:xfrm>
              <a:off x="1169106" y="1900317"/>
              <a:ext cx="2929809" cy="2831546"/>
            </a:xfrm>
            <a:custGeom>
              <a:avLst/>
              <a:gdLst/>
              <a:ahLst/>
              <a:cxnLst/>
              <a:rect l="l" t="t" r="r" b="b"/>
              <a:pathLst>
                <a:path w="142103" h="137337" extrusionOk="0">
                  <a:moveTo>
                    <a:pt x="67232" y="32055"/>
                  </a:moveTo>
                  <a:lnTo>
                    <a:pt x="67331" y="32089"/>
                  </a:lnTo>
                  <a:lnTo>
                    <a:pt x="67414" y="32122"/>
                  </a:lnTo>
                  <a:lnTo>
                    <a:pt x="67497" y="32172"/>
                  </a:lnTo>
                  <a:lnTo>
                    <a:pt x="67580" y="32238"/>
                  </a:lnTo>
                  <a:lnTo>
                    <a:pt x="67630" y="32321"/>
                  </a:lnTo>
                  <a:lnTo>
                    <a:pt x="67663" y="32404"/>
                  </a:lnTo>
                  <a:lnTo>
                    <a:pt x="67697" y="32504"/>
                  </a:lnTo>
                  <a:lnTo>
                    <a:pt x="67697" y="32604"/>
                  </a:lnTo>
                  <a:lnTo>
                    <a:pt x="67680" y="32703"/>
                  </a:lnTo>
                  <a:lnTo>
                    <a:pt x="67614" y="32936"/>
                  </a:lnTo>
                  <a:lnTo>
                    <a:pt x="67531" y="33152"/>
                  </a:lnTo>
                  <a:lnTo>
                    <a:pt x="67348" y="33583"/>
                  </a:lnTo>
                  <a:lnTo>
                    <a:pt x="67132" y="33999"/>
                  </a:lnTo>
                  <a:lnTo>
                    <a:pt x="66883" y="34381"/>
                  </a:lnTo>
                  <a:lnTo>
                    <a:pt x="66617" y="34746"/>
                  </a:lnTo>
                  <a:lnTo>
                    <a:pt x="66318" y="35095"/>
                  </a:lnTo>
                  <a:lnTo>
                    <a:pt x="65986" y="35410"/>
                  </a:lnTo>
                  <a:lnTo>
                    <a:pt x="65637" y="35693"/>
                  </a:lnTo>
                  <a:lnTo>
                    <a:pt x="65255" y="35958"/>
                  </a:lnTo>
                  <a:lnTo>
                    <a:pt x="64857" y="36191"/>
                  </a:lnTo>
                  <a:lnTo>
                    <a:pt x="64458" y="36390"/>
                  </a:lnTo>
                  <a:lnTo>
                    <a:pt x="64026" y="36556"/>
                  </a:lnTo>
                  <a:lnTo>
                    <a:pt x="63578" y="36689"/>
                  </a:lnTo>
                  <a:lnTo>
                    <a:pt x="63129" y="36789"/>
                  </a:lnTo>
                  <a:lnTo>
                    <a:pt x="62664" y="36839"/>
                  </a:lnTo>
                  <a:lnTo>
                    <a:pt x="62199" y="36855"/>
                  </a:lnTo>
                  <a:lnTo>
                    <a:pt x="61718" y="36839"/>
                  </a:lnTo>
                  <a:lnTo>
                    <a:pt x="61269" y="36789"/>
                  </a:lnTo>
                  <a:lnTo>
                    <a:pt x="60821" y="36689"/>
                  </a:lnTo>
                  <a:lnTo>
                    <a:pt x="60372" y="36556"/>
                  </a:lnTo>
                  <a:lnTo>
                    <a:pt x="59957" y="36390"/>
                  </a:lnTo>
                  <a:lnTo>
                    <a:pt x="59542" y="36208"/>
                  </a:lnTo>
                  <a:lnTo>
                    <a:pt x="59143" y="35975"/>
                  </a:lnTo>
                  <a:lnTo>
                    <a:pt x="58778" y="35709"/>
                  </a:lnTo>
                  <a:lnTo>
                    <a:pt x="58429" y="35427"/>
                  </a:lnTo>
                  <a:lnTo>
                    <a:pt x="58097" y="35128"/>
                  </a:lnTo>
                  <a:lnTo>
                    <a:pt x="57798" y="34779"/>
                  </a:lnTo>
                  <a:lnTo>
                    <a:pt x="57516" y="34414"/>
                  </a:lnTo>
                  <a:lnTo>
                    <a:pt x="57283" y="34032"/>
                  </a:lnTo>
                  <a:lnTo>
                    <a:pt x="57067" y="33633"/>
                  </a:lnTo>
                  <a:lnTo>
                    <a:pt x="56868" y="33201"/>
                  </a:lnTo>
                  <a:lnTo>
                    <a:pt x="56718" y="32770"/>
                  </a:lnTo>
                  <a:lnTo>
                    <a:pt x="56702" y="32670"/>
                  </a:lnTo>
                  <a:lnTo>
                    <a:pt x="56702" y="32570"/>
                  </a:lnTo>
                  <a:lnTo>
                    <a:pt x="56735" y="32471"/>
                  </a:lnTo>
                  <a:lnTo>
                    <a:pt x="56768" y="32371"/>
                  </a:lnTo>
                  <a:lnTo>
                    <a:pt x="56818" y="32305"/>
                  </a:lnTo>
                  <a:lnTo>
                    <a:pt x="56884" y="32222"/>
                  </a:lnTo>
                  <a:lnTo>
                    <a:pt x="56967" y="32172"/>
                  </a:lnTo>
                  <a:lnTo>
                    <a:pt x="57067" y="32138"/>
                  </a:lnTo>
                  <a:lnTo>
                    <a:pt x="57167" y="32122"/>
                  </a:lnTo>
                  <a:lnTo>
                    <a:pt x="57266" y="32122"/>
                  </a:lnTo>
                  <a:lnTo>
                    <a:pt x="57366" y="32138"/>
                  </a:lnTo>
                  <a:lnTo>
                    <a:pt x="57449" y="32172"/>
                  </a:lnTo>
                  <a:lnTo>
                    <a:pt x="57532" y="32238"/>
                  </a:lnTo>
                  <a:lnTo>
                    <a:pt x="57599" y="32305"/>
                  </a:lnTo>
                  <a:lnTo>
                    <a:pt x="57665" y="32388"/>
                  </a:lnTo>
                  <a:lnTo>
                    <a:pt x="57698" y="32487"/>
                  </a:lnTo>
                  <a:lnTo>
                    <a:pt x="57815" y="32853"/>
                  </a:lnTo>
                  <a:lnTo>
                    <a:pt x="57964" y="33201"/>
                  </a:lnTo>
                  <a:lnTo>
                    <a:pt x="58147" y="33534"/>
                  </a:lnTo>
                  <a:lnTo>
                    <a:pt x="58346" y="33849"/>
                  </a:lnTo>
                  <a:lnTo>
                    <a:pt x="58579" y="34148"/>
                  </a:lnTo>
                  <a:lnTo>
                    <a:pt x="58828" y="34414"/>
                  </a:lnTo>
                  <a:lnTo>
                    <a:pt x="59093" y="34680"/>
                  </a:lnTo>
                  <a:lnTo>
                    <a:pt x="59392" y="34912"/>
                  </a:lnTo>
                  <a:lnTo>
                    <a:pt x="59691" y="35111"/>
                  </a:lnTo>
                  <a:lnTo>
                    <a:pt x="60007" y="35311"/>
                  </a:lnTo>
                  <a:lnTo>
                    <a:pt x="60356" y="35460"/>
                  </a:lnTo>
                  <a:lnTo>
                    <a:pt x="60704" y="35610"/>
                  </a:lnTo>
                  <a:lnTo>
                    <a:pt x="61053" y="35709"/>
                  </a:lnTo>
                  <a:lnTo>
                    <a:pt x="61435" y="35792"/>
                  </a:lnTo>
                  <a:lnTo>
                    <a:pt x="61801" y="35826"/>
                  </a:lnTo>
                  <a:lnTo>
                    <a:pt x="62199" y="35842"/>
                  </a:lnTo>
                  <a:lnTo>
                    <a:pt x="62581" y="35826"/>
                  </a:lnTo>
                  <a:lnTo>
                    <a:pt x="62963" y="35792"/>
                  </a:lnTo>
                  <a:lnTo>
                    <a:pt x="63345" y="35709"/>
                  </a:lnTo>
                  <a:lnTo>
                    <a:pt x="63694" y="35593"/>
                  </a:lnTo>
                  <a:lnTo>
                    <a:pt x="64059" y="35460"/>
                  </a:lnTo>
                  <a:lnTo>
                    <a:pt x="64391" y="35294"/>
                  </a:lnTo>
                  <a:lnTo>
                    <a:pt x="64707" y="35111"/>
                  </a:lnTo>
                  <a:lnTo>
                    <a:pt x="65023" y="34896"/>
                  </a:lnTo>
                  <a:lnTo>
                    <a:pt x="65305" y="34663"/>
                  </a:lnTo>
                  <a:lnTo>
                    <a:pt x="65587" y="34397"/>
                  </a:lnTo>
                  <a:lnTo>
                    <a:pt x="65820" y="34115"/>
                  </a:lnTo>
                  <a:lnTo>
                    <a:pt x="66052" y="33816"/>
                  </a:lnTo>
                  <a:lnTo>
                    <a:pt x="66252" y="33500"/>
                  </a:lnTo>
                  <a:lnTo>
                    <a:pt x="66434" y="33152"/>
                  </a:lnTo>
                  <a:lnTo>
                    <a:pt x="66584" y="32803"/>
                  </a:lnTo>
                  <a:lnTo>
                    <a:pt x="66700" y="32437"/>
                  </a:lnTo>
                  <a:lnTo>
                    <a:pt x="66733" y="32338"/>
                  </a:lnTo>
                  <a:lnTo>
                    <a:pt x="66800" y="32255"/>
                  </a:lnTo>
                  <a:lnTo>
                    <a:pt x="66866" y="32188"/>
                  </a:lnTo>
                  <a:lnTo>
                    <a:pt x="66949" y="32122"/>
                  </a:lnTo>
                  <a:lnTo>
                    <a:pt x="67032" y="32089"/>
                  </a:lnTo>
                  <a:lnTo>
                    <a:pt x="67132" y="32072"/>
                  </a:lnTo>
                  <a:lnTo>
                    <a:pt x="67232" y="32055"/>
                  </a:lnTo>
                  <a:close/>
                  <a:moveTo>
                    <a:pt x="90052" y="32055"/>
                  </a:moveTo>
                  <a:lnTo>
                    <a:pt x="90151" y="32089"/>
                  </a:lnTo>
                  <a:lnTo>
                    <a:pt x="90251" y="32122"/>
                  </a:lnTo>
                  <a:lnTo>
                    <a:pt x="90334" y="32172"/>
                  </a:lnTo>
                  <a:lnTo>
                    <a:pt x="90400" y="32238"/>
                  </a:lnTo>
                  <a:lnTo>
                    <a:pt x="90450" y="32321"/>
                  </a:lnTo>
                  <a:lnTo>
                    <a:pt x="90500" y="32404"/>
                  </a:lnTo>
                  <a:lnTo>
                    <a:pt x="90517" y="32504"/>
                  </a:lnTo>
                  <a:lnTo>
                    <a:pt x="90517" y="32604"/>
                  </a:lnTo>
                  <a:lnTo>
                    <a:pt x="90500" y="32703"/>
                  </a:lnTo>
                  <a:lnTo>
                    <a:pt x="90434" y="32936"/>
                  </a:lnTo>
                  <a:lnTo>
                    <a:pt x="90351" y="33152"/>
                  </a:lnTo>
                  <a:lnTo>
                    <a:pt x="90168" y="33583"/>
                  </a:lnTo>
                  <a:lnTo>
                    <a:pt x="89952" y="33999"/>
                  </a:lnTo>
                  <a:lnTo>
                    <a:pt x="89720" y="34381"/>
                  </a:lnTo>
                  <a:lnTo>
                    <a:pt x="89437" y="34746"/>
                  </a:lnTo>
                  <a:lnTo>
                    <a:pt x="89138" y="35095"/>
                  </a:lnTo>
                  <a:lnTo>
                    <a:pt x="88806" y="35410"/>
                  </a:lnTo>
                  <a:lnTo>
                    <a:pt x="88457" y="35693"/>
                  </a:lnTo>
                  <a:lnTo>
                    <a:pt x="88075" y="35958"/>
                  </a:lnTo>
                  <a:lnTo>
                    <a:pt x="87693" y="36191"/>
                  </a:lnTo>
                  <a:lnTo>
                    <a:pt x="87278" y="36390"/>
                  </a:lnTo>
                  <a:lnTo>
                    <a:pt x="86846" y="36556"/>
                  </a:lnTo>
                  <a:lnTo>
                    <a:pt x="86414" y="36689"/>
                  </a:lnTo>
                  <a:lnTo>
                    <a:pt x="85949" y="36789"/>
                  </a:lnTo>
                  <a:lnTo>
                    <a:pt x="85484" y="36839"/>
                  </a:lnTo>
                  <a:lnTo>
                    <a:pt x="85019" y="36855"/>
                  </a:lnTo>
                  <a:lnTo>
                    <a:pt x="84554" y="36839"/>
                  </a:lnTo>
                  <a:lnTo>
                    <a:pt x="84089" y="36789"/>
                  </a:lnTo>
                  <a:lnTo>
                    <a:pt x="83641" y="36689"/>
                  </a:lnTo>
                  <a:lnTo>
                    <a:pt x="83192" y="36556"/>
                  </a:lnTo>
                  <a:lnTo>
                    <a:pt x="82777" y="36390"/>
                  </a:lnTo>
                  <a:lnTo>
                    <a:pt x="82362" y="36208"/>
                  </a:lnTo>
                  <a:lnTo>
                    <a:pt x="81980" y="35975"/>
                  </a:lnTo>
                  <a:lnTo>
                    <a:pt x="81598" y="35709"/>
                  </a:lnTo>
                  <a:lnTo>
                    <a:pt x="81249" y="35427"/>
                  </a:lnTo>
                  <a:lnTo>
                    <a:pt x="80917" y="35128"/>
                  </a:lnTo>
                  <a:lnTo>
                    <a:pt x="80618" y="34779"/>
                  </a:lnTo>
                  <a:lnTo>
                    <a:pt x="80352" y="34414"/>
                  </a:lnTo>
                  <a:lnTo>
                    <a:pt x="80103" y="34032"/>
                  </a:lnTo>
                  <a:lnTo>
                    <a:pt x="79887" y="33633"/>
                  </a:lnTo>
                  <a:lnTo>
                    <a:pt x="79705" y="33201"/>
                  </a:lnTo>
                  <a:lnTo>
                    <a:pt x="79555" y="32770"/>
                  </a:lnTo>
                  <a:lnTo>
                    <a:pt x="79522" y="32670"/>
                  </a:lnTo>
                  <a:lnTo>
                    <a:pt x="79538" y="32570"/>
                  </a:lnTo>
                  <a:lnTo>
                    <a:pt x="79555" y="32471"/>
                  </a:lnTo>
                  <a:lnTo>
                    <a:pt x="79588" y="32371"/>
                  </a:lnTo>
                  <a:lnTo>
                    <a:pt x="79638" y="32305"/>
                  </a:lnTo>
                  <a:lnTo>
                    <a:pt x="79721" y="32222"/>
                  </a:lnTo>
                  <a:lnTo>
                    <a:pt x="79804" y="32172"/>
                  </a:lnTo>
                  <a:lnTo>
                    <a:pt x="79887" y="32138"/>
                  </a:lnTo>
                  <a:lnTo>
                    <a:pt x="79987" y="32122"/>
                  </a:lnTo>
                  <a:lnTo>
                    <a:pt x="80087" y="32122"/>
                  </a:lnTo>
                  <a:lnTo>
                    <a:pt x="80186" y="32138"/>
                  </a:lnTo>
                  <a:lnTo>
                    <a:pt x="80269" y="32172"/>
                  </a:lnTo>
                  <a:lnTo>
                    <a:pt x="80352" y="32238"/>
                  </a:lnTo>
                  <a:lnTo>
                    <a:pt x="80419" y="32305"/>
                  </a:lnTo>
                  <a:lnTo>
                    <a:pt x="80485" y="32388"/>
                  </a:lnTo>
                  <a:lnTo>
                    <a:pt x="80518" y="32487"/>
                  </a:lnTo>
                  <a:lnTo>
                    <a:pt x="80651" y="32853"/>
                  </a:lnTo>
                  <a:lnTo>
                    <a:pt x="80801" y="33201"/>
                  </a:lnTo>
                  <a:lnTo>
                    <a:pt x="80967" y="33534"/>
                  </a:lnTo>
                  <a:lnTo>
                    <a:pt x="81183" y="33849"/>
                  </a:lnTo>
                  <a:lnTo>
                    <a:pt x="81399" y="34148"/>
                  </a:lnTo>
                  <a:lnTo>
                    <a:pt x="81648" y="34414"/>
                  </a:lnTo>
                  <a:lnTo>
                    <a:pt x="81914" y="34680"/>
                  </a:lnTo>
                  <a:lnTo>
                    <a:pt x="82212" y="34912"/>
                  </a:lnTo>
                  <a:lnTo>
                    <a:pt x="82511" y="35111"/>
                  </a:lnTo>
                  <a:lnTo>
                    <a:pt x="82844" y="35311"/>
                  </a:lnTo>
                  <a:lnTo>
                    <a:pt x="83176" y="35460"/>
                  </a:lnTo>
                  <a:lnTo>
                    <a:pt x="83525" y="35610"/>
                  </a:lnTo>
                  <a:lnTo>
                    <a:pt x="83890" y="35709"/>
                  </a:lnTo>
                  <a:lnTo>
                    <a:pt x="84255" y="35792"/>
                  </a:lnTo>
                  <a:lnTo>
                    <a:pt x="84637" y="35826"/>
                  </a:lnTo>
                  <a:lnTo>
                    <a:pt x="85019" y="35842"/>
                  </a:lnTo>
                  <a:lnTo>
                    <a:pt x="85401" y="35826"/>
                  </a:lnTo>
                  <a:lnTo>
                    <a:pt x="85783" y="35792"/>
                  </a:lnTo>
                  <a:lnTo>
                    <a:pt x="86165" y="35709"/>
                  </a:lnTo>
                  <a:lnTo>
                    <a:pt x="86531" y="35593"/>
                  </a:lnTo>
                  <a:lnTo>
                    <a:pt x="86879" y="35460"/>
                  </a:lnTo>
                  <a:lnTo>
                    <a:pt x="87212" y="35294"/>
                  </a:lnTo>
                  <a:lnTo>
                    <a:pt x="87544" y="35111"/>
                  </a:lnTo>
                  <a:lnTo>
                    <a:pt x="87843" y="34896"/>
                  </a:lnTo>
                  <a:lnTo>
                    <a:pt x="88125" y="34663"/>
                  </a:lnTo>
                  <a:lnTo>
                    <a:pt x="88407" y="34397"/>
                  </a:lnTo>
                  <a:lnTo>
                    <a:pt x="88657" y="34115"/>
                  </a:lnTo>
                  <a:lnTo>
                    <a:pt x="88872" y="33816"/>
                  </a:lnTo>
                  <a:lnTo>
                    <a:pt x="89072" y="33500"/>
                  </a:lnTo>
                  <a:lnTo>
                    <a:pt x="89254" y="33152"/>
                  </a:lnTo>
                  <a:lnTo>
                    <a:pt x="89404" y="32803"/>
                  </a:lnTo>
                  <a:lnTo>
                    <a:pt x="89520" y="32437"/>
                  </a:lnTo>
                  <a:lnTo>
                    <a:pt x="89570" y="32338"/>
                  </a:lnTo>
                  <a:lnTo>
                    <a:pt x="89620" y="32255"/>
                  </a:lnTo>
                  <a:lnTo>
                    <a:pt x="89686" y="32188"/>
                  </a:lnTo>
                  <a:lnTo>
                    <a:pt x="89769" y="32122"/>
                  </a:lnTo>
                  <a:lnTo>
                    <a:pt x="89852" y="32089"/>
                  </a:lnTo>
                  <a:lnTo>
                    <a:pt x="89952" y="32072"/>
                  </a:lnTo>
                  <a:lnTo>
                    <a:pt x="90052" y="32055"/>
                  </a:lnTo>
                  <a:close/>
                  <a:moveTo>
                    <a:pt x="74340" y="1"/>
                  </a:moveTo>
                  <a:lnTo>
                    <a:pt x="74390" y="350"/>
                  </a:lnTo>
                  <a:lnTo>
                    <a:pt x="74440" y="682"/>
                  </a:lnTo>
                  <a:lnTo>
                    <a:pt x="74456" y="1014"/>
                  </a:lnTo>
                  <a:lnTo>
                    <a:pt x="74473" y="1346"/>
                  </a:lnTo>
                  <a:lnTo>
                    <a:pt x="74456" y="1678"/>
                  </a:lnTo>
                  <a:lnTo>
                    <a:pt x="74440" y="2011"/>
                  </a:lnTo>
                  <a:lnTo>
                    <a:pt x="74406" y="2343"/>
                  </a:lnTo>
                  <a:lnTo>
                    <a:pt x="74357" y="2675"/>
                  </a:lnTo>
                  <a:lnTo>
                    <a:pt x="74307" y="3007"/>
                  </a:lnTo>
                  <a:lnTo>
                    <a:pt x="74224" y="3323"/>
                  </a:lnTo>
                  <a:lnTo>
                    <a:pt x="74141" y="3655"/>
                  </a:lnTo>
                  <a:lnTo>
                    <a:pt x="74058" y="3970"/>
                  </a:lnTo>
                  <a:lnTo>
                    <a:pt x="73941" y="4286"/>
                  </a:lnTo>
                  <a:lnTo>
                    <a:pt x="73825" y="4602"/>
                  </a:lnTo>
                  <a:lnTo>
                    <a:pt x="73692" y="4917"/>
                  </a:lnTo>
                  <a:lnTo>
                    <a:pt x="73543" y="5233"/>
                  </a:lnTo>
                  <a:lnTo>
                    <a:pt x="73393" y="5532"/>
                  </a:lnTo>
                  <a:lnTo>
                    <a:pt x="73244" y="5847"/>
                  </a:lnTo>
                  <a:lnTo>
                    <a:pt x="73061" y="6146"/>
                  </a:lnTo>
                  <a:lnTo>
                    <a:pt x="72878" y="6428"/>
                  </a:lnTo>
                  <a:lnTo>
                    <a:pt x="72496" y="7010"/>
                  </a:lnTo>
                  <a:lnTo>
                    <a:pt x="72081" y="7558"/>
                  </a:lnTo>
                  <a:lnTo>
                    <a:pt x="71649" y="8089"/>
                  </a:lnTo>
                  <a:lnTo>
                    <a:pt x="71168" y="8604"/>
                  </a:lnTo>
                  <a:lnTo>
                    <a:pt x="70686" y="9086"/>
                  </a:lnTo>
                  <a:lnTo>
                    <a:pt x="70171" y="9534"/>
                  </a:lnTo>
                  <a:lnTo>
                    <a:pt x="69640" y="9966"/>
                  </a:lnTo>
                  <a:lnTo>
                    <a:pt x="69092" y="10381"/>
                  </a:lnTo>
                  <a:lnTo>
                    <a:pt x="68544" y="10763"/>
                  </a:lnTo>
                  <a:lnTo>
                    <a:pt x="67979" y="11145"/>
                  </a:lnTo>
                  <a:lnTo>
                    <a:pt x="67398" y="11494"/>
                  </a:lnTo>
                  <a:lnTo>
                    <a:pt x="66816" y="11843"/>
                  </a:lnTo>
                  <a:lnTo>
                    <a:pt x="66218" y="12175"/>
                  </a:lnTo>
                  <a:lnTo>
                    <a:pt x="65621" y="12507"/>
                  </a:lnTo>
                  <a:lnTo>
                    <a:pt x="64408" y="13138"/>
                  </a:lnTo>
                  <a:lnTo>
                    <a:pt x="63196" y="13753"/>
                  </a:lnTo>
                  <a:lnTo>
                    <a:pt x="61967" y="14384"/>
                  </a:lnTo>
                  <a:lnTo>
                    <a:pt x="60771" y="15015"/>
                  </a:lnTo>
                  <a:lnTo>
                    <a:pt x="60156" y="15347"/>
                  </a:lnTo>
                  <a:lnTo>
                    <a:pt x="59575" y="15679"/>
                  </a:lnTo>
                  <a:lnTo>
                    <a:pt x="58977" y="16045"/>
                  </a:lnTo>
                  <a:lnTo>
                    <a:pt x="58396" y="16410"/>
                  </a:lnTo>
                  <a:lnTo>
                    <a:pt x="57831" y="16792"/>
                  </a:lnTo>
                  <a:lnTo>
                    <a:pt x="57266" y="17207"/>
                  </a:lnTo>
                  <a:lnTo>
                    <a:pt x="56718" y="17623"/>
                  </a:lnTo>
                  <a:lnTo>
                    <a:pt x="56203" y="18054"/>
                  </a:lnTo>
                  <a:lnTo>
                    <a:pt x="55689" y="18519"/>
                  </a:lnTo>
                  <a:lnTo>
                    <a:pt x="55207" y="18985"/>
                  </a:lnTo>
                  <a:lnTo>
                    <a:pt x="54742" y="19483"/>
                  </a:lnTo>
                  <a:lnTo>
                    <a:pt x="54310" y="19998"/>
                  </a:lnTo>
                  <a:lnTo>
                    <a:pt x="53912" y="20529"/>
                  </a:lnTo>
                  <a:lnTo>
                    <a:pt x="53712" y="20811"/>
                  </a:lnTo>
                  <a:lnTo>
                    <a:pt x="53530" y="21094"/>
                  </a:lnTo>
                  <a:lnTo>
                    <a:pt x="53363" y="21376"/>
                  </a:lnTo>
                  <a:lnTo>
                    <a:pt x="53197" y="21675"/>
                  </a:lnTo>
                  <a:lnTo>
                    <a:pt x="53031" y="21974"/>
                  </a:lnTo>
                  <a:lnTo>
                    <a:pt x="52882" y="22273"/>
                  </a:lnTo>
                  <a:lnTo>
                    <a:pt x="52749" y="22589"/>
                  </a:lnTo>
                  <a:lnTo>
                    <a:pt x="52633" y="22904"/>
                  </a:lnTo>
                  <a:lnTo>
                    <a:pt x="52516" y="23236"/>
                  </a:lnTo>
                  <a:lnTo>
                    <a:pt x="52417" y="23568"/>
                  </a:lnTo>
                  <a:lnTo>
                    <a:pt x="52334" y="23901"/>
                  </a:lnTo>
                  <a:lnTo>
                    <a:pt x="52267" y="24249"/>
                  </a:lnTo>
                  <a:lnTo>
                    <a:pt x="52201" y="24582"/>
                  </a:lnTo>
                  <a:lnTo>
                    <a:pt x="52168" y="24930"/>
                  </a:lnTo>
                  <a:lnTo>
                    <a:pt x="52134" y="25279"/>
                  </a:lnTo>
                  <a:lnTo>
                    <a:pt x="52118" y="25611"/>
                  </a:lnTo>
                  <a:lnTo>
                    <a:pt x="52118" y="25960"/>
                  </a:lnTo>
                  <a:lnTo>
                    <a:pt x="52118" y="26309"/>
                  </a:lnTo>
                  <a:lnTo>
                    <a:pt x="52151" y="26658"/>
                  </a:lnTo>
                  <a:lnTo>
                    <a:pt x="52184" y="26990"/>
                  </a:lnTo>
                  <a:lnTo>
                    <a:pt x="52234" y="27339"/>
                  </a:lnTo>
                  <a:lnTo>
                    <a:pt x="52300" y="27671"/>
                  </a:lnTo>
                  <a:lnTo>
                    <a:pt x="52384" y="28003"/>
                  </a:lnTo>
                  <a:lnTo>
                    <a:pt x="52467" y="28319"/>
                  </a:lnTo>
                  <a:lnTo>
                    <a:pt x="52583" y="28634"/>
                  </a:lnTo>
                  <a:lnTo>
                    <a:pt x="52699" y="28950"/>
                  </a:lnTo>
                  <a:lnTo>
                    <a:pt x="52832" y="29265"/>
                  </a:lnTo>
                  <a:lnTo>
                    <a:pt x="52981" y="29548"/>
                  </a:lnTo>
                  <a:lnTo>
                    <a:pt x="53148" y="29847"/>
                  </a:lnTo>
                  <a:lnTo>
                    <a:pt x="53330" y="30129"/>
                  </a:lnTo>
                  <a:lnTo>
                    <a:pt x="53513" y="30395"/>
                  </a:lnTo>
                  <a:lnTo>
                    <a:pt x="53712" y="30644"/>
                  </a:lnTo>
                  <a:lnTo>
                    <a:pt x="53928" y="30893"/>
                  </a:lnTo>
                  <a:lnTo>
                    <a:pt x="54161" y="31125"/>
                  </a:lnTo>
                  <a:lnTo>
                    <a:pt x="54410" y="31341"/>
                  </a:lnTo>
                  <a:lnTo>
                    <a:pt x="54675" y="31541"/>
                  </a:lnTo>
                  <a:lnTo>
                    <a:pt x="54958" y="31740"/>
                  </a:lnTo>
                  <a:lnTo>
                    <a:pt x="55240" y="31906"/>
                  </a:lnTo>
                  <a:lnTo>
                    <a:pt x="54941" y="31956"/>
                  </a:lnTo>
                  <a:lnTo>
                    <a:pt x="54642" y="31972"/>
                  </a:lnTo>
                  <a:lnTo>
                    <a:pt x="54343" y="31989"/>
                  </a:lnTo>
                  <a:lnTo>
                    <a:pt x="54028" y="31972"/>
                  </a:lnTo>
                  <a:lnTo>
                    <a:pt x="53729" y="31956"/>
                  </a:lnTo>
                  <a:lnTo>
                    <a:pt x="53430" y="31923"/>
                  </a:lnTo>
                  <a:lnTo>
                    <a:pt x="53131" y="31856"/>
                  </a:lnTo>
                  <a:lnTo>
                    <a:pt x="52832" y="31790"/>
                  </a:lnTo>
                  <a:lnTo>
                    <a:pt x="52550" y="31707"/>
                  </a:lnTo>
                  <a:lnTo>
                    <a:pt x="52267" y="31624"/>
                  </a:lnTo>
                  <a:lnTo>
                    <a:pt x="51985" y="31507"/>
                  </a:lnTo>
                  <a:lnTo>
                    <a:pt x="51703" y="31391"/>
                  </a:lnTo>
                  <a:lnTo>
                    <a:pt x="51420" y="31258"/>
                  </a:lnTo>
                  <a:lnTo>
                    <a:pt x="51154" y="31109"/>
                  </a:lnTo>
                  <a:lnTo>
                    <a:pt x="50889" y="30959"/>
                  </a:lnTo>
                  <a:lnTo>
                    <a:pt x="50640" y="30777"/>
                  </a:lnTo>
                  <a:lnTo>
                    <a:pt x="50390" y="30610"/>
                  </a:lnTo>
                  <a:lnTo>
                    <a:pt x="50158" y="30411"/>
                  </a:lnTo>
                  <a:lnTo>
                    <a:pt x="49925" y="30212"/>
                  </a:lnTo>
                  <a:lnTo>
                    <a:pt x="49710" y="30013"/>
                  </a:lnTo>
                  <a:lnTo>
                    <a:pt x="49494" y="29780"/>
                  </a:lnTo>
                  <a:lnTo>
                    <a:pt x="49294" y="29564"/>
                  </a:lnTo>
                  <a:lnTo>
                    <a:pt x="49112" y="29315"/>
                  </a:lnTo>
                  <a:lnTo>
                    <a:pt x="48929" y="29083"/>
                  </a:lnTo>
                  <a:lnTo>
                    <a:pt x="48763" y="28817"/>
                  </a:lnTo>
                  <a:lnTo>
                    <a:pt x="48613" y="28568"/>
                  </a:lnTo>
                  <a:lnTo>
                    <a:pt x="48464" y="28302"/>
                  </a:lnTo>
                  <a:lnTo>
                    <a:pt x="48348" y="28020"/>
                  </a:lnTo>
                  <a:lnTo>
                    <a:pt x="48231" y="27737"/>
                  </a:lnTo>
                  <a:lnTo>
                    <a:pt x="48132" y="27455"/>
                  </a:lnTo>
                  <a:lnTo>
                    <a:pt x="48049" y="27156"/>
                  </a:lnTo>
                  <a:lnTo>
                    <a:pt x="47982" y="26857"/>
                  </a:lnTo>
                  <a:lnTo>
                    <a:pt x="47866" y="29232"/>
                  </a:lnTo>
                  <a:lnTo>
                    <a:pt x="47833" y="30411"/>
                  </a:lnTo>
                  <a:lnTo>
                    <a:pt x="47800" y="31590"/>
                  </a:lnTo>
                  <a:lnTo>
                    <a:pt x="47766" y="32753"/>
                  </a:lnTo>
                  <a:lnTo>
                    <a:pt x="47766" y="33916"/>
                  </a:lnTo>
                  <a:lnTo>
                    <a:pt x="47783" y="35078"/>
                  </a:lnTo>
                  <a:lnTo>
                    <a:pt x="47800" y="36241"/>
                  </a:lnTo>
                  <a:lnTo>
                    <a:pt x="47866" y="37387"/>
                  </a:lnTo>
                  <a:lnTo>
                    <a:pt x="47932" y="38533"/>
                  </a:lnTo>
                  <a:lnTo>
                    <a:pt x="48049" y="39695"/>
                  </a:lnTo>
                  <a:lnTo>
                    <a:pt x="48182" y="40841"/>
                  </a:lnTo>
                  <a:lnTo>
                    <a:pt x="48348" y="41987"/>
                  </a:lnTo>
                  <a:lnTo>
                    <a:pt x="48547" y="43150"/>
                  </a:lnTo>
                  <a:lnTo>
                    <a:pt x="48779" y="44296"/>
                  </a:lnTo>
                  <a:lnTo>
                    <a:pt x="49045" y="45459"/>
                  </a:lnTo>
                  <a:lnTo>
                    <a:pt x="49211" y="46040"/>
                  </a:lnTo>
                  <a:lnTo>
                    <a:pt x="49377" y="46621"/>
                  </a:lnTo>
                  <a:lnTo>
                    <a:pt x="49543" y="47186"/>
                  </a:lnTo>
                  <a:lnTo>
                    <a:pt x="49726" y="47751"/>
                  </a:lnTo>
                  <a:lnTo>
                    <a:pt x="49942" y="48332"/>
                  </a:lnTo>
                  <a:lnTo>
                    <a:pt x="50141" y="48897"/>
                  </a:lnTo>
                  <a:lnTo>
                    <a:pt x="50374" y="49445"/>
                  </a:lnTo>
                  <a:lnTo>
                    <a:pt x="50606" y="50009"/>
                  </a:lnTo>
                  <a:lnTo>
                    <a:pt x="50856" y="50557"/>
                  </a:lnTo>
                  <a:lnTo>
                    <a:pt x="51105" y="51105"/>
                  </a:lnTo>
                  <a:lnTo>
                    <a:pt x="51387" y="51637"/>
                  </a:lnTo>
                  <a:lnTo>
                    <a:pt x="51669" y="52168"/>
                  </a:lnTo>
                  <a:lnTo>
                    <a:pt x="51952" y="52683"/>
                  </a:lnTo>
                  <a:lnTo>
                    <a:pt x="52267" y="53198"/>
                  </a:lnTo>
                  <a:lnTo>
                    <a:pt x="52583" y="53713"/>
                  </a:lnTo>
                  <a:lnTo>
                    <a:pt x="52915" y="54211"/>
                  </a:lnTo>
                  <a:lnTo>
                    <a:pt x="53247" y="54710"/>
                  </a:lnTo>
                  <a:lnTo>
                    <a:pt x="53596" y="55191"/>
                  </a:lnTo>
                  <a:lnTo>
                    <a:pt x="53961" y="55656"/>
                  </a:lnTo>
                  <a:lnTo>
                    <a:pt x="54343" y="56121"/>
                  </a:lnTo>
                  <a:lnTo>
                    <a:pt x="54725" y="56570"/>
                  </a:lnTo>
                  <a:lnTo>
                    <a:pt x="55141" y="57001"/>
                  </a:lnTo>
                  <a:lnTo>
                    <a:pt x="55539" y="57433"/>
                  </a:lnTo>
                  <a:lnTo>
                    <a:pt x="55971" y="57832"/>
                  </a:lnTo>
                  <a:lnTo>
                    <a:pt x="56403" y="58231"/>
                  </a:lnTo>
                  <a:lnTo>
                    <a:pt x="56851" y="58629"/>
                  </a:lnTo>
                  <a:lnTo>
                    <a:pt x="57316" y="58995"/>
                  </a:lnTo>
                  <a:lnTo>
                    <a:pt x="57781" y="59360"/>
                  </a:lnTo>
                  <a:lnTo>
                    <a:pt x="58263" y="59692"/>
                  </a:lnTo>
                  <a:lnTo>
                    <a:pt x="58761" y="60024"/>
                  </a:lnTo>
                  <a:lnTo>
                    <a:pt x="59259" y="60340"/>
                  </a:lnTo>
                  <a:lnTo>
                    <a:pt x="59774" y="60639"/>
                  </a:lnTo>
                  <a:lnTo>
                    <a:pt x="59824" y="61685"/>
                  </a:lnTo>
                  <a:lnTo>
                    <a:pt x="59841" y="62765"/>
                  </a:lnTo>
                  <a:lnTo>
                    <a:pt x="59808" y="63844"/>
                  </a:lnTo>
                  <a:lnTo>
                    <a:pt x="59758" y="64940"/>
                  </a:lnTo>
                  <a:lnTo>
                    <a:pt x="59658" y="66037"/>
                  </a:lnTo>
                  <a:lnTo>
                    <a:pt x="59592" y="66568"/>
                  </a:lnTo>
                  <a:lnTo>
                    <a:pt x="59509" y="67116"/>
                  </a:lnTo>
                  <a:lnTo>
                    <a:pt x="59426" y="67664"/>
                  </a:lnTo>
                  <a:lnTo>
                    <a:pt x="59342" y="68212"/>
                  </a:lnTo>
                  <a:lnTo>
                    <a:pt x="59243" y="68744"/>
                  </a:lnTo>
                  <a:lnTo>
                    <a:pt x="59127" y="69292"/>
                  </a:lnTo>
                  <a:lnTo>
                    <a:pt x="58994" y="69823"/>
                  </a:lnTo>
                  <a:lnTo>
                    <a:pt x="58861" y="70355"/>
                  </a:lnTo>
                  <a:lnTo>
                    <a:pt x="58711" y="70870"/>
                  </a:lnTo>
                  <a:lnTo>
                    <a:pt x="58545" y="71401"/>
                  </a:lnTo>
                  <a:lnTo>
                    <a:pt x="58379" y="71916"/>
                  </a:lnTo>
                  <a:lnTo>
                    <a:pt x="58180" y="72414"/>
                  </a:lnTo>
                  <a:lnTo>
                    <a:pt x="57997" y="72912"/>
                  </a:lnTo>
                  <a:lnTo>
                    <a:pt x="57781" y="73411"/>
                  </a:lnTo>
                  <a:lnTo>
                    <a:pt x="57565" y="73892"/>
                  </a:lnTo>
                  <a:lnTo>
                    <a:pt x="57316" y="74374"/>
                  </a:lnTo>
                  <a:lnTo>
                    <a:pt x="57067" y="74839"/>
                  </a:lnTo>
                  <a:lnTo>
                    <a:pt x="56818" y="75304"/>
                  </a:lnTo>
                  <a:lnTo>
                    <a:pt x="56536" y="75753"/>
                  </a:lnTo>
                  <a:lnTo>
                    <a:pt x="56237" y="76201"/>
                  </a:lnTo>
                  <a:lnTo>
                    <a:pt x="55938" y="76616"/>
                  </a:lnTo>
                  <a:lnTo>
                    <a:pt x="55622" y="77031"/>
                  </a:lnTo>
                  <a:lnTo>
                    <a:pt x="55240" y="77496"/>
                  </a:lnTo>
                  <a:lnTo>
                    <a:pt x="54842" y="77945"/>
                  </a:lnTo>
                  <a:lnTo>
                    <a:pt x="54426" y="78393"/>
                  </a:lnTo>
                  <a:lnTo>
                    <a:pt x="54011" y="78808"/>
                  </a:lnTo>
                  <a:lnTo>
                    <a:pt x="53579" y="79224"/>
                  </a:lnTo>
                  <a:lnTo>
                    <a:pt x="53131" y="79606"/>
                  </a:lnTo>
                  <a:lnTo>
                    <a:pt x="52682" y="80004"/>
                  </a:lnTo>
                  <a:lnTo>
                    <a:pt x="52217" y="80370"/>
                  </a:lnTo>
                  <a:lnTo>
                    <a:pt x="51736" y="80718"/>
                  </a:lnTo>
                  <a:lnTo>
                    <a:pt x="51254" y="81067"/>
                  </a:lnTo>
                  <a:lnTo>
                    <a:pt x="50756" y="81399"/>
                  </a:lnTo>
                  <a:lnTo>
                    <a:pt x="50258" y="81732"/>
                  </a:lnTo>
                  <a:lnTo>
                    <a:pt x="49743" y="82047"/>
                  </a:lnTo>
                  <a:lnTo>
                    <a:pt x="49228" y="82346"/>
                  </a:lnTo>
                  <a:lnTo>
                    <a:pt x="48696" y="82645"/>
                  </a:lnTo>
                  <a:lnTo>
                    <a:pt x="48165" y="82927"/>
                  </a:lnTo>
                  <a:lnTo>
                    <a:pt x="47085" y="83492"/>
                  </a:lnTo>
                  <a:lnTo>
                    <a:pt x="45989" y="84007"/>
                  </a:lnTo>
                  <a:lnTo>
                    <a:pt x="44860" y="84505"/>
                  </a:lnTo>
                  <a:lnTo>
                    <a:pt x="43730" y="84970"/>
                  </a:lnTo>
                  <a:lnTo>
                    <a:pt x="42601" y="85419"/>
                  </a:lnTo>
                  <a:lnTo>
                    <a:pt x="41455" y="85851"/>
                  </a:lnTo>
                  <a:lnTo>
                    <a:pt x="39180" y="86698"/>
                  </a:lnTo>
                  <a:lnTo>
                    <a:pt x="26541" y="91282"/>
                  </a:lnTo>
                  <a:lnTo>
                    <a:pt x="24282" y="92095"/>
                  </a:lnTo>
                  <a:lnTo>
                    <a:pt x="22040" y="92942"/>
                  </a:lnTo>
                  <a:lnTo>
                    <a:pt x="20910" y="93374"/>
                  </a:lnTo>
                  <a:lnTo>
                    <a:pt x="19798" y="93823"/>
                  </a:lnTo>
                  <a:lnTo>
                    <a:pt x="18701" y="94271"/>
                  </a:lnTo>
                  <a:lnTo>
                    <a:pt x="17589" y="94753"/>
                  </a:lnTo>
                  <a:lnTo>
                    <a:pt x="16509" y="95251"/>
                  </a:lnTo>
                  <a:lnTo>
                    <a:pt x="15430" y="95749"/>
                  </a:lnTo>
                  <a:lnTo>
                    <a:pt x="14350" y="96297"/>
                  </a:lnTo>
                  <a:lnTo>
                    <a:pt x="13304" y="96845"/>
                  </a:lnTo>
                  <a:lnTo>
                    <a:pt x="12257" y="97427"/>
                  </a:lnTo>
                  <a:lnTo>
                    <a:pt x="11228" y="98041"/>
                  </a:lnTo>
                  <a:lnTo>
                    <a:pt x="10231" y="98689"/>
                  </a:lnTo>
                  <a:lnTo>
                    <a:pt x="9235" y="99353"/>
                  </a:lnTo>
                  <a:lnTo>
                    <a:pt x="8504" y="99901"/>
                  </a:lnTo>
                  <a:lnTo>
                    <a:pt x="7790" y="100449"/>
                  </a:lnTo>
                  <a:lnTo>
                    <a:pt x="7075" y="101031"/>
                  </a:lnTo>
                  <a:lnTo>
                    <a:pt x="6394" y="101629"/>
                  </a:lnTo>
                  <a:lnTo>
                    <a:pt x="5730" y="102243"/>
                  </a:lnTo>
                  <a:lnTo>
                    <a:pt x="5082" y="102891"/>
                  </a:lnTo>
                  <a:lnTo>
                    <a:pt x="4451" y="103555"/>
                  </a:lnTo>
                  <a:lnTo>
                    <a:pt x="3837" y="104236"/>
                  </a:lnTo>
                  <a:lnTo>
                    <a:pt x="3255" y="104934"/>
                  </a:lnTo>
                  <a:lnTo>
                    <a:pt x="2707" y="105648"/>
                  </a:lnTo>
                  <a:lnTo>
                    <a:pt x="2176" y="106379"/>
                  </a:lnTo>
                  <a:lnTo>
                    <a:pt x="1678" y="107143"/>
                  </a:lnTo>
                  <a:lnTo>
                    <a:pt x="1213" y="107907"/>
                  </a:lnTo>
                  <a:lnTo>
                    <a:pt x="781" y="108687"/>
                  </a:lnTo>
                  <a:lnTo>
                    <a:pt x="366" y="109484"/>
                  </a:lnTo>
                  <a:lnTo>
                    <a:pt x="0" y="110315"/>
                  </a:lnTo>
                  <a:lnTo>
                    <a:pt x="880" y="111096"/>
                  </a:lnTo>
                  <a:lnTo>
                    <a:pt x="1761" y="111860"/>
                  </a:lnTo>
                  <a:lnTo>
                    <a:pt x="2658" y="112623"/>
                  </a:lnTo>
                  <a:lnTo>
                    <a:pt x="3554" y="113387"/>
                  </a:lnTo>
                  <a:lnTo>
                    <a:pt x="4468" y="114118"/>
                  </a:lnTo>
                  <a:lnTo>
                    <a:pt x="5381" y="114866"/>
                  </a:lnTo>
                  <a:lnTo>
                    <a:pt x="6311" y="115580"/>
                  </a:lnTo>
                  <a:lnTo>
                    <a:pt x="7241" y="116294"/>
                  </a:lnTo>
                  <a:lnTo>
                    <a:pt x="8188" y="116992"/>
                  </a:lnTo>
                  <a:lnTo>
                    <a:pt x="9151" y="117689"/>
                  </a:lnTo>
                  <a:lnTo>
                    <a:pt x="10098" y="118370"/>
                  </a:lnTo>
                  <a:lnTo>
                    <a:pt x="11078" y="119034"/>
                  </a:lnTo>
                  <a:lnTo>
                    <a:pt x="12041" y="119699"/>
                  </a:lnTo>
                  <a:lnTo>
                    <a:pt x="13038" y="120346"/>
                  </a:lnTo>
                  <a:lnTo>
                    <a:pt x="14018" y="120994"/>
                  </a:lnTo>
                  <a:lnTo>
                    <a:pt x="15014" y="121625"/>
                  </a:lnTo>
                  <a:lnTo>
                    <a:pt x="16027" y="122240"/>
                  </a:lnTo>
                  <a:lnTo>
                    <a:pt x="17041" y="122838"/>
                  </a:lnTo>
                  <a:lnTo>
                    <a:pt x="18054" y="123436"/>
                  </a:lnTo>
                  <a:lnTo>
                    <a:pt x="19083" y="124017"/>
                  </a:lnTo>
                  <a:lnTo>
                    <a:pt x="20130" y="124598"/>
                  </a:lnTo>
                  <a:lnTo>
                    <a:pt x="21159" y="125163"/>
                  </a:lnTo>
                  <a:lnTo>
                    <a:pt x="22222" y="125711"/>
                  </a:lnTo>
                  <a:lnTo>
                    <a:pt x="23269" y="126243"/>
                  </a:lnTo>
                  <a:lnTo>
                    <a:pt x="24332" y="126774"/>
                  </a:lnTo>
                  <a:lnTo>
                    <a:pt x="25411" y="127289"/>
                  </a:lnTo>
                  <a:lnTo>
                    <a:pt x="26474" y="127787"/>
                  </a:lnTo>
                  <a:lnTo>
                    <a:pt x="27570" y="128285"/>
                  </a:lnTo>
                  <a:lnTo>
                    <a:pt x="28650" y="128767"/>
                  </a:lnTo>
                  <a:lnTo>
                    <a:pt x="29746" y="129232"/>
                  </a:lnTo>
                  <a:lnTo>
                    <a:pt x="30859" y="129680"/>
                  </a:lnTo>
                  <a:lnTo>
                    <a:pt x="31955" y="130129"/>
                  </a:lnTo>
                  <a:lnTo>
                    <a:pt x="33068" y="130561"/>
                  </a:lnTo>
                  <a:lnTo>
                    <a:pt x="34197" y="130976"/>
                  </a:lnTo>
                  <a:lnTo>
                    <a:pt x="35327" y="131375"/>
                  </a:lnTo>
                  <a:lnTo>
                    <a:pt x="36456" y="131773"/>
                  </a:lnTo>
                  <a:lnTo>
                    <a:pt x="37602" y="132155"/>
                  </a:lnTo>
                  <a:lnTo>
                    <a:pt x="38748" y="132521"/>
                  </a:lnTo>
                  <a:lnTo>
                    <a:pt x="39894" y="132869"/>
                  </a:lnTo>
                  <a:lnTo>
                    <a:pt x="41040" y="133218"/>
                  </a:lnTo>
                  <a:lnTo>
                    <a:pt x="42202" y="133550"/>
                  </a:lnTo>
                  <a:lnTo>
                    <a:pt x="43382" y="133866"/>
                  </a:lnTo>
                  <a:lnTo>
                    <a:pt x="44544" y="134165"/>
                  </a:lnTo>
                  <a:lnTo>
                    <a:pt x="45723" y="134464"/>
                  </a:lnTo>
                  <a:lnTo>
                    <a:pt x="46903" y="134729"/>
                  </a:lnTo>
                  <a:lnTo>
                    <a:pt x="48099" y="134995"/>
                  </a:lnTo>
                  <a:lnTo>
                    <a:pt x="49294" y="135244"/>
                  </a:lnTo>
                  <a:lnTo>
                    <a:pt x="50490" y="135477"/>
                  </a:lnTo>
                  <a:lnTo>
                    <a:pt x="51686" y="135709"/>
                  </a:lnTo>
                  <a:lnTo>
                    <a:pt x="52898" y="135909"/>
                  </a:lnTo>
                  <a:lnTo>
                    <a:pt x="54111" y="136108"/>
                  </a:lnTo>
                  <a:lnTo>
                    <a:pt x="55323" y="136291"/>
                  </a:lnTo>
                  <a:lnTo>
                    <a:pt x="56536" y="136457"/>
                  </a:lnTo>
                  <a:lnTo>
                    <a:pt x="57765" y="136606"/>
                  </a:lnTo>
                  <a:lnTo>
                    <a:pt x="58994" y="136739"/>
                  </a:lnTo>
                  <a:lnTo>
                    <a:pt x="60239" y="136872"/>
                  </a:lnTo>
                  <a:lnTo>
                    <a:pt x="61468" y="136972"/>
                  </a:lnTo>
                  <a:lnTo>
                    <a:pt x="62714" y="137071"/>
                  </a:lnTo>
                  <a:lnTo>
                    <a:pt x="63960" y="137154"/>
                  </a:lnTo>
                  <a:lnTo>
                    <a:pt x="65205" y="137221"/>
                  </a:lnTo>
                  <a:lnTo>
                    <a:pt x="66468" y="137271"/>
                  </a:lnTo>
                  <a:lnTo>
                    <a:pt x="67713" y="137320"/>
                  </a:lnTo>
                  <a:lnTo>
                    <a:pt x="68975" y="137337"/>
                  </a:lnTo>
                  <a:lnTo>
                    <a:pt x="71550" y="137337"/>
                  </a:lnTo>
                  <a:lnTo>
                    <a:pt x="72845" y="137304"/>
                  </a:lnTo>
                  <a:lnTo>
                    <a:pt x="74141" y="137271"/>
                  </a:lnTo>
                  <a:lnTo>
                    <a:pt x="75436" y="137221"/>
                  </a:lnTo>
                  <a:lnTo>
                    <a:pt x="76715" y="137138"/>
                  </a:lnTo>
                  <a:lnTo>
                    <a:pt x="77994" y="137055"/>
                  </a:lnTo>
                  <a:lnTo>
                    <a:pt x="79273" y="136955"/>
                  </a:lnTo>
                  <a:lnTo>
                    <a:pt x="80552" y="136839"/>
                  </a:lnTo>
                  <a:lnTo>
                    <a:pt x="81814" y="136706"/>
                  </a:lnTo>
                  <a:lnTo>
                    <a:pt x="83093" y="136556"/>
                  </a:lnTo>
                  <a:lnTo>
                    <a:pt x="84338" y="136407"/>
                  </a:lnTo>
                  <a:lnTo>
                    <a:pt x="85601" y="136224"/>
                  </a:lnTo>
                  <a:lnTo>
                    <a:pt x="86846" y="136042"/>
                  </a:lnTo>
                  <a:lnTo>
                    <a:pt x="88092" y="135826"/>
                  </a:lnTo>
                  <a:lnTo>
                    <a:pt x="89338" y="135610"/>
                  </a:lnTo>
                  <a:lnTo>
                    <a:pt x="90567" y="135377"/>
                  </a:lnTo>
                  <a:lnTo>
                    <a:pt x="91796" y="135128"/>
                  </a:lnTo>
                  <a:lnTo>
                    <a:pt x="93025" y="134862"/>
                  </a:lnTo>
                  <a:lnTo>
                    <a:pt x="94254" y="134580"/>
                  </a:lnTo>
                  <a:lnTo>
                    <a:pt x="95466" y="134281"/>
                  </a:lnTo>
                  <a:lnTo>
                    <a:pt x="96679" y="133982"/>
                  </a:lnTo>
                  <a:lnTo>
                    <a:pt x="97874" y="133667"/>
                  </a:lnTo>
                  <a:lnTo>
                    <a:pt x="99070" y="133334"/>
                  </a:lnTo>
                  <a:lnTo>
                    <a:pt x="100266" y="132986"/>
                  </a:lnTo>
                  <a:lnTo>
                    <a:pt x="101445" y="132620"/>
                  </a:lnTo>
                  <a:lnTo>
                    <a:pt x="102624" y="132238"/>
                  </a:lnTo>
                  <a:lnTo>
                    <a:pt x="103804" y="131856"/>
                  </a:lnTo>
                  <a:lnTo>
                    <a:pt x="104966" y="131458"/>
                  </a:lnTo>
                  <a:lnTo>
                    <a:pt x="106129" y="131042"/>
                  </a:lnTo>
                  <a:lnTo>
                    <a:pt x="107291" y="130611"/>
                  </a:lnTo>
                  <a:lnTo>
                    <a:pt x="108437" y="130162"/>
                  </a:lnTo>
                  <a:lnTo>
                    <a:pt x="109583" y="129714"/>
                  </a:lnTo>
                  <a:lnTo>
                    <a:pt x="110713" y="129249"/>
                  </a:lnTo>
                  <a:lnTo>
                    <a:pt x="111842" y="128767"/>
                  </a:lnTo>
                  <a:lnTo>
                    <a:pt x="112955" y="128269"/>
                  </a:lnTo>
                  <a:lnTo>
                    <a:pt x="114068" y="127770"/>
                  </a:lnTo>
                  <a:lnTo>
                    <a:pt x="115180" y="127239"/>
                  </a:lnTo>
                  <a:lnTo>
                    <a:pt x="116277" y="126708"/>
                  </a:lnTo>
                  <a:lnTo>
                    <a:pt x="117373" y="126176"/>
                  </a:lnTo>
                  <a:lnTo>
                    <a:pt x="118469" y="125611"/>
                  </a:lnTo>
                  <a:lnTo>
                    <a:pt x="119548" y="125047"/>
                  </a:lnTo>
                  <a:lnTo>
                    <a:pt x="120611" y="124465"/>
                  </a:lnTo>
                  <a:lnTo>
                    <a:pt x="121674" y="123867"/>
                  </a:lnTo>
                  <a:lnTo>
                    <a:pt x="122737" y="123270"/>
                  </a:lnTo>
                  <a:lnTo>
                    <a:pt x="123784" y="122655"/>
                  </a:lnTo>
                  <a:lnTo>
                    <a:pt x="124813" y="122024"/>
                  </a:lnTo>
                  <a:lnTo>
                    <a:pt x="125860" y="121393"/>
                  </a:lnTo>
                  <a:lnTo>
                    <a:pt x="126873" y="120728"/>
                  </a:lnTo>
                  <a:lnTo>
                    <a:pt x="127903" y="120064"/>
                  </a:lnTo>
                  <a:lnTo>
                    <a:pt x="128899" y="119400"/>
                  </a:lnTo>
                  <a:lnTo>
                    <a:pt x="129896" y="118719"/>
                  </a:lnTo>
                  <a:lnTo>
                    <a:pt x="130892" y="118021"/>
                  </a:lnTo>
                  <a:lnTo>
                    <a:pt x="131872" y="117307"/>
                  </a:lnTo>
                  <a:lnTo>
                    <a:pt x="132852" y="116593"/>
                  </a:lnTo>
                  <a:lnTo>
                    <a:pt x="133815" y="115862"/>
                  </a:lnTo>
                  <a:lnTo>
                    <a:pt x="134779" y="115115"/>
                  </a:lnTo>
                  <a:lnTo>
                    <a:pt x="135725" y="114367"/>
                  </a:lnTo>
                  <a:lnTo>
                    <a:pt x="136672" y="113603"/>
                  </a:lnTo>
                  <a:lnTo>
                    <a:pt x="137602" y="112839"/>
                  </a:lnTo>
                  <a:lnTo>
                    <a:pt x="138515" y="112042"/>
                  </a:lnTo>
                  <a:lnTo>
                    <a:pt x="139429" y="111262"/>
                  </a:lnTo>
                  <a:lnTo>
                    <a:pt x="140326" y="110448"/>
                  </a:lnTo>
                  <a:lnTo>
                    <a:pt x="141223" y="109634"/>
                  </a:lnTo>
                  <a:lnTo>
                    <a:pt x="142103" y="108820"/>
                  </a:lnTo>
                  <a:lnTo>
                    <a:pt x="141904" y="108405"/>
                  </a:lnTo>
                  <a:lnTo>
                    <a:pt x="141704" y="108006"/>
                  </a:lnTo>
                  <a:lnTo>
                    <a:pt x="141472" y="107608"/>
                  </a:lnTo>
                  <a:lnTo>
                    <a:pt x="141239" y="107209"/>
                  </a:lnTo>
                  <a:lnTo>
                    <a:pt x="140990" y="106827"/>
                  </a:lnTo>
                  <a:lnTo>
                    <a:pt x="140741" y="106445"/>
                  </a:lnTo>
                  <a:lnTo>
                    <a:pt x="140459" y="106080"/>
                  </a:lnTo>
                  <a:lnTo>
                    <a:pt x="140193" y="105714"/>
                  </a:lnTo>
                  <a:lnTo>
                    <a:pt x="139911" y="105366"/>
                  </a:lnTo>
                  <a:lnTo>
                    <a:pt x="139612" y="105000"/>
                  </a:lnTo>
                  <a:lnTo>
                    <a:pt x="139296" y="104668"/>
                  </a:lnTo>
                  <a:lnTo>
                    <a:pt x="138997" y="104319"/>
                  </a:lnTo>
                  <a:lnTo>
                    <a:pt x="138682" y="103987"/>
                  </a:lnTo>
                  <a:lnTo>
                    <a:pt x="138349" y="103671"/>
                  </a:lnTo>
                  <a:lnTo>
                    <a:pt x="137668" y="103057"/>
                  </a:lnTo>
                  <a:lnTo>
                    <a:pt x="137170" y="102609"/>
                  </a:lnTo>
                  <a:lnTo>
                    <a:pt x="136639" y="102177"/>
                  </a:lnTo>
                  <a:lnTo>
                    <a:pt x="136107" y="101762"/>
                  </a:lnTo>
                  <a:lnTo>
                    <a:pt x="135559" y="101363"/>
                  </a:lnTo>
                  <a:lnTo>
                    <a:pt x="135011" y="100981"/>
                  </a:lnTo>
                  <a:lnTo>
                    <a:pt x="134446" y="100616"/>
                  </a:lnTo>
                  <a:lnTo>
                    <a:pt x="133865" y="100250"/>
                  </a:lnTo>
                  <a:lnTo>
                    <a:pt x="133300" y="99885"/>
                  </a:lnTo>
                  <a:lnTo>
                    <a:pt x="132719" y="99536"/>
                  </a:lnTo>
                  <a:lnTo>
                    <a:pt x="132121" y="99204"/>
                  </a:lnTo>
                  <a:lnTo>
                    <a:pt x="130925" y="98556"/>
                  </a:lnTo>
                  <a:lnTo>
                    <a:pt x="129730" y="97925"/>
                  </a:lnTo>
                  <a:lnTo>
                    <a:pt x="128517" y="97327"/>
                  </a:lnTo>
                  <a:lnTo>
                    <a:pt x="127006" y="96580"/>
                  </a:lnTo>
                  <a:lnTo>
                    <a:pt x="125494" y="95865"/>
                  </a:lnTo>
                  <a:lnTo>
                    <a:pt x="123983" y="95168"/>
                  </a:lnTo>
                  <a:lnTo>
                    <a:pt x="122455" y="94470"/>
                  </a:lnTo>
                  <a:lnTo>
                    <a:pt x="120927" y="93789"/>
                  </a:lnTo>
                  <a:lnTo>
                    <a:pt x="119382" y="93142"/>
                  </a:lnTo>
                  <a:lnTo>
                    <a:pt x="117838" y="92494"/>
                  </a:lnTo>
                  <a:lnTo>
                    <a:pt x="116293" y="91863"/>
                  </a:lnTo>
                  <a:lnTo>
                    <a:pt x="114732" y="91248"/>
                  </a:lnTo>
                  <a:lnTo>
                    <a:pt x="113171" y="90650"/>
                  </a:lnTo>
                  <a:lnTo>
                    <a:pt x="111610" y="90052"/>
                  </a:lnTo>
                  <a:lnTo>
                    <a:pt x="110032" y="89488"/>
                  </a:lnTo>
                  <a:lnTo>
                    <a:pt x="108454" y="88940"/>
                  </a:lnTo>
                  <a:lnTo>
                    <a:pt x="106860" y="88392"/>
                  </a:lnTo>
                  <a:lnTo>
                    <a:pt x="105282" y="87877"/>
                  </a:lnTo>
                  <a:lnTo>
                    <a:pt x="103687" y="87379"/>
                  </a:lnTo>
                  <a:lnTo>
                    <a:pt x="101545" y="86698"/>
                  </a:lnTo>
                  <a:lnTo>
                    <a:pt x="100482" y="86349"/>
                  </a:lnTo>
                  <a:lnTo>
                    <a:pt x="99436" y="85983"/>
                  </a:lnTo>
                  <a:lnTo>
                    <a:pt x="98921" y="85784"/>
                  </a:lnTo>
                  <a:lnTo>
                    <a:pt x="98406" y="85585"/>
                  </a:lnTo>
                  <a:lnTo>
                    <a:pt x="97891" y="85352"/>
                  </a:lnTo>
                  <a:lnTo>
                    <a:pt x="97376" y="85136"/>
                  </a:lnTo>
                  <a:lnTo>
                    <a:pt x="96878" y="84887"/>
                  </a:lnTo>
                  <a:lnTo>
                    <a:pt x="96396" y="84621"/>
                  </a:lnTo>
                  <a:lnTo>
                    <a:pt x="95915" y="84356"/>
                  </a:lnTo>
                  <a:lnTo>
                    <a:pt x="95433" y="84073"/>
                  </a:lnTo>
                  <a:lnTo>
                    <a:pt x="95101" y="83841"/>
                  </a:lnTo>
                  <a:lnTo>
                    <a:pt x="94752" y="83608"/>
                  </a:lnTo>
                  <a:lnTo>
                    <a:pt x="94436" y="83376"/>
                  </a:lnTo>
                  <a:lnTo>
                    <a:pt x="94104" y="83127"/>
                  </a:lnTo>
                  <a:lnTo>
                    <a:pt x="93789" y="82878"/>
                  </a:lnTo>
                  <a:lnTo>
                    <a:pt x="93490" y="82612"/>
                  </a:lnTo>
                  <a:lnTo>
                    <a:pt x="93191" y="82330"/>
                  </a:lnTo>
                  <a:lnTo>
                    <a:pt x="92892" y="82064"/>
                  </a:lnTo>
                  <a:lnTo>
                    <a:pt x="92327" y="81482"/>
                  </a:lnTo>
                  <a:lnTo>
                    <a:pt x="91779" y="80885"/>
                  </a:lnTo>
                  <a:lnTo>
                    <a:pt x="91264" y="80253"/>
                  </a:lnTo>
                  <a:lnTo>
                    <a:pt x="90782" y="79589"/>
                  </a:lnTo>
                  <a:lnTo>
                    <a:pt x="90317" y="78925"/>
                  </a:lnTo>
                  <a:lnTo>
                    <a:pt x="89886" y="78227"/>
                  </a:lnTo>
                  <a:lnTo>
                    <a:pt x="89487" y="77513"/>
                  </a:lnTo>
                  <a:lnTo>
                    <a:pt x="89122" y="76782"/>
                  </a:lnTo>
                  <a:lnTo>
                    <a:pt x="88773" y="76051"/>
                  </a:lnTo>
                  <a:lnTo>
                    <a:pt x="88457" y="75287"/>
                  </a:lnTo>
                  <a:lnTo>
                    <a:pt x="88175" y="74523"/>
                  </a:lnTo>
                  <a:lnTo>
                    <a:pt x="87926" y="73760"/>
                  </a:lnTo>
                  <a:lnTo>
                    <a:pt x="87710" y="72979"/>
                  </a:lnTo>
                  <a:lnTo>
                    <a:pt x="87494" y="72182"/>
                  </a:lnTo>
                  <a:lnTo>
                    <a:pt x="87328" y="71401"/>
                  </a:lnTo>
                  <a:lnTo>
                    <a:pt x="87162" y="70604"/>
                  </a:lnTo>
                  <a:lnTo>
                    <a:pt x="87029" y="69807"/>
                  </a:lnTo>
                  <a:lnTo>
                    <a:pt x="86929" y="69009"/>
                  </a:lnTo>
                  <a:lnTo>
                    <a:pt x="86830" y="68212"/>
                  </a:lnTo>
                  <a:lnTo>
                    <a:pt x="86763" y="67415"/>
                  </a:lnTo>
                  <a:lnTo>
                    <a:pt x="86730" y="66618"/>
                  </a:lnTo>
                  <a:lnTo>
                    <a:pt x="86697" y="65804"/>
                  </a:lnTo>
                  <a:lnTo>
                    <a:pt x="86713" y="65007"/>
                  </a:lnTo>
                  <a:lnTo>
                    <a:pt x="86730" y="64193"/>
                  </a:lnTo>
                  <a:lnTo>
                    <a:pt x="86780" y="63379"/>
                  </a:lnTo>
                  <a:lnTo>
                    <a:pt x="86846" y="62582"/>
                  </a:lnTo>
                  <a:lnTo>
                    <a:pt x="86929" y="61768"/>
                  </a:lnTo>
                  <a:lnTo>
                    <a:pt x="87046" y="60971"/>
                  </a:lnTo>
                  <a:lnTo>
                    <a:pt x="87577" y="60589"/>
                  </a:lnTo>
                  <a:lnTo>
                    <a:pt x="88125" y="60190"/>
                  </a:lnTo>
                  <a:lnTo>
                    <a:pt x="88640" y="59775"/>
                  </a:lnTo>
                  <a:lnTo>
                    <a:pt x="89155" y="59343"/>
                  </a:lnTo>
                  <a:lnTo>
                    <a:pt x="89670" y="58895"/>
                  </a:lnTo>
                  <a:lnTo>
                    <a:pt x="90168" y="58446"/>
                  </a:lnTo>
                  <a:lnTo>
                    <a:pt x="90650" y="57965"/>
                  </a:lnTo>
                  <a:lnTo>
                    <a:pt x="91115" y="57483"/>
                  </a:lnTo>
                  <a:lnTo>
                    <a:pt x="91580" y="56985"/>
                  </a:lnTo>
                  <a:lnTo>
                    <a:pt x="92012" y="56470"/>
                  </a:lnTo>
                  <a:lnTo>
                    <a:pt x="92443" y="55939"/>
                  </a:lnTo>
                  <a:lnTo>
                    <a:pt x="92859" y="55407"/>
                  </a:lnTo>
                  <a:lnTo>
                    <a:pt x="93274" y="54859"/>
                  </a:lnTo>
                  <a:lnTo>
                    <a:pt x="93656" y="54311"/>
                  </a:lnTo>
                  <a:lnTo>
                    <a:pt x="94021" y="53746"/>
                  </a:lnTo>
                  <a:lnTo>
                    <a:pt x="94387" y="53165"/>
                  </a:lnTo>
                  <a:lnTo>
                    <a:pt x="94719" y="52584"/>
                  </a:lnTo>
                  <a:lnTo>
                    <a:pt x="95051" y="51986"/>
                  </a:lnTo>
                  <a:lnTo>
                    <a:pt x="95350" y="51388"/>
                  </a:lnTo>
                  <a:lnTo>
                    <a:pt x="95632" y="50773"/>
                  </a:lnTo>
                  <a:lnTo>
                    <a:pt x="95898" y="50159"/>
                  </a:lnTo>
                  <a:lnTo>
                    <a:pt x="96147" y="49528"/>
                  </a:lnTo>
                  <a:lnTo>
                    <a:pt x="96380" y="48897"/>
                  </a:lnTo>
                  <a:lnTo>
                    <a:pt x="96579" y="48265"/>
                  </a:lnTo>
                  <a:lnTo>
                    <a:pt x="96778" y="47618"/>
                  </a:lnTo>
                  <a:lnTo>
                    <a:pt x="96944" y="46987"/>
                  </a:lnTo>
                  <a:lnTo>
                    <a:pt x="97077" y="46322"/>
                  </a:lnTo>
                  <a:lnTo>
                    <a:pt x="97210" y="45674"/>
                  </a:lnTo>
                  <a:lnTo>
                    <a:pt x="97293" y="45027"/>
                  </a:lnTo>
                  <a:lnTo>
                    <a:pt x="97376" y="44362"/>
                  </a:lnTo>
                  <a:lnTo>
                    <a:pt x="97426" y="43698"/>
                  </a:lnTo>
                  <a:lnTo>
                    <a:pt x="97442" y="43034"/>
                  </a:lnTo>
                  <a:lnTo>
                    <a:pt x="97741" y="43183"/>
                  </a:lnTo>
                  <a:lnTo>
                    <a:pt x="98057" y="43283"/>
                  </a:lnTo>
                  <a:lnTo>
                    <a:pt x="98373" y="43366"/>
                  </a:lnTo>
                  <a:lnTo>
                    <a:pt x="98688" y="43416"/>
                  </a:lnTo>
                  <a:lnTo>
                    <a:pt x="99020" y="43416"/>
                  </a:lnTo>
                  <a:lnTo>
                    <a:pt x="99336" y="43399"/>
                  </a:lnTo>
                  <a:lnTo>
                    <a:pt x="99668" y="43366"/>
                  </a:lnTo>
                  <a:lnTo>
                    <a:pt x="99984" y="43299"/>
                  </a:lnTo>
                  <a:lnTo>
                    <a:pt x="100299" y="43200"/>
                  </a:lnTo>
                  <a:lnTo>
                    <a:pt x="100615" y="43067"/>
                  </a:lnTo>
                  <a:lnTo>
                    <a:pt x="100914" y="42917"/>
                  </a:lnTo>
                  <a:lnTo>
                    <a:pt x="101196" y="42751"/>
                  </a:lnTo>
                  <a:lnTo>
                    <a:pt x="101462" y="42569"/>
                  </a:lnTo>
                  <a:lnTo>
                    <a:pt x="101711" y="42353"/>
                  </a:lnTo>
                  <a:lnTo>
                    <a:pt x="101943" y="42120"/>
                  </a:lnTo>
                  <a:lnTo>
                    <a:pt x="102159" y="41854"/>
                  </a:lnTo>
                  <a:lnTo>
                    <a:pt x="102342" y="41589"/>
                  </a:lnTo>
                  <a:lnTo>
                    <a:pt x="102508" y="41306"/>
                  </a:lnTo>
                  <a:lnTo>
                    <a:pt x="102658" y="41024"/>
                  </a:lnTo>
                  <a:lnTo>
                    <a:pt x="102774" y="40708"/>
                  </a:lnTo>
                  <a:lnTo>
                    <a:pt x="102890" y="40410"/>
                  </a:lnTo>
                  <a:lnTo>
                    <a:pt x="102957" y="40094"/>
                  </a:lnTo>
                  <a:lnTo>
                    <a:pt x="103023" y="39762"/>
                  </a:lnTo>
                  <a:lnTo>
                    <a:pt x="103056" y="39430"/>
                  </a:lnTo>
                  <a:lnTo>
                    <a:pt x="103089" y="39114"/>
                  </a:lnTo>
                  <a:lnTo>
                    <a:pt x="103089" y="38782"/>
                  </a:lnTo>
                  <a:lnTo>
                    <a:pt x="103056" y="38450"/>
                  </a:lnTo>
                  <a:lnTo>
                    <a:pt x="103023" y="38118"/>
                  </a:lnTo>
                  <a:lnTo>
                    <a:pt x="102973" y="37785"/>
                  </a:lnTo>
                  <a:lnTo>
                    <a:pt x="102890" y="37470"/>
                  </a:lnTo>
                  <a:lnTo>
                    <a:pt x="102790" y="37138"/>
                  </a:lnTo>
                  <a:lnTo>
                    <a:pt x="102691" y="36839"/>
                  </a:lnTo>
                  <a:lnTo>
                    <a:pt x="102558" y="36556"/>
                  </a:lnTo>
                  <a:lnTo>
                    <a:pt x="102425" y="36291"/>
                  </a:lnTo>
                  <a:lnTo>
                    <a:pt x="102276" y="36025"/>
                  </a:lnTo>
                  <a:lnTo>
                    <a:pt x="102109" y="35776"/>
                  </a:lnTo>
                  <a:lnTo>
                    <a:pt x="101910" y="35543"/>
                  </a:lnTo>
                  <a:lnTo>
                    <a:pt x="101694" y="35344"/>
                  </a:lnTo>
                  <a:lnTo>
                    <a:pt x="101462" y="35145"/>
                  </a:lnTo>
                  <a:lnTo>
                    <a:pt x="101213" y="34995"/>
                  </a:lnTo>
                  <a:lnTo>
                    <a:pt x="101080" y="34929"/>
                  </a:lnTo>
                  <a:lnTo>
                    <a:pt x="100930" y="34879"/>
                  </a:lnTo>
                  <a:lnTo>
                    <a:pt x="100781" y="34829"/>
                  </a:lnTo>
                  <a:lnTo>
                    <a:pt x="100615" y="34812"/>
                  </a:lnTo>
                  <a:lnTo>
                    <a:pt x="100465" y="34779"/>
                  </a:lnTo>
                  <a:lnTo>
                    <a:pt x="100133" y="34779"/>
                  </a:lnTo>
                  <a:lnTo>
                    <a:pt x="99967" y="34796"/>
                  </a:lnTo>
                  <a:lnTo>
                    <a:pt x="99818" y="34829"/>
                  </a:lnTo>
                  <a:lnTo>
                    <a:pt x="99651" y="34879"/>
                  </a:lnTo>
                  <a:lnTo>
                    <a:pt x="99502" y="34929"/>
                  </a:lnTo>
                  <a:lnTo>
                    <a:pt x="99352" y="34995"/>
                  </a:lnTo>
                  <a:lnTo>
                    <a:pt x="99220" y="35062"/>
                  </a:lnTo>
                  <a:lnTo>
                    <a:pt x="99087" y="35145"/>
                  </a:lnTo>
                  <a:lnTo>
                    <a:pt x="98970" y="35244"/>
                  </a:lnTo>
                  <a:lnTo>
                    <a:pt x="98871" y="35361"/>
                  </a:lnTo>
                  <a:lnTo>
                    <a:pt x="98904" y="34829"/>
                  </a:lnTo>
                  <a:lnTo>
                    <a:pt x="98921" y="34314"/>
                  </a:lnTo>
                  <a:lnTo>
                    <a:pt x="98904" y="33799"/>
                  </a:lnTo>
                  <a:lnTo>
                    <a:pt x="98887" y="33268"/>
                  </a:lnTo>
                  <a:lnTo>
                    <a:pt x="98854" y="32753"/>
                  </a:lnTo>
                  <a:lnTo>
                    <a:pt x="98804" y="32238"/>
                  </a:lnTo>
                  <a:lnTo>
                    <a:pt x="98755" y="31723"/>
                  </a:lnTo>
                  <a:lnTo>
                    <a:pt x="98672" y="31208"/>
                  </a:lnTo>
                  <a:lnTo>
                    <a:pt x="98572" y="30694"/>
                  </a:lnTo>
                  <a:lnTo>
                    <a:pt x="98472" y="30195"/>
                  </a:lnTo>
                  <a:lnTo>
                    <a:pt x="98356" y="29680"/>
                  </a:lnTo>
                  <a:lnTo>
                    <a:pt x="98206" y="29182"/>
                  </a:lnTo>
                  <a:lnTo>
                    <a:pt x="98057" y="28684"/>
                  </a:lnTo>
                  <a:lnTo>
                    <a:pt x="97891" y="28186"/>
                  </a:lnTo>
                  <a:lnTo>
                    <a:pt x="97725" y="27704"/>
                  </a:lnTo>
                  <a:lnTo>
                    <a:pt x="97526" y="27222"/>
                  </a:lnTo>
                  <a:lnTo>
                    <a:pt x="97326" y="26741"/>
                  </a:lnTo>
                  <a:lnTo>
                    <a:pt x="97110" y="26259"/>
                  </a:lnTo>
                  <a:lnTo>
                    <a:pt x="96878" y="25794"/>
                  </a:lnTo>
                  <a:lnTo>
                    <a:pt x="96629" y="25346"/>
                  </a:lnTo>
                  <a:lnTo>
                    <a:pt x="96380" y="24881"/>
                  </a:lnTo>
                  <a:lnTo>
                    <a:pt x="96097" y="24449"/>
                  </a:lnTo>
                  <a:lnTo>
                    <a:pt x="95831" y="24000"/>
                  </a:lnTo>
                  <a:lnTo>
                    <a:pt x="95533" y="23568"/>
                  </a:lnTo>
                  <a:lnTo>
                    <a:pt x="95217" y="23153"/>
                  </a:lnTo>
                  <a:lnTo>
                    <a:pt x="94901" y="22738"/>
                  </a:lnTo>
                  <a:lnTo>
                    <a:pt x="94569" y="22339"/>
                  </a:lnTo>
                  <a:lnTo>
                    <a:pt x="94237" y="21957"/>
                  </a:lnTo>
                  <a:lnTo>
                    <a:pt x="93888" y="21575"/>
                  </a:lnTo>
                  <a:lnTo>
                    <a:pt x="93523" y="21193"/>
                  </a:lnTo>
                  <a:lnTo>
                    <a:pt x="93141" y="20845"/>
                  </a:lnTo>
                  <a:lnTo>
                    <a:pt x="92759" y="20496"/>
                  </a:lnTo>
                  <a:lnTo>
                    <a:pt x="92261" y="20081"/>
                  </a:lnTo>
                  <a:lnTo>
                    <a:pt x="91762" y="19682"/>
                  </a:lnTo>
                  <a:lnTo>
                    <a:pt x="91264" y="19300"/>
                  </a:lnTo>
                  <a:lnTo>
                    <a:pt x="90733" y="18918"/>
                  </a:lnTo>
                  <a:lnTo>
                    <a:pt x="89686" y="18171"/>
                  </a:lnTo>
                  <a:lnTo>
                    <a:pt x="88640" y="17440"/>
                  </a:lnTo>
                  <a:lnTo>
                    <a:pt x="88125" y="17058"/>
                  </a:lnTo>
                  <a:lnTo>
                    <a:pt x="87627" y="16676"/>
                  </a:lnTo>
                  <a:lnTo>
                    <a:pt x="87129" y="16277"/>
                  </a:lnTo>
                  <a:lnTo>
                    <a:pt x="86630" y="15862"/>
                  </a:lnTo>
                  <a:lnTo>
                    <a:pt x="86165" y="15447"/>
                  </a:lnTo>
                  <a:lnTo>
                    <a:pt x="85717" y="14998"/>
                  </a:lnTo>
                  <a:lnTo>
                    <a:pt x="85285" y="14550"/>
                  </a:lnTo>
                  <a:lnTo>
                    <a:pt x="84870" y="14052"/>
                  </a:lnTo>
                  <a:lnTo>
                    <a:pt x="84538" y="13603"/>
                  </a:lnTo>
                  <a:lnTo>
                    <a:pt x="84222" y="13155"/>
                  </a:lnTo>
                  <a:lnTo>
                    <a:pt x="83923" y="12690"/>
                  </a:lnTo>
                  <a:lnTo>
                    <a:pt x="83657" y="12208"/>
                  </a:lnTo>
                  <a:lnTo>
                    <a:pt x="83392" y="11710"/>
                  </a:lnTo>
                  <a:lnTo>
                    <a:pt x="83143" y="11212"/>
                  </a:lnTo>
                  <a:lnTo>
                    <a:pt x="82910" y="10713"/>
                  </a:lnTo>
                  <a:lnTo>
                    <a:pt x="82678" y="10199"/>
                  </a:lnTo>
                  <a:lnTo>
                    <a:pt x="82229" y="9169"/>
                  </a:lnTo>
                  <a:lnTo>
                    <a:pt x="81797" y="8139"/>
                  </a:lnTo>
                  <a:lnTo>
                    <a:pt x="81349" y="7109"/>
                  </a:lnTo>
                  <a:lnTo>
                    <a:pt x="81116" y="6595"/>
                  </a:lnTo>
                  <a:lnTo>
                    <a:pt x="80884" y="6096"/>
                  </a:lnTo>
                  <a:lnTo>
                    <a:pt x="80618" y="5581"/>
                  </a:lnTo>
                  <a:lnTo>
                    <a:pt x="80336" y="5083"/>
                  </a:lnTo>
                  <a:lnTo>
                    <a:pt x="80037" y="4568"/>
                  </a:lnTo>
                  <a:lnTo>
                    <a:pt x="79721" y="4070"/>
                  </a:lnTo>
                  <a:lnTo>
                    <a:pt x="79372" y="3572"/>
                  </a:lnTo>
                  <a:lnTo>
                    <a:pt x="79007" y="3090"/>
                  </a:lnTo>
                  <a:lnTo>
                    <a:pt x="78625" y="2625"/>
                  </a:lnTo>
                  <a:lnTo>
                    <a:pt x="78226" y="2177"/>
                  </a:lnTo>
                  <a:lnTo>
                    <a:pt x="77795" y="1761"/>
                  </a:lnTo>
                  <a:lnTo>
                    <a:pt x="77363" y="1379"/>
                  </a:lnTo>
                  <a:lnTo>
                    <a:pt x="77130" y="1213"/>
                  </a:lnTo>
                  <a:lnTo>
                    <a:pt x="76898" y="1031"/>
                  </a:lnTo>
                  <a:lnTo>
                    <a:pt x="76665" y="881"/>
                  </a:lnTo>
                  <a:lnTo>
                    <a:pt x="76416" y="732"/>
                  </a:lnTo>
                  <a:lnTo>
                    <a:pt x="76184" y="599"/>
                  </a:lnTo>
                  <a:lnTo>
                    <a:pt x="75934" y="466"/>
                  </a:lnTo>
                  <a:lnTo>
                    <a:pt x="75669" y="366"/>
                  </a:lnTo>
                  <a:lnTo>
                    <a:pt x="75420" y="267"/>
                  </a:lnTo>
                  <a:lnTo>
                    <a:pt x="75154" y="184"/>
                  </a:lnTo>
                  <a:lnTo>
                    <a:pt x="74888" y="101"/>
                  </a:lnTo>
                  <a:lnTo>
                    <a:pt x="74606" y="51"/>
                  </a:lnTo>
                  <a:lnTo>
                    <a:pt x="74340" y="1"/>
                  </a:lnTo>
                  <a:close/>
                </a:path>
              </a:pathLst>
            </a:custGeom>
            <a:solidFill>
              <a:srgbClr val="E7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p15"/>
            <p:cNvSpPr/>
            <p:nvPr/>
          </p:nvSpPr>
          <p:spPr>
            <a:xfrm>
              <a:off x="2808630" y="2561211"/>
              <a:ext cx="226710" cy="98985"/>
            </a:xfrm>
            <a:custGeom>
              <a:avLst/>
              <a:gdLst/>
              <a:ahLst/>
              <a:cxnLst/>
              <a:rect l="l" t="t" r="r" b="b"/>
              <a:pathLst>
                <a:path w="10996" h="4801" extrusionOk="0">
                  <a:moveTo>
                    <a:pt x="10531" y="0"/>
                  </a:moveTo>
                  <a:lnTo>
                    <a:pt x="10431" y="17"/>
                  </a:lnTo>
                  <a:lnTo>
                    <a:pt x="10331" y="34"/>
                  </a:lnTo>
                  <a:lnTo>
                    <a:pt x="10248" y="67"/>
                  </a:lnTo>
                  <a:lnTo>
                    <a:pt x="10165" y="133"/>
                  </a:lnTo>
                  <a:lnTo>
                    <a:pt x="10099" y="200"/>
                  </a:lnTo>
                  <a:lnTo>
                    <a:pt x="10049" y="283"/>
                  </a:lnTo>
                  <a:lnTo>
                    <a:pt x="9999" y="382"/>
                  </a:lnTo>
                  <a:lnTo>
                    <a:pt x="9883" y="748"/>
                  </a:lnTo>
                  <a:lnTo>
                    <a:pt x="9733" y="1097"/>
                  </a:lnTo>
                  <a:lnTo>
                    <a:pt x="9551" y="1445"/>
                  </a:lnTo>
                  <a:lnTo>
                    <a:pt x="9351" y="1761"/>
                  </a:lnTo>
                  <a:lnTo>
                    <a:pt x="9136" y="2060"/>
                  </a:lnTo>
                  <a:lnTo>
                    <a:pt x="8886" y="2342"/>
                  </a:lnTo>
                  <a:lnTo>
                    <a:pt x="8604" y="2608"/>
                  </a:lnTo>
                  <a:lnTo>
                    <a:pt x="8322" y="2841"/>
                  </a:lnTo>
                  <a:lnTo>
                    <a:pt x="8023" y="3056"/>
                  </a:lnTo>
                  <a:lnTo>
                    <a:pt x="7691" y="3239"/>
                  </a:lnTo>
                  <a:lnTo>
                    <a:pt x="7358" y="3405"/>
                  </a:lnTo>
                  <a:lnTo>
                    <a:pt x="7010" y="3538"/>
                  </a:lnTo>
                  <a:lnTo>
                    <a:pt x="6644" y="3654"/>
                  </a:lnTo>
                  <a:lnTo>
                    <a:pt x="6262" y="3737"/>
                  </a:lnTo>
                  <a:lnTo>
                    <a:pt x="5880" y="3771"/>
                  </a:lnTo>
                  <a:lnTo>
                    <a:pt x="5498" y="3787"/>
                  </a:lnTo>
                  <a:lnTo>
                    <a:pt x="5116" y="3771"/>
                  </a:lnTo>
                  <a:lnTo>
                    <a:pt x="4734" y="3737"/>
                  </a:lnTo>
                  <a:lnTo>
                    <a:pt x="4369" y="3654"/>
                  </a:lnTo>
                  <a:lnTo>
                    <a:pt x="4004" y="3555"/>
                  </a:lnTo>
                  <a:lnTo>
                    <a:pt x="3655" y="3405"/>
                  </a:lnTo>
                  <a:lnTo>
                    <a:pt x="3323" y="3256"/>
                  </a:lnTo>
                  <a:lnTo>
                    <a:pt x="2990" y="3056"/>
                  </a:lnTo>
                  <a:lnTo>
                    <a:pt x="2691" y="2857"/>
                  </a:lnTo>
                  <a:lnTo>
                    <a:pt x="2393" y="2625"/>
                  </a:lnTo>
                  <a:lnTo>
                    <a:pt x="2127" y="2359"/>
                  </a:lnTo>
                  <a:lnTo>
                    <a:pt x="1878" y="2093"/>
                  </a:lnTo>
                  <a:lnTo>
                    <a:pt x="1662" y="1794"/>
                  </a:lnTo>
                  <a:lnTo>
                    <a:pt x="1446" y="1479"/>
                  </a:lnTo>
                  <a:lnTo>
                    <a:pt x="1280" y="1146"/>
                  </a:lnTo>
                  <a:lnTo>
                    <a:pt x="1130" y="798"/>
                  </a:lnTo>
                  <a:lnTo>
                    <a:pt x="997" y="432"/>
                  </a:lnTo>
                  <a:lnTo>
                    <a:pt x="964" y="333"/>
                  </a:lnTo>
                  <a:lnTo>
                    <a:pt x="898" y="250"/>
                  </a:lnTo>
                  <a:lnTo>
                    <a:pt x="831" y="183"/>
                  </a:lnTo>
                  <a:lnTo>
                    <a:pt x="748" y="117"/>
                  </a:lnTo>
                  <a:lnTo>
                    <a:pt x="665" y="83"/>
                  </a:lnTo>
                  <a:lnTo>
                    <a:pt x="566" y="67"/>
                  </a:lnTo>
                  <a:lnTo>
                    <a:pt x="466" y="67"/>
                  </a:lnTo>
                  <a:lnTo>
                    <a:pt x="366" y="83"/>
                  </a:lnTo>
                  <a:lnTo>
                    <a:pt x="283" y="117"/>
                  </a:lnTo>
                  <a:lnTo>
                    <a:pt x="200" y="167"/>
                  </a:lnTo>
                  <a:lnTo>
                    <a:pt x="117" y="250"/>
                  </a:lnTo>
                  <a:lnTo>
                    <a:pt x="67" y="316"/>
                  </a:lnTo>
                  <a:lnTo>
                    <a:pt x="34" y="416"/>
                  </a:lnTo>
                  <a:lnTo>
                    <a:pt x="17" y="515"/>
                  </a:lnTo>
                  <a:lnTo>
                    <a:pt x="1" y="615"/>
                  </a:lnTo>
                  <a:lnTo>
                    <a:pt x="34" y="715"/>
                  </a:lnTo>
                  <a:lnTo>
                    <a:pt x="184" y="1146"/>
                  </a:lnTo>
                  <a:lnTo>
                    <a:pt x="366" y="1578"/>
                  </a:lnTo>
                  <a:lnTo>
                    <a:pt x="582" y="1977"/>
                  </a:lnTo>
                  <a:lnTo>
                    <a:pt x="831" y="2359"/>
                  </a:lnTo>
                  <a:lnTo>
                    <a:pt x="1097" y="2724"/>
                  </a:lnTo>
                  <a:lnTo>
                    <a:pt x="1396" y="3073"/>
                  </a:lnTo>
                  <a:lnTo>
                    <a:pt x="1728" y="3372"/>
                  </a:lnTo>
                  <a:lnTo>
                    <a:pt x="2077" y="3654"/>
                  </a:lnTo>
                  <a:lnTo>
                    <a:pt x="2459" y="3920"/>
                  </a:lnTo>
                  <a:lnTo>
                    <a:pt x="2841" y="4153"/>
                  </a:lnTo>
                  <a:lnTo>
                    <a:pt x="3256" y="4335"/>
                  </a:lnTo>
                  <a:lnTo>
                    <a:pt x="3671" y="4501"/>
                  </a:lnTo>
                  <a:lnTo>
                    <a:pt x="4120" y="4634"/>
                  </a:lnTo>
                  <a:lnTo>
                    <a:pt x="4568" y="4734"/>
                  </a:lnTo>
                  <a:lnTo>
                    <a:pt x="5033" y="4784"/>
                  </a:lnTo>
                  <a:lnTo>
                    <a:pt x="5498" y="4800"/>
                  </a:lnTo>
                  <a:lnTo>
                    <a:pt x="5963" y="4784"/>
                  </a:lnTo>
                  <a:lnTo>
                    <a:pt x="6428" y="4734"/>
                  </a:lnTo>
                  <a:lnTo>
                    <a:pt x="6893" y="4634"/>
                  </a:lnTo>
                  <a:lnTo>
                    <a:pt x="7325" y="4501"/>
                  </a:lnTo>
                  <a:lnTo>
                    <a:pt x="7757" y="4335"/>
                  </a:lnTo>
                  <a:lnTo>
                    <a:pt x="8172" y="4136"/>
                  </a:lnTo>
                  <a:lnTo>
                    <a:pt x="8554" y="3903"/>
                  </a:lnTo>
                  <a:lnTo>
                    <a:pt x="8936" y="3638"/>
                  </a:lnTo>
                  <a:lnTo>
                    <a:pt x="9285" y="3355"/>
                  </a:lnTo>
                  <a:lnTo>
                    <a:pt x="9617" y="3040"/>
                  </a:lnTo>
                  <a:lnTo>
                    <a:pt x="9916" y="2691"/>
                  </a:lnTo>
                  <a:lnTo>
                    <a:pt x="10199" y="2326"/>
                  </a:lnTo>
                  <a:lnTo>
                    <a:pt x="10431" y="1944"/>
                  </a:lnTo>
                  <a:lnTo>
                    <a:pt x="10647" y="1528"/>
                  </a:lnTo>
                  <a:lnTo>
                    <a:pt x="10830" y="1097"/>
                  </a:lnTo>
                  <a:lnTo>
                    <a:pt x="10913" y="881"/>
                  </a:lnTo>
                  <a:lnTo>
                    <a:pt x="10979" y="648"/>
                  </a:lnTo>
                  <a:lnTo>
                    <a:pt x="10996" y="549"/>
                  </a:lnTo>
                  <a:lnTo>
                    <a:pt x="10996" y="449"/>
                  </a:lnTo>
                  <a:lnTo>
                    <a:pt x="10979" y="349"/>
                  </a:lnTo>
                  <a:lnTo>
                    <a:pt x="10929" y="266"/>
                  </a:lnTo>
                  <a:lnTo>
                    <a:pt x="10879" y="183"/>
                  </a:lnTo>
                  <a:lnTo>
                    <a:pt x="10813" y="117"/>
                  </a:lnTo>
                  <a:lnTo>
                    <a:pt x="10730" y="67"/>
                  </a:lnTo>
                  <a:lnTo>
                    <a:pt x="10630" y="34"/>
                  </a:lnTo>
                  <a:lnTo>
                    <a:pt x="105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p15"/>
            <p:cNvSpPr/>
            <p:nvPr/>
          </p:nvSpPr>
          <p:spPr>
            <a:xfrm>
              <a:off x="2338138" y="2561211"/>
              <a:ext cx="226710" cy="98985"/>
            </a:xfrm>
            <a:custGeom>
              <a:avLst/>
              <a:gdLst/>
              <a:ahLst/>
              <a:cxnLst/>
              <a:rect l="l" t="t" r="r" b="b"/>
              <a:pathLst>
                <a:path w="10996" h="4801" extrusionOk="0">
                  <a:moveTo>
                    <a:pt x="10531" y="0"/>
                  </a:moveTo>
                  <a:lnTo>
                    <a:pt x="10431" y="17"/>
                  </a:lnTo>
                  <a:lnTo>
                    <a:pt x="10331" y="34"/>
                  </a:lnTo>
                  <a:lnTo>
                    <a:pt x="10248" y="67"/>
                  </a:lnTo>
                  <a:lnTo>
                    <a:pt x="10165" y="133"/>
                  </a:lnTo>
                  <a:lnTo>
                    <a:pt x="10099" y="200"/>
                  </a:lnTo>
                  <a:lnTo>
                    <a:pt x="10032" y="283"/>
                  </a:lnTo>
                  <a:lnTo>
                    <a:pt x="9999" y="382"/>
                  </a:lnTo>
                  <a:lnTo>
                    <a:pt x="9883" y="748"/>
                  </a:lnTo>
                  <a:lnTo>
                    <a:pt x="9733" y="1097"/>
                  </a:lnTo>
                  <a:lnTo>
                    <a:pt x="9551" y="1445"/>
                  </a:lnTo>
                  <a:lnTo>
                    <a:pt x="9351" y="1761"/>
                  </a:lnTo>
                  <a:lnTo>
                    <a:pt x="9119" y="2060"/>
                  </a:lnTo>
                  <a:lnTo>
                    <a:pt x="8886" y="2342"/>
                  </a:lnTo>
                  <a:lnTo>
                    <a:pt x="8604" y="2608"/>
                  </a:lnTo>
                  <a:lnTo>
                    <a:pt x="8322" y="2841"/>
                  </a:lnTo>
                  <a:lnTo>
                    <a:pt x="8006" y="3056"/>
                  </a:lnTo>
                  <a:lnTo>
                    <a:pt x="7690" y="3239"/>
                  </a:lnTo>
                  <a:lnTo>
                    <a:pt x="7358" y="3405"/>
                  </a:lnTo>
                  <a:lnTo>
                    <a:pt x="6993" y="3538"/>
                  </a:lnTo>
                  <a:lnTo>
                    <a:pt x="6644" y="3654"/>
                  </a:lnTo>
                  <a:lnTo>
                    <a:pt x="6262" y="3737"/>
                  </a:lnTo>
                  <a:lnTo>
                    <a:pt x="5880" y="3771"/>
                  </a:lnTo>
                  <a:lnTo>
                    <a:pt x="5498" y="3787"/>
                  </a:lnTo>
                  <a:lnTo>
                    <a:pt x="5100" y="3771"/>
                  </a:lnTo>
                  <a:lnTo>
                    <a:pt x="4734" y="3737"/>
                  </a:lnTo>
                  <a:lnTo>
                    <a:pt x="4352" y="3654"/>
                  </a:lnTo>
                  <a:lnTo>
                    <a:pt x="4003" y="3555"/>
                  </a:lnTo>
                  <a:lnTo>
                    <a:pt x="3655" y="3405"/>
                  </a:lnTo>
                  <a:lnTo>
                    <a:pt x="3306" y="3256"/>
                  </a:lnTo>
                  <a:lnTo>
                    <a:pt x="2990" y="3056"/>
                  </a:lnTo>
                  <a:lnTo>
                    <a:pt x="2691" y="2857"/>
                  </a:lnTo>
                  <a:lnTo>
                    <a:pt x="2392" y="2625"/>
                  </a:lnTo>
                  <a:lnTo>
                    <a:pt x="2127" y="2359"/>
                  </a:lnTo>
                  <a:lnTo>
                    <a:pt x="1878" y="2093"/>
                  </a:lnTo>
                  <a:lnTo>
                    <a:pt x="1645" y="1794"/>
                  </a:lnTo>
                  <a:lnTo>
                    <a:pt x="1446" y="1479"/>
                  </a:lnTo>
                  <a:lnTo>
                    <a:pt x="1263" y="1146"/>
                  </a:lnTo>
                  <a:lnTo>
                    <a:pt x="1114" y="798"/>
                  </a:lnTo>
                  <a:lnTo>
                    <a:pt x="997" y="432"/>
                  </a:lnTo>
                  <a:lnTo>
                    <a:pt x="964" y="333"/>
                  </a:lnTo>
                  <a:lnTo>
                    <a:pt x="898" y="250"/>
                  </a:lnTo>
                  <a:lnTo>
                    <a:pt x="831" y="183"/>
                  </a:lnTo>
                  <a:lnTo>
                    <a:pt x="748" y="117"/>
                  </a:lnTo>
                  <a:lnTo>
                    <a:pt x="665" y="83"/>
                  </a:lnTo>
                  <a:lnTo>
                    <a:pt x="565" y="67"/>
                  </a:lnTo>
                  <a:lnTo>
                    <a:pt x="466" y="67"/>
                  </a:lnTo>
                  <a:lnTo>
                    <a:pt x="366" y="83"/>
                  </a:lnTo>
                  <a:lnTo>
                    <a:pt x="266" y="117"/>
                  </a:lnTo>
                  <a:lnTo>
                    <a:pt x="183" y="167"/>
                  </a:lnTo>
                  <a:lnTo>
                    <a:pt x="117" y="250"/>
                  </a:lnTo>
                  <a:lnTo>
                    <a:pt x="67" y="316"/>
                  </a:lnTo>
                  <a:lnTo>
                    <a:pt x="34" y="416"/>
                  </a:lnTo>
                  <a:lnTo>
                    <a:pt x="1" y="515"/>
                  </a:lnTo>
                  <a:lnTo>
                    <a:pt x="1" y="615"/>
                  </a:lnTo>
                  <a:lnTo>
                    <a:pt x="17" y="715"/>
                  </a:lnTo>
                  <a:lnTo>
                    <a:pt x="167" y="1146"/>
                  </a:lnTo>
                  <a:lnTo>
                    <a:pt x="366" y="1578"/>
                  </a:lnTo>
                  <a:lnTo>
                    <a:pt x="582" y="1977"/>
                  </a:lnTo>
                  <a:lnTo>
                    <a:pt x="815" y="2359"/>
                  </a:lnTo>
                  <a:lnTo>
                    <a:pt x="1097" y="2724"/>
                  </a:lnTo>
                  <a:lnTo>
                    <a:pt x="1396" y="3073"/>
                  </a:lnTo>
                  <a:lnTo>
                    <a:pt x="1728" y="3372"/>
                  </a:lnTo>
                  <a:lnTo>
                    <a:pt x="2077" y="3654"/>
                  </a:lnTo>
                  <a:lnTo>
                    <a:pt x="2442" y="3920"/>
                  </a:lnTo>
                  <a:lnTo>
                    <a:pt x="2841" y="4153"/>
                  </a:lnTo>
                  <a:lnTo>
                    <a:pt x="3256" y="4335"/>
                  </a:lnTo>
                  <a:lnTo>
                    <a:pt x="3671" y="4501"/>
                  </a:lnTo>
                  <a:lnTo>
                    <a:pt x="4120" y="4634"/>
                  </a:lnTo>
                  <a:lnTo>
                    <a:pt x="4568" y="4734"/>
                  </a:lnTo>
                  <a:lnTo>
                    <a:pt x="5017" y="4784"/>
                  </a:lnTo>
                  <a:lnTo>
                    <a:pt x="5498" y="4800"/>
                  </a:lnTo>
                  <a:lnTo>
                    <a:pt x="5963" y="4784"/>
                  </a:lnTo>
                  <a:lnTo>
                    <a:pt x="6428" y="4734"/>
                  </a:lnTo>
                  <a:lnTo>
                    <a:pt x="6877" y="4634"/>
                  </a:lnTo>
                  <a:lnTo>
                    <a:pt x="7325" y="4501"/>
                  </a:lnTo>
                  <a:lnTo>
                    <a:pt x="7757" y="4335"/>
                  </a:lnTo>
                  <a:lnTo>
                    <a:pt x="8156" y="4136"/>
                  </a:lnTo>
                  <a:lnTo>
                    <a:pt x="8554" y="3903"/>
                  </a:lnTo>
                  <a:lnTo>
                    <a:pt x="8936" y="3638"/>
                  </a:lnTo>
                  <a:lnTo>
                    <a:pt x="9285" y="3355"/>
                  </a:lnTo>
                  <a:lnTo>
                    <a:pt x="9617" y="3040"/>
                  </a:lnTo>
                  <a:lnTo>
                    <a:pt x="9916" y="2691"/>
                  </a:lnTo>
                  <a:lnTo>
                    <a:pt x="10182" y="2326"/>
                  </a:lnTo>
                  <a:lnTo>
                    <a:pt x="10431" y="1944"/>
                  </a:lnTo>
                  <a:lnTo>
                    <a:pt x="10647" y="1528"/>
                  </a:lnTo>
                  <a:lnTo>
                    <a:pt x="10830" y="1097"/>
                  </a:lnTo>
                  <a:lnTo>
                    <a:pt x="10913" y="881"/>
                  </a:lnTo>
                  <a:lnTo>
                    <a:pt x="10979" y="648"/>
                  </a:lnTo>
                  <a:lnTo>
                    <a:pt x="10996" y="549"/>
                  </a:lnTo>
                  <a:lnTo>
                    <a:pt x="10996" y="449"/>
                  </a:lnTo>
                  <a:lnTo>
                    <a:pt x="10962" y="349"/>
                  </a:lnTo>
                  <a:lnTo>
                    <a:pt x="10929" y="266"/>
                  </a:lnTo>
                  <a:lnTo>
                    <a:pt x="10879" y="183"/>
                  </a:lnTo>
                  <a:lnTo>
                    <a:pt x="10796" y="117"/>
                  </a:lnTo>
                  <a:lnTo>
                    <a:pt x="10713" y="67"/>
                  </a:lnTo>
                  <a:lnTo>
                    <a:pt x="10630" y="34"/>
                  </a:lnTo>
                  <a:lnTo>
                    <a:pt x="105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4;p15"/>
            <p:cNvSpPr/>
            <p:nvPr/>
          </p:nvSpPr>
          <p:spPr>
            <a:xfrm>
              <a:off x="720875" y="2453861"/>
              <a:ext cx="1350549" cy="854369"/>
            </a:xfrm>
            <a:custGeom>
              <a:avLst/>
              <a:gdLst/>
              <a:ahLst/>
              <a:cxnLst/>
              <a:rect l="l" t="t" r="r" b="b"/>
              <a:pathLst>
                <a:path w="65505" h="41439" extrusionOk="0">
                  <a:moveTo>
                    <a:pt x="32470" y="0"/>
                  </a:moveTo>
                  <a:lnTo>
                    <a:pt x="31740" y="17"/>
                  </a:lnTo>
                  <a:lnTo>
                    <a:pt x="31025" y="50"/>
                  </a:lnTo>
                  <a:lnTo>
                    <a:pt x="30328" y="133"/>
                  </a:lnTo>
                  <a:lnTo>
                    <a:pt x="29630" y="233"/>
                  </a:lnTo>
                  <a:lnTo>
                    <a:pt x="28949" y="382"/>
                  </a:lnTo>
                  <a:lnTo>
                    <a:pt x="28302" y="548"/>
                  </a:lnTo>
                  <a:lnTo>
                    <a:pt x="27654" y="748"/>
                  </a:lnTo>
                  <a:lnTo>
                    <a:pt x="27006" y="980"/>
                  </a:lnTo>
                  <a:lnTo>
                    <a:pt x="26392" y="1246"/>
                  </a:lnTo>
                  <a:lnTo>
                    <a:pt x="25777" y="1528"/>
                  </a:lnTo>
                  <a:lnTo>
                    <a:pt x="25196" y="1844"/>
                  </a:lnTo>
                  <a:lnTo>
                    <a:pt x="24615" y="2176"/>
                  </a:lnTo>
                  <a:lnTo>
                    <a:pt x="24050" y="2541"/>
                  </a:lnTo>
                  <a:lnTo>
                    <a:pt x="23485" y="2923"/>
                  </a:lnTo>
                  <a:lnTo>
                    <a:pt x="22954" y="3322"/>
                  </a:lnTo>
                  <a:lnTo>
                    <a:pt x="22422" y="3754"/>
                  </a:lnTo>
                  <a:lnTo>
                    <a:pt x="21907" y="4202"/>
                  </a:lnTo>
                  <a:lnTo>
                    <a:pt x="21409" y="4667"/>
                  </a:lnTo>
                  <a:lnTo>
                    <a:pt x="20911" y="5166"/>
                  </a:lnTo>
                  <a:lnTo>
                    <a:pt x="20446" y="5664"/>
                  </a:lnTo>
                  <a:lnTo>
                    <a:pt x="19981" y="6195"/>
                  </a:lnTo>
                  <a:lnTo>
                    <a:pt x="19532" y="6743"/>
                  </a:lnTo>
                  <a:lnTo>
                    <a:pt x="19101" y="7292"/>
                  </a:lnTo>
                  <a:lnTo>
                    <a:pt x="18669" y="7856"/>
                  </a:lnTo>
                  <a:lnTo>
                    <a:pt x="18253" y="8454"/>
                  </a:lnTo>
                  <a:lnTo>
                    <a:pt x="17871" y="9052"/>
                  </a:lnTo>
                  <a:lnTo>
                    <a:pt x="17473" y="9650"/>
                  </a:lnTo>
                  <a:lnTo>
                    <a:pt x="17107" y="10281"/>
                  </a:lnTo>
                  <a:lnTo>
                    <a:pt x="16742" y="10912"/>
                  </a:lnTo>
                  <a:lnTo>
                    <a:pt x="16211" y="11842"/>
                  </a:lnTo>
                  <a:lnTo>
                    <a:pt x="15679" y="12739"/>
                  </a:lnTo>
                  <a:lnTo>
                    <a:pt x="15397" y="13171"/>
                  </a:lnTo>
                  <a:lnTo>
                    <a:pt x="15114" y="13586"/>
                  </a:lnTo>
                  <a:lnTo>
                    <a:pt x="14816" y="14001"/>
                  </a:lnTo>
                  <a:lnTo>
                    <a:pt x="14517" y="14400"/>
                  </a:lnTo>
                  <a:lnTo>
                    <a:pt x="14184" y="14782"/>
                  </a:lnTo>
                  <a:lnTo>
                    <a:pt x="13852" y="15147"/>
                  </a:lnTo>
                  <a:lnTo>
                    <a:pt x="13503" y="15496"/>
                  </a:lnTo>
                  <a:lnTo>
                    <a:pt x="13121" y="15845"/>
                  </a:lnTo>
                  <a:lnTo>
                    <a:pt x="12723" y="16161"/>
                  </a:lnTo>
                  <a:lnTo>
                    <a:pt x="12308" y="16476"/>
                  </a:lnTo>
                  <a:lnTo>
                    <a:pt x="11859" y="16758"/>
                  </a:lnTo>
                  <a:lnTo>
                    <a:pt x="11394" y="17041"/>
                  </a:lnTo>
                  <a:lnTo>
                    <a:pt x="10913" y="17273"/>
                  </a:lnTo>
                  <a:lnTo>
                    <a:pt x="10447" y="17506"/>
                  </a:lnTo>
                  <a:lnTo>
                    <a:pt x="9501" y="17954"/>
                  </a:lnTo>
                  <a:lnTo>
                    <a:pt x="8537" y="18386"/>
                  </a:lnTo>
                  <a:lnTo>
                    <a:pt x="7591" y="18818"/>
                  </a:lnTo>
                  <a:lnTo>
                    <a:pt x="6661" y="19266"/>
                  </a:lnTo>
                  <a:lnTo>
                    <a:pt x="6196" y="19499"/>
                  </a:lnTo>
                  <a:lnTo>
                    <a:pt x="5731" y="19748"/>
                  </a:lnTo>
                  <a:lnTo>
                    <a:pt x="5282" y="20014"/>
                  </a:lnTo>
                  <a:lnTo>
                    <a:pt x="4834" y="20296"/>
                  </a:lnTo>
                  <a:lnTo>
                    <a:pt x="4402" y="20612"/>
                  </a:lnTo>
                  <a:lnTo>
                    <a:pt x="3970" y="20927"/>
                  </a:lnTo>
                  <a:lnTo>
                    <a:pt x="3688" y="21176"/>
                  </a:lnTo>
                  <a:lnTo>
                    <a:pt x="3389" y="21425"/>
                  </a:lnTo>
                  <a:lnTo>
                    <a:pt x="3123" y="21691"/>
                  </a:lnTo>
                  <a:lnTo>
                    <a:pt x="2857" y="21957"/>
                  </a:lnTo>
                  <a:lnTo>
                    <a:pt x="2592" y="22239"/>
                  </a:lnTo>
                  <a:lnTo>
                    <a:pt x="2343" y="22522"/>
                  </a:lnTo>
                  <a:lnTo>
                    <a:pt x="2110" y="22821"/>
                  </a:lnTo>
                  <a:lnTo>
                    <a:pt x="1877" y="23119"/>
                  </a:lnTo>
                  <a:lnTo>
                    <a:pt x="1678" y="23435"/>
                  </a:lnTo>
                  <a:lnTo>
                    <a:pt x="1462" y="23751"/>
                  </a:lnTo>
                  <a:lnTo>
                    <a:pt x="1280" y="24066"/>
                  </a:lnTo>
                  <a:lnTo>
                    <a:pt x="1097" y="24398"/>
                  </a:lnTo>
                  <a:lnTo>
                    <a:pt x="931" y="24731"/>
                  </a:lnTo>
                  <a:lnTo>
                    <a:pt x="781" y="25079"/>
                  </a:lnTo>
                  <a:lnTo>
                    <a:pt x="648" y="25428"/>
                  </a:lnTo>
                  <a:lnTo>
                    <a:pt x="516" y="25777"/>
                  </a:lnTo>
                  <a:lnTo>
                    <a:pt x="399" y="26126"/>
                  </a:lnTo>
                  <a:lnTo>
                    <a:pt x="300" y="26491"/>
                  </a:lnTo>
                  <a:lnTo>
                    <a:pt x="217" y="26856"/>
                  </a:lnTo>
                  <a:lnTo>
                    <a:pt x="134" y="27205"/>
                  </a:lnTo>
                  <a:lnTo>
                    <a:pt x="84" y="27587"/>
                  </a:lnTo>
                  <a:lnTo>
                    <a:pt x="51" y="27953"/>
                  </a:lnTo>
                  <a:lnTo>
                    <a:pt x="17" y="28318"/>
                  </a:lnTo>
                  <a:lnTo>
                    <a:pt x="1" y="28700"/>
                  </a:lnTo>
                  <a:lnTo>
                    <a:pt x="1" y="29065"/>
                  </a:lnTo>
                  <a:lnTo>
                    <a:pt x="34" y="29447"/>
                  </a:lnTo>
                  <a:lnTo>
                    <a:pt x="67" y="29829"/>
                  </a:lnTo>
                  <a:lnTo>
                    <a:pt x="117" y="30195"/>
                  </a:lnTo>
                  <a:lnTo>
                    <a:pt x="183" y="30577"/>
                  </a:lnTo>
                  <a:lnTo>
                    <a:pt x="283" y="30959"/>
                  </a:lnTo>
                  <a:lnTo>
                    <a:pt x="383" y="31324"/>
                  </a:lnTo>
                  <a:lnTo>
                    <a:pt x="499" y="31706"/>
                  </a:lnTo>
                  <a:lnTo>
                    <a:pt x="615" y="31988"/>
                  </a:lnTo>
                  <a:lnTo>
                    <a:pt x="731" y="32271"/>
                  </a:lnTo>
                  <a:lnTo>
                    <a:pt x="848" y="32537"/>
                  </a:lnTo>
                  <a:lnTo>
                    <a:pt x="997" y="32819"/>
                  </a:lnTo>
                  <a:lnTo>
                    <a:pt x="1130" y="33085"/>
                  </a:lnTo>
                  <a:lnTo>
                    <a:pt x="1296" y="33350"/>
                  </a:lnTo>
                  <a:lnTo>
                    <a:pt x="1462" y="33599"/>
                  </a:lnTo>
                  <a:lnTo>
                    <a:pt x="1628" y="33849"/>
                  </a:lnTo>
                  <a:lnTo>
                    <a:pt x="1811" y="34098"/>
                  </a:lnTo>
                  <a:lnTo>
                    <a:pt x="2010" y="34330"/>
                  </a:lnTo>
                  <a:lnTo>
                    <a:pt x="2210" y="34563"/>
                  </a:lnTo>
                  <a:lnTo>
                    <a:pt x="2409" y="34779"/>
                  </a:lnTo>
                  <a:lnTo>
                    <a:pt x="2625" y="34995"/>
                  </a:lnTo>
                  <a:lnTo>
                    <a:pt x="2857" y="35211"/>
                  </a:lnTo>
                  <a:lnTo>
                    <a:pt x="3073" y="35410"/>
                  </a:lnTo>
                  <a:lnTo>
                    <a:pt x="3322" y="35609"/>
                  </a:lnTo>
                  <a:lnTo>
                    <a:pt x="3555" y="35792"/>
                  </a:lnTo>
                  <a:lnTo>
                    <a:pt x="3804" y="35975"/>
                  </a:lnTo>
                  <a:lnTo>
                    <a:pt x="4053" y="36141"/>
                  </a:lnTo>
                  <a:lnTo>
                    <a:pt x="4319" y="36290"/>
                  </a:lnTo>
                  <a:lnTo>
                    <a:pt x="4585" y="36440"/>
                  </a:lnTo>
                  <a:lnTo>
                    <a:pt x="4850" y="36589"/>
                  </a:lnTo>
                  <a:lnTo>
                    <a:pt x="5116" y="36722"/>
                  </a:lnTo>
                  <a:lnTo>
                    <a:pt x="5398" y="36838"/>
                  </a:lnTo>
                  <a:lnTo>
                    <a:pt x="5681" y="36938"/>
                  </a:lnTo>
                  <a:lnTo>
                    <a:pt x="5963" y="37037"/>
                  </a:lnTo>
                  <a:lnTo>
                    <a:pt x="6262" y="37137"/>
                  </a:lnTo>
                  <a:lnTo>
                    <a:pt x="6544" y="37220"/>
                  </a:lnTo>
                  <a:lnTo>
                    <a:pt x="6843" y="37287"/>
                  </a:lnTo>
                  <a:lnTo>
                    <a:pt x="7142" y="37336"/>
                  </a:lnTo>
                  <a:lnTo>
                    <a:pt x="7441" y="37370"/>
                  </a:lnTo>
                  <a:lnTo>
                    <a:pt x="7757" y="37403"/>
                  </a:lnTo>
                  <a:lnTo>
                    <a:pt x="8106" y="37436"/>
                  </a:lnTo>
                  <a:lnTo>
                    <a:pt x="8820" y="37436"/>
                  </a:lnTo>
                  <a:lnTo>
                    <a:pt x="9185" y="37419"/>
                  </a:lnTo>
                  <a:lnTo>
                    <a:pt x="9551" y="37386"/>
                  </a:lnTo>
                  <a:lnTo>
                    <a:pt x="9899" y="37336"/>
                  </a:lnTo>
                  <a:lnTo>
                    <a:pt x="10614" y="37237"/>
                  </a:lnTo>
                  <a:lnTo>
                    <a:pt x="11344" y="37087"/>
                  </a:lnTo>
                  <a:lnTo>
                    <a:pt x="12059" y="36938"/>
                  </a:lnTo>
                  <a:lnTo>
                    <a:pt x="13487" y="36606"/>
                  </a:lnTo>
                  <a:lnTo>
                    <a:pt x="14184" y="36440"/>
                  </a:lnTo>
                  <a:lnTo>
                    <a:pt x="14899" y="36307"/>
                  </a:lnTo>
                  <a:lnTo>
                    <a:pt x="15613" y="36190"/>
                  </a:lnTo>
                  <a:lnTo>
                    <a:pt x="15962" y="36141"/>
                  </a:lnTo>
                  <a:lnTo>
                    <a:pt x="16327" y="36107"/>
                  </a:lnTo>
                  <a:lnTo>
                    <a:pt x="16676" y="36074"/>
                  </a:lnTo>
                  <a:lnTo>
                    <a:pt x="17024" y="36058"/>
                  </a:lnTo>
                  <a:lnTo>
                    <a:pt x="17373" y="36058"/>
                  </a:lnTo>
                  <a:lnTo>
                    <a:pt x="17722" y="36074"/>
                  </a:lnTo>
                  <a:lnTo>
                    <a:pt x="18071" y="36107"/>
                  </a:lnTo>
                  <a:lnTo>
                    <a:pt x="18436" y="36141"/>
                  </a:lnTo>
                  <a:lnTo>
                    <a:pt x="18785" y="36207"/>
                  </a:lnTo>
                  <a:lnTo>
                    <a:pt x="19134" y="36290"/>
                  </a:lnTo>
                  <a:lnTo>
                    <a:pt x="19499" y="36390"/>
                  </a:lnTo>
                  <a:lnTo>
                    <a:pt x="19848" y="36523"/>
                  </a:lnTo>
                  <a:lnTo>
                    <a:pt x="20197" y="36672"/>
                  </a:lnTo>
                  <a:lnTo>
                    <a:pt x="20545" y="36822"/>
                  </a:lnTo>
                  <a:lnTo>
                    <a:pt x="20894" y="36988"/>
                  </a:lnTo>
                  <a:lnTo>
                    <a:pt x="21226" y="37170"/>
                  </a:lnTo>
                  <a:lnTo>
                    <a:pt x="21874" y="37569"/>
                  </a:lnTo>
                  <a:lnTo>
                    <a:pt x="22522" y="37984"/>
                  </a:lnTo>
                  <a:lnTo>
                    <a:pt x="23170" y="38416"/>
                  </a:lnTo>
                  <a:lnTo>
                    <a:pt x="23817" y="38831"/>
                  </a:lnTo>
                  <a:lnTo>
                    <a:pt x="24465" y="39246"/>
                  </a:lnTo>
                  <a:lnTo>
                    <a:pt x="24897" y="39496"/>
                  </a:lnTo>
                  <a:lnTo>
                    <a:pt x="25345" y="39728"/>
                  </a:lnTo>
                  <a:lnTo>
                    <a:pt x="25794" y="39944"/>
                  </a:lnTo>
                  <a:lnTo>
                    <a:pt x="26259" y="40143"/>
                  </a:lnTo>
                  <a:lnTo>
                    <a:pt x="26707" y="40326"/>
                  </a:lnTo>
                  <a:lnTo>
                    <a:pt x="27189" y="40509"/>
                  </a:lnTo>
                  <a:lnTo>
                    <a:pt x="27654" y="40658"/>
                  </a:lnTo>
                  <a:lnTo>
                    <a:pt x="28136" y="40808"/>
                  </a:lnTo>
                  <a:lnTo>
                    <a:pt x="28617" y="40940"/>
                  </a:lnTo>
                  <a:lnTo>
                    <a:pt x="29115" y="41057"/>
                  </a:lnTo>
                  <a:lnTo>
                    <a:pt x="29597" y="41156"/>
                  </a:lnTo>
                  <a:lnTo>
                    <a:pt x="30095" y="41239"/>
                  </a:lnTo>
                  <a:lnTo>
                    <a:pt x="30594" y="41306"/>
                  </a:lnTo>
                  <a:lnTo>
                    <a:pt x="31092" y="41356"/>
                  </a:lnTo>
                  <a:lnTo>
                    <a:pt x="31590" y="41405"/>
                  </a:lnTo>
                  <a:lnTo>
                    <a:pt x="32088" y="41422"/>
                  </a:lnTo>
                  <a:lnTo>
                    <a:pt x="32587" y="41439"/>
                  </a:lnTo>
                  <a:lnTo>
                    <a:pt x="33085" y="41422"/>
                  </a:lnTo>
                  <a:lnTo>
                    <a:pt x="33600" y="41405"/>
                  </a:lnTo>
                  <a:lnTo>
                    <a:pt x="34098" y="41372"/>
                  </a:lnTo>
                  <a:lnTo>
                    <a:pt x="34596" y="41322"/>
                  </a:lnTo>
                  <a:lnTo>
                    <a:pt x="35095" y="41256"/>
                  </a:lnTo>
                  <a:lnTo>
                    <a:pt x="35576" y="41173"/>
                  </a:lnTo>
                  <a:lnTo>
                    <a:pt x="36074" y="41073"/>
                  </a:lnTo>
                  <a:lnTo>
                    <a:pt x="36556" y="40957"/>
                  </a:lnTo>
                  <a:lnTo>
                    <a:pt x="37054" y="40841"/>
                  </a:lnTo>
                  <a:lnTo>
                    <a:pt x="37519" y="40691"/>
                  </a:lnTo>
                  <a:lnTo>
                    <a:pt x="38001" y="40542"/>
                  </a:lnTo>
                  <a:lnTo>
                    <a:pt x="38466" y="40359"/>
                  </a:lnTo>
                  <a:lnTo>
                    <a:pt x="38931" y="40176"/>
                  </a:lnTo>
                  <a:lnTo>
                    <a:pt x="39396" y="39977"/>
                  </a:lnTo>
                  <a:lnTo>
                    <a:pt x="39845" y="39761"/>
                  </a:lnTo>
                  <a:lnTo>
                    <a:pt x="40293" y="39529"/>
                  </a:lnTo>
                  <a:lnTo>
                    <a:pt x="40725" y="39280"/>
                  </a:lnTo>
                  <a:lnTo>
                    <a:pt x="41588" y="38798"/>
                  </a:lnTo>
                  <a:lnTo>
                    <a:pt x="42037" y="38565"/>
                  </a:lnTo>
                  <a:lnTo>
                    <a:pt x="42485" y="38350"/>
                  </a:lnTo>
                  <a:lnTo>
                    <a:pt x="42934" y="38150"/>
                  </a:lnTo>
                  <a:lnTo>
                    <a:pt x="43399" y="37968"/>
                  </a:lnTo>
                  <a:lnTo>
                    <a:pt x="43748" y="37851"/>
                  </a:lnTo>
                  <a:lnTo>
                    <a:pt x="44096" y="37752"/>
                  </a:lnTo>
                  <a:lnTo>
                    <a:pt x="44462" y="37669"/>
                  </a:lnTo>
                  <a:lnTo>
                    <a:pt x="44811" y="37586"/>
                  </a:lnTo>
                  <a:lnTo>
                    <a:pt x="45176" y="37536"/>
                  </a:lnTo>
                  <a:lnTo>
                    <a:pt x="45525" y="37486"/>
                  </a:lnTo>
                  <a:lnTo>
                    <a:pt x="45890" y="37453"/>
                  </a:lnTo>
                  <a:lnTo>
                    <a:pt x="46255" y="37419"/>
                  </a:lnTo>
                  <a:lnTo>
                    <a:pt x="46986" y="37403"/>
                  </a:lnTo>
                  <a:lnTo>
                    <a:pt x="47734" y="37419"/>
                  </a:lnTo>
                  <a:lnTo>
                    <a:pt x="48464" y="37453"/>
                  </a:lnTo>
                  <a:lnTo>
                    <a:pt x="49212" y="37502"/>
                  </a:lnTo>
                  <a:lnTo>
                    <a:pt x="50707" y="37635"/>
                  </a:lnTo>
                  <a:lnTo>
                    <a:pt x="51454" y="37702"/>
                  </a:lnTo>
                  <a:lnTo>
                    <a:pt x="52201" y="37752"/>
                  </a:lnTo>
                  <a:lnTo>
                    <a:pt x="52949" y="37785"/>
                  </a:lnTo>
                  <a:lnTo>
                    <a:pt x="53696" y="37801"/>
                  </a:lnTo>
                  <a:lnTo>
                    <a:pt x="54444" y="37768"/>
                  </a:lnTo>
                  <a:lnTo>
                    <a:pt x="54809" y="37752"/>
                  </a:lnTo>
                  <a:lnTo>
                    <a:pt x="55191" y="37702"/>
                  </a:lnTo>
                  <a:lnTo>
                    <a:pt x="55656" y="37652"/>
                  </a:lnTo>
                  <a:lnTo>
                    <a:pt x="56121" y="37552"/>
                  </a:lnTo>
                  <a:lnTo>
                    <a:pt x="56586" y="37453"/>
                  </a:lnTo>
                  <a:lnTo>
                    <a:pt x="57051" y="37320"/>
                  </a:lnTo>
                  <a:lnTo>
                    <a:pt x="57499" y="37170"/>
                  </a:lnTo>
                  <a:lnTo>
                    <a:pt x="57948" y="37004"/>
                  </a:lnTo>
                  <a:lnTo>
                    <a:pt x="58380" y="36822"/>
                  </a:lnTo>
                  <a:lnTo>
                    <a:pt x="58812" y="36622"/>
                  </a:lnTo>
                  <a:lnTo>
                    <a:pt x="59227" y="36406"/>
                  </a:lnTo>
                  <a:lnTo>
                    <a:pt x="59642" y="36174"/>
                  </a:lnTo>
                  <a:lnTo>
                    <a:pt x="60057" y="35925"/>
                  </a:lnTo>
                  <a:lnTo>
                    <a:pt x="60439" y="35642"/>
                  </a:lnTo>
                  <a:lnTo>
                    <a:pt x="60821" y="35360"/>
                  </a:lnTo>
                  <a:lnTo>
                    <a:pt x="61203" y="35061"/>
                  </a:lnTo>
                  <a:lnTo>
                    <a:pt x="61552" y="34762"/>
                  </a:lnTo>
                  <a:lnTo>
                    <a:pt x="61901" y="34430"/>
                  </a:lnTo>
                  <a:lnTo>
                    <a:pt x="62250" y="34098"/>
                  </a:lnTo>
                  <a:lnTo>
                    <a:pt x="62565" y="33732"/>
                  </a:lnTo>
                  <a:lnTo>
                    <a:pt x="62881" y="33384"/>
                  </a:lnTo>
                  <a:lnTo>
                    <a:pt x="63163" y="33002"/>
                  </a:lnTo>
                  <a:lnTo>
                    <a:pt x="63445" y="32620"/>
                  </a:lnTo>
                  <a:lnTo>
                    <a:pt x="63711" y="32221"/>
                  </a:lnTo>
                  <a:lnTo>
                    <a:pt x="63960" y="31822"/>
                  </a:lnTo>
                  <a:lnTo>
                    <a:pt x="64193" y="31407"/>
                  </a:lnTo>
                  <a:lnTo>
                    <a:pt x="64409" y="30975"/>
                  </a:lnTo>
                  <a:lnTo>
                    <a:pt x="64608" y="30544"/>
                  </a:lnTo>
                  <a:lnTo>
                    <a:pt x="64791" y="30112"/>
                  </a:lnTo>
                  <a:lnTo>
                    <a:pt x="64940" y="29663"/>
                  </a:lnTo>
                  <a:lnTo>
                    <a:pt x="65090" y="29198"/>
                  </a:lnTo>
                  <a:lnTo>
                    <a:pt x="65206" y="28750"/>
                  </a:lnTo>
                  <a:lnTo>
                    <a:pt x="65305" y="28285"/>
                  </a:lnTo>
                  <a:lnTo>
                    <a:pt x="65389" y="27803"/>
                  </a:lnTo>
                  <a:lnTo>
                    <a:pt x="65438" y="27338"/>
                  </a:lnTo>
                  <a:lnTo>
                    <a:pt x="65488" y="26856"/>
                  </a:lnTo>
                  <a:lnTo>
                    <a:pt x="65505" y="26391"/>
                  </a:lnTo>
                  <a:lnTo>
                    <a:pt x="65488" y="25910"/>
                  </a:lnTo>
                  <a:lnTo>
                    <a:pt x="65472" y="25428"/>
                  </a:lnTo>
                  <a:lnTo>
                    <a:pt x="65422" y="24963"/>
                  </a:lnTo>
                  <a:lnTo>
                    <a:pt x="65355" y="24498"/>
                  </a:lnTo>
                  <a:lnTo>
                    <a:pt x="65272" y="24033"/>
                  </a:lnTo>
                  <a:lnTo>
                    <a:pt x="65173" y="23568"/>
                  </a:lnTo>
                  <a:lnTo>
                    <a:pt x="65040" y="23103"/>
                  </a:lnTo>
                  <a:lnTo>
                    <a:pt x="64907" y="22638"/>
                  </a:lnTo>
                  <a:lnTo>
                    <a:pt x="64741" y="22189"/>
                  </a:lnTo>
                  <a:lnTo>
                    <a:pt x="64575" y="21758"/>
                  </a:lnTo>
                  <a:lnTo>
                    <a:pt x="64375" y="21309"/>
                  </a:lnTo>
                  <a:lnTo>
                    <a:pt x="64176" y="20894"/>
                  </a:lnTo>
                  <a:lnTo>
                    <a:pt x="63944" y="20462"/>
                  </a:lnTo>
                  <a:lnTo>
                    <a:pt x="63711" y="20064"/>
                  </a:lnTo>
                  <a:lnTo>
                    <a:pt x="63445" y="19648"/>
                  </a:lnTo>
                  <a:lnTo>
                    <a:pt x="63180" y="19266"/>
                  </a:lnTo>
                  <a:lnTo>
                    <a:pt x="62897" y="18884"/>
                  </a:lnTo>
                  <a:lnTo>
                    <a:pt x="62598" y="18519"/>
                  </a:lnTo>
                  <a:lnTo>
                    <a:pt x="62283" y="18154"/>
                  </a:lnTo>
                  <a:lnTo>
                    <a:pt x="61951" y="17805"/>
                  </a:lnTo>
                  <a:lnTo>
                    <a:pt x="61602" y="17473"/>
                  </a:lnTo>
                  <a:lnTo>
                    <a:pt x="61253" y="17157"/>
                  </a:lnTo>
                  <a:lnTo>
                    <a:pt x="60888" y="16858"/>
                  </a:lnTo>
                  <a:lnTo>
                    <a:pt x="60506" y="16576"/>
                  </a:lnTo>
                  <a:lnTo>
                    <a:pt x="60124" y="16310"/>
                  </a:lnTo>
                  <a:lnTo>
                    <a:pt x="59708" y="16044"/>
                  </a:lnTo>
                  <a:lnTo>
                    <a:pt x="59310" y="15812"/>
                  </a:lnTo>
                  <a:lnTo>
                    <a:pt x="58878" y="15596"/>
                  </a:lnTo>
                  <a:lnTo>
                    <a:pt x="58446" y="15397"/>
                  </a:lnTo>
                  <a:lnTo>
                    <a:pt x="57865" y="15164"/>
                  </a:lnTo>
                  <a:lnTo>
                    <a:pt x="57267" y="14965"/>
                  </a:lnTo>
                  <a:lnTo>
                    <a:pt x="56652" y="14765"/>
                  </a:lnTo>
                  <a:lnTo>
                    <a:pt x="56038" y="14599"/>
                  </a:lnTo>
                  <a:lnTo>
                    <a:pt x="55423" y="14450"/>
                  </a:lnTo>
                  <a:lnTo>
                    <a:pt x="54792" y="14300"/>
                  </a:lnTo>
                  <a:lnTo>
                    <a:pt x="53563" y="14018"/>
                  </a:lnTo>
                  <a:lnTo>
                    <a:pt x="52932" y="13869"/>
                  </a:lnTo>
                  <a:lnTo>
                    <a:pt x="52334" y="13702"/>
                  </a:lnTo>
                  <a:lnTo>
                    <a:pt x="51720" y="13520"/>
                  </a:lnTo>
                  <a:lnTo>
                    <a:pt x="51122" y="13320"/>
                  </a:lnTo>
                  <a:lnTo>
                    <a:pt x="50540" y="13088"/>
                  </a:lnTo>
                  <a:lnTo>
                    <a:pt x="49976" y="12839"/>
                  </a:lnTo>
                  <a:lnTo>
                    <a:pt x="49693" y="12706"/>
                  </a:lnTo>
                  <a:lnTo>
                    <a:pt x="49411" y="12556"/>
                  </a:lnTo>
                  <a:lnTo>
                    <a:pt x="49145" y="12390"/>
                  </a:lnTo>
                  <a:lnTo>
                    <a:pt x="48880" y="12224"/>
                  </a:lnTo>
                  <a:lnTo>
                    <a:pt x="48581" y="12008"/>
                  </a:lnTo>
                  <a:lnTo>
                    <a:pt x="48282" y="11792"/>
                  </a:lnTo>
                  <a:lnTo>
                    <a:pt x="47999" y="11560"/>
                  </a:lnTo>
                  <a:lnTo>
                    <a:pt x="47717" y="11311"/>
                  </a:lnTo>
                  <a:lnTo>
                    <a:pt x="47451" y="11045"/>
                  </a:lnTo>
                  <a:lnTo>
                    <a:pt x="47202" y="10796"/>
                  </a:lnTo>
                  <a:lnTo>
                    <a:pt x="46953" y="10514"/>
                  </a:lnTo>
                  <a:lnTo>
                    <a:pt x="46704" y="10231"/>
                  </a:lnTo>
                  <a:lnTo>
                    <a:pt x="46239" y="9667"/>
                  </a:lnTo>
                  <a:lnTo>
                    <a:pt x="45790" y="9052"/>
                  </a:lnTo>
                  <a:lnTo>
                    <a:pt x="45359" y="8438"/>
                  </a:lnTo>
                  <a:lnTo>
                    <a:pt x="44927" y="7823"/>
                  </a:lnTo>
                  <a:lnTo>
                    <a:pt x="44096" y="6561"/>
                  </a:lnTo>
                  <a:lnTo>
                    <a:pt x="43665" y="5930"/>
                  </a:lnTo>
                  <a:lnTo>
                    <a:pt x="43233" y="5315"/>
                  </a:lnTo>
                  <a:lnTo>
                    <a:pt x="42768" y="4717"/>
                  </a:lnTo>
                  <a:lnTo>
                    <a:pt x="42286" y="4136"/>
                  </a:lnTo>
                  <a:lnTo>
                    <a:pt x="42037" y="3854"/>
                  </a:lnTo>
                  <a:lnTo>
                    <a:pt x="41788" y="3588"/>
                  </a:lnTo>
                  <a:lnTo>
                    <a:pt x="41522" y="3322"/>
                  </a:lnTo>
                  <a:lnTo>
                    <a:pt x="41240" y="3073"/>
                  </a:lnTo>
                  <a:lnTo>
                    <a:pt x="40891" y="2791"/>
                  </a:lnTo>
                  <a:lnTo>
                    <a:pt x="40542" y="2508"/>
                  </a:lnTo>
                  <a:lnTo>
                    <a:pt x="40177" y="2243"/>
                  </a:lnTo>
                  <a:lnTo>
                    <a:pt x="39811" y="2010"/>
                  </a:lnTo>
                  <a:lnTo>
                    <a:pt x="39413" y="1778"/>
                  </a:lnTo>
                  <a:lnTo>
                    <a:pt x="39031" y="1562"/>
                  </a:lnTo>
                  <a:lnTo>
                    <a:pt x="38616" y="1362"/>
                  </a:lnTo>
                  <a:lnTo>
                    <a:pt x="38217" y="1180"/>
                  </a:lnTo>
                  <a:lnTo>
                    <a:pt x="37802" y="997"/>
                  </a:lnTo>
                  <a:lnTo>
                    <a:pt x="37370" y="847"/>
                  </a:lnTo>
                  <a:lnTo>
                    <a:pt x="36938" y="698"/>
                  </a:lnTo>
                  <a:lnTo>
                    <a:pt x="36506" y="582"/>
                  </a:lnTo>
                  <a:lnTo>
                    <a:pt x="36074" y="465"/>
                  </a:lnTo>
                  <a:lnTo>
                    <a:pt x="35643" y="366"/>
                  </a:lnTo>
                  <a:lnTo>
                    <a:pt x="35194" y="266"/>
                  </a:lnTo>
                  <a:lnTo>
                    <a:pt x="34746" y="200"/>
                  </a:lnTo>
                  <a:lnTo>
                    <a:pt x="33982" y="100"/>
                  </a:lnTo>
                  <a:lnTo>
                    <a:pt x="33218" y="34"/>
                  </a:lnTo>
                  <a:lnTo>
                    <a:pt x="32470" y="0"/>
                  </a:lnTo>
                  <a:close/>
                </a:path>
              </a:pathLst>
            </a:custGeom>
            <a:solidFill>
              <a:srgbClr val="1F5B83">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p15"/>
            <p:cNvSpPr/>
            <p:nvPr/>
          </p:nvSpPr>
          <p:spPr>
            <a:xfrm>
              <a:off x="3233054" y="1484357"/>
              <a:ext cx="1346797" cy="886573"/>
            </a:xfrm>
            <a:custGeom>
              <a:avLst/>
              <a:gdLst/>
              <a:ahLst/>
              <a:cxnLst/>
              <a:rect l="l" t="t" r="r" b="b"/>
              <a:pathLst>
                <a:path w="65323" h="43001" extrusionOk="0">
                  <a:moveTo>
                    <a:pt x="35892" y="1"/>
                  </a:moveTo>
                  <a:lnTo>
                    <a:pt x="35527" y="18"/>
                  </a:lnTo>
                  <a:lnTo>
                    <a:pt x="35178" y="51"/>
                  </a:lnTo>
                  <a:lnTo>
                    <a:pt x="34829" y="101"/>
                  </a:lnTo>
                  <a:lnTo>
                    <a:pt x="34480" y="150"/>
                  </a:lnTo>
                  <a:lnTo>
                    <a:pt x="34131" y="233"/>
                  </a:lnTo>
                  <a:lnTo>
                    <a:pt x="33783" y="317"/>
                  </a:lnTo>
                  <a:lnTo>
                    <a:pt x="33451" y="416"/>
                  </a:lnTo>
                  <a:lnTo>
                    <a:pt x="33118" y="516"/>
                  </a:lnTo>
                  <a:lnTo>
                    <a:pt x="32786" y="632"/>
                  </a:lnTo>
                  <a:lnTo>
                    <a:pt x="32454" y="765"/>
                  </a:lnTo>
                  <a:lnTo>
                    <a:pt x="32122" y="914"/>
                  </a:lnTo>
                  <a:lnTo>
                    <a:pt x="31806" y="1064"/>
                  </a:lnTo>
                  <a:lnTo>
                    <a:pt x="31491" y="1213"/>
                  </a:lnTo>
                  <a:lnTo>
                    <a:pt x="31192" y="1396"/>
                  </a:lnTo>
                  <a:lnTo>
                    <a:pt x="30893" y="1579"/>
                  </a:lnTo>
                  <a:lnTo>
                    <a:pt x="30594" y="1761"/>
                  </a:lnTo>
                  <a:lnTo>
                    <a:pt x="30295" y="1961"/>
                  </a:lnTo>
                  <a:lnTo>
                    <a:pt x="30013" y="2160"/>
                  </a:lnTo>
                  <a:lnTo>
                    <a:pt x="29448" y="2592"/>
                  </a:lnTo>
                  <a:lnTo>
                    <a:pt x="28916" y="3074"/>
                  </a:lnTo>
                  <a:lnTo>
                    <a:pt x="28402" y="3572"/>
                  </a:lnTo>
                  <a:lnTo>
                    <a:pt x="27903" y="4087"/>
                  </a:lnTo>
                  <a:lnTo>
                    <a:pt x="27455" y="4635"/>
                  </a:lnTo>
                  <a:lnTo>
                    <a:pt x="27023" y="5199"/>
                  </a:lnTo>
                  <a:lnTo>
                    <a:pt x="26624" y="5797"/>
                  </a:lnTo>
                  <a:lnTo>
                    <a:pt x="26242" y="6412"/>
                  </a:lnTo>
                  <a:lnTo>
                    <a:pt x="25910" y="7026"/>
                  </a:lnTo>
                  <a:lnTo>
                    <a:pt x="25528" y="7790"/>
                  </a:lnTo>
                  <a:lnTo>
                    <a:pt x="25196" y="8554"/>
                  </a:lnTo>
                  <a:lnTo>
                    <a:pt x="24548" y="10099"/>
                  </a:lnTo>
                  <a:lnTo>
                    <a:pt x="24216" y="10863"/>
                  </a:lnTo>
                  <a:lnTo>
                    <a:pt x="23867" y="11627"/>
                  </a:lnTo>
                  <a:lnTo>
                    <a:pt x="23668" y="11992"/>
                  </a:lnTo>
                  <a:lnTo>
                    <a:pt x="23469" y="12358"/>
                  </a:lnTo>
                  <a:lnTo>
                    <a:pt x="23270" y="12723"/>
                  </a:lnTo>
                  <a:lnTo>
                    <a:pt x="23037" y="13072"/>
                  </a:lnTo>
                  <a:lnTo>
                    <a:pt x="22838" y="13387"/>
                  </a:lnTo>
                  <a:lnTo>
                    <a:pt x="22605" y="13686"/>
                  </a:lnTo>
                  <a:lnTo>
                    <a:pt x="22373" y="13969"/>
                  </a:lnTo>
                  <a:lnTo>
                    <a:pt x="22140" y="14251"/>
                  </a:lnTo>
                  <a:lnTo>
                    <a:pt x="21891" y="14517"/>
                  </a:lnTo>
                  <a:lnTo>
                    <a:pt x="21625" y="14783"/>
                  </a:lnTo>
                  <a:lnTo>
                    <a:pt x="21360" y="15048"/>
                  </a:lnTo>
                  <a:lnTo>
                    <a:pt x="21077" y="15297"/>
                  </a:lnTo>
                  <a:lnTo>
                    <a:pt x="20795" y="15530"/>
                  </a:lnTo>
                  <a:lnTo>
                    <a:pt x="20496" y="15746"/>
                  </a:lnTo>
                  <a:lnTo>
                    <a:pt x="20197" y="15962"/>
                  </a:lnTo>
                  <a:lnTo>
                    <a:pt x="19881" y="16178"/>
                  </a:lnTo>
                  <a:lnTo>
                    <a:pt x="19566" y="16360"/>
                  </a:lnTo>
                  <a:lnTo>
                    <a:pt x="19250" y="16543"/>
                  </a:lnTo>
                  <a:lnTo>
                    <a:pt x="18918" y="16726"/>
                  </a:lnTo>
                  <a:lnTo>
                    <a:pt x="18586" y="16875"/>
                  </a:lnTo>
                  <a:lnTo>
                    <a:pt x="18038" y="17108"/>
                  </a:lnTo>
                  <a:lnTo>
                    <a:pt x="17490" y="17307"/>
                  </a:lnTo>
                  <a:lnTo>
                    <a:pt x="16925" y="17506"/>
                  </a:lnTo>
                  <a:lnTo>
                    <a:pt x="16360" y="17689"/>
                  </a:lnTo>
                  <a:lnTo>
                    <a:pt x="15214" y="18021"/>
                  </a:lnTo>
                  <a:lnTo>
                    <a:pt x="14633" y="18187"/>
                  </a:lnTo>
                  <a:lnTo>
                    <a:pt x="14068" y="18370"/>
                  </a:lnTo>
                  <a:lnTo>
                    <a:pt x="13520" y="18569"/>
                  </a:lnTo>
                  <a:lnTo>
                    <a:pt x="12972" y="18785"/>
                  </a:lnTo>
                  <a:lnTo>
                    <a:pt x="12457" y="19018"/>
                  </a:lnTo>
                  <a:lnTo>
                    <a:pt x="11959" y="19267"/>
                  </a:lnTo>
                  <a:lnTo>
                    <a:pt x="11710" y="19416"/>
                  </a:lnTo>
                  <a:lnTo>
                    <a:pt x="11477" y="19566"/>
                  </a:lnTo>
                  <a:lnTo>
                    <a:pt x="11245" y="19732"/>
                  </a:lnTo>
                  <a:lnTo>
                    <a:pt x="11012" y="19898"/>
                  </a:lnTo>
                  <a:lnTo>
                    <a:pt x="10796" y="20081"/>
                  </a:lnTo>
                  <a:lnTo>
                    <a:pt x="10597" y="20280"/>
                  </a:lnTo>
                  <a:lnTo>
                    <a:pt x="10398" y="20479"/>
                  </a:lnTo>
                  <a:lnTo>
                    <a:pt x="10199" y="20695"/>
                  </a:lnTo>
                  <a:lnTo>
                    <a:pt x="10049" y="20895"/>
                  </a:lnTo>
                  <a:lnTo>
                    <a:pt x="9900" y="21094"/>
                  </a:lnTo>
                  <a:lnTo>
                    <a:pt x="9767" y="21310"/>
                  </a:lnTo>
                  <a:lnTo>
                    <a:pt x="9634" y="21526"/>
                  </a:lnTo>
                  <a:lnTo>
                    <a:pt x="9401" y="21974"/>
                  </a:lnTo>
                  <a:lnTo>
                    <a:pt x="9185" y="22423"/>
                  </a:lnTo>
                  <a:lnTo>
                    <a:pt x="9003" y="22888"/>
                  </a:lnTo>
                  <a:lnTo>
                    <a:pt x="8853" y="23369"/>
                  </a:lnTo>
                  <a:lnTo>
                    <a:pt x="8687" y="23867"/>
                  </a:lnTo>
                  <a:lnTo>
                    <a:pt x="8554" y="24349"/>
                  </a:lnTo>
                  <a:lnTo>
                    <a:pt x="8255" y="25346"/>
                  </a:lnTo>
                  <a:lnTo>
                    <a:pt x="8106" y="25844"/>
                  </a:lnTo>
                  <a:lnTo>
                    <a:pt x="7940" y="26326"/>
                  </a:lnTo>
                  <a:lnTo>
                    <a:pt x="7757" y="26791"/>
                  </a:lnTo>
                  <a:lnTo>
                    <a:pt x="7558" y="27256"/>
                  </a:lnTo>
                  <a:lnTo>
                    <a:pt x="7325" y="27704"/>
                  </a:lnTo>
                  <a:lnTo>
                    <a:pt x="7192" y="27920"/>
                  </a:lnTo>
                  <a:lnTo>
                    <a:pt x="7060" y="28136"/>
                  </a:lnTo>
                  <a:lnTo>
                    <a:pt x="6893" y="28385"/>
                  </a:lnTo>
                  <a:lnTo>
                    <a:pt x="6711" y="28617"/>
                  </a:lnTo>
                  <a:lnTo>
                    <a:pt x="6528" y="28833"/>
                  </a:lnTo>
                  <a:lnTo>
                    <a:pt x="6329" y="29049"/>
                  </a:lnTo>
                  <a:lnTo>
                    <a:pt x="5897" y="29465"/>
                  </a:lnTo>
                  <a:lnTo>
                    <a:pt x="5465" y="29863"/>
                  </a:lnTo>
                  <a:lnTo>
                    <a:pt x="5000" y="30245"/>
                  </a:lnTo>
                  <a:lnTo>
                    <a:pt x="4535" y="30611"/>
                  </a:lnTo>
                  <a:lnTo>
                    <a:pt x="3588" y="31341"/>
                  </a:lnTo>
                  <a:lnTo>
                    <a:pt x="2974" y="31856"/>
                  </a:lnTo>
                  <a:lnTo>
                    <a:pt x="2343" y="32404"/>
                  </a:lnTo>
                  <a:lnTo>
                    <a:pt x="2027" y="32687"/>
                  </a:lnTo>
                  <a:lnTo>
                    <a:pt x="1728" y="32986"/>
                  </a:lnTo>
                  <a:lnTo>
                    <a:pt x="1446" y="33301"/>
                  </a:lnTo>
                  <a:lnTo>
                    <a:pt x="1180" y="33617"/>
                  </a:lnTo>
                  <a:lnTo>
                    <a:pt x="931" y="33949"/>
                  </a:lnTo>
                  <a:lnTo>
                    <a:pt x="698" y="34281"/>
                  </a:lnTo>
                  <a:lnTo>
                    <a:pt x="499" y="34630"/>
                  </a:lnTo>
                  <a:lnTo>
                    <a:pt x="333" y="34979"/>
                  </a:lnTo>
                  <a:lnTo>
                    <a:pt x="184" y="35344"/>
                  </a:lnTo>
                  <a:lnTo>
                    <a:pt x="84" y="35709"/>
                  </a:lnTo>
                  <a:lnTo>
                    <a:pt x="51" y="35909"/>
                  </a:lnTo>
                  <a:lnTo>
                    <a:pt x="18" y="36091"/>
                  </a:lnTo>
                  <a:lnTo>
                    <a:pt x="18" y="36291"/>
                  </a:lnTo>
                  <a:lnTo>
                    <a:pt x="1" y="36473"/>
                  </a:lnTo>
                  <a:lnTo>
                    <a:pt x="18" y="36806"/>
                  </a:lnTo>
                  <a:lnTo>
                    <a:pt x="67" y="37121"/>
                  </a:lnTo>
                  <a:lnTo>
                    <a:pt x="134" y="37420"/>
                  </a:lnTo>
                  <a:lnTo>
                    <a:pt x="217" y="37719"/>
                  </a:lnTo>
                  <a:lnTo>
                    <a:pt x="333" y="38018"/>
                  </a:lnTo>
                  <a:lnTo>
                    <a:pt x="466" y="38300"/>
                  </a:lnTo>
                  <a:lnTo>
                    <a:pt x="615" y="38583"/>
                  </a:lnTo>
                  <a:lnTo>
                    <a:pt x="782" y="38865"/>
                  </a:lnTo>
                  <a:lnTo>
                    <a:pt x="964" y="39114"/>
                  </a:lnTo>
                  <a:lnTo>
                    <a:pt x="1164" y="39380"/>
                  </a:lnTo>
                  <a:lnTo>
                    <a:pt x="1379" y="39612"/>
                  </a:lnTo>
                  <a:lnTo>
                    <a:pt x="1612" y="39845"/>
                  </a:lnTo>
                  <a:lnTo>
                    <a:pt x="1844" y="40061"/>
                  </a:lnTo>
                  <a:lnTo>
                    <a:pt x="2110" y="40260"/>
                  </a:lnTo>
                  <a:lnTo>
                    <a:pt x="2359" y="40459"/>
                  </a:lnTo>
                  <a:lnTo>
                    <a:pt x="2625" y="40642"/>
                  </a:lnTo>
                  <a:lnTo>
                    <a:pt x="2907" y="40792"/>
                  </a:lnTo>
                  <a:lnTo>
                    <a:pt x="3190" y="40941"/>
                  </a:lnTo>
                  <a:lnTo>
                    <a:pt x="3472" y="41091"/>
                  </a:lnTo>
                  <a:lnTo>
                    <a:pt x="3771" y="41223"/>
                  </a:lnTo>
                  <a:lnTo>
                    <a:pt x="4053" y="41340"/>
                  </a:lnTo>
                  <a:lnTo>
                    <a:pt x="4352" y="41439"/>
                  </a:lnTo>
                  <a:lnTo>
                    <a:pt x="4967" y="41639"/>
                  </a:lnTo>
                  <a:lnTo>
                    <a:pt x="5598" y="41805"/>
                  </a:lnTo>
                  <a:lnTo>
                    <a:pt x="6213" y="41938"/>
                  </a:lnTo>
                  <a:lnTo>
                    <a:pt x="6860" y="42054"/>
                  </a:lnTo>
                  <a:lnTo>
                    <a:pt x="7491" y="42153"/>
                  </a:lnTo>
                  <a:lnTo>
                    <a:pt x="8338" y="42286"/>
                  </a:lnTo>
                  <a:lnTo>
                    <a:pt x="9169" y="42386"/>
                  </a:lnTo>
                  <a:lnTo>
                    <a:pt x="10016" y="42486"/>
                  </a:lnTo>
                  <a:lnTo>
                    <a:pt x="10863" y="42569"/>
                  </a:lnTo>
                  <a:lnTo>
                    <a:pt x="11727" y="42635"/>
                  </a:lnTo>
                  <a:lnTo>
                    <a:pt x="12574" y="42702"/>
                  </a:lnTo>
                  <a:lnTo>
                    <a:pt x="14268" y="42801"/>
                  </a:lnTo>
                  <a:lnTo>
                    <a:pt x="15978" y="42851"/>
                  </a:lnTo>
                  <a:lnTo>
                    <a:pt x="17689" y="42901"/>
                  </a:lnTo>
                  <a:lnTo>
                    <a:pt x="19383" y="42917"/>
                  </a:lnTo>
                  <a:lnTo>
                    <a:pt x="21094" y="42934"/>
                  </a:lnTo>
                  <a:lnTo>
                    <a:pt x="28684" y="42984"/>
                  </a:lnTo>
                  <a:lnTo>
                    <a:pt x="36274" y="43000"/>
                  </a:lnTo>
                  <a:lnTo>
                    <a:pt x="37951" y="43000"/>
                  </a:lnTo>
                  <a:lnTo>
                    <a:pt x="39579" y="42984"/>
                  </a:lnTo>
                  <a:lnTo>
                    <a:pt x="41174" y="42967"/>
                  </a:lnTo>
                  <a:lnTo>
                    <a:pt x="42751" y="42917"/>
                  </a:lnTo>
                  <a:lnTo>
                    <a:pt x="44329" y="42868"/>
                  </a:lnTo>
                  <a:lnTo>
                    <a:pt x="45924" y="42801"/>
                  </a:lnTo>
                  <a:lnTo>
                    <a:pt x="47551" y="42702"/>
                  </a:lnTo>
                  <a:lnTo>
                    <a:pt x="49212" y="42585"/>
                  </a:lnTo>
                  <a:lnTo>
                    <a:pt x="50640" y="42486"/>
                  </a:lnTo>
                  <a:lnTo>
                    <a:pt x="52102" y="42353"/>
                  </a:lnTo>
                  <a:lnTo>
                    <a:pt x="52833" y="42270"/>
                  </a:lnTo>
                  <a:lnTo>
                    <a:pt x="53563" y="42170"/>
                  </a:lnTo>
                  <a:lnTo>
                    <a:pt x="54294" y="42070"/>
                  </a:lnTo>
                  <a:lnTo>
                    <a:pt x="55025" y="41954"/>
                  </a:lnTo>
                  <a:lnTo>
                    <a:pt x="55756" y="41821"/>
                  </a:lnTo>
                  <a:lnTo>
                    <a:pt x="56470" y="41672"/>
                  </a:lnTo>
                  <a:lnTo>
                    <a:pt x="57184" y="41489"/>
                  </a:lnTo>
                  <a:lnTo>
                    <a:pt x="57882" y="41290"/>
                  </a:lnTo>
                  <a:lnTo>
                    <a:pt x="58563" y="41074"/>
                  </a:lnTo>
                  <a:lnTo>
                    <a:pt x="59244" y="40825"/>
                  </a:lnTo>
                  <a:lnTo>
                    <a:pt x="59908" y="40559"/>
                  </a:lnTo>
                  <a:lnTo>
                    <a:pt x="60539" y="40260"/>
                  </a:lnTo>
                  <a:lnTo>
                    <a:pt x="60904" y="40061"/>
                  </a:lnTo>
                  <a:lnTo>
                    <a:pt x="61253" y="39861"/>
                  </a:lnTo>
                  <a:lnTo>
                    <a:pt x="61585" y="39646"/>
                  </a:lnTo>
                  <a:lnTo>
                    <a:pt x="61918" y="39413"/>
                  </a:lnTo>
                  <a:lnTo>
                    <a:pt x="62217" y="39181"/>
                  </a:lnTo>
                  <a:lnTo>
                    <a:pt x="62515" y="38931"/>
                  </a:lnTo>
                  <a:lnTo>
                    <a:pt x="62781" y="38682"/>
                  </a:lnTo>
                  <a:lnTo>
                    <a:pt x="63047" y="38433"/>
                  </a:lnTo>
                  <a:lnTo>
                    <a:pt x="63279" y="38167"/>
                  </a:lnTo>
                  <a:lnTo>
                    <a:pt x="63512" y="37885"/>
                  </a:lnTo>
                  <a:lnTo>
                    <a:pt x="63728" y="37603"/>
                  </a:lnTo>
                  <a:lnTo>
                    <a:pt x="63927" y="37320"/>
                  </a:lnTo>
                  <a:lnTo>
                    <a:pt x="64127" y="37021"/>
                  </a:lnTo>
                  <a:lnTo>
                    <a:pt x="64293" y="36722"/>
                  </a:lnTo>
                  <a:lnTo>
                    <a:pt x="64459" y="36424"/>
                  </a:lnTo>
                  <a:lnTo>
                    <a:pt x="64592" y="36108"/>
                  </a:lnTo>
                  <a:lnTo>
                    <a:pt x="64724" y="35792"/>
                  </a:lnTo>
                  <a:lnTo>
                    <a:pt x="64841" y="35477"/>
                  </a:lnTo>
                  <a:lnTo>
                    <a:pt x="64957" y="35145"/>
                  </a:lnTo>
                  <a:lnTo>
                    <a:pt x="65040" y="34829"/>
                  </a:lnTo>
                  <a:lnTo>
                    <a:pt x="65123" y="34497"/>
                  </a:lnTo>
                  <a:lnTo>
                    <a:pt x="65189" y="34165"/>
                  </a:lnTo>
                  <a:lnTo>
                    <a:pt x="65239" y="33816"/>
                  </a:lnTo>
                  <a:lnTo>
                    <a:pt x="65273" y="33484"/>
                  </a:lnTo>
                  <a:lnTo>
                    <a:pt x="65306" y="33135"/>
                  </a:lnTo>
                  <a:lnTo>
                    <a:pt x="65322" y="32786"/>
                  </a:lnTo>
                  <a:lnTo>
                    <a:pt x="65322" y="32454"/>
                  </a:lnTo>
                  <a:lnTo>
                    <a:pt x="65322" y="32105"/>
                  </a:lnTo>
                  <a:lnTo>
                    <a:pt x="65289" y="31757"/>
                  </a:lnTo>
                  <a:lnTo>
                    <a:pt x="65256" y="31408"/>
                  </a:lnTo>
                  <a:lnTo>
                    <a:pt x="65223" y="31059"/>
                  </a:lnTo>
                  <a:lnTo>
                    <a:pt x="65156" y="30710"/>
                  </a:lnTo>
                  <a:lnTo>
                    <a:pt x="65090" y="30328"/>
                  </a:lnTo>
                  <a:lnTo>
                    <a:pt x="64990" y="29963"/>
                  </a:lnTo>
                  <a:lnTo>
                    <a:pt x="64874" y="29597"/>
                  </a:lnTo>
                  <a:lnTo>
                    <a:pt x="64741" y="29232"/>
                  </a:lnTo>
                  <a:lnTo>
                    <a:pt x="64592" y="28883"/>
                  </a:lnTo>
                  <a:lnTo>
                    <a:pt x="64425" y="28534"/>
                  </a:lnTo>
                  <a:lnTo>
                    <a:pt x="64243" y="28202"/>
                  </a:lnTo>
                  <a:lnTo>
                    <a:pt x="64060" y="27870"/>
                  </a:lnTo>
                  <a:lnTo>
                    <a:pt x="63861" y="27538"/>
                  </a:lnTo>
                  <a:lnTo>
                    <a:pt x="63645" y="27206"/>
                  </a:lnTo>
                  <a:lnTo>
                    <a:pt x="63196" y="26558"/>
                  </a:lnTo>
                  <a:lnTo>
                    <a:pt x="62731" y="25927"/>
                  </a:lnTo>
                  <a:lnTo>
                    <a:pt x="62233" y="25312"/>
                  </a:lnTo>
                  <a:lnTo>
                    <a:pt x="61253" y="24050"/>
                  </a:lnTo>
                  <a:lnTo>
                    <a:pt x="60788" y="23419"/>
                  </a:lnTo>
                  <a:lnTo>
                    <a:pt x="60323" y="22771"/>
                  </a:lnTo>
                  <a:lnTo>
                    <a:pt x="60107" y="22439"/>
                  </a:lnTo>
                  <a:lnTo>
                    <a:pt x="59908" y="22107"/>
                  </a:lnTo>
                  <a:lnTo>
                    <a:pt x="59709" y="21758"/>
                  </a:lnTo>
                  <a:lnTo>
                    <a:pt x="59526" y="21426"/>
                  </a:lnTo>
                  <a:lnTo>
                    <a:pt x="59360" y="21077"/>
                  </a:lnTo>
                  <a:lnTo>
                    <a:pt x="59210" y="20712"/>
                  </a:lnTo>
                  <a:lnTo>
                    <a:pt x="59078" y="20363"/>
                  </a:lnTo>
                  <a:lnTo>
                    <a:pt x="58945" y="19981"/>
                  </a:lnTo>
                  <a:lnTo>
                    <a:pt x="58828" y="19533"/>
                  </a:lnTo>
                  <a:lnTo>
                    <a:pt x="58729" y="19084"/>
                  </a:lnTo>
                  <a:lnTo>
                    <a:pt x="58646" y="18636"/>
                  </a:lnTo>
                  <a:lnTo>
                    <a:pt x="58563" y="18171"/>
                  </a:lnTo>
                  <a:lnTo>
                    <a:pt x="58430" y="17257"/>
                  </a:lnTo>
                  <a:lnTo>
                    <a:pt x="58363" y="16792"/>
                  </a:lnTo>
                  <a:lnTo>
                    <a:pt x="58297" y="16344"/>
                  </a:lnTo>
                  <a:lnTo>
                    <a:pt x="58181" y="15779"/>
                  </a:lnTo>
                  <a:lnTo>
                    <a:pt x="58048" y="15231"/>
                  </a:lnTo>
                  <a:lnTo>
                    <a:pt x="57882" y="14683"/>
                  </a:lnTo>
                  <a:lnTo>
                    <a:pt x="57682" y="14151"/>
                  </a:lnTo>
                  <a:lnTo>
                    <a:pt x="57466" y="13620"/>
                  </a:lnTo>
                  <a:lnTo>
                    <a:pt x="57234" y="13105"/>
                  </a:lnTo>
                  <a:lnTo>
                    <a:pt x="56968" y="12607"/>
                  </a:lnTo>
                  <a:lnTo>
                    <a:pt x="56669" y="12125"/>
                  </a:lnTo>
                  <a:lnTo>
                    <a:pt x="56354" y="11677"/>
                  </a:lnTo>
                  <a:lnTo>
                    <a:pt x="56005" y="11228"/>
                  </a:lnTo>
                  <a:lnTo>
                    <a:pt x="55640" y="10830"/>
                  </a:lnTo>
                  <a:lnTo>
                    <a:pt x="55440" y="10630"/>
                  </a:lnTo>
                  <a:lnTo>
                    <a:pt x="55241" y="10448"/>
                  </a:lnTo>
                  <a:lnTo>
                    <a:pt x="55025" y="10265"/>
                  </a:lnTo>
                  <a:lnTo>
                    <a:pt x="54809" y="10099"/>
                  </a:lnTo>
                  <a:lnTo>
                    <a:pt x="54593" y="9933"/>
                  </a:lnTo>
                  <a:lnTo>
                    <a:pt x="54361" y="9783"/>
                  </a:lnTo>
                  <a:lnTo>
                    <a:pt x="54128" y="9634"/>
                  </a:lnTo>
                  <a:lnTo>
                    <a:pt x="53879" y="9501"/>
                  </a:lnTo>
                  <a:lnTo>
                    <a:pt x="53630" y="9385"/>
                  </a:lnTo>
                  <a:lnTo>
                    <a:pt x="53381" y="9269"/>
                  </a:lnTo>
                  <a:lnTo>
                    <a:pt x="53115" y="9169"/>
                  </a:lnTo>
                  <a:lnTo>
                    <a:pt x="52849" y="9069"/>
                  </a:lnTo>
                  <a:lnTo>
                    <a:pt x="52301" y="8920"/>
                  </a:lnTo>
                  <a:lnTo>
                    <a:pt x="51737" y="8787"/>
                  </a:lnTo>
                  <a:lnTo>
                    <a:pt x="51155" y="8671"/>
                  </a:lnTo>
                  <a:lnTo>
                    <a:pt x="50009" y="8488"/>
                  </a:lnTo>
                  <a:lnTo>
                    <a:pt x="49428" y="8388"/>
                  </a:lnTo>
                  <a:lnTo>
                    <a:pt x="48847" y="8289"/>
                  </a:lnTo>
                  <a:lnTo>
                    <a:pt x="48299" y="8172"/>
                  </a:lnTo>
                  <a:lnTo>
                    <a:pt x="47750" y="8040"/>
                  </a:lnTo>
                  <a:lnTo>
                    <a:pt x="47236" y="7873"/>
                  </a:lnTo>
                  <a:lnTo>
                    <a:pt x="46987" y="7774"/>
                  </a:lnTo>
                  <a:lnTo>
                    <a:pt x="46737" y="7674"/>
                  </a:lnTo>
                  <a:lnTo>
                    <a:pt x="46505" y="7558"/>
                  </a:lnTo>
                  <a:lnTo>
                    <a:pt x="46272" y="7425"/>
                  </a:lnTo>
                  <a:lnTo>
                    <a:pt x="46056" y="7276"/>
                  </a:lnTo>
                  <a:lnTo>
                    <a:pt x="45841" y="7126"/>
                  </a:lnTo>
                  <a:lnTo>
                    <a:pt x="45641" y="6960"/>
                  </a:lnTo>
                  <a:lnTo>
                    <a:pt x="45442" y="6761"/>
                  </a:lnTo>
                  <a:lnTo>
                    <a:pt x="45259" y="6561"/>
                  </a:lnTo>
                  <a:lnTo>
                    <a:pt x="45093" y="6345"/>
                  </a:lnTo>
                  <a:lnTo>
                    <a:pt x="44944" y="6130"/>
                  </a:lnTo>
                  <a:lnTo>
                    <a:pt x="44811" y="5914"/>
                  </a:lnTo>
                  <a:lnTo>
                    <a:pt x="44578" y="5449"/>
                  </a:lnTo>
                  <a:lnTo>
                    <a:pt x="44362" y="4967"/>
                  </a:lnTo>
                  <a:lnTo>
                    <a:pt x="44146" y="4502"/>
                  </a:lnTo>
                  <a:lnTo>
                    <a:pt x="43980" y="4186"/>
                  </a:lnTo>
                  <a:lnTo>
                    <a:pt x="43798" y="3887"/>
                  </a:lnTo>
                  <a:lnTo>
                    <a:pt x="43598" y="3588"/>
                  </a:lnTo>
                  <a:lnTo>
                    <a:pt x="43382" y="3306"/>
                  </a:lnTo>
                  <a:lnTo>
                    <a:pt x="43167" y="3040"/>
                  </a:lnTo>
                  <a:lnTo>
                    <a:pt x="42934" y="2775"/>
                  </a:lnTo>
                  <a:lnTo>
                    <a:pt x="42685" y="2525"/>
                  </a:lnTo>
                  <a:lnTo>
                    <a:pt x="42436" y="2293"/>
                  </a:lnTo>
                  <a:lnTo>
                    <a:pt x="42170" y="2060"/>
                  </a:lnTo>
                  <a:lnTo>
                    <a:pt x="41888" y="1845"/>
                  </a:lnTo>
                  <a:lnTo>
                    <a:pt x="41605" y="1645"/>
                  </a:lnTo>
                  <a:lnTo>
                    <a:pt x="41306" y="1446"/>
                  </a:lnTo>
                  <a:lnTo>
                    <a:pt x="41007" y="1263"/>
                  </a:lnTo>
                  <a:lnTo>
                    <a:pt x="40708" y="1097"/>
                  </a:lnTo>
                  <a:lnTo>
                    <a:pt x="40393" y="931"/>
                  </a:lnTo>
                  <a:lnTo>
                    <a:pt x="40061" y="798"/>
                  </a:lnTo>
                  <a:lnTo>
                    <a:pt x="39729" y="649"/>
                  </a:lnTo>
                  <a:lnTo>
                    <a:pt x="39396" y="532"/>
                  </a:lnTo>
                  <a:lnTo>
                    <a:pt x="39064" y="416"/>
                  </a:lnTo>
                  <a:lnTo>
                    <a:pt x="38715" y="317"/>
                  </a:lnTo>
                  <a:lnTo>
                    <a:pt x="38367" y="233"/>
                  </a:lnTo>
                  <a:lnTo>
                    <a:pt x="38018" y="167"/>
                  </a:lnTo>
                  <a:lnTo>
                    <a:pt x="37669" y="101"/>
                  </a:lnTo>
                  <a:lnTo>
                    <a:pt x="37320" y="51"/>
                  </a:lnTo>
                  <a:lnTo>
                    <a:pt x="36955" y="18"/>
                  </a:lnTo>
                  <a:lnTo>
                    <a:pt x="36606" y="1"/>
                  </a:lnTo>
                  <a:close/>
                </a:path>
              </a:pathLst>
            </a:custGeom>
            <a:solidFill>
              <a:srgbClr val="1F5B83">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6;p15"/>
            <p:cNvSpPr/>
            <p:nvPr/>
          </p:nvSpPr>
          <p:spPr>
            <a:xfrm>
              <a:off x="457197" y="411464"/>
              <a:ext cx="2101428" cy="1685107"/>
            </a:xfrm>
            <a:custGeom>
              <a:avLst/>
              <a:gdLst/>
              <a:ahLst/>
              <a:cxnLst/>
              <a:rect l="l" t="t" r="r" b="b"/>
              <a:pathLst>
                <a:path w="76118" h="61038" extrusionOk="0">
                  <a:moveTo>
                    <a:pt x="62100" y="1346"/>
                  </a:moveTo>
                  <a:lnTo>
                    <a:pt x="62681" y="1396"/>
                  </a:lnTo>
                  <a:lnTo>
                    <a:pt x="63263" y="1462"/>
                  </a:lnTo>
                  <a:lnTo>
                    <a:pt x="63827" y="1579"/>
                  </a:lnTo>
                  <a:lnTo>
                    <a:pt x="64392" y="1728"/>
                  </a:lnTo>
                  <a:lnTo>
                    <a:pt x="64923" y="1911"/>
                  </a:lnTo>
                  <a:lnTo>
                    <a:pt x="65173" y="2010"/>
                  </a:lnTo>
                  <a:lnTo>
                    <a:pt x="65438" y="2127"/>
                  </a:lnTo>
                  <a:lnTo>
                    <a:pt x="65123" y="2060"/>
                  </a:lnTo>
                  <a:lnTo>
                    <a:pt x="64824" y="1994"/>
                  </a:lnTo>
                  <a:lnTo>
                    <a:pt x="64508" y="1961"/>
                  </a:lnTo>
                  <a:lnTo>
                    <a:pt x="64209" y="1927"/>
                  </a:lnTo>
                  <a:lnTo>
                    <a:pt x="63910" y="1894"/>
                  </a:lnTo>
                  <a:lnTo>
                    <a:pt x="63312" y="1894"/>
                  </a:lnTo>
                  <a:lnTo>
                    <a:pt x="63030" y="1911"/>
                  </a:lnTo>
                  <a:lnTo>
                    <a:pt x="62731" y="1927"/>
                  </a:lnTo>
                  <a:lnTo>
                    <a:pt x="62449" y="1977"/>
                  </a:lnTo>
                  <a:lnTo>
                    <a:pt x="62150" y="2027"/>
                  </a:lnTo>
                  <a:lnTo>
                    <a:pt x="61868" y="2077"/>
                  </a:lnTo>
                  <a:lnTo>
                    <a:pt x="61585" y="2160"/>
                  </a:lnTo>
                  <a:lnTo>
                    <a:pt x="61319" y="2243"/>
                  </a:lnTo>
                  <a:lnTo>
                    <a:pt x="61037" y="2326"/>
                  </a:lnTo>
                  <a:lnTo>
                    <a:pt x="60771" y="2442"/>
                  </a:lnTo>
                  <a:lnTo>
                    <a:pt x="60389" y="2608"/>
                  </a:lnTo>
                  <a:lnTo>
                    <a:pt x="60024" y="2791"/>
                  </a:lnTo>
                  <a:lnTo>
                    <a:pt x="59675" y="3007"/>
                  </a:lnTo>
                  <a:lnTo>
                    <a:pt x="59343" y="3239"/>
                  </a:lnTo>
                  <a:lnTo>
                    <a:pt x="59027" y="3505"/>
                  </a:lnTo>
                  <a:lnTo>
                    <a:pt x="58712" y="3771"/>
                  </a:lnTo>
                  <a:lnTo>
                    <a:pt x="58413" y="4070"/>
                  </a:lnTo>
                  <a:lnTo>
                    <a:pt x="58131" y="4369"/>
                  </a:lnTo>
                  <a:lnTo>
                    <a:pt x="57865" y="4701"/>
                  </a:lnTo>
                  <a:lnTo>
                    <a:pt x="57599" y="5050"/>
                  </a:lnTo>
                  <a:lnTo>
                    <a:pt x="57367" y="5415"/>
                  </a:lnTo>
                  <a:lnTo>
                    <a:pt x="57134" y="5797"/>
                  </a:lnTo>
                  <a:lnTo>
                    <a:pt x="56935" y="6196"/>
                  </a:lnTo>
                  <a:lnTo>
                    <a:pt x="56735" y="6611"/>
                  </a:lnTo>
                  <a:lnTo>
                    <a:pt x="56569" y="7043"/>
                  </a:lnTo>
                  <a:lnTo>
                    <a:pt x="56420" y="7491"/>
                  </a:lnTo>
                  <a:lnTo>
                    <a:pt x="56320" y="7790"/>
                  </a:lnTo>
                  <a:lnTo>
                    <a:pt x="56021" y="7475"/>
                  </a:lnTo>
                  <a:lnTo>
                    <a:pt x="55689" y="7176"/>
                  </a:lnTo>
                  <a:lnTo>
                    <a:pt x="55340" y="6893"/>
                  </a:lnTo>
                  <a:lnTo>
                    <a:pt x="54958" y="6644"/>
                  </a:lnTo>
                  <a:lnTo>
                    <a:pt x="54543" y="6379"/>
                  </a:lnTo>
                  <a:lnTo>
                    <a:pt x="54095" y="6163"/>
                  </a:lnTo>
                  <a:lnTo>
                    <a:pt x="53646" y="5963"/>
                  </a:lnTo>
                  <a:lnTo>
                    <a:pt x="53165" y="5781"/>
                  </a:lnTo>
                  <a:lnTo>
                    <a:pt x="53563" y="5316"/>
                  </a:lnTo>
                  <a:lnTo>
                    <a:pt x="53978" y="4851"/>
                  </a:lnTo>
                  <a:lnTo>
                    <a:pt x="54394" y="4402"/>
                  </a:lnTo>
                  <a:lnTo>
                    <a:pt x="54842" y="3987"/>
                  </a:lnTo>
                  <a:lnTo>
                    <a:pt x="55158" y="3721"/>
                  </a:lnTo>
                  <a:lnTo>
                    <a:pt x="55473" y="3472"/>
                  </a:lnTo>
                  <a:lnTo>
                    <a:pt x="55805" y="3223"/>
                  </a:lnTo>
                  <a:lnTo>
                    <a:pt x="56154" y="3007"/>
                  </a:lnTo>
                  <a:lnTo>
                    <a:pt x="56520" y="2791"/>
                  </a:lnTo>
                  <a:lnTo>
                    <a:pt x="56885" y="2575"/>
                  </a:lnTo>
                  <a:lnTo>
                    <a:pt x="57250" y="2392"/>
                  </a:lnTo>
                  <a:lnTo>
                    <a:pt x="57632" y="2226"/>
                  </a:lnTo>
                  <a:lnTo>
                    <a:pt x="58031" y="2060"/>
                  </a:lnTo>
                  <a:lnTo>
                    <a:pt x="58413" y="1911"/>
                  </a:lnTo>
                  <a:lnTo>
                    <a:pt x="58828" y="1795"/>
                  </a:lnTo>
                  <a:lnTo>
                    <a:pt x="59227" y="1678"/>
                  </a:lnTo>
                  <a:lnTo>
                    <a:pt x="59642" y="1579"/>
                  </a:lnTo>
                  <a:lnTo>
                    <a:pt x="60041" y="1496"/>
                  </a:lnTo>
                  <a:lnTo>
                    <a:pt x="60456" y="1429"/>
                  </a:lnTo>
                  <a:lnTo>
                    <a:pt x="60871" y="1379"/>
                  </a:lnTo>
                  <a:lnTo>
                    <a:pt x="61486" y="1346"/>
                  </a:lnTo>
                  <a:close/>
                  <a:moveTo>
                    <a:pt x="34629" y="682"/>
                  </a:moveTo>
                  <a:lnTo>
                    <a:pt x="34879" y="698"/>
                  </a:lnTo>
                  <a:lnTo>
                    <a:pt x="35111" y="748"/>
                  </a:lnTo>
                  <a:lnTo>
                    <a:pt x="35360" y="815"/>
                  </a:lnTo>
                  <a:lnTo>
                    <a:pt x="35576" y="881"/>
                  </a:lnTo>
                  <a:lnTo>
                    <a:pt x="35792" y="981"/>
                  </a:lnTo>
                  <a:lnTo>
                    <a:pt x="35991" y="1080"/>
                  </a:lnTo>
                  <a:lnTo>
                    <a:pt x="36191" y="1213"/>
                  </a:lnTo>
                  <a:lnTo>
                    <a:pt x="36373" y="1346"/>
                  </a:lnTo>
                  <a:lnTo>
                    <a:pt x="36556" y="1479"/>
                  </a:lnTo>
                  <a:lnTo>
                    <a:pt x="36739" y="1645"/>
                  </a:lnTo>
                  <a:lnTo>
                    <a:pt x="36888" y="1811"/>
                  </a:lnTo>
                  <a:lnTo>
                    <a:pt x="37054" y="1977"/>
                  </a:lnTo>
                  <a:lnTo>
                    <a:pt x="37204" y="2160"/>
                  </a:lnTo>
                  <a:lnTo>
                    <a:pt x="37470" y="2559"/>
                  </a:lnTo>
                  <a:lnTo>
                    <a:pt x="37719" y="2957"/>
                  </a:lnTo>
                  <a:lnTo>
                    <a:pt x="37935" y="3389"/>
                  </a:lnTo>
                  <a:lnTo>
                    <a:pt x="38117" y="3804"/>
                  </a:lnTo>
                  <a:lnTo>
                    <a:pt x="38283" y="4236"/>
                  </a:lnTo>
                  <a:lnTo>
                    <a:pt x="38433" y="4651"/>
                  </a:lnTo>
                  <a:lnTo>
                    <a:pt x="38549" y="5050"/>
                  </a:lnTo>
                  <a:lnTo>
                    <a:pt x="38649" y="5415"/>
                  </a:lnTo>
                  <a:lnTo>
                    <a:pt x="38798" y="6063"/>
                  </a:lnTo>
                  <a:lnTo>
                    <a:pt x="38931" y="6794"/>
                  </a:lnTo>
                  <a:lnTo>
                    <a:pt x="39047" y="7525"/>
                  </a:lnTo>
                  <a:lnTo>
                    <a:pt x="39147" y="8255"/>
                  </a:lnTo>
                  <a:lnTo>
                    <a:pt x="39213" y="8986"/>
                  </a:lnTo>
                  <a:lnTo>
                    <a:pt x="39280" y="9700"/>
                  </a:lnTo>
                  <a:lnTo>
                    <a:pt x="39313" y="10431"/>
                  </a:lnTo>
                  <a:lnTo>
                    <a:pt x="39330" y="11145"/>
                  </a:lnTo>
                  <a:lnTo>
                    <a:pt x="39330" y="11859"/>
                  </a:lnTo>
                  <a:lnTo>
                    <a:pt x="38632" y="11261"/>
                  </a:lnTo>
                  <a:lnTo>
                    <a:pt x="37918" y="10664"/>
                  </a:lnTo>
                  <a:lnTo>
                    <a:pt x="37553" y="10381"/>
                  </a:lnTo>
                  <a:lnTo>
                    <a:pt x="37187" y="10115"/>
                  </a:lnTo>
                  <a:lnTo>
                    <a:pt x="36822" y="9850"/>
                  </a:lnTo>
                  <a:lnTo>
                    <a:pt x="36440" y="9584"/>
                  </a:lnTo>
                  <a:lnTo>
                    <a:pt x="36058" y="9351"/>
                  </a:lnTo>
                  <a:lnTo>
                    <a:pt x="35659" y="9119"/>
                  </a:lnTo>
                  <a:lnTo>
                    <a:pt x="35261" y="8920"/>
                  </a:lnTo>
                  <a:lnTo>
                    <a:pt x="34862" y="8720"/>
                  </a:lnTo>
                  <a:lnTo>
                    <a:pt x="34430" y="8538"/>
                  </a:lnTo>
                  <a:lnTo>
                    <a:pt x="34015" y="8388"/>
                  </a:lnTo>
                  <a:lnTo>
                    <a:pt x="33567" y="8255"/>
                  </a:lnTo>
                  <a:lnTo>
                    <a:pt x="33118" y="8139"/>
                  </a:lnTo>
                  <a:lnTo>
                    <a:pt x="32736" y="8073"/>
                  </a:lnTo>
                  <a:lnTo>
                    <a:pt x="32354" y="8023"/>
                  </a:lnTo>
                  <a:lnTo>
                    <a:pt x="31972" y="7990"/>
                  </a:lnTo>
                  <a:lnTo>
                    <a:pt x="31258" y="7990"/>
                  </a:lnTo>
                  <a:lnTo>
                    <a:pt x="30942" y="8006"/>
                  </a:lnTo>
                  <a:lnTo>
                    <a:pt x="30627" y="8039"/>
                  </a:lnTo>
                  <a:lnTo>
                    <a:pt x="30295" y="8089"/>
                  </a:lnTo>
                  <a:lnTo>
                    <a:pt x="29979" y="8156"/>
                  </a:lnTo>
                  <a:lnTo>
                    <a:pt x="29664" y="8222"/>
                  </a:lnTo>
                  <a:lnTo>
                    <a:pt x="29348" y="8305"/>
                  </a:lnTo>
                  <a:lnTo>
                    <a:pt x="29049" y="8405"/>
                  </a:lnTo>
                  <a:lnTo>
                    <a:pt x="28733" y="8521"/>
                  </a:lnTo>
                  <a:lnTo>
                    <a:pt x="28435" y="8637"/>
                  </a:lnTo>
                  <a:lnTo>
                    <a:pt x="28136" y="8770"/>
                  </a:lnTo>
                  <a:lnTo>
                    <a:pt x="27853" y="8903"/>
                  </a:lnTo>
                  <a:lnTo>
                    <a:pt x="27571" y="9069"/>
                  </a:lnTo>
                  <a:lnTo>
                    <a:pt x="27289" y="9235"/>
                  </a:lnTo>
                  <a:lnTo>
                    <a:pt x="27006" y="9401"/>
                  </a:lnTo>
                  <a:lnTo>
                    <a:pt x="26740" y="9584"/>
                  </a:lnTo>
                  <a:lnTo>
                    <a:pt x="26807" y="9252"/>
                  </a:lnTo>
                  <a:lnTo>
                    <a:pt x="26890" y="8903"/>
                  </a:lnTo>
                  <a:lnTo>
                    <a:pt x="26990" y="8538"/>
                  </a:lnTo>
                  <a:lnTo>
                    <a:pt x="27089" y="8156"/>
                  </a:lnTo>
                  <a:lnTo>
                    <a:pt x="27239" y="7757"/>
                  </a:lnTo>
                  <a:lnTo>
                    <a:pt x="27388" y="7358"/>
                  </a:lnTo>
                  <a:lnTo>
                    <a:pt x="27571" y="6943"/>
                  </a:lnTo>
                  <a:lnTo>
                    <a:pt x="27787" y="6511"/>
                  </a:lnTo>
                  <a:lnTo>
                    <a:pt x="28019" y="6080"/>
                  </a:lnTo>
                  <a:lnTo>
                    <a:pt x="28268" y="5631"/>
                  </a:lnTo>
                  <a:lnTo>
                    <a:pt x="28567" y="5183"/>
                  </a:lnTo>
                  <a:lnTo>
                    <a:pt x="28883" y="4718"/>
                  </a:lnTo>
                  <a:lnTo>
                    <a:pt x="29248" y="4253"/>
                  </a:lnTo>
                  <a:lnTo>
                    <a:pt x="29630" y="3771"/>
                  </a:lnTo>
                  <a:lnTo>
                    <a:pt x="30062" y="3289"/>
                  </a:lnTo>
                  <a:lnTo>
                    <a:pt x="30511" y="2808"/>
                  </a:lnTo>
                  <a:lnTo>
                    <a:pt x="30810" y="2525"/>
                  </a:lnTo>
                  <a:lnTo>
                    <a:pt x="31092" y="2260"/>
                  </a:lnTo>
                  <a:lnTo>
                    <a:pt x="31391" y="2010"/>
                  </a:lnTo>
                  <a:lnTo>
                    <a:pt x="31673" y="1795"/>
                  </a:lnTo>
                  <a:lnTo>
                    <a:pt x="31956" y="1579"/>
                  </a:lnTo>
                  <a:lnTo>
                    <a:pt x="32221" y="1396"/>
                  </a:lnTo>
                  <a:lnTo>
                    <a:pt x="32504" y="1246"/>
                  </a:lnTo>
                  <a:lnTo>
                    <a:pt x="32786" y="1097"/>
                  </a:lnTo>
                  <a:lnTo>
                    <a:pt x="33052" y="981"/>
                  </a:lnTo>
                  <a:lnTo>
                    <a:pt x="33317" y="881"/>
                  </a:lnTo>
                  <a:lnTo>
                    <a:pt x="33583" y="798"/>
                  </a:lnTo>
                  <a:lnTo>
                    <a:pt x="33849" y="732"/>
                  </a:lnTo>
                  <a:lnTo>
                    <a:pt x="34115" y="698"/>
                  </a:lnTo>
                  <a:lnTo>
                    <a:pt x="34364" y="682"/>
                  </a:lnTo>
                  <a:close/>
                  <a:moveTo>
                    <a:pt x="56636" y="9451"/>
                  </a:moveTo>
                  <a:lnTo>
                    <a:pt x="56752" y="9733"/>
                  </a:lnTo>
                  <a:lnTo>
                    <a:pt x="56852" y="10016"/>
                  </a:lnTo>
                  <a:lnTo>
                    <a:pt x="56935" y="10315"/>
                  </a:lnTo>
                  <a:lnTo>
                    <a:pt x="57001" y="10630"/>
                  </a:lnTo>
                  <a:lnTo>
                    <a:pt x="57034" y="10962"/>
                  </a:lnTo>
                  <a:lnTo>
                    <a:pt x="57051" y="11295"/>
                  </a:lnTo>
                  <a:lnTo>
                    <a:pt x="57051" y="11627"/>
                  </a:lnTo>
                  <a:lnTo>
                    <a:pt x="57018" y="11959"/>
                  </a:lnTo>
                  <a:lnTo>
                    <a:pt x="56968" y="12291"/>
                  </a:lnTo>
                  <a:lnTo>
                    <a:pt x="56885" y="12607"/>
                  </a:lnTo>
                  <a:lnTo>
                    <a:pt x="56785" y="12939"/>
                  </a:lnTo>
                  <a:lnTo>
                    <a:pt x="56652" y="13271"/>
                  </a:lnTo>
                  <a:lnTo>
                    <a:pt x="56586" y="12789"/>
                  </a:lnTo>
                  <a:lnTo>
                    <a:pt x="56536" y="12324"/>
                  </a:lnTo>
                  <a:lnTo>
                    <a:pt x="56520" y="11843"/>
                  </a:lnTo>
                  <a:lnTo>
                    <a:pt x="56503" y="11361"/>
                  </a:lnTo>
                  <a:lnTo>
                    <a:pt x="56503" y="10879"/>
                  </a:lnTo>
                  <a:lnTo>
                    <a:pt x="56536" y="10398"/>
                  </a:lnTo>
                  <a:lnTo>
                    <a:pt x="56569" y="9933"/>
                  </a:lnTo>
                  <a:lnTo>
                    <a:pt x="56636" y="9451"/>
                  </a:lnTo>
                  <a:close/>
                  <a:moveTo>
                    <a:pt x="50242" y="5997"/>
                  </a:moveTo>
                  <a:lnTo>
                    <a:pt x="50690" y="6013"/>
                  </a:lnTo>
                  <a:lnTo>
                    <a:pt x="51138" y="6030"/>
                  </a:lnTo>
                  <a:lnTo>
                    <a:pt x="51587" y="6096"/>
                  </a:lnTo>
                  <a:lnTo>
                    <a:pt x="52035" y="6163"/>
                  </a:lnTo>
                  <a:lnTo>
                    <a:pt x="51670" y="6661"/>
                  </a:lnTo>
                  <a:lnTo>
                    <a:pt x="51338" y="7159"/>
                  </a:lnTo>
                  <a:lnTo>
                    <a:pt x="50657" y="8139"/>
                  </a:lnTo>
                  <a:lnTo>
                    <a:pt x="50026" y="9069"/>
                  </a:lnTo>
                  <a:lnTo>
                    <a:pt x="49378" y="9983"/>
                  </a:lnTo>
                  <a:lnTo>
                    <a:pt x="48797" y="10747"/>
                  </a:lnTo>
                  <a:lnTo>
                    <a:pt x="48199" y="11494"/>
                  </a:lnTo>
                  <a:lnTo>
                    <a:pt x="47568" y="12225"/>
                  </a:lnTo>
                  <a:lnTo>
                    <a:pt x="46920" y="12939"/>
                  </a:lnTo>
                  <a:lnTo>
                    <a:pt x="46255" y="13620"/>
                  </a:lnTo>
                  <a:lnTo>
                    <a:pt x="45558" y="14284"/>
                  </a:lnTo>
                  <a:lnTo>
                    <a:pt x="44860" y="14932"/>
                  </a:lnTo>
                  <a:lnTo>
                    <a:pt x="44130" y="15563"/>
                  </a:lnTo>
                  <a:lnTo>
                    <a:pt x="43748" y="15347"/>
                  </a:lnTo>
                  <a:lnTo>
                    <a:pt x="43366" y="15098"/>
                  </a:lnTo>
                  <a:lnTo>
                    <a:pt x="43000" y="14849"/>
                  </a:lnTo>
                  <a:lnTo>
                    <a:pt x="42618" y="14583"/>
                  </a:lnTo>
                  <a:lnTo>
                    <a:pt x="41854" y="14018"/>
                  </a:lnTo>
                  <a:lnTo>
                    <a:pt x="41090" y="13387"/>
                  </a:lnTo>
                  <a:lnTo>
                    <a:pt x="40160" y="12590"/>
                  </a:lnTo>
                  <a:lnTo>
                    <a:pt x="40609" y="12075"/>
                  </a:lnTo>
                  <a:lnTo>
                    <a:pt x="41057" y="11560"/>
                  </a:lnTo>
                  <a:lnTo>
                    <a:pt x="41522" y="11046"/>
                  </a:lnTo>
                  <a:lnTo>
                    <a:pt x="41987" y="10547"/>
                  </a:lnTo>
                  <a:lnTo>
                    <a:pt x="42452" y="10066"/>
                  </a:lnTo>
                  <a:lnTo>
                    <a:pt x="42934" y="9584"/>
                  </a:lnTo>
                  <a:lnTo>
                    <a:pt x="43432" y="9136"/>
                  </a:lnTo>
                  <a:lnTo>
                    <a:pt x="43947" y="8704"/>
                  </a:lnTo>
                  <a:lnTo>
                    <a:pt x="44462" y="8288"/>
                  </a:lnTo>
                  <a:lnTo>
                    <a:pt x="44993" y="7906"/>
                  </a:lnTo>
                  <a:lnTo>
                    <a:pt x="45541" y="7558"/>
                  </a:lnTo>
                  <a:lnTo>
                    <a:pt x="46106" y="7226"/>
                  </a:lnTo>
                  <a:lnTo>
                    <a:pt x="46671" y="6927"/>
                  </a:lnTo>
                  <a:lnTo>
                    <a:pt x="47252" y="6661"/>
                  </a:lnTo>
                  <a:lnTo>
                    <a:pt x="47551" y="6545"/>
                  </a:lnTo>
                  <a:lnTo>
                    <a:pt x="47867" y="6428"/>
                  </a:lnTo>
                  <a:lnTo>
                    <a:pt x="48165" y="6329"/>
                  </a:lnTo>
                  <a:lnTo>
                    <a:pt x="48481" y="6246"/>
                  </a:lnTo>
                  <a:lnTo>
                    <a:pt x="48913" y="6146"/>
                  </a:lnTo>
                  <a:lnTo>
                    <a:pt x="49345" y="6080"/>
                  </a:lnTo>
                  <a:lnTo>
                    <a:pt x="49793" y="6030"/>
                  </a:lnTo>
                  <a:lnTo>
                    <a:pt x="50242" y="5997"/>
                  </a:lnTo>
                  <a:close/>
                  <a:moveTo>
                    <a:pt x="52733" y="6345"/>
                  </a:moveTo>
                  <a:lnTo>
                    <a:pt x="53231" y="6511"/>
                  </a:lnTo>
                  <a:lnTo>
                    <a:pt x="53696" y="6711"/>
                  </a:lnTo>
                  <a:lnTo>
                    <a:pt x="54161" y="6943"/>
                  </a:lnTo>
                  <a:lnTo>
                    <a:pt x="54610" y="7209"/>
                  </a:lnTo>
                  <a:lnTo>
                    <a:pt x="54975" y="7458"/>
                  </a:lnTo>
                  <a:lnTo>
                    <a:pt x="55174" y="7624"/>
                  </a:lnTo>
                  <a:lnTo>
                    <a:pt x="55374" y="7790"/>
                  </a:lnTo>
                  <a:lnTo>
                    <a:pt x="55556" y="7956"/>
                  </a:lnTo>
                  <a:lnTo>
                    <a:pt x="55756" y="8156"/>
                  </a:lnTo>
                  <a:lnTo>
                    <a:pt x="55938" y="8355"/>
                  </a:lnTo>
                  <a:lnTo>
                    <a:pt x="56121" y="8587"/>
                  </a:lnTo>
                  <a:lnTo>
                    <a:pt x="56055" y="8920"/>
                  </a:lnTo>
                  <a:lnTo>
                    <a:pt x="55988" y="9268"/>
                  </a:lnTo>
                  <a:lnTo>
                    <a:pt x="55905" y="9966"/>
                  </a:lnTo>
                  <a:lnTo>
                    <a:pt x="55839" y="10664"/>
                  </a:lnTo>
                  <a:lnTo>
                    <a:pt x="55839" y="11378"/>
                  </a:lnTo>
                  <a:lnTo>
                    <a:pt x="55855" y="12092"/>
                  </a:lnTo>
                  <a:lnTo>
                    <a:pt x="55922" y="12789"/>
                  </a:lnTo>
                  <a:lnTo>
                    <a:pt x="56021" y="13504"/>
                  </a:lnTo>
                  <a:lnTo>
                    <a:pt x="56088" y="13852"/>
                  </a:lnTo>
                  <a:lnTo>
                    <a:pt x="56154" y="14185"/>
                  </a:lnTo>
                  <a:lnTo>
                    <a:pt x="56005" y="14417"/>
                  </a:lnTo>
                  <a:lnTo>
                    <a:pt x="55855" y="14616"/>
                  </a:lnTo>
                  <a:lnTo>
                    <a:pt x="55606" y="14915"/>
                  </a:lnTo>
                  <a:lnTo>
                    <a:pt x="55357" y="15181"/>
                  </a:lnTo>
                  <a:lnTo>
                    <a:pt x="55091" y="15447"/>
                  </a:lnTo>
                  <a:lnTo>
                    <a:pt x="54792" y="15696"/>
                  </a:lnTo>
                  <a:lnTo>
                    <a:pt x="54510" y="15928"/>
                  </a:lnTo>
                  <a:lnTo>
                    <a:pt x="54194" y="16144"/>
                  </a:lnTo>
                  <a:lnTo>
                    <a:pt x="53879" y="16344"/>
                  </a:lnTo>
                  <a:lnTo>
                    <a:pt x="53547" y="16526"/>
                  </a:lnTo>
                  <a:lnTo>
                    <a:pt x="53214" y="16709"/>
                  </a:lnTo>
                  <a:lnTo>
                    <a:pt x="52866" y="16859"/>
                  </a:lnTo>
                  <a:lnTo>
                    <a:pt x="52517" y="16991"/>
                  </a:lnTo>
                  <a:lnTo>
                    <a:pt x="52152" y="17108"/>
                  </a:lnTo>
                  <a:lnTo>
                    <a:pt x="51803" y="17207"/>
                  </a:lnTo>
                  <a:lnTo>
                    <a:pt x="51437" y="17274"/>
                  </a:lnTo>
                  <a:lnTo>
                    <a:pt x="51072" y="17340"/>
                  </a:lnTo>
                  <a:lnTo>
                    <a:pt x="50707" y="17373"/>
                  </a:lnTo>
                  <a:lnTo>
                    <a:pt x="50358" y="17390"/>
                  </a:lnTo>
                  <a:lnTo>
                    <a:pt x="49992" y="17390"/>
                  </a:lnTo>
                  <a:lnTo>
                    <a:pt x="49627" y="17373"/>
                  </a:lnTo>
                  <a:lnTo>
                    <a:pt x="49262" y="17357"/>
                  </a:lnTo>
                  <a:lnTo>
                    <a:pt x="48896" y="17307"/>
                  </a:lnTo>
                  <a:lnTo>
                    <a:pt x="48531" y="17257"/>
                  </a:lnTo>
                  <a:lnTo>
                    <a:pt x="48165" y="17191"/>
                  </a:lnTo>
                  <a:lnTo>
                    <a:pt x="47783" y="17108"/>
                  </a:lnTo>
                  <a:lnTo>
                    <a:pt x="47418" y="17008"/>
                  </a:lnTo>
                  <a:lnTo>
                    <a:pt x="47036" y="16892"/>
                  </a:lnTo>
                  <a:lnTo>
                    <a:pt x="46671" y="16759"/>
                  </a:lnTo>
                  <a:lnTo>
                    <a:pt x="46289" y="16626"/>
                  </a:lnTo>
                  <a:lnTo>
                    <a:pt x="45907" y="16477"/>
                  </a:lnTo>
                  <a:lnTo>
                    <a:pt x="45525" y="16294"/>
                  </a:lnTo>
                  <a:lnTo>
                    <a:pt x="45126" y="16111"/>
                  </a:lnTo>
                  <a:lnTo>
                    <a:pt x="44744" y="15912"/>
                  </a:lnTo>
                  <a:lnTo>
                    <a:pt x="45458" y="15297"/>
                  </a:lnTo>
                  <a:lnTo>
                    <a:pt x="46156" y="14650"/>
                  </a:lnTo>
                  <a:lnTo>
                    <a:pt x="46837" y="13985"/>
                  </a:lnTo>
                  <a:lnTo>
                    <a:pt x="47501" y="13304"/>
                  </a:lnTo>
                  <a:lnTo>
                    <a:pt x="48132" y="12590"/>
                  </a:lnTo>
                  <a:lnTo>
                    <a:pt x="48747" y="11876"/>
                  </a:lnTo>
                  <a:lnTo>
                    <a:pt x="49345" y="11145"/>
                  </a:lnTo>
                  <a:lnTo>
                    <a:pt x="49909" y="10381"/>
                  </a:lnTo>
                  <a:lnTo>
                    <a:pt x="50574" y="9451"/>
                  </a:lnTo>
                  <a:lnTo>
                    <a:pt x="51205" y="8521"/>
                  </a:lnTo>
                  <a:lnTo>
                    <a:pt x="51952" y="7425"/>
                  </a:lnTo>
                  <a:lnTo>
                    <a:pt x="52334" y="6877"/>
                  </a:lnTo>
                  <a:lnTo>
                    <a:pt x="52733" y="6345"/>
                  </a:lnTo>
                  <a:close/>
                  <a:moveTo>
                    <a:pt x="31723" y="8654"/>
                  </a:moveTo>
                  <a:lnTo>
                    <a:pt x="32138" y="8670"/>
                  </a:lnTo>
                  <a:lnTo>
                    <a:pt x="32570" y="8720"/>
                  </a:lnTo>
                  <a:lnTo>
                    <a:pt x="32985" y="8803"/>
                  </a:lnTo>
                  <a:lnTo>
                    <a:pt x="33434" y="8903"/>
                  </a:lnTo>
                  <a:lnTo>
                    <a:pt x="33866" y="9052"/>
                  </a:lnTo>
                  <a:lnTo>
                    <a:pt x="34297" y="9202"/>
                  </a:lnTo>
                  <a:lnTo>
                    <a:pt x="34713" y="9385"/>
                  </a:lnTo>
                  <a:lnTo>
                    <a:pt x="35111" y="9584"/>
                  </a:lnTo>
                  <a:lnTo>
                    <a:pt x="35526" y="9816"/>
                  </a:lnTo>
                  <a:lnTo>
                    <a:pt x="35908" y="10049"/>
                  </a:lnTo>
                  <a:lnTo>
                    <a:pt x="36307" y="10298"/>
                  </a:lnTo>
                  <a:lnTo>
                    <a:pt x="36689" y="10564"/>
                  </a:lnTo>
                  <a:lnTo>
                    <a:pt x="37054" y="10846"/>
                  </a:lnTo>
                  <a:lnTo>
                    <a:pt x="37802" y="11428"/>
                  </a:lnTo>
                  <a:lnTo>
                    <a:pt x="38516" y="12042"/>
                  </a:lnTo>
                  <a:lnTo>
                    <a:pt x="39230" y="12673"/>
                  </a:lnTo>
                  <a:lnTo>
                    <a:pt x="38582" y="13470"/>
                  </a:lnTo>
                  <a:lnTo>
                    <a:pt x="38234" y="13869"/>
                  </a:lnTo>
                  <a:lnTo>
                    <a:pt x="37868" y="14268"/>
                  </a:lnTo>
                  <a:lnTo>
                    <a:pt x="37503" y="14666"/>
                  </a:lnTo>
                  <a:lnTo>
                    <a:pt x="37121" y="15048"/>
                  </a:lnTo>
                  <a:lnTo>
                    <a:pt x="36739" y="15414"/>
                  </a:lnTo>
                  <a:lnTo>
                    <a:pt x="36324" y="15779"/>
                  </a:lnTo>
                  <a:lnTo>
                    <a:pt x="35908" y="16111"/>
                  </a:lnTo>
                  <a:lnTo>
                    <a:pt x="35477" y="16410"/>
                  </a:lnTo>
                  <a:lnTo>
                    <a:pt x="35028" y="16676"/>
                  </a:lnTo>
                  <a:lnTo>
                    <a:pt x="34812" y="16809"/>
                  </a:lnTo>
                  <a:lnTo>
                    <a:pt x="34580" y="16925"/>
                  </a:lnTo>
                  <a:lnTo>
                    <a:pt x="34347" y="17025"/>
                  </a:lnTo>
                  <a:lnTo>
                    <a:pt x="34098" y="17124"/>
                  </a:lnTo>
                  <a:lnTo>
                    <a:pt x="33866" y="17207"/>
                  </a:lnTo>
                  <a:lnTo>
                    <a:pt x="33616" y="17274"/>
                  </a:lnTo>
                  <a:lnTo>
                    <a:pt x="33367" y="17340"/>
                  </a:lnTo>
                  <a:lnTo>
                    <a:pt x="33118" y="17390"/>
                  </a:lnTo>
                  <a:lnTo>
                    <a:pt x="32852" y="17423"/>
                  </a:lnTo>
                  <a:lnTo>
                    <a:pt x="32587" y="17440"/>
                  </a:lnTo>
                  <a:lnTo>
                    <a:pt x="32354" y="17456"/>
                  </a:lnTo>
                  <a:lnTo>
                    <a:pt x="32122" y="17440"/>
                  </a:lnTo>
                  <a:lnTo>
                    <a:pt x="31872" y="17423"/>
                  </a:lnTo>
                  <a:lnTo>
                    <a:pt x="31640" y="17390"/>
                  </a:lnTo>
                  <a:lnTo>
                    <a:pt x="31391" y="17357"/>
                  </a:lnTo>
                  <a:lnTo>
                    <a:pt x="31158" y="17290"/>
                  </a:lnTo>
                  <a:lnTo>
                    <a:pt x="30926" y="17224"/>
                  </a:lnTo>
                  <a:lnTo>
                    <a:pt x="30693" y="17141"/>
                  </a:lnTo>
                  <a:lnTo>
                    <a:pt x="30461" y="17058"/>
                  </a:lnTo>
                  <a:lnTo>
                    <a:pt x="30228" y="16942"/>
                  </a:lnTo>
                  <a:lnTo>
                    <a:pt x="30012" y="16825"/>
                  </a:lnTo>
                  <a:lnTo>
                    <a:pt x="29780" y="16692"/>
                  </a:lnTo>
                  <a:lnTo>
                    <a:pt x="29564" y="16560"/>
                  </a:lnTo>
                  <a:lnTo>
                    <a:pt x="29348" y="16410"/>
                  </a:lnTo>
                  <a:lnTo>
                    <a:pt x="29149" y="16244"/>
                  </a:lnTo>
                  <a:lnTo>
                    <a:pt x="28933" y="16078"/>
                  </a:lnTo>
                  <a:lnTo>
                    <a:pt x="28617" y="15762"/>
                  </a:lnTo>
                  <a:lnTo>
                    <a:pt x="28318" y="15430"/>
                  </a:lnTo>
                  <a:lnTo>
                    <a:pt x="28036" y="15098"/>
                  </a:lnTo>
                  <a:lnTo>
                    <a:pt x="27787" y="14733"/>
                  </a:lnTo>
                  <a:lnTo>
                    <a:pt x="27787" y="14351"/>
                  </a:lnTo>
                  <a:lnTo>
                    <a:pt x="27770" y="13985"/>
                  </a:lnTo>
                  <a:lnTo>
                    <a:pt x="27720" y="13603"/>
                  </a:lnTo>
                  <a:lnTo>
                    <a:pt x="27637" y="13221"/>
                  </a:lnTo>
                  <a:lnTo>
                    <a:pt x="27538" y="12856"/>
                  </a:lnTo>
                  <a:lnTo>
                    <a:pt x="27405" y="12490"/>
                  </a:lnTo>
                  <a:lnTo>
                    <a:pt x="27255" y="12125"/>
                  </a:lnTo>
                  <a:lnTo>
                    <a:pt x="27073" y="11776"/>
                  </a:lnTo>
                  <a:lnTo>
                    <a:pt x="26873" y="11428"/>
                  </a:lnTo>
                  <a:lnTo>
                    <a:pt x="26641" y="11095"/>
                  </a:lnTo>
                  <a:lnTo>
                    <a:pt x="26641" y="10813"/>
                  </a:lnTo>
                  <a:lnTo>
                    <a:pt x="26641" y="10531"/>
                  </a:lnTo>
                  <a:lnTo>
                    <a:pt x="26973" y="10248"/>
                  </a:lnTo>
                  <a:lnTo>
                    <a:pt x="27322" y="9999"/>
                  </a:lnTo>
                  <a:lnTo>
                    <a:pt x="27671" y="9767"/>
                  </a:lnTo>
                  <a:lnTo>
                    <a:pt x="28036" y="9551"/>
                  </a:lnTo>
                  <a:lnTo>
                    <a:pt x="28418" y="9368"/>
                  </a:lnTo>
                  <a:lnTo>
                    <a:pt x="28817" y="9202"/>
                  </a:lnTo>
                  <a:lnTo>
                    <a:pt x="29215" y="9052"/>
                  </a:lnTo>
                  <a:lnTo>
                    <a:pt x="29614" y="8920"/>
                  </a:lnTo>
                  <a:lnTo>
                    <a:pt x="30029" y="8820"/>
                  </a:lnTo>
                  <a:lnTo>
                    <a:pt x="30444" y="8737"/>
                  </a:lnTo>
                  <a:lnTo>
                    <a:pt x="30876" y="8687"/>
                  </a:lnTo>
                  <a:lnTo>
                    <a:pt x="31291" y="8654"/>
                  </a:lnTo>
                  <a:close/>
                  <a:moveTo>
                    <a:pt x="63595" y="2559"/>
                  </a:moveTo>
                  <a:lnTo>
                    <a:pt x="63993" y="2575"/>
                  </a:lnTo>
                  <a:lnTo>
                    <a:pt x="64392" y="2625"/>
                  </a:lnTo>
                  <a:lnTo>
                    <a:pt x="64791" y="2675"/>
                  </a:lnTo>
                  <a:lnTo>
                    <a:pt x="65173" y="2758"/>
                  </a:lnTo>
                  <a:lnTo>
                    <a:pt x="65538" y="2841"/>
                  </a:lnTo>
                  <a:lnTo>
                    <a:pt x="65887" y="2941"/>
                  </a:lnTo>
                  <a:lnTo>
                    <a:pt x="66236" y="3057"/>
                  </a:lnTo>
                  <a:lnTo>
                    <a:pt x="66551" y="3190"/>
                  </a:lnTo>
                  <a:lnTo>
                    <a:pt x="66867" y="3306"/>
                  </a:lnTo>
                  <a:lnTo>
                    <a:pt x="67149" y="3439"/>
                  </a:lnTo>
                  <a:lnTo>
                    <a:pt x="67548" y="3638"/>
                  </a:lnTo>
                  <a:lnTo>
                    <a:pt x="67797" y="3920"/>
                  </a:lnTo>
                  <a:lnTo>
                    <a:pt x="68013" y="4219"/>
                  </a:lnTo>
                  <a:lnTo>
                    <a:pt x="68229" y="4535"/>
                  </a:lnTo>
                  <a:lnTo>
                    <a:pt x="68428" y="4851"/>
                  </a:lnTo>
                  <a:lnTo>
                    <a:pt x="68594" y="5183"/>
                  </a:lnTo>
                  <a:lnTo>
                    <a:pt x="68760" y="5531"/>
                  </a:lnTo>
                  <a:lnTo>
                    <a:pt x="68893" y="5897"/>
                  </a:lnTo>
                  <a:lnTo>
                    <a:pt x="69026" y="6262"/>
                  </a:lnTo>
                  <a:lnTo>
                    <a:pt x="69125" y="6628"/>
                  </a:lnTo>
                  <a:lnTo>
                    <a:pt x="69208" y="7010"/>
                  </a:lnTo>
                  <a:lnTo>
                    <a:pt x="69275" y="7408"/>
                  </a:lnTo>
                  <a:lnTo>
                    <a:pt x="69325" y="7790"/>
                  </a:lnTo>
                  <a:lnTo>
                    <a:pt x="69358" y="8189"/>
                  </a:lnTo>
                  <a:lnTo>
                    <a:pt x="69358" y="8587"/>
                  </a:lnTo>
                  <a:lnTo>
                    <a:pt x="69358" y="8986"/>
                  </a:lnTo>
                  <a:lnTo>
                    <a:pt x="69308" y="9385"/>
                  </a:lnTo>
                  <a:lnTo>
                    <a:pt x="69258" y="9783"/>
                  </a:lnTo>
                  <a:lnTo>
                    <a:pt x="69192" y="10165"/>
                  </a:lnTo>
                  <a:lnTo>
                    <a:pt x="69092" y="10547"/>
                  </a:lnTo>
                  <a:lnTo>
                    <a:pt x="68976" y="10896"/>
                  </a:lnTo>
                  <a:lnTo>
                    <a:pt x="68860" y="11245"/>
                  </a:lnTo>
                  <a:lnTo>
                    <a:pt x="68710" y="11577"/>
                  </a:lnTo>
                  <a:lnTo>
                    <a:pt x="68544" y="11909"/>
                  </a:lnTo>
                  <a:lnTo>
                    <a:pt x="68361" y="12208"/>
                  </a:lnTo>
                  <a:lnTo>
                    <a:pt x="68162" y="12507"/>
                  </a:lnTo>
                  <a:lnTo>
                    <a:pt x="67946" y="12773"/>
                  </a:lnTo>
                  <a:lnTo>
                    <a:pt x="67714" y="13039"/>
                  </a:lnTo>
                  <a:lnTo>
                    <a:pt x="67465" y="13271"/>
                  </a:lnTo>
                  <a:lnTo>
                    <a:pt x="67199" y="13487"/>
                  </a:lnTo>
                  <a:lnTo>
                    <a:pt x="66933" y="13703"/>
                  </a:lnTo>
                  <a:lnTo>
                    <a:pt x="66634" y="13886"/>
                  </a:lnTo>
                  <a:lnTo>
                    <a:pt x="66335" y="14052"/>
                  </a:lnTo>
                  <a:lnTo>
                    <a:pt x="66069" y="14168"/>
                  </a:lnTo>
                  <a:lnTo>
                    <a:pt x="65820" y="14284"/>
                  </a:lnTo>
                  <a:lnTo>
                    <a:pt x="65272" y="14483"/>
                  </a:lnTo>
                  <a:lnTo>
                    <a:pt x="64708" y="14650"/>
                  </a:lnTo>
                  <a:lnTo>
                    <a:pt x="64126" y="14799"/>
                  </a:lnTo>
                  <a:lnTo>
                    <a:pt x="63562" y="14965"/>
                  </a:lnTo>
                  <a:lnTo>
                    <a:pt x="62980" y="15131"/>
                  </a:lnTo>
                  <a:lnTo>
                    <a:pt x="62416" y="15331"/>
                  </a:lnTo>
                  <a:lnTo>
                    <a:pt x="62133" y="15447"/>
                  </a:lnTo>
                  <a:lnTo>
                    <a:pt x="61851" y="15563"/>
                  </a:lnTo>
                  <a:lnTo>
                    <a:pt x="61618" y="15696"/>
                  </a:lnTo>
                  <a:lnTo>
                    <a:pt x="61386" y="15829"/>
                  </a:lnTo>
                  <a:lnTo>
                    <a:pt x="61153" y="15962"/>
                  </a:lnTo>
                  <a:lnTo>
                    <a:pt x="60937" y="16111"/>
                  </a:lnTo>
                  <a:lnTo>
                    <a:pt x="60705" y="16277"/>
                  </a:lnTo>
                  <a:lnTo>
                    <a:pt x="60489" y="16443"/>
                  </a:lnTo>
                  <a:lnTo>
                    <a:pt x="60290" y="16626"/>
                  </a:lnTo>
                  <a:lnTo>
                    <a:pt x="60074" y="16825"/>
                  </a:lnTo>
                  <a:lnTo>
                    <a:pt x="59874" y="17025"/>
                  </a:lnTo>
                  <a:lnTo>
                    <a:pt x="59692" y="17224"/>
                  </a:lnTo>
                  <a:lnTo>
                    <a:pt x="59310" y="17672"/>
                  </a:lnTo>
                  <a:lnTo>
                    <a:pt x="58944" y="18171"/>
                  </a:lnTo>
                  <a:lnTo>
                    <a:pt x="58612" y="18685"/>
                  </a:lnTo>
                  <a:lnTo>
                    <a:pt x="58347" y="18154"/>
                  </a:lnTo>
                  <a:lnTo>
                    <a:pt x="58097" y="17622"/>
                  </a:lnTo>
                  <a:lnTo>
                    <a:pt x="57865" y="17091"/>
                  </a:lnTo>
                  <a:lnTo>
                    <a:pt x="57632" y="16560"/>
                  </a:lnTo>
                  <a:lnTo>
                    <a:pt x="57416" y="16011"/>
                  </a:lnTo>
                  <a:lnTo>
                    <a:pt x="57217" y="15447"/>
                  </a:lnTo>
                  <a:lnTo>
                    <a:pt x="57051" y="14899"/>
                  </a:lnTo>
                  <a:lnTo>
                    <a:pt x="56885" y="14334"/>
                  </a:lnTo>
                  <a:lnTo>
                    <a:pt x="56885" y="14301"/>
                  </a:lnTo>
                  <a:lnTo>
                    <a:pt x="57001" y="14085"/>
                  </a:lnTo>
                  <a:lnTo>
                    <a:pt x="57134" y="13852"/>
                  </a:lnTo>
                  <a:lnTo>
                    <a:pt x="57234" y="13620"/>
                  </a:lnTo>
                  <a:lnTo>
                    <a:pt x="57333" y="13387"/>
                  </a:lnTo>
                  <a:lnTo>
                    <a:pt x="57416" y="13155"/>
                  </a:lnTo>
                  <a:lnTo>
                    <a:pt x="57499" y="12922"/>
                  </a:lnTo>
                  <a:lnTo>
                    <a:pt x="57566" y="12690"/>
                  </a:lnTo>
                  <a:lnTo>
                    <a:pt x="57616" y="12441"/>
                  </a:lnTo>
                  <a:lnTo>
                    <a:pt x="57666" y="12208"/>
                  </a:lnTo>
                  <a:lnTo>
                    <a:pt x="57699" y="11959"/>
                  </a:lnTo>
                  <a:lnTo>
                    <a:pt x="57715" y="11726"/>
                  </a:lnTo>
                  <a:lnTo>
                    <a:pt x="57732" y="11477"/>
                  </a:lnTo>
                  <a:lnTo>
                    <a:pt x="57732" y="11245"/>
                  </a:lnTo>
                  <a:lnTo>
                    <a:pt x="57715" y="10996"/>
                  </a:lnTo>
                  <a:lnTo>
                    <a:pt x="57699" y="10763"/>
                  </a:lnTo>
                  <a:lnTo>
                    <a:pt x="57649" y="10514"/>
                  </a:lnTo>
                  <a:lnTo>
                    <a:pt x="57599" y="10248"/>
                  </a:lnTo>
                  <a:lnTo>
                    <a:pt x="57533" y="9983"/>
                  </a:lnTo>
                  <a:lnTo>
                    <a:pt x="57450" y="9717"/>
                  </a:lnTo>
                  <a:lnTo>
                    <a:pt x="57350" y="9451"/>
                  </a:lnTo>
                  <a:lnTo>
                    <a:pt x="57250" y="9185"/>
                  </a:lnTo>
                  <a:lnTo>
                    <a:pt x="57117" y="8936"/>
                  </a:lnTo>
                  <a:lnTo>
                    <a:pt x="56985" y="8687"/>
                  </a:lnTo>
                  <a:lnTo>
                    <a:pt x="56835" y="8455"/>
                  </a:lnTo>
                  <a:lnTo>
                    <a:pt x="56951" y="8006"/>
                  </a:lnTo>
                  <a:lnTo>
                    <a:pt x="57084" y="7574"/>
                  </a:lnTo>
                  <a:lnTo>
                    <a:pt x="57250" y="7143"/>
                  </a:lnTo>
                  <a:lnTo>
                    <a:pt x="57416" y="6727"/>
                  </a:lnTo>
                  <a:lnTo>
                    <a:pt x="57616" y="6329"/>
                  </a:lnTo>
                  <a:lnTo>
                    <a:pt x="57832" y="5947"/>
                  </a:lnTo>
                  <a:lnTo>
                    <a:pt x="58064" y="5565"/>
                  </a:lnTo>
                  <a:lnTo>
                    <a:pt x="58313" y="5199"/>
                  </a:lnTo>
                  <a:lnTo>
                    <a:pt x="58579" y="4867"/>
                  </a:lnTo>
                  <a:lnTo>
                    <a:pt x="58878" y="4535"/>
                  </a:lnTo>
                  <a:lnTo>
                    <a:pt x="59177" y="4236"/>
                  </a:lnTo>
                  <a:lnTo>
                    <a:pt x="59509" y="3954"/>
                  </a:lnTo>
                  <a:lnTo>
                    <a:pt x="59858" y="3688"/>
                  </a:lnTo>
                  <a:lnTo>
                    <a:pt x="60223" y="3455"/>
                  </a:lnTo>
                  <a:lnTo>
                    <a:pt x="60622" y="3239"/>
                  </a:lnTo>
                  <a:lnTo>
                    <a:pt x="61020" y="3057"/>
                  </a:lnTo>
                  <a:lnTo>
                    <a:pt x="61452" y="2891"/>
                  </a:lnTo>
                  <a:lnTo>
                    <a:pt x="61901" y="2758"/>
                  </a:lnTo>
                  <a:lnTo>
                    <a:pt x="62333" y="2675"/>
                  </a:lnTo>
                  <a:lnTo>
                    <a:pt x="62748" y="2608"/>
                  </a:lnTo>
                  <a:lnTo>
                    <a:pt x="63180" y="2575"/>
                  </a:lnTo>
                  <a:lnTo>
                    <a:pt x="63595" y="2559"/>
                  </a:lnTo>
                  <a:close/>
                  <a:moveTo>
                    <a:pt x="25910" y="11261"/>
                  </a:moveTo>
                  <a:lnTo>
                    <a:pt x="25976" y="11328"/>
                  </a:lnTo>
                  <a:lnTo>
                    <a:pt x="25976" y="11411"/>
                  </a:lnTo>
                  <a:lnTo>
                    <a:pt x="26026" y="11876"/>
                  </a:lnTo>
                  <a:lnTo>
                    <a:pt x="26093" y="12324"/>
                  </a:lnTo>
                  <a:lnTo>
                    <a:pt x="26192" y="12773"/>
                  </a:lnTo>
                  <a:lnTo>
                    <a:pt x="26325" y="13221"/>
                  </a:lnTo>
                  <a:lnTo>
                    <a:pt x="26475" y="13653"/>
                  </a:lnTo>
                  <a:lnTo>
                    <a:pt x="26657" y="14085"/>
                  </a:lnTo>
                  <a:lnTo>
                    <a:pt x="26873" y="14500"/>
                  </a:lnTo>
                  <a:lnTo>
                    <a:pt x="27106" y="14899"/>
                  </a:lnTo>
                  <a:lnTo>
                    <a:pt x="27056" y="15281"/>
                  </a:lnTo>
                  <a:lnTo>
                    <a:pt x="26973" y="15663"/>
                  </a:lnTo>
                  <a:lnTo>
                    <a:pt x="26873" y="16045"/>
                  </a:lnTo>
                  <a:lnTo>
                    <a:pt x="26724" y="16427"/>
                  </a:lnTo>
                  <a:lnTo>
                    <a:pt x="26574" y="16809"/>
                  </a:lnTo>
                  <a:lnTo>
                    <a:pt x="26375" y="17174"/>
                  </a:lnTo>
                  <a:lnTo>
                    <a:pt x="26159" y="17556"/>
                  </a:lnTo>
                  <a:lnTo>
                    <a:pt x="25910" y="17905"/>
                  </a:lnTo>
                  <a:lnTo>
                    <a:pt x="25694" y="18187"/>
                  </a:lnTo>
                  <a:lnTo>
                    <a:pt x="25462" y="18453"/>
                  </a:lnTo>
                  <a:lnTo>
                    <a:pt x="25229" y="18702"/>
                  </a:lnTo>
                  <a:lnTo>
                    <a:pt x="24980" y="18951"/>
                  </a:lnTo>
                  <a:lnTo>
                    <a:pt x="24814" y="18569"/>
                  </a:lnTo>
                  <a:lnTo>
                    <a:pt x="24681" y="18171"/>
                  </a:lnTo>
                  <a:lnTo>
                    <a:pt x="24548" y="17772"/>
                  </a:lnTo>
                  <a:lnTo>
                    <a:pt x="24465" y="17373"/>
                  </a:lnTo>
                  <a:lnTo>
                    <a:pt x="24382" y="16958"/>
                  </a:lnTo>
                  <a:lnTo>
                    <a:pt x="24332" y="16543"/>
                  </a:lnTo>
                  <a:lnTo>
                    <a:pt x="24299" y="16128"/>
                  </a:lnTo>
                  <a:lnTo>
                    <a:pt x="24282" y="15696"/>
                  </a:lnTo>
                  <a:lnTo>
                    <a:pt x="24299" y="15281"/>
                  </a:lnTo>
                  <a:lnTo>
                    <a:pt x="24349" y="14865"/>
                  </a:lnTo>
                  <a:lnTo>
                    <a:pt x="24415" y="14450"/>
                  </a:lnTo>
                  <a:lnTo>
                    <a:pt x="24498" y="14035"/>
                  </a:lnTo>
                  <a:lnTo>
                    <a:pt x="24598" y="13636"/>
                  </a:lnTo>
                  <a:lnTo>
                    <a:pt x="24747" y="13238"/>
                  </a:lnTo>
                  <a:lnTo>
                    <a:pt x="24897" y="12856"/>
                  </a:lnTo>
                  <a:lnTo>
                    <a:pt x="25080" y="12474"/>
                  </a:lnTo>
                  <a:lnTo>
                    <a:pt x="25262" y="12158"/>
                  </a:lnTo>
                  <a:lnTo>
                    <a:pt x="25462" y="11843"/>
                  </a:lnTo>
                  <a:lnTo>
                    <a:pt x="25677" y="11544"/>
                  </a:lnTo>
                  <a:lnTo>
                    <a:pt x="25910" y="11261"/>
                  </a:lnTo>
                  <a:close/>
                  <a:moveTo>
                    <a:pt x="39944" y="13288"/>
                  </a:moveTo>
                  <a:lnTo>
                    <a:pt x="40658" y="13902"/>
                  </a:lnTo>
                  <a:lnTo>
                    <a:pt x="41389" y="14500"/>
                  </a:lnTo>
                  <a:lnTo>
                    <a:pt x="42120" y="15048"/>
                  </a:lnTo>
                  <a:lnTo>
                    <a:pt x="42851" y="15563"/>
                  </a:lnTo>
                  <a:lnTo>
                    <a:pt x="43565" y="16011"/>
                  </a:lnTo>
                  <a:lnTo>
                    <a:pt x="43017" y="16443"/>
                  </a:lnTo>
                  <a:lnTo>
                    <a:pt x="42452" y="16875"/>
                  </a:lnTo>
                  <a:lnTo>
                    <a:pt x="41871" y="17274"/>
                  </a:lnTo>
                  <a:lnTo>
                    <a:pt x="41273" y="17672"/>
                  </a:lnTo>
                  <a:lnTo>
                    <a:pt x="40642" y="18088"/>
                  </a:lnTo>
                  <a:lnTo>
                    <a:pt x="40011" y="18486"/>
                  </a:lnTo>
                  <a:lnTo>
                    <a:pt x="39363" y="18852"/>
                  </a:lnTo>
                  <a:lnTo>
                    <a:pt x="38699" y="19217"/>
                  </a:lnTo>
                  <a:lnTo>
                    <a:pt x="38699" y="19217"/>
                  </a:lnTo>
                  <a:lnTo>
                    <a:pt x="38964" y="18470"/>
                  </a:lnTo>
                  <a:lnTo>
                    <a:pt x="39197" y="17689"/>
                  </a:lnTo>
                  <a:lnTo>
                    <a:pt x="39396" y="16892"/>
                  </a:lnTo>
                  <a:lnTo>
                    <a:pt x="39579" y="16078"/>
                  </a:lnTo>
                  <a:lnTo>
                    <a:pt x="39695" y="15397"/>
                  </a:lnTo>
                  <a:lnTo>
                    <a:pt x="39795" y="14699"/>
                  </a:lnTo>
                  <a:lnTo>
                    <a:pt x="39878" y="14002"/>
                  </a:lnTo>
                  <a:lnTo>
                    <a:pt x="39944" y="13288"/>
                  </a:lnTo>
                  <a:close/>
                  <a:moveTo>
                    <a:pt x="21127" y="8886"/>
                  </a:moveTo>
                  <a:lnTo>
                    <a:pt x="21392" y="8903"/>
                  </a:lnTo>
                  <a:lnTo>
                    <a:pt x="21675" y="8936"/>
                  </a:lnTo>
                  <a:lnTo>
                    <a:pt x="21941" y="8986"/>
                  </a:lnTo>
                  <a:lnTo>
                    <a:pt x="22223" y="9036"/>
                  </a:lnTo>
                  <a:lnTo>
                    <a:pt x="22489" y="9102"/>
                  </a:lnTo>
                  <a:lnTo>
                    <a:pt x="22754" y="9185"/>
                  </a:lnTo>
                  <a:lnTo>
                    <a:pt x="23020" y="9268"/>
                  </a:lnTo>
                  <a:lnTo>
                    <a:pt x="23286" y="9368"/>
                  </a:lnTo>
                  <a:lnTo>
                    <a:pt x="23552" y="9484"/>
                  </a:lnTo>
                  <a:lnTo>
                    <a:pt x="23801" y="9601"/>
                  </a:lnTo>
                  <a:lnTo>
                    <a:pt x="24066" y="9733"/>
                  </a:lnTo>
                  <a:lnTo>
                    <a:pt x="24299" y="9883"/>
                  </a:lnTo>
                  <a:lnTo>
                    <a:pt x="24548" y="10032"/>
                  </a:lnTo>
                  <a:lnTo>
                    <a:pt x="24781" y="10198"/>
                  </a:lnTo>
                  <a:lnTo>
                    <a:pt x="24997" y="10365"/>
                  </a:lnTo>
                  <a:lnTo>
                    <a:pt x="25229" y="10564"/>
                  </a:lnTo>
                  <a:lnTo>
                    <a:pt x="25462" y="10763"/>
                  </a:lnTo>
                  <a:lnTo>
                    <a:pt x="25179" y="11095"/>
                  </a:lnTo>
                  <a:lnTo>
                    <a:pt x="24930" y="11444"/>
                  </a:lnTo>
                  <a:lnTo>
                    <a:pt x="24698" y="11793"/>
                  </a:lnTo>
                  <a:lnTo>
                    <a:pt x="24498" y="12158"/>
                  </a:lnTo>
                  <a:lnTo>
                    <a:pt x="24282" y="12590"/>
                  </a:lnTo>
                  <a:lnTo>
                    <a:pt x="24100" y="13022"/>
                  </a:lnTo>
                  <a:lnTo>
                    <a:pt x="23950" y="13470"/>
                  </a:lnTo>
                  <a:lnTo>
                    <a:pt x="23834" y="13919"/>
                  </a:lnTo>
                  <a:lnTo>
                    <a:pt x="23751" y="14384"/>
                  </a:lnTo>
                  <a:lnTo>
                    <a:pt x="23684" y="14849"/>
                  </a:lnTo>
                  <a:lnTo>
                    <a:pt x="23635" y="15314"/>
                  </a:lnTo>
                  <a:lnTo>
                    <a:pt x="23618" y="15779"/>
                  </a:lnTo>
                  <a:lnTo>
                    <a:pt x="23635" y="16244"/>
                  </a:lnTo>
                  <a:lnTo>
                    <a:pt x="23684" y="16726"/>
                  </a:lnTo>
                  <a:lnTo>
                    <a:pt x="23751" y="17191"/>
                  </a:lnTo>
                  <a:lnTo>
                    <a:pt x="23834" y="17656"/>
                  </a:lnTo>
                  <a:lnTo>
                    <a:pt x="23950" y="18104"/>
                  </a:lnTo>
                  <a:lnTo>
                    <a:pt x="24100" y="18553"/>
                  </a:lnTo>
                  <a:lnTo>
                    <a:pt x="24266" y="18984"/>
                  </a:lnTo>
                  <a:lnTo>
                    <a:pt x="24465" y="19416"/>
                  </a:lnTo>
                  <a:lnTo>
                    <a:pt x="24017" y="19765"/>
                  </a:lnTo>
                  <a:lnTo>
                    <a:pt x="23552" y="20064"/>
                  </a:lnTo>
                  <a:lnTo>
                    <a:pt x="23070" y="20363"/>
                  </a:lnTo>
                  <a:lnTo>
                    <a:pt x="22555" y="20612"/>
                  </a:lnTo>
                  <a:lnTo>
                    <a:pt x="22024" y="20845"/>
                  </a:lnTo>
                  <a:lnTo>
                    <a:pt x="21476" y="21044"/>
                  </a:lnTo>
                  <a:lnTo>
                    <a:pt x="21459" y="20546"/>
                  </a:lnTo>
                  <a:lnTo>
                    <a:pt x="21426" y="20047"/>
                  </a:lnTo>
                  <a:lnTo>
                    <a:pt x="21376" y="19566"/>
                  </a:lnTo>
                  <a:lnTo>
                    <a:pt x="21276" y="19084"/>
                  </a:lnTo>
                  <a:lnTo>
                    <a:pt x="21143" y="18619"/>
                  </a:lnTo>
                  <a:lnTo>
                    <a:pt x="20994" y="18154"/>
                  </a:lnTo>
                  <a:lnTo>
                    <a:pt x="20795" y="17706"/>
                  </a:lnTo>
                  <a:lnTo>
                    <a:pt x="20678" y="17490"/>
                  </a:lnTo>
                  <a:lnTo>
                    <a:pt x="20562" y="17257"/>
                  </a:lnTo>
                  <a:lnTo>
                    <a:pt x="20363" y="16958"/>
                  </a:lnTo>
                  <a:lnTo>
                    <a:pt x="20130" y="16659"/>
                  </a:lnTo>
                  <a:lnTo>
                    <a:pt x="19898" y="16360"/>
                  </a:lnTo>
                  <a:lnTo>
                    <a:pt x="19632" y="16095"/>
                  </a:lnTo>
                  <a:lnTo>
                    <a:pt x="19350" y="15829"/>
                  </a:lnTo>
                  <a:lnTo>
                    <a:pt x="19067" y="15580"/>
                  </a:lnTo>
                  <a:lnTo>
                    <a:pt x="18752" y="15347"/>
                  </a:lnTo>
                  <a:lnTo>
                    <a:pt x="18420" y="15115"/>
                  </a:lnTo>
                  <a:lnTo>
                    <a:pt x="18071" y="14915"/>
                  </a:lnTo>
                  <a:lnTo>
                    <a:pt x="17705" y="14716"/>
                  </a:lnTo>
                  <a:lnTo>
                    <a:pt x="17340" y="14550"/>
                  </a:lnTo>
                  <a:lnTo>
                    <a:pt x="16941" y="14384"/>
                  </a:lnTo>
                  <a:lnTo>
                    <a:pt x="16543" y="14251"/>
                  </a:lnTo>
                  <a:lnTo>
                    <a:pt x="16128" y="14118"/>
                  </a:lnTo>
                  <a:lnTo>
                    <a:pt x="15696" y="14002"/>
                  </a:lnTo>
                  <a:lnTo>
                    <a:pt x="15264" y="13919"/>
                  </a:lnTo>
                  <a:lnTo>
                    <a:pt x="14782" y="13852"/>
                  </a:lnTo>
                  <a:lnTo>
                    <a:pt x="14301" y="13786"/>
                  </a:lnTo>
                  <a:lnTo>
                    <a:pt x="13819" y="13753"/>
                  </a:lnTo>
                  <a:lnTo>
                    <a:pt x="12773" y="13753"/>
                  </a:lnTo>
                  <a:lnTo>
                    <a:pt x="12972" y="13470"/>
                  </a:lnTo>
                  <a:lnTo>
                    <a:pt x="13188" y="13171"/>
                  </a:lnTo>
                  <a:lnTo>
                    <a:pt x="13586" y="12690"/>
                  </a:lnTo>
                  <a:lnTo>
                    <a:pt x="13985" y="12225"/>
                  </a:lnTo>
                  <a:lnTo>
                    <a:pt x="14417" y="11776"/>
                  </a:lnTo>
                  <a:lnTo>
                    <a:pt x="14849" y="11378"/>
                  </a:lnTo>
                  <a:lnTo>
                    <a:pt x="15314" y="10996"/>
                  </a:lnTo>
                  <a:lnTo>
                    <a:pt x="15779" y="10630"/>
                  </a:lnTo>
                  <a:lnTo>
                    <a:pt x="16244" y="10315"/>
                  </a:lnTo>
                  <a:lnTo>
                    <a:pt x="16742" y="10016"/>
                  </a:lnTo>
                  <a:lnTo>
                    <a:pt x="17240" y="9750"/>
                  </a:lnTo>
                  <a:lnTo>
                    <a:pt x="17739" y="9534"/>
                  </a:lnTo>
                  <a:lnTo>
                    <a:pt x="18253" y="9335"/>
                  </a:lnTo>
                  <a:lnTo>
                    <a:pt x="18768" y="9169"/>
                  </a:lnTo>
                  <a:lnTo>
                    <a:pt x="19283" y="9052"/>
                  </a:lnTo>
                  <a:lnTo>
                    <a:pt x="19798" y="8953"/>
                  </a:lnTo>
                  <a:lnTo>
                    <a:pt x="20330" y="8903"/>
                  </a:lnTo>
                  <a:lnTo>
                    <a:pt x="20844" y="8886"/>
                  </a:lnTo>
                  <a:close/>
                  <a:moveTo>
                    <a:pt x="69042" y="4568"/>
                  </a:moveTo>
                  <a:lnTo>
                    <a:pt x="69491" y="4900"/>
                  </a:lnTo>
                  <a:lnTo>
                    <a:pt x="69923" y="5266"/>
                  </a:lnTo>
                  <a:lnTo>
                    <a:pt x="70354" y="5648"/>
                  </a:lnTo>
                  <a:lnTo>
                    <a:pt x="70770" y="6046"/>
                  </a:lnTo>
                  <a:lnTo>
                    <a:pt x="71185" y="6462"/>
                  </a:lnTo>
                  <a:lnTo>
                    <a:pt x="71567" y="6910"/>
                  </a:lnTo>
                  <a:lnTo>
                    <a:pt x="71932" y="7358"/>
                  </a:lnTo>
                  <a:lnTo>
                    <a:pt x="72281" y="7807"/>
                  </a:lnTo>
                  <a:lnTo>
                    <a:pt x="72746" y="8488"/>
                  </a:lnTo>
                  <a:lnTo>
                    <a:pt x="73178" y="9185"/>
                  </a:lnTo>
                  <a:lnTo>
                    <a:pt x="73577" y="9900"/>
                  </a:lnTo>
                  <a:lnTo>
                    <a:pt x="73942" y="10614"/>
                  </a:lnTo>
                  <a:lnTo>
                    <a:pt x="74274" y="11344"/>
                  </a:lnTo>
                  <a:lnTo>
                    <a:pt x="74573" y="12075"/>
                  </a:lnTo>
                  <a:lnTo>
                    <a:pt x="74822" y="12823"/>
                  </a:lnTo>
                  <a:lnTo>
                    <a:pt x="75021" y="13570"/>
                  </a:lnTo>
                  <a:lnTo>
                    <a:pt x="75121" y="13969"/>
                  </a:lnTo>
                  <a:lnTo>
                    <a:pt x="75204" y="14367"/>
                  </a:lnTo>
                  <a:lnTo>
                    <a:pt x="75271" y="14782"/>
                  </a:lnTo>
                  <a:lnTo>
                    <a:pt x="75337" y="15181"/>
                  </a:lnTo>
                  <a:lnTo>
                    <a:pt x="75387" y="15580"/>
                  </a:lnTo>
                  <a:lnTo>
                    <a:pt x="75420" y="15978"/>
                  </a:lnTo>
                  <a:lnTo>
                    <a:pt x="75437" y="16360"/>
                  </a:lnTo>
                  <a:lnTo>
                    <a:pt x="75453" y="16759"/>
                  </a:lnTo>
                  <a:lnTo>
                    <a:pt x="75437" y="17141"/>
                  </a:lnTo>
                  <a:lnTo>
                    <a:pt x="75420" y="17523"/>
                  </a:lnTo>
                  <a:lnTo>
                    <a:pt x="75387" y="17905"/>
                  </a:lnTo>
                  <a:lnTo>
                    <a:pt x="75354" y="18270"/>
                  </a:lnTo>
                  <a:lnTo>
                    <a:pt x="75287" y="18652"/>
                  </a:lnTo>
                  <a:lnTo>
                    <a:pt x="75221" y="19018"/>
                  </a:lnTo>
                  <a:lnTo>
                    <a:pt x="75138" y="19383"/>
                  </a:lnTo>
                  <a:lnTo>
                    <a:pt x="75055" y="19748"/>
                  </a:lnTo>
                  <a:lnTo>
                    <a:pt x="74905" y="20247"/>
                  </a:lnTo>
                  <a:lnTo>
                    <a:pt x="74723" y="20712"/>
                  </a:lnTo>
                  <a:lnTo>
                    <a:pt x="74490" y="20313"/>
                  </a:lnTo>
                  <a:lnTo>
                    <a:pt x="74241" y="19931"/>
                  </a:lnTo>
                  <a:lnTo>
                    <a:pt x="73959" y="19566"/>
                  </a:lnTo>
                  <a:lnTo>
                    <a:pt x="73660" y="19217"/>
                  </a:lnTo>
                  <a:lnTo>
                    <a:pt x="73327" y="18901"/>
                  </a:lnTo>
                  <a:lnTo>
                    <a:pt x="72995" y="18602"/>
                  </a:lnTo>
                  <a:lnTo>
                    <a:pt x="72630" y="18320"/>
                  </a:lnTo>
                  <a:lnTo>
                    <a:pt x="72264" y="18071"/>
                  </a:lnTo>
                  <a:lnTo>
                    <a:pt x="72015" y="17921"/>
                  </a:lnTo>
                  <a:lnTo>
                    <a:pt x="71750" y="17772"/>
                  </a:lnTo>
                  <a:lnTo>
                    <a:pt x="71484" y="17639"/>
                  </a:lnTo>
                  <a:lnTo>
                    <a:pt x="71218" y="17523"/>
                  </a:lnTo>
                  <a:lnTo>
                    <a:pt x="70936" y="17407"/>
                  </a:lnTo>
                  <a:lnTo>
                    <a:pt x="70670" y="17307"/>
                  </a:lnTo>
                  <a:lnTo>
                    <a:pt x="70388" y="17224"/>
                  </a:lnTo>
                  <a:lnTo>
                    <a:pt x="70089" y="17141"/>
                  </a:lnTo>
                  <a:lnTo>
                    <a:pt x="69806" y="17074"/>
                  </a:lnTo>
                  <a:lnTo>
                    <a:pt x="69507" y="17025"/>
                  </a:lnTo>
                  <a:lnTo>
                    <a:pt x="69208" y="16975"/>
                  </a:lnTo>
                  <a:lnTo>
                    <a:pt x="68910" y="16942"/>
                  </a:lnTo>
                  <a:lnTo>
                    <a:pt x="68611" y="16908"/>
                  </a:lnTo>
                  <a:lnTo>
                    <a:pt x="68312" y="16892"/>
                  </a:lnTo>
                  <a:lnTo>
                    <a:pt x="67996" y="16892"/>
                  </a:lnTo>
                  <a:lnTo>
                    <a:pt x="67697" y="16908"/>
                  </a:lnTo>
                  <a:lnTo>
                    <a:pt x="67382" y="16925"/>
                  </a:lnTo>
                  <a:lnTo>
                    <a:pt x="67083" y="16942"/>
                  </a:lnTo>
                  <a:lnTo>
                    <a:pt x="66767" y="16975"/>
                  </a:lnTo>
                  <a:lnTo>
                    <a:pt x="66468" y="17025"/>
                  </a:lnTo>
                  <a:lnTo>
                    <a:pt x="66153" y="17091"/>
                  </a:lnTo>
                  <a:lnTo>
                    <a:pt x="65854" y="17157"/>
                  </a:lnTo>
                  <a:lnTo>
                    <a:pt x="65538" y="17224"/>
                  </a:lnTo>
                  <a:lnTo>
                    <a:pt x="65239" y="17324"/>
                  </a:lnTo>
                  <a:lnTo>
                    <a:pt x="64940" y="17423"/>
                  </a:lnTo>
                  <a:lnTo>
                    <a:pt x="64641" y="17523"/>
                  </a:lnTo>
                  <a:lnTo>
                    <a:pt x="64342" y="17639"/>
                  </a:lnTo>
                  <a:lnTo>
                    <a:pt x="64060" y="17772"/>
                  </a:lnTo>
                  <a:lnTo>
                    <a:pt x="63761" y="17921"/>
                  </a:lnTo>
                  <a:lnTo>
                    <a:pt x="63479" y="18071"/>
                  </a:lnTo>
                  <a:lnTo>
                    <a:pt x="63196" y="18220"/>
                  </a:lnTo>
                  <a:lnTo>
                    <a:pt x="62914" y="18386"/>
                  </a:lnTo>
                  <a:lnTo>
                    <a:pt x="62515" y="18669"/>
                  </a:lnTo>
                  <a:lnTo>
                    <a:pt x="62117" y="18968"/>
                  </a:lnTo>
                  <a:lnTo>
                    <a:pt x="61718" y="19283"/>
                  </a:lnTo>
                  <a:lnTo>
                    <a:pt x="61353" y="19616"/>
                  </a:lnTo>
                  <a:lnTo>
                    <a:pt x="60987" y="19964"/>
                  </a:lnTo>
                  <a:lnTo>
                    <a:pt x="60638" y="20346"/>
                  </a:lnTo>
                  <a:lnTo>
                    <a:pt x="60290" y="20728"/>
                  </a:lnTo>
                  <a:lnTo>
                    <a:pt x="59974" y="21144"/>
                  </a:lnTo>
                  <a:lnTo>
                    <a:pt x="59476" y="20263"/>
                  </a:lnTo>
                  <a:lnTo>
                    <a:pt x="58978" y="19383"/>
                  </a:lnTo>
                  <a:lnTo>
                    <a:pt x="59310" y="18835"/>
                  </a:lnTo>
                  <a:lnTo>
                    <a:pt x="59476" y="18586"/>
                  </a:lnTo>
                  <a:lnTo>
                    <a:pt x="59659" y="18337"/>
                  </a:lnTo>
                  <a:lnTo>
                    <a:pt x="59841" y="18088"/>
                  </a:lnTo>
                  <a:lnTo>
                    <a:pt x="60024" y="17872"/>
                  </a:lnTo>
                  <a:lnTo>
                    <a:pt x="60207" y="17639"/>
                  </a:lnTo>
                  <a:lnTo>
                    <a:pt x="60406" y="17440"/>
                  </a:lnTo>
                  <a:lnTo>
                    <a:pt x="60605" y="17241"/>
                  </a:lnTo>
                  <a:lnTo>
                    <a:pt x="60805" y="17058"/>
                  </a:lnTo>
                  <a:lnTo>
                    <a:pt x="61020" y="16892"/>
                  </a:lnTo>
                  <a:lnTo>
                    <a:pt x="61236" y="16726"/>
                  </a:lnTo>
                  <a:lnTo>
                    <a:pt x="61452" y="16560"/>
                  </a:lnTo>
                  <a:lnTo>
                    <a:pt x="61685" y="16427"/>
                  </a:lnTo>
                  <a:lnTo>
                    <a:pt x="61917" y="16294"/>
                  </a:lnTo>
                  <a:lnTo>
                    <a:pt x="62150" y="16178"/>
                  </a:lnTo>
                  <a:lnTo>
                    <a:pt x="62399" y="16061"/>
                  </a:lnTo>
                  <a:lnTo>
                    <a:pt x="62665" y="15945"/>
                  </a:lnTo>
                  <a:lnTo>
                    <a:pt x="63196" y="15762"/>
                  </a:lnTo>
                  <a:lnTo>
                    <a:pt x="63744" y="15596"/>
                  </a:lnTo>
                  <a:lnTo>
                    <a:pt x="64309" y="15447"/>
                  </a:lnTo>
                  <a:lnTo>
                    <a:pt x="64890" y="15281"/>
                  </a:lnTo>
                  <a:lnTo>
                    <a:pt x="65488" y="15115"/>
                  </a:lnTo>
                  <a:lnTo>
                    <a:pt x="65771" y="15015"/>
                  </a:lnTo>
                  <a:lnTo>
                    <a:pt x="66069" y="14899"/>
                  </a:lnTo>
                  <a:lnTo>
                    <a:pt x="66352" y="14782"/>
                  </a:lnTo>
                  <a:lnTo>
                    <a:pt x="66634" y="14650"/>
                  </a:lnTo>
                  <a:lnTo>
                    <a:pt x="66983" y="14467"/>
                  </a:lnTo>
                  <a:lnTo>
                    <a:pt x="67299" y="14251"/>
                  </a:lnTo>
                  <a:lnTo>
                    <a:pt x="67614" y="14018"/>
                  </a:lnTo>
                  <a:lnTo>
                    <a:pt x="67913" y="13786"/>
                  </a:lnTo>
                  <a:lnTo>
                    <a:pt x="68179" y="13504"/>
                  </a:lnTo>
                  <a:lnTo>
                    <a:pt x="68444" y="13221"/>
                  </a:lnTo>
                  <a:lnTo>
                    <a:pt x="68677" y="12922"/>
                  </a:lnTo>
                  <a:lnTo>
                    <a:pt x="68910" y="12590"/>
                  </a:lnTo>
                  <a:lnTo>
                    <a:pt x="69109" y="12258"/>
                  </a:lnTo>
                  <a:lnTo>
                    <a:pt x="69292" y="11893"/>
                  </a:lnTo>
                  <a:lnTo>
                    <a:pt x="69458" y="11527"/>
                  </a:lnTo>
                  <a:lnTo>
                    <a:pt x="69607" y="11145"/>
                  </a:lnTo>
                  <a:lnTo>
                    <a:pt x="69740" y="10747"/>
                  </a:lnTo>
                  <a:lnTo>
                    <a:pt x="69840" y="10331"/>
                  </a:lnTo>
                  <a:lnTo>
                    <a:pt x="69923" y="9900"/>
                  </a:lnTo>
                  <a:lnTo>
                    <a:pt x="69989" y="9468"/>
                  </a:lnTo>
                  <a:lnTo>
                    <a:pt x="70022" y="8986"/>
                  </a:lnTo>
                  <a:lnTo>
                    <a:pt x="70039" y="8504"/>
                  </a:lnTo>
                  <a:lnTo>
                    <a:pt x="70022" y="8023"/>
                  </a:lnTo>
                  <a:lnTo>
                    <a:pt x="69972" y="7558"/>
                  </a:lnTo>
                  <a:lnTo>
                    <a:pt x="69906" y="7076"/>
                  </a:lnTo>
                  <a:lnTo>
                    <a:pt x="69806" y="6611"/>
                  </a:lnTo>
                  <a:lnTo>
                    <a:pt x="69690" y="6146"/>
                  </a:lnTo>
                  <a:lnTo>
                    <a:pt x="69541" y="5698"/>
                  </a:lnTo>
                  <a:lnTo>
                    <a:pt x="69424" y="5399"/>
                  </a:lnTo>
                  <a:lnTo>
                    <a:pt x="69308" y="5116"/>
                  </a:lnTo>
                  <a:lnTo>
                    <a:pt x="69175" y="4834"/>
                  </a:lnTo>
                  <a:lnTo>
                    <a:pt x="69042" y="4568"/>
                  </a:lnTo>
                  <a:close/>
                  <a:moveTo>
                    <a:pt x="39230" y="13719"/>
                  </a:moveTo>
                  <a:lnTo>
                    <a:pt x="39180" y="14284"/>
                  </a:lnTo>
                  <a:lnTo>
                    <a:pt x="39097" y="14849"/>
                  </a:lnTo>
                  <a:lnTo>
                    <a:pt x="39014" y="15397"/>
                  </a:lnTo>
                  <a:lnTo>
                    <a:pt x="38914" y="15945"/>
                  </a:lnTo>
                  <a:lnTo>
                    <a:pt x="38815" y="16443"/>
                  </a:lnTo>
                  <a:lnTo>
                    <a:pt x="38699" y="16942"/>
                  </a:lnTo>
                  <a:lnTo>
                    <a:pt x="38582" y="17407"/>
                  </a:lnTo>
                  <a:lnTo>
                    <a:pt x="38449" y="17888"/>
                  </a:lnTo>
                  <a:lnTo>
                    <a:pt x="38300" y="18353"/>
                  </a:lnTo>
                  <a:lnTo>
                    <a:pt x="38134" y="18802"/>
                  </a:lnTo>
                  <a:lnTo>
                    <a:pt x="37968" y="19250"/>
                  </a:lnTo>
                  <a:lnTo>
                    <a:pt x="37802" y="19682"/>
                  </a:lnTo>
                  <a:lnTo>
                    <a:pt x="37071" y="20031"/>
                  </a:lnTo>
                  <a:lnTo>
                    <a:pt x="36340" y="20363"/>
                  </a:lnTo>
                  <a:lnTo>
                    <a:pt x="35593" y="20662"/>
                  </a:lnTo>
                  <a:lnTo>
                    <a:pt x="34845" y="20961"/>
                  </a:lnTo>
                  <a:lnTo>
                    <a:pt x="34663" y="20778"/>
                  </a:lnTo>
                  <a:lnTo>
                    <a:pt x="34463" y="20612"/>
                  </a:lnTo>
                  <a:lnTo>
                    <a:pt x="34264" y="20446"/>
                  </a:lnTo>
                  <a:lnTo>
                    <a:pt x="34048" y="20296"/>
                  </a:lnTo>
                  <a:lnTo>
                    <a:pt x="33832" y="20164"/>
                  </a:lnTo>
                  <a:lnTo>
                    <a:pt x="33616" y="20031"/>
                  </a:lnTo>
                  <a:lnTo>
                    <a:pt x="33384" y="19914"/>
                  </a:lnTo>
                  <a:lnTo>
                    <a:pt x="33168" y="19798"/>
                  </a:lnTo>
                  <a:lnTo>
                    <a:pt x="32935" y="19699"/>
                  </a:lnTo>
                  <a:lnTo>
                    <a:pt x="32686" y="19599"/>
                  </a:lnTo>
                  <a:lnTo>
                    <a:pt x="32454" y="19532"/>
                  </a:lnTo>
                  <a:lnTo>
                    <a:pt x="32205" y="19466"/>
                  </a:lnTo>
                  <a:lnTo>
                    <a:pt x="31956" y="19416"/>
                  </a:lnTo>
                  <a:lnTo>
                    <a:pt x="31706" y="19366"/>
                  </a:lnTo>
                  <a:lnTo>
                    <a:pt x="31457" y="19333"/>
                  </a:lnTo>
                  <a:lnTo>
                    <a:pt x="31208" y="19317"/>
                  </a:lnTo>
                  <a:lnTo>
                    <a:pt x="30909" y="19317"/>
                  </a:lnTo>
                  <a:lnTo>
                    <a:pt x="30610" y="19333"/>
                  </a:lnTo>
                  <a:lnTo>
                    <a:pt x="30311" y="19366"/>
                  </a:lnTo>
                  <a:lnTo>
                    <a:pt x="30012" y="19416"/>
                  </a:lnTo>
                  <a:lnTo>
                    <a:pt x="29713" y="19483"/>
                  </a:lnTo>
                  <a:lnTo>
                    <a:pt x="29414" y="19566"/>
                  </a:lnTo>
                  <a:lnTo>
                    <a:pt x="29115" y="19665"/>
                  </a:lnTo>
                  <a:lnTo>
                    <a:pt x="28833" y="19782"/>
                  </a:lnTo>
                  <a:lnTo>
                    <a:pt x="28534" y="19914"/>
                  </a:lnTo>
                  <a:lnTo>
                    <a:pt x="28252" y="20047"/>
                  </a:lnTo>
                  <a:lnTo>
                    <a:pt x="27969" y="20213"/>
                  </a:lnTo>
                  <a:lnTo>
                    <a:pt x="27687" y="20380"/>
                  </a:lnTo>
                  <a:lnTo>
                    <a:pt x="27421" y="20579"/>
                  </a:lnTo>
                  <a:lnTo>
                    <a:pt x="27156" y="20778"/>
                  </a:lnTo>
                  <a:lnTo>
                    <a:pt x="26890" y="20994"/>
                  </a:lnTo>
                  <a:lnTo>
                    <a:pt x="26641" y="21227"/>
                  </a:lnTo>
                  <a:lnTo>
                    <a:pt x="26475" y="21077"/>
                  </a:lnTo>
                  <a:lnTo>
                    <a:pt x="26143" y="20745"/>
                  </a:lnTo>
                  <a:lnTo>
                    <a:pt x="25844" y="20363"/>
                  </a:lnTo>
                  <a:lnTo>
                    <a:pt x="25561" y="19981"/>
                  </a:lnTo>
                  <a:lnTo>
                    <a:pt x="25295" y="19582"/>
                  </a:lnTo>
                  <a:lnTo>
                    <a:pt x="25611" y="19283"/>
                  </a:lnTo>
                  <a:lnTo>
                    <a:pt x="25910" y="18968"/>
                  </a:lnTo>
                  <a:lnTo>
                    <a:pt x="26192" y="18636"/>
                  </a:lnTo>
                  <a:lnTo>
                    <a:pt x="26441" y="18303"/>
                  </a:lnTo>
                  <a:lnTo>
                    <a:pt x="26657" y="17988"/>
                  </a:lnTo>
                  <a:lnTo>
                    <a:pt x="26857" y="17672"/>
                  </a:lnTo>
                  <a:lnTo>
                    <a:pt x="27039" y="17357"/>
                  </a:lnTo>
                  <a:lnTo>
                    <a:pt x="27205" y="17025"/>
                  </a:lnTo>
                  <a:lnTo>
                    <a:pt x="27355" y="16692"/>
                  </a:lnTo>
                  <a:lnTo>
                    <a:pt x="27471" y="16360"/>
                  </a:lnTo>
                  <a:lnTo>
                    <a:pt x="27571" y="16028"/>
                  </a:lnTo>
                  <a:lnTo>
                    <a:pt x="27654" y="15679"/>
                  </a:lnTo>
                  <a:lnTo>
                    <a:pt x="27853" y="15928"/>
                  </a:lnTo>
                  <a:lnTo>
                    <a:pt x="28053" y="16144"/>
                  </a:lnTo>
                  <a:lnTo>
                    <a:pt x="28268" y="16360"/>
                  </a:lnTo>
                  <a:lnTo>
                    <a:pt x="28501" y="16576"/>
                  </a:lnTo>
                  <a:lnTo>
                    <a:pt x="28733" y="16759"/>
                  </a:lnTo>
                  <a:lnTo>
                    <a:pt x="28966" y="16942"/>
                  </a:lnTo>
                  <a:lnTo>
                    <a:pt x="29199" y="17124"/>
                  </a:lnTo>
                  <a:lnTo>
                    <a:pt x="29448" y="17274"/>
                  </a:lnTo>
                  <a:lnTo>
                    <a:pt x="29697" y="17423"/>
                  </a:lnTo>
                  <a:lnTo>
                    <a:pt x="29946" y="17556"/>
                  </a:lnTo>
                  <a:lnTo>
                    <a:pt x="30212" y="17672"/>
                  </a:lnTo>
                  <a:lnTo>
                    <a:pt x="30477" y="17772"/>
                  </a:lnTo>
                  <a:lnTo>
                    <a:pt x="30743" y="17872"/>
                  </a:lnTo>
                  <a:lnTo>
                    <a:pt x="31009" y="17938"/>
                  </a:lnTo>
                  <a:lnTo>
                    <a:pt x="31275" y="18004"/>
                  </a:lnTo>
                  <a:lnTo>
                    <a:pt x="31540" y="18054"/>
                  </a:lnTo>
                  <a:lnTo>
                    <a:pt x="31823" y="18088"/>
                  </a:lnTo>
                  <a:lnTo>
                    <a:pt x="32088" y="18121"/>
                  </a:lnTo>
                  <a:lnTo>
                    <a:pt x="32354" y="18121"/>
                  </a:lnTo>
                  <a:lnTo>
                    <a:pt x="32636" y="18104"/>
                  </a:lnTo>
                  <a:lnTo>
                    <a:pt x="32902" y="18088"/>
                  </a:lnTo>
                  <a:lnTo>
                    <a:pt x="33151" y="18054"/>
                  </a:lnTo>
                  <a:lnTo>
                    <a:pt x="33400" y="18004"/>
                  </a:lnTo>
                  <a:lnTo>
                    <a:pt x="33650" y="17955"/>
                  </a:lnTo>
                  <a:lnTo>
                    <a:pt x="33899" y="17888"/>
                  </a:lnTo>
                  <a:lnTo>
                    <a:pt x="34131" y="17822"/>
                  </a:lnTo>
                  <a:lnTo>
                    <a:pt x="34613" y="17639"/>
                  </a:lnTo>
                  <a:lnTo>
                    <a:pt x="35061" y="17423"/>
                  </a:lnTo>
                  <a:lnTo>
                    <a:pt x="35510" y="17191"/>
                  </a:lnTo>
                  <a:lnTo>
                    <a:pt x="35925" y="16908"/>
                  </a:lnTo>
                  <a:lnTo>
                    <a:pt x="36340" y="16609"/>
                  </a:lnTo>
                  <a:lnTo>
                    <a:pt x="36755" y="16294"/>
                  </a:lnTo>
                  <a:lnTo>
                    <a:pt x="37137" y="15962"/>
                  </a:lnTo>
                  <a:lnTo>
                    <a:pt x="37519" y="15613"/>
                  </a:lnTo>
                  <a:lnTo>
                    <a:pt x="37885" y="15247"/>
                  </a:lnTo>
                  <a:lnTo>
                    <a:pt x="38234" y="14865"/>
                  </a:lnTo>
                  <a:lnTo>
                    <a:pt x="38582" y="14483"/>
                  </a:lnTo>
                  <a:lnTo>
                    <a:pt x="39230" y="13719"/>
                  </a:lnTo>
                  <a:close/>
                  <a:moveTo>
                    <a:pt x="31192" y="19998"/>
                  </a:moveTo>
                  <a:lnTo>
                    <a:pt x="31574" y="20031"/>
                  </a:lnTo>
                  <a:lnTo>
                    <a:pt x="31972" y="20097"/>
                  </a:lnTo>
                  <a:lnTo>
                    <a:pt x="32354" y="20197"/>
                  </a:lnTo>
                  <a:lnTo>
                    <a:pt x="32720" y="20330"/>
                  </a:lnTo>
                  <a:lnTo>
                    <a:pt x="33102" y="20512"/>
                  </a:lnTo>
                  <a:lnTo>
                    <a:pt x="33450" y="20712"/>
                  </a:lnTo>
                  <a:lnTo>
                    <a:pt x="33799" y="20944"/>
                  </a:lnTo>
                  <a:lnTo>
                    <a:pt x="34131" y="21210"/>
                  </a:lnTo>
                  <a:lnTo>
                    <a:pt x="33367" y="21476"/>
                  </a:lnTo>
                  <a:lnTo>
                    <a:pt x="32603" y="21708"/>
                  </a:lnTo>
                  <a:lnTo>
                    <a:pt x="31823" y="21924"/>
                  </a:lnTo>
                  <a:lnTo>
                    <a:pt x="31042" y="22107"/>
                  </a:lnTo>
                  <a:lnTo>
                    <a:pt x="30477" y="22240"/>
                  </a:lnTo>
                  <a:lnTo>
                    <a:pt x="30178" y="22289"/>
                  </a:lnTo>
                  <a:lnTo>
                    <a:pt x="29879" y="22323"/>
                  </a:lnTo>
                  <a:lnTo>
                    <a:pt x="29580" y="22356"/>
                  </a:lnTo>
                  <a:lnTo>
                    <a:pt x="28966" y="22356"/>
                  </a:lnTo>
                  <a:lnTo>
                    <a:pt x="28684" y="22306"/>
                  </a:lnTo>
                  <a:lnTo>
                    <a:pt x="28484" y="22273"/>
                  </a:lnTo>
                  <a:lnTo>
                    <a:pt x="28302" y="22223"/>
                  </a:lnTo>
                  <a:lnTo>
                    <a:pt x="28102" y="22157"/>
                  </a:lnTo>
                  <a:lnTo>
                    <a:pt x="27920" y="22074"/>
                  </a:lnTo>
                  <a:lnTo>
                    <a:pt x="27720" y="21991"/>
                  </a:lnTo>
                  <a:lnTo>
                    <a:pt x="27538" y="21891"/>
                  </a:lnTo>
                  <a:lnTo>
                    <a:pt x="27355" y="21775"/>
                  </a:lnTo>
                  <a:lnTo>
                    <a:pt x="27156" y="21642"/>
                  </a:lnTo>
                  <a:lnTo>
                    <a:pt x="27388" y="21442"/>
                  </a:lnTo>
                  <a:lnTo>
                    <a:pt x="27621" y="21260"/>
                  </a:lnTo>
                  <a:lnTo>
                    <a:pt x="27853" y="21077"/>
                  </a:lnTo>
                  <a:lnTo>
                    <a:pt x="28102" y="20911"/>
                  </a:lnTo>
                  <a:lnTo>
                    <a:pt x="28351" y="20762"/>
                  </a:lnTo>
                  <a:lnTo>
                    <a:pt x="28601" y="20629"/>
                  </a:lnTo>
                  <a:lnTo>
                    <a:pt x="28850" y="20496"/>
                  </a:lnTo>
                  <a:lnTo>
                    <a:pt x="29099" y="20380"/>
                  </a:lnTo>
                  <a:lnTo>
                    <a:pt x="29365" y="20280"/>
                  </a:lnTo>
                  <a:lnTo>
                    <a:pt x="29614" y="20197"/>
                  </a:lnTo>
                  <a:lnTo>
                    <a:pt x="29879" y="20130"/>
                  </a:lnTo>
                  <a:lnTo>
                    <a:pt x="30145" y="20081"/>
                  </a:lnTo>
                  <a:lnTo>
                    <a:pt x="30394" y="20031"/>
                  </a:lnTo>
                  <a:lnTo>
                    <a:pt x="30660" y="19998"/>
                  </a:lnTo>
                  <a:close/>
                  <a:moveTo>
                    <a:pt x="13753" y="14417"/>
                  </a:moveTo>
                  <a:lnTo>
                    <a:pt x="14101" y="14450"/>
                  </a:lnTo>
                  <a:lnTo>
                    <a:pt x="14450" y="14483"/>
                  </a:lnTo>
                  <a:lnTo>
                    <a:pt x="14799" y="14517"/>
                  </a:lnTo>
                  <a:lnTo>
                    <a:pt x="15148" y="14583"/>
                  </a:lnTo>
                  <a:lnTo>
                    <a:pt x="15546" y="14666"/>
                  </a:lnTo>
                  <a:lnTo>
                    <a:pt x="15945" y="14766"/>
                  </a:lnTo>
                  <a:lnTo>
                    <a:pt x="16310" y="14865"/>
                  </a:lnTo>
                  <a:lnTo>
                    <a:pt x="16692" y="14998"/>
                  </a:lnTo>
                  <a:lnTo>
                    <a:pt x="17041" y="15148"/>
                  </a:lnTo>
                  <a:lnTo>
                    <a:pt x="17390" y="15314"/>
                  </a:lnTo>
                  <a:lnTo>
                    <a:pt x="17722" y="15480"/>
                  </a:lnTo>
                  <a:lnTo>
                    <a:pt x="18038" y="15663"/>
                  </a:lnTo>
                  <a:lnTo>
                    <a:pt x="18337" y="15862"/>
                  </a:lnTo>
                  <a:lnTo>
                    <a:pt x="18619" y="16078"/>
                  </a:lnTo>
                  <a:lnTo>
                    <a:pt x="18885" y="16310"/>
                  </a:lnTo>
                  <a:lnTo>
                    <a:pt x="19150" y="16543"/>
                  </a:lnTo>
                  <a:lnTo>
                    <a:pt x="19383" y="16792"/>
                  </a:lnTo>
                  <a:lnTo>
                    <a:pt x="19599" y="17058"/>
                  </a:lnTo>
                  <a:lnTo>
                    <a:pt x="19798" y="17324"/>
                  </a:lnTo>
                  <a:lnTo>
                    <a:pt x="19981" y="17606"/>
                  </a:lnTo>
                  <a:lnTo>
                    <a:pt x="20097" y="17805"/>
                  </a:lnTo>
                  <a:lnTo>
                    <a:pt x="20197" y="18021"/>
                  </a:lnTo>
                  <a:lnTo>
                    <a:pt x="20296" y="18237"/>
                  </a:lnTo>
                  <a:lnTo>
                    <a:pt x="20379" y="18453"/>
                  </a:lnTo>
                  <a:lnTo>
                    <a:pt x="20529" y="18901"/>
                  </a:lnTo>
                  <a:lnTo>
                    <a:pt x="20645" y="19350"/>
                  </a:lnTo>
                  <a:lnTo>
                    <a:pt x="20728" y="19815"/>
                  </a:lnTo>
                  <a:lnTo>
                    <a:pt x="20778" y="20296"/>
                  </a:lnTo>
                  <a:lnTo>
                    <a:pt x="20811" y="20778"/>
                  </a:lnTo>
                  <a:lnTo>
                    <a:pt x="20811" y="21260"/>
                  </a:lnTo>
                  <a:lnTo>
                    <a:pt x="20114" y="21442"/>
                  </a:lnTo>
                  <a:lnTo>
                    <a:pt x="19399" y="21609"/>
                  </a:lnTo>
                  <a:lnTo>
                    <a:pt x="18685" y="21741"/>
                  </a:lnTo>
                  <a:lnTo>
                    <a:pt x="17971" y="21858"/>
                  </a:lnTo>
                  <a:lnTo>
                    <a:pt x="17240" y="21941"/>
                  </a:lnTo>
                  <a:lnTo>
                    <a:pt x="16526" y="22024"/>
                  </a:lnTo>
                  <a:lnTo>
                    <a:pt x="15065" y="22173"/>
                  </a:lnTo>
                  <a:lnTo>
                    <a:pt x="13968" y="22289"/>
                  </a:lnTo>
                  <a:lnTo>
                    <a:pt x="12822" y="22406"/>
                  </a:lnTo>
                  <a:lnTo>
                    <a:pt x="12623" y="22107"/>
                  </a:lnTo>
                  <a:lnTo>
                    <a:pt x="12440" y="21791"/>
                  </a:lnTo>
                  <a:lnTo>
                    <a:pt x="12274" y="21476"/>
                  </a:lnTo>
                  <a:lnTo>
                    <a:pt x="12125" y="21160"/>
                  </a:lnTo>
                  <a:lnTo>
                    <a:pt x="11975" y="20845"/>
                  </a:lnTo>
                  <a:lnTo>
                    <a:pt x="11843" y="20529"/>
                  </a:lnTo>
                  <a:lnTo>
                    <a:pt x="11726" y="20213"/>
                  </a:lnTo>
                  <a:lnTo>
                    <a:pt x="11627" y="19898"/>
                  </a:lnTo>
                  <a:lnTo>
                    <a:pt x="11544" y="19582"/>
                  </a:lnTo>
                  <a:lnTo>
                    <a:pt x="11477" y="19267"/>
                  </a:lnTo>
                  <a:lnTo>
                    <a:pt x="11427" y="18951"/>
                  </a:lnTo>
                  <a:lnTo>
                    <a:pt x="11378" y="18652"/>
                  </a:lnTo>
                  <a:lnTo>
                    <a:pt x="11361" y="18337"/>
                  </a:lnTo>
                  <a:lnTo>
                    <a:pt x="11344" y="18038"/>
                  </a:lnTo>
                  <a:lnTo>
                    <a:pt x="11344" y="17739"/>
                  </a:lnTo>
                  <a:lnTo>
                    <a:pt x="11361" y="17440"/>
                  </a:lnTo>
                  <a:lnTo>
                    <a:pt x="11411" y="17074"/>
                  </a:lnTo>
                  <a:lnTo>
                    <a:pt x="11477" y="16709"/>
                  </a:lnTo>
                  <a:lnTo>
                    <a:pt x="11560" y="16344"/>
                  </a:lnTo>
                  <a:lnTo>
                    <a:pt x="11676" y="15962"/>
                  </a:lnTo>
                  <a:lnTo>
                    <a:pt x="11809" y="15596"/>
                  </a:lnTo>
                  <a:lnTo>
                    <a:pt x="11959" y="15214"/>
                  </a:lnTo>
                  <a:lnTo>
                    <a:pt x="12142" y="14832"/>
                  </a:lnTo>
                  <a:lnTo>
                    <a:pt x="12341" y="14467"/>
                  </a:lnTo>
                  <a:lnTo>
                    <a:pt x="12706" y="14434"/>
                  </a:lnTo>
                  <a:lnTo>
                    <a:pt x="13055" y="14417"/>
                  </a:lnTo>
                  <a:close/>
                  <a:moveTo>
                    <a:pt x="37370" y="20629"/>
                  </a:moveTo>
                  <a:lnTo>
                    <a:pt x="37088" y="21177"/>
                  </a:lnTo>
                  <a:lnTo>
                    <a:pt x="36789" y="21692"/>
                  </a:lnTo>
                  <a:lnTo>
                    <a:pt x="36473" y="22206"/>
                  </a:lnTo>
                  <a:lnTo>
                    <a:pt x="36124" y="22705"/>
                  </a:lnTo>
                  <a:lnTo>
                    <a:pt x="35958" y="22373"/>
                  </a:lnTo>
                  <a:lnTo>
                    <a:pt x="35775" y="22074"/>
                  </a:lnTo>
                  <a:lnTo>
                    <a:pt x="35560" y="21775"/>
                  </a:lnTo>
                  <a:lnTo>
                    <a:pt x="35344" y="21492"/>
                  </a:lnTo>
                  <a:lnTo>
                    <a:pt x="36357" y="21077"/>
                  </a:lnTo>
                  <a:lnTo>
                    <a:pt x="37370" y="20629"/>
                  </a:lnTo>
                  <a:close/>
                  <a:moveTo>
                    <a:pt x="58612" y="20114"/>
                  </a:moveTo>
                  <a:lnTo>
                    <a:pt x="59077" y="20928"/>
                  </a:lnTo>
                  <a:lnTo>
                    <a:pt x="59542" y="21725"/>
                  </a:lnTo>
                  <a:lnTo>
                    <a:pt x="59277" y="22157"/>
                  </a:lnTo>
                  <a:lnTo>
                    <a:pt x="59011" y="22588"/>
                  </a:lnTo>
                  <a:lnTo>
                    <a:pt x="58762" y="23020"/>
                  </a:lnTo>
                  <a:lnTo>
                    <a:pt x="58529" y="23485"/>
                  </a:lnTo>
                  <a:lnTo>
                    <a:pt x="57749" y="23469"/>
                  </a:lnTo>
                  <a:lnTo>
                    <a:pt x="57483" y="23469"/>
                  </a:lnTo>
                  <a:lnTo>
                    <a:pt x="57599" y="23004"/>
                  </a:lnTo>
                  <a:lnTo>
                    <a:pt x="57732" y="22555"/>
                  </a:lnTo>
                  <a:lnTo>
                    <a:pt x="57865" y="22107"/>
                  </a:lnTo>
                  <a:lnTo>
                    <a:pt x="57998" y="21675"/>
                  </a:lnTo>
                  <a:lnTo>
                    <a:pt x="58147" y="21260"/>
                  </a:lnTo>
                  <a:lnTo>
                    <a:pt x="58297" y="20861"/>
                  </a:lnTo>
                  <a:lnTo>
                    <a:pt x="58446" y="20479"/>
                  </a:lnTo>
                  <a:lnTo>
                    <a:pt x="58612" y="20114"/>
                  </a:lnTo>
                  <a:close/>
                  <a:moveTo>
                    <a:pt x="59924" y="22373"/>
                  </a:moveTo>
                  <a:lnTo>
                    <a:pt x="60273" y="22954"/>
                  </a:lnTo>
                  <a:lnTo>
                    <a:pt x="60672" y="23618"/>
                  </a:lnTo>
                  <a:lnTo>
                    <a:pt x="59974" y="23552"/>
                  </a:lnTo>
                  <a:lnTo>
                    <a:pt x="59260" y="23519"/>
                  </a:lnTo>
                  <a:lnTo>
                    <a:pt x="59592" y="22937"/>
                  </a:lnTo>
                  <a:lnTo>
                    <a:pt x="59924" y="22373"/>
                  </a:lnTo>
                  <a:close/>
                  <a:moveTo>
                    <a:pt x="20761" y="21974"/>
                  </a:moveTo>
                  <a:lnTo>
                    <a:pt x="20695" y="22572"/>
                  </a:lnTo>
                  <a:lnTo>
                    <a:pt x="20612" y="23170"/>
                  </a:lnTo>
                  <a:lnTo>
                    <a:pt x="20512" y="23768"/>
                  </a:lnTo>
                  <a:lnTo>
                    <a:pt x="20379" y="24382"/>
                  </a:lnTo>
                  <a:lnTo>
                    <a:pt x="20130" y="24216"/>
                  </a:lnTo>
                  <a:lnTo>
                    <a:pt x="19848" y="24050"/>
                  </a:lnTo>
                  <a:lnTo>
                    <a:pt x="19582" y="23917"/>
                  </a:lnTo>
                  <a:lnTo>
                    <a:pt x="19300" y="23784"/>
                  </a:lnTo>
                  <a:lnTo>
                    <a:pt x="19001" y="23651"/>
                  </a:lnTo>
                  <a:lnTo>
                    <a:pt x="18719" y="23552"/>
                  </a:lnTo>
                  <a:lnTo>
                    <a:pt x="18420" y="23435"/>
                  </a:lnTo>
                  <a:lnTo>
                    <a:pt x="18121" y="23352"/>
                  </a:lnTo>
                  <a:lnTo>
                    <a:pt x="17822" y="23269"/>
                  </a:lnTo>
                  <a:lnTo>
                    <a:pt x="17506" y="23203"/>
                  </a:lnTo>
                  <a:lnTo>
                    <a:pt x="17191" y="23137"/>
                  </a:lnTo>
                  <a:lnTo>
                    <a:pt x="16875" y="23087"/>
                  </a:lnTo>
                  <a:lnTo>
                    <a:pt x="16559" y="23053"/>
                  </a:lnTo>
                  <a:lnTo>
                    <a:pt x="16244" y="23037"/>
                  </a:lnTo>
                  <a:lnTo>
                    <a:pt x="15928" y="23020"/>
                  </a:lnTo>
                  <a:lnTo>
                    <a:pt x="15596" y="23004"/>
                  </a:lnTo>
                  <a:lnTo>
                    <a:pt x="15065" y="23020"/>
                  </a:lnTo>
                  <a:lnTo>
                    <a:pt x="14517" y="23070"/>
                  </a:lnTo>
                  <a:lnTo>
                    <a:pt x="13968" y="23153"/>
                  </a:lnTo>
                  <a:lnTo>
                    <a:pt x="13437" y="23253"/>
                  </a:lnTo>
                  <a:lnTo>
                    <a:pt x="13254" y="23037"/>
                  </a:lnTo>
                  <a:lnTo>
                    <a:pt x="14035" y="22954"/>
                  </a:lnTo>
                  <a:lnTo>
                    <a:pt x="15131" y="22838"/>
                  </a:lnTo>
                  <a:lnTo>
                    <a:pt x="16543" y="22705"/>
                  </a:lnTo>
                  <a:lnTo>
                    <a:pt x="17257" y="22622"/>
                  </a:lnTo>
                  <a:lnTo>
                    <a:pt x="17971" y="22522"/>
                  </a:lnTo>
                  <a:lnTo>
                    <a:pt x="18669" y="22422"/>
                  </a:lnTo>
                  <a:lnTo>
                    <a:pt x="19383" y="22289"/>
                  </a:lnTo>
                  <a:lnTo>
                    <a:pt x="20080" y="22140"/>
                  </a:lnTo>
                  <a:lnTo>
                    <a:pt x="20761" y="21974"/>
                  </a:lnTo>
                  <a:close/>
                  <a:moveTo>
                    <a:pt x="35925" y="24050"/>
                  </a:moveTo>
                  <a:lnTo>
                    <a:pt x="36008" y="24382"/>
                  </a:lnTo>
                  <a:lnTo>
                    <a:pt x="36058" y="24615"/>
                  </a:lnTo>
                  <a:lnTo>
                    <a:pt x="36091" y="24864"/>
                  </a:lnTo>
                  <a:lnTo>
                    <a:pt x="36141" y="25362"/>
                  </a:lnTo>
                  <a:lnTo>
                    <a:pt x="36141" y="25860"/>
                  </a:lnTo>
                  <a:lnTo>
                    <a:pt x="36108" y="26359"/>
                  </a:lnTo>
                  <a:lnTo>
                    <a:pt x="35643" y="26176"/>
                  </a:lnTo>
                  <a:lnTo>
                    <a:pt x="35178" y="26010"/>
                  </a:lnTo>
                  <a:lnTo>
                    <a:pt x="34713" y="25877"/>
                  </a:lnTo>
                  <a:lnTo>
                    <a:pt x="34247" y="25744"/>
                  </a:lnTo>
                  <a:lnTo>
                    <a:pt x="34696" y="25345"/>
                  </a:lnTo>
                  <a:lnTo>
                    <a:pt x="35128" y="24930"/>
                  </a:lnTo>
                  <a:lnTo>
                    <a:pt x="35543" y="24498"/>
                  </a:lnTo>
                  <a:lnTo>
                    <a:pt x="35925" y="24050"/>
                  </a:lnTo>
                  <a:close/>
                  <a:moveTo>
                    <a:pt x="16078" y="23685"/>
                  </a:moveTo>
                  <a:lnTo>
                    <a:pt x="16659" y="23734"/>
                  </a:lnTo>
                  <a:lnTo>
                    <a:pt x="17224" y="23817"/>
                  </a:lnTo>
                  <a:lnTo>
                    <a:pt x="17772" y="23950"/>
                  </a:lnTo>
                  <a:lnTo>
                    <a:pt x="18303" y="24100"/>
                  </a:lnTo>
                  <a:lnTo>
                    <a:pt x="18818" y="24299"/>
                  </a:lnTo>
                  <a:lnTo>
                    <a:pt x="19316" y="24515"/>
                  </a:lnTo>
                  <a:lnTo>
                    <a:pt x="19549" y="24648"/>
                  </a:lnTo>
                  <a:lnTo>
                    <a:pt x="19781" y="24781"/>
                  </a:lnTo>
                  <a:lnTo>
                    <a:pt x="20014" y="24930"/>
                  </a:lnTo>
                  <a:lnTo>
                    <a:pt x="20230" y="25080"/>
                  </a:lnTo>
                  <a:lnTo>
                    <a:pt x="19931" y="26309"/>
                  </a:lnTo>
                  <a:lnTo>
                    <a:pt x="19765" y="26923"/>
                  </a:lnTo>
                  <a:lnTo>
                    <a:pt x="19599" y="27538"/>
                  </a:lnTo>
                  <a:lnTo>
                    <a:pt x="19184" y="27388"/>
                  </a:lnTo>
                  <a:lnTo>
                    <a:pt x="18768" y="27239"/>
                  </a:lnTo>
                  <a:lnTo>
                    <a:pt x="18370" y="27056"/>
                  </a:lnTo>
                  <a:lnTo>
                    <a:pt x="17971" y="26873"/>
                  </a:lnTo>
                  <a:lnTo>
                    <a:pt x="17589" y="26691"/>
                  </a:lnTo>
                  <a:lnTo>
                    <a:pt x="17207" y="26475"/>
                  </a:lnTo>
                  <a:lnTo>
                    <a:pt x="16842" y="26259"/>
                  </a:lnTo>
                  <a:lnTo>
                    <a:pt x="16476" y="26026"/>
                  </a:lnTo>
                  <a:lnTo>
                    <a:pt x="16128" y="25794"/>
                  </a:lnTo>
                  <a:lnTo>
                    <a:pt x="15779" y="25545"/>
                  </a:lnTo>
                  <a:lnTo>
                    <a:pt x="15447" y="25296"/>
                  </a:lnTo>
                  <a:lnTo>
                    <a:pt x="15114" y="25013"/>
                  </a:lnTo>
                  <a:lnTo>
                    <a:pt x="14799" y="24748"/>
                  </a:lnTo>
                  <a:lnTo>
                    <a:pt x="14500" y="24449"/>
                  </a:lnTo>
                  <a:lnTo>
                    <a:pt x="14201" y="24150"/>
                  </a:lnTo>
                  <a:lnTo>
                    <a:pt x="13919" y="23851"/>
                  </a:lnTo>
                  <a:lnTo>
                    <a:pt x="14450" y="23751"/>
                  </a:lnTo>
                  <a:lnTo>
                    <a:pt x="14998" y="23701"/>
                  </a:lnTo>
                  <a:lnTo>
                    <a:pt x="15530" y="23685"/>
                  </a:lnTo>
                  <a:close/>
                  <a:moveTo>
                    <a:pt x="68262" y="17573"/>
                  </a:moveTo>
                  <a:lnTo>
                    <a:pt x="68826" y="17606"/>
                  </a:lnTo>
                  <a:lnTo>
                    <a:pt x="69375" y="17672"/>
                  </a:lnTo>
                  <a:lnTo>
                    <a:pt x="69640" y="17722"/>
                  </a:lnTo>
                  <a:lnTo>
                    <a:pt x="69906" y="17789"/>
                  </a:lnTo>
                  <a:lnTo>
                    <a:pt x="70172" y="17855"/>
                  </a:lnTo>
                  <a:lnTo>
                    <a:pt x="70438" y="17938"/>
                  </a:lnTo>
                  <a:lnTo>
                    <a:pt x="70687" y="18038"/>
                  </a:lnTo>
                  <a:lnTo>
                    <a:pt x="70952" y="18137"/>
                  </a:lnTo>
                  <a:lnTo>
                    <a:pt x="71185" y="18237"/>
                  </a:lnTo>
                  <a:lnTo>
                    <a:pt x="71434" y="18370"/>
                  </a:lnTo>
                  <a:lnTo>
                    <a:pt x="71667" y="18486"/>
                  </a:lnTo>
                  <a:lnTo>
                    <a:pt x="71899" y="18636"/>
                  </a:lnTo>
                  <a:lnTo>
                    <a:pt x="72298" y="18901"/>
                  </a:lnTo>
                  <a:lnTo>
                    <a:pt x="72663" y="19200"/>
                  </a:lnTo>
                  <a:lnTo>
                    <a:pt x="73012" y="19516"/>
                  </a:lnTo>
                  <a:lnTo>
                    <a:pt x="73344" y="19881"/>
                  </a:lnTo>
                  <a:lnTo>
                    <a:pt x="73643" y="20247"/>
                  </a:lnTo>
                  <a:lnTo>
                    <a:pt x="73909" y="20662"/>
                  </a:lnTo>
                  <a:lnTo>
                    <a:pt x="74158" y="21077"/>
                  </a:lnTo>
                  <a:lnTo>
                    <a:pt x="74390" y="21526"/>
                  </a:lnTo>
                  <a:lnTo>
                    <a:pt x="74174" y="21957"/>
                  </a:lnTo>
                  <a:lnTo>
                    <a:pt x="73959" y="22373"/>
                  </a:lnTo>
                  <a:lnTo>
                    <a:pt x="73709" y="22788"/>
                  </a:lnTo>
                  <a:lnTo>
                    <a:pt x="73460" y="23203"/>
                  </a:lnTo>
                  <a:lnTo>
                    <a:pt x="73195" y="23602"/>
                  </a:lnTo>
                  <a:lnTo>
                    <a:pt x="72912" y="23984"/>
                  </a:lnTo>
                  <a:lnTo>
                    <a:pt x="72613" y="24382"/>
                  </a:lnTo>
                  <a:lnTo>
                    <a:pt x="72314" y="24764"/>
                  </a:lnTo>
                  <a:lnTo>
                    <a:pt x="71999" y="25130"/>
                  </a:lnTo>
                  <a:lnTo>
                    <a:pt x="71683" y="25512"/>
                  </a:lnTo>
                  <a:lnTo>
                    <a:pt x="71002" y="26242"/>
                  </a:lnTo>
                  <a:lnTo>
                    <a:pt x="70305" y="26973"/>
                  </a:lnTo>
                  <a:lnTo>
                    <a:pt x="69590" y="27687"/>
                  </a:lnTo>
                  <a:lnTo>
                    <a:pt x="69325" y="27388"/>
                  </a:lnTo>
                  <a:lnTo>
                    <a:pt x="69042" y="27106"/>
                  </a:lnTo>
                  <a:lnTo>
                    <a:pt x="68760" y="26824"/>
                  </a:lnTo>
                  <a:lnTo>
                    <a:pt x="68461" y="26575"/>
                  </a:lnTo>
                  <a:lnTo>
                    <a:pt x="68062" y="26259"/>
                  </a:lnTo>
                  <a:lnTo>
                    <a:pt x="67664" y="25977"/>
                  </a:lnTo>
                  <a:lnTo>
                    <a:pt x="67265" y="25727"/>
                  </a:lnTo>
                  <a:lnTo>
                    <a:pt x="66850" y="25478"/>
                  </a:lnTo>
                  <a:lnTo>
                    <a:pt x="66435" y="25246"/>
                  </a:lnTo>
                  <a:lnTo>
                    <a:pt x="66003" y="25030"/>
                  </a:lnTo>
                  <a:lnTo>
                    <a:pt x="65571" y="24847"/>
                  </a:lnTo>
                  <a:lnTo>
                    <a:pt x="65139" y="24665"/>
                  </a:lnTo>
                  <a:lnTo>
                    <a:pt x="64691" y="24498"/>
                  </a:lnTo>
                  <a:lnTo>
                    <a:pt x="64243" y="24349"/>
                  </a:lnTo>
                  <a:lnTo>
                    <a:pt x="63794" y="24216"/>
                  </a:lnTo>
                  <a:lnTo>
                    <a:pt x="63346" y="24100"/>
                  </a:lnTo>
                  <a:lnTo>
                    <a:pt x="62881" y="23984"/>
                  </a:lnTo>
                  <a:lnTo>
                    <a:pt x="62432" y="23884"/>
                  </a:lnTo>
                  <a:lnTo>
                    <a:pt x="61967" y="23801"/>
                  </a:lnTo>
                  <a:lnTo>
                    <a:pt x="61519" y="23734"/>
                  </a:lnTo>
                  <a:lnTo>
                    <a:pt x="60854" y="22605"/>
                  </a:lnTo>
                  <a:lnTo>
                    <a:pt x="60340" y="21758"/>
                  </a:lnTo>
                  <a:lnTo>
                    <a:pt x="60655" y="21343"/>
                  </a:lnTo>
                  <a:lnTo>
                    <a:pt x="60987" y="20944"/>
                  </a:lnTo>
                  <a:lnTo>
                    <a:pt x="61336" y="20562"/>
                  </a:lnTo>
                  <a:lnTo>
                    <a:pt x="61701" y="20197"/>
                  </a:lnTo>
                  <a:lnTo>
                    <a:pt x="62083" y="19848"/>
                  </a:lnTo>
                  <a:lnTo>
                    <a:pt x="62465" y="19532"/>
                  </a:lnTo>
                  <a:lnTo>
                    <a:pt x="62864" y="19234"/>
                  </a:lnTo>
                  <a:lnTo>
                    <a:pt x="63279" y="18951"/>
                  </a:lnTo>
                  <a:lnTo>
                    <a:pt x="63528" y="18802"/>
                  </a:lnTo>
                  <a:lnTo>
                    <a:pt x="63794" y="18652"/>
                  </a:lnTo>
                  <a:lnTo>
                    <a:pt x="64060" y="18519"/>
                  </a:lnTo>
                  <a:lnTo>
                    <a:pt x="64326" y="18386"/>
                  </a:lnTo>
                  <a:lnTo>
                    <a:pt x="64874" y="18154"/>
                  </a:lnTo>
                  <a:lnTo>
                    <a:pt x="65422" y="17955"/>
                  </a:lnTo>
                  <a:lnTo>
                    <a:pt x="65986" y="17805"/>
                  </a:lnTo>
                  <a:lnTo>
                    <a:pt x="66551" y="17689"/>
                  </a:lnTo>
                  <a:lnTo>
                    <a:pt x="67132" y="17606"/>
                  </a:lnTo>
                  <a:lnTo>
                    <a:pt x="67697" y="17573"/>
                  </a:lnTo>
                  <a:close/>
                  <a:moveTo>
                    <a:pt x="56387" y="15032"/>
                  </a:moveTo>
                  <a:lnTo>
                    <a:pt x="56569" y="15596"/>
                  </a:lnTo>
                  <a:lnTo>
                    <a:pt x="56752" y="16144"/>
                  </a:lnTo>
                  <a:lnTo>
                    <a:pt x="56968" y="16709"/>
                  </a:lnTo>
                  <a:lnTo>
                    <a:pt x="57201" y="17257"/>
                  </a:lnTo>
                  <a:lnTo>
                    <a:pt x="57433" y="17789"/>
                  </a:lnTo>
                  <a:lnTo>
                    <a:pt x="57682" y="18337"/>
                  </a:lnTo>
                  <a:lnTo>
                    <a:pt x="57948" y="18868"/>
                  </a:lnTo>
                  <a:lnTo>
                    <a:pt x="58230" y="19383"/>
                  </a:lnTo>
                  <a:lnTo>
                    <a:pt x="58014" y="19831"/>
                  </a:lnTo>
                  <a:lnTo>
                    <a:pt x="57798" y="20296"/>
                  </a:lnTo>
                  <a:lnTo>
                    <a:pt x="57616" y="20778"/>
                  </a:lnTo>
                  <a:lnTo>
                    <a:pt x="57433" y="21276"/>
                  </a:lnTo>
                  <a:lnTo>
                    <a:pt x="57250" y="21808"/>
                  </a:lnTo>
                  <a:lnTo>
                    <a:pt x="57101" y="22339"/>
                  </a:lnTo>
                  <a:lnTo>
                    <a:pt x="56935" y="22904"/>
                  </a:lnTo>
                  <a:lnTo>
                    <a:pt x="56802" y="23485"/>
                  </a:lnTo>
                  <a:lnTo>
                    <a:pt x="56005" y="23519"/>
                  </a:lnTo>
                  <a:lnTo>
                    <a:pt x="55241" y="23552"/>
                  </a:lnTo>
                  <a:lnTo>
                    <a:pt x="54443" y="23618"/>
                  </a:lnTo>
                  <a:lnTo>
                    <a:pt x="53646" y="23685"/>
                  </a:lnTo>
                  <a:lnTo>
                    <a:pt x="52832" y="23784"/>
                  </a:lnTo>
                  <a:lnTo>
                    <a:pt x="52035" y="23917"/>
                  </a:lnTo>
                  <a:lnTo>
                    <a:pt x="51703" y="23435"/>
                  </a:lnTo>
                  <a:lnTo>
                    <a:pt x="51338" y="22954"/>
                  </a:lnTo>
                  <a:lnTo>
                    <a:pt x="50972" y="22505"/>
                  </a:lnTo>
                  <a:lnTo>
                    <a:pt x="50607" y="22057"/>
                  </a:lnTo>
                  <a:lnTo>
                    <a:pt x="50308" y="21725"/>
                  </a:lnTo>
                  <a:lnTo>
                    <a:pt x="50009" y="21393"/>
                  </a:lnTo>
                  <a:lnTo>
                    <a:pt x="49693" y="21060"/>
                  </a:lnTo>
                  <a:lnTo>
                    <a:pt x="49345" y="20745"/>
                  </a:lnTo>
                  <a:lnTo>
                    <a:pt x="48979" y="20429"/>
                  </a:lnTo>
                  <a:lnTo>
                    <a:pt x="48597" y="20147"/>
                  </a:lnTo>
                  <a:lnTo>
                    <a:pt x="48182" y="19881"/>
                  </a:lnTo>
                  <a:lnTo>
                    <a:pt x="47966" y="19765"/>
                  </a:lnTo>
                  <a:lnTo>
                    <a:pt x="47750" y="19649"/>
                  </a:lnTo>
                  <a:lnTo>
                    <a:pt x="47468" y="19532"/>
                  </a:lnTo>
                  <a:lnTo>
                    <a:pt x="47169" y="19433"/>
                  </a:lnTo>
                  <a:lnTo>
                    <a:pt x="46887" y="19350"/>
                  </a:lnTo>
                  <a:lnTo>
                    <a:pt x="46588" y="19283"/>
                  </a:lnTo>
                  <a:lnTo>
                    <a:pt x="46289" y="19234"/>
                  </a:lnTo>
                  <a:lnTo>
                    <a:pt x="45973" y="19200"/>
                  </a:lnTo>
                  <a:lnTo>
                    <a:pt x="45359" y="19200"/>
                  </a:lnTo>
                  <a:lnTo>
                    <a:pt x="45043" y="19234"/>
                  </a:lnTo>
                  <a:lnTo>
                    <a:pt x="44744" y="19283"/>
                  </a:lnTo>
                  <a:lnTo>
                    <a:pt x="44429" y="19350"/>
                  </a:lnTo>
                  <a:lnTo>
                    <a:pt x="44113" y="19433"/>
                  </a:lnTo>
                  <a:lnTo>
                    <a:pt x="43797" y="19532"/>
                  </a:lnTo>
                  <a:lnTo>
                    <a:pt x="43498" y="19665"/>
                  </a:lnTo>
                  <a:lnTo>
                    <a:pt x="43183" y="19798"/>
                  </a:lnTo>
                  <a:lnTo>
                    <a:pt x="42867" y="19964"/>
                  </a:lnTo>
                  <a:lnTo>
                    <a:pt x="42469" y="20197"/>
                  </a:lnTo>
                  <a:lnTo>
                    <a:pt x="42087" y="20463"/>
                  </a:lnTo>
                  <a:lnTo>
                    <a:pt x="41721" y="20745"/>
                  </a:lnTo>
                  <a:lnTo>
                    <a:pt x="41373" y="21044"/>
                  </a:lnTo>
                  <a:lnTo>
                    <a:pt x="41040" y="21359"/>
                  </a:lnTo>
                  <a:lnTo>
                    <a:pt x="40725" y="21708"/>
                  </a:lnTo>
                  <a:lnTo>
                    <a:pt x="40426" y="22074"/>
                  </a:lnTo>
                  <a:lnTo>
                    <a:pt x="40160" y="22439"/>
                  </a:lnTo>
                  <a:lnTo>
                    <a:pt x="39911" y="22838"/>
                  </a:lnTo>
                  <a:lnTo>
                    <a:pt x="39678" y="23236"/>
                  </a:lnTo>
                  <a:lnTo>
                    <a:pt x="39463" y="23651"/>
                  </a:lnTo>
                  <a:lnTo>
                    <a:pt x="39280" y="24067"/>
                  </a:lnTo>
                  <a:lnTo>
                    <a:pt x="39130" y="24498"/>
                  </a:lnTo>
                  <a:lnTo>
                    <a:pt x="38998" y="24930"/>
                  </a:lnTo>
                  <a:lnTo>
                    <a:pt x="38898" y="25379"/>
                  </a:lnTo>
                  <a:lnTo>
                    <a:pt x="38831" y="25811"/>
                  </a:lnTo>
                  <a:lnTo>
                    <a:pt x="38782" y="26359"/>
                  </a:lnTo>
                  <a:lnTo>
                    <a:pt x="38765" y="26890"/>
                  </a:lnTo>
                  <a:lnTo>
                    <a:pt x="38765" y="27438"/>
                  </a:lnTo>
                  <a:lnTo>
                    <a:pt x="38815" y="27970"/>
                  </a:lnTo>
                  <a:lnTo>
                    <a:pt x="38815" y="27970"/>
                  </a:lnTo>
                  <a:lnTo>
                    <a:pt x="38350" y="27621"/>
                  </a:lnTo>
                  <a:lnTo>
                    <a:pt x="37868" y="27289"/>
                  </a:lnTo>
                  <a:lnTo>
                    <a:pt x="37353" y="26990"/>
                  </a:lnTo>
                  <a:lnTo>
                    <a:pt x="36838" y="26707"/>
                  </a:lnTo>
                  <a:lnTo>
                    <a:pt x="36739" y="26658"/>
                  </a:lnTo>
                  <a:lnTo>
                    <a:pt x="36789" y="26359"/>
                  </a:lnTo>
                  <a:lnTo>
                    <a:pt x="36805" y="26043"/>
                  </a:lnTo>
                  <a:lnTo>
                    <a:pt x="36805" y="25744"/>
                  </a:lnTo>
                  <a:lnTo>
                    <a:pt x="36805" y="25445"/>
                  </a:lnTo>
                  <a:lnTo>
                    <a:pt x="36789" y="25146"/>
                  </a:lnTo>
                  <a:lnTo>
                    <a:pt x="36772" y="24847"/>
                  </a:lnTo>
                  <a:lnTo>
                    <a:pt x="36722" y="24548"/>
                  </a:lnTo>
                  <a:lnTo>
                    <a:pt x="36672" y="24249"/>
                  </a:lnTo>
                  <a:lnTo>
                    <a:pt x="36573" y="23817"/>
                  </a:lnTo>
                  <a:lnTo>
                    <a:pt x="36440" y="23419"/>
                  </a:lnTo>
                  <a:lnTo>
                    <a:pt x="36706" y="23037"/>
                  </a:lnTo>
                  <a:lnTo>
                    <a:pt x="36971" y="22655"/>
                  </a:lnTo>
                  <a:lnTo>
                    <a:pt x="37220" y="22273"/>
                  </a:lnTo>
                  <a:lnTo>
                    <a:pt x="37470" y="21858"/>
                  </a:lnTo>
                  <a:lnTo>
                    <a:pt x="37685" y="21459"/>
                  </a:lnTo>
                  <a:lnTo>
                    <a:pt x="37918" y="21027"/>
                  </a:lnTo>
                  <a:lnTo>
                    <a:pt x="38117" y="20612"/>
                  </a:lnTo>
                  <a:lnTo>
                    <a:pt x="38317" y="20164"/>
                  </a:lnTo>
                  <a:lnTo>
                    <a:pt x="39164" y="19732"/>
                  </a:lnTo>
                  <a:lnTo>
                    <a:pt x="40011" y="19250"/>
                  </a:lnTo>
                  <a:lnTo>
                    <a:pt x="40824" y="18752"/>
                  </a:lnTo>
                  <a:lnTo>
                    <a:pt x="41655" y="18237"/>
                  </a:lnTo>
                  <a:lnTo>
                    <a:pt x="42303" y="17789"/>
                  </a:lnTo>
                  <a:lnTo>
                    <a:pt x="42950" y="17324"/>
                  </a:lnTo>
                  <a:lnTo>
                    <a:pt x="43582" y="16859"/>
                  </a:lnTo>
                  <a:lnTo>
                    <a:pt x="44196" y="16377"/>
                  </a:lnTo>
                  <a:lnTo>
                    <a:pt x="44611" y="16593"/>
                  </a:lnTo>
                  <a:lnTo>
                    <a:pt x="45043" y="16809"/>
                  </a:lnTo>
                  <a:lnTo>
                    <a:pt x="45458" y="17008"/>
                  </a:lnTo>
                  <a:lnTo>
                    <a:pt x="45873" y="17191"/>
                  </a:lnTo>
                  <a:lnTo>
                    <a:pt x="46289" y="17340"/>
                  </a:lnTo>
                  <a:lnTo>
                    <a:pt x="46704" y="17490"/>
                  </a:lnTo>
                  <a:lnTo>
                    <a:pt x="47119" y="17622"/>
                  </a:lnTo>
                  <a:lnTo>
                    <a:pt x="47534" y="17739"/>
                  </a:lnTo>
                  <a:lnTo>
                    <a:pt x="47950" y="17822"/>
                  </a:lnTo>
                  <a:lnTo>
                    <a:pt x="48348" y="17905"/>
                  </a:lnTo>
                  <a:lnTo>
                    <a:pt x="48763" y="17971"/>
                  </a:lnTo>
                  <a:lnTo>
                    <a:pt x="49162" y="18021"/>
                  </a:lnTo>
                  <a:lnTo>
                    <a:pt x="49561" y="18054"/>
                  </a:lnTo>
                  <a:lnTo>
                    <a:pt x="50358" y="18054"/>
                  </a:lnTo>
                  <a:lnTo>
                    <a:pt x="50756" y="18038"/>
                  </a:lnTo>
                  <a:lnTo>
                    <a:pt x="51155" y="18004"/>
                  </a:lnTo>
                  <a:lnTo>
                    <a:pt x="51554" y="17938"/>
                  </a:lnTo>
                  <a:lnTo>
                    <a:pt x="51952" y="17855"/>
                  </a:lnTo>
                  <a:lnTo>
                    <a:pt x="52334" y="17739"/>
                  </a:lnTo>
                  <a:lnTo>
                    <a:pt x="52733" y="17622"/>
                  </a:lnTo>
                  <a:lnTo>
                    <a:pt x="53115" y="17473"/>
                  </a:lnTo>
                  <a:lnTo>
                    <a:pt x="53480" y="17307"/>
                  </a:lnTo>
                  <a:lnTo>
                    <a:pt x="53862" y="17124"/>
                  </a:lnTo>
                  <a:lnTo>
                    <a:pt x="54211" y="16925"/>
                  </a:lnTo>
                  <a:lnTo>
                    <a:pt x="54560" y="16692"/>
                  </a:lnTo>
                  <a:lnTo>
                    <a:pt x="54909" y="16460"/>
                  </a:lnTo>
                  <a:lnTo>
                    <a:pt x="55224" y="16211"/>
                  </a:lnTo>
                  <a:lnTo>
                    <a:pt x="55540" y="15928"/>
                  </a:lnTo>
                  <a:lnTo>
                    <a:pt x="55839" y="15646"/>
                  </a:lnTo>
                  <a:lnTo>
                    <a:pt x="56104" y="15347"/>
                  </a:lnTo>
                  <a:lnTo>
                    <a:pt x="56370" y="15032"/>
                  </a:lnTo>
                  <a:close/>
                  <a:moveTo>
                    <a:pt x="24781" y="20014"/>
                  </a:moveTo>
                  <a:lnTo>
                    <a:pt x="25046" y="20429"/>
                  </a:lnTo>
                  <a:lnTo>
                    <a:pt x="25345" y="20828"/>
                  </a:lnTo>
                  <a:lnTo>
                    <a:pt x="25677" y="21210"/>
                  </a:lnTo>
                  <a:lnTo>
                    <a:pt x="26026" y="21559"/>
                  </a:lnTo>
                  <a:lnTo>
                    <a:pt x="26176" y="21708"/>
                  </a:lnTo>
                  <a:lnTo>
                    <a:pt x="25960" y="21941"/>
                  </a:lnTo>
                  <a:lnTo>
                    <a:pt x="25761" y="22206"/>
                  </a:lnTo>
                  <a:lnTo>
                    <a:pt x="25511" y="22522"/>
                  </a:lnTo>
                  <a:lnTo>
                    <a:pt x="25295" y="22854"/>
                  </a:lnTo>
                  <a:lnTo>
                    <a:pt x="25080" y="23186"/>
                  </a:lnTo>
                  <a:lnTo>
                    <a:pt x="24880" y="23535"/>
                  </a:lnTo>
                  <a:lnTo>
                    <a:pt x="24698" y="23867"/>
                  </a:lnTo>
                  <a:lnTo>
                    <a:pt x="24532" y="24233"/>
                  </a:lnTo>
                  <a:lnTo>
                    <a:pt x="24365" y="24581"/>
                  </a:lnTo>
                  <a:lnTo>
                    <a:pt x="24216" y="24947"/>
                  </a:lnTo>
                  <a:lnTo>
                    <a:pt x="24083" y="25312"/>
                  </a:lnTo>
                  <a:lnTo>
                    <a:pt x="23950" y="25694"/>
                  </a:lnTo>
                  <a:lnTo>
                    <a:pt x="23718" y="26442"/>
                  </a:lnTo>
                  <a:lnTo>
                    <a:pt x="23518" y="27206"/>
                  </a:lnTo>
                  <a:lnTo>
                    <a:pt x="23352" y="27986"/>
                  </a:lnTo>
                  <a:lnTo>
                    <a:pt x="23186" y="27637"/>
                  </a:lnTo>
                  <a:lnTo>
                    <a:pt x="23004" y="27305"/>
                  </a:lnTo>
                  <a:lnTo>
                    <a:pt x="22821" y="26973"/>
                  </a:lnTo>
                  <a:lnTo>
                    <a:pt x="22622" y="26641"/>
                  </a:lnTo>
                  <a:lnTo>
                    <a:pt x="22389" y="26325"/>
                  </a:lnTo>
                  <a:lnTo>
                    <a:pt x="22156" y="26010"/>
                  </a:lnTo>
                  <a:lnTo>
                    <a:pt x="21907" y="25711"/>
                  </a:lnTo>
                  <a:lnTo>
                    <a:pt x="21642" y="25412"/>
                  </a:lnTo>
                  <a:lnTo>
                    <a:pt x="21326" y="25096"/>
                  </a:lnTo>
                  <a:lnTo>
                    <a:pt x="20977" y="24814"/>
                  </a:lnTo>
                  <a:lnTo>
                    <a:pt x="21143" y="24050"/>
                  </a:lnTo>
                  <a:lnTo>
                    <a:pt x="21276" y="23286"/>
                  </a:lnTo>
                  <a:lnTo>
                    <a:pt x="21376" y="22522"/>
                  </a:lnTo>
                  <a:lnTo>
                    <a:pt x="21426" y="22140"/>
                  </a:lnTo>
                  <a:lnTo>
                    <a:pt x="21459" y="21758"/>
                  </a:lnTo>
                  <a:lnTo>
                    <a:pt x="21808" y="21642"/>
                  </a:lnTo>
                  <a:lnTo>
                    <a:pt x="22156" y="21509"/>
                  </a:lnTo>
                  <a:lnTo>
                    <a:pt x="22489" y="21376"/>
                  </a:lnTo>
                  <a:lnTo>
                    <a:pt x="22837" y="21210"/>
                  </a:lnTo>
                  <a:lnTo>
                    <a:pt x="23352" y="20961"/>
                  </a:lnTo>
                  <a:lnTo>
                    <a:pt x="23851" y="20678"/>
                  </a:lnTo>
                  <a:lnTo>
                    <a:pt x="24332" y="20363"/>
                  </a:lnTo>
                  <a:lnTo>
                    <a:pt x="24781" y="20014"/>
                  </a:lnTo>
                  <a:close/>
                  <a:moveTo>
                    <a:pt x="20811" y="25545"/>
                  </a:moveTo>
                  <a:lnTo>
                    <a:pt x="21160" y="25877"/>
                  </a:lnTo>
                  <a:lnTo>
                    <a:pt x="21409" y="26143"/>
                  </a:lnTo>
                  <a:lnTo>
                    <a:pt x="21642" y="26425"/>
                  </a:lnTo>
                  <a:lnTo>
                    <a:pt x="21858" y="26707"/>
                  </a:lnTo>
                  <a:lnTo>
                    <a:pt x="22057" y="27006"/>
                  </a:lnTo>
                  <a:lnTo>
                    <a:pt x="22240" y="27305"/>
                  </a:lnTo>
                  <a:lnTo>
                    <a:pt x="22422" y="27621"/>
                  </a:lnTo>
                  <a:lnTo>
                    <a:pt x="22588" y="27936"/>
                  </a:lnTo>
                  <a:lnTo>
                    <a:pt x="22738" y="28269"/>
                  </a:lnTo>
                  <a:lnTo>
                    <a:pt x="22090" y="28169"/>
                  </a:lnTo>
                  <a:lnTo>
                    <a:pt x="21459" y="28053"/>
                  </a:lnTo>
                  <a:lnTo>
                    <a:pt x="20844" y="27920"/>
                  </a:lnTo>
                  <a:lnTo>
                    <a:pt x="20230" y="27754"/>
                  </a:lnTo>
                  <a:lnTo>
                    <a:pt x="20529" y="26641"/>
                  </a:lnTo>
                  <a:lnTo>
                    <a:pt x="20811" y="25545"/>
                  </a:lnTo>
                  <a:close/>
                  <a:moveTo>
                    <a:pt x="32105" y="26109"/>
                  </a:moveTo>
                  <a:lnTo>
                    <a:pt x="32570" y="26143"/>
                  </a:lnTo>
                  <a:lnTo>
                    <a:pt x="32188" y="26392"/>
                  </a:lnTo>
                  <a:lnTo>
                    <a:pt x="31789" y="26624"/>
                  </a:lnTo>
                  <a:lnTo>
                    <a:pt x="31374" y="26840"/>
                  </a:lnTo>
                  <a:lnTo>
                    <a:pt x="30959" y="27040"/>
                  </a:lnTo>
                  <a:lnTo>
                    <a:pt x="30544" y="27222"/>
                  </a:lnTo>
                  <a:lnTo>
                    <a:pt x="30112" y="27405"/>
                  </a:lnTo>
                  <a:lnTo>
                    <a:pt x="29664" y="27571"/>
                  </a:lnTo>
                  <a:lnTo>
                    <a:pt x="29215" y="27704"/>
                  </a:lnTo>
                  <a:lnTo>
                    <a:pt x="28767" y="27837"/>
                  </a:lnTo>
                  <a:lnTo>
                    <a:pt x="28302" y="27970"/>
                  </a:lnTo>
                  <a:lnTo>
                    <a:pt x="27837" y="28069"/>
                  </a:lnTo>
                  <a:lnTo>
                    <a:pt x="27355" y="28152"/>
                  </a:lnTo>
                  <a:lnTo>
                    <a:pt x="26873" y="28235"/>
                  </a:lnTo>
                  <a:lnTo>
                    <a:pt x="26392" y="28285"/>
                  </a:lnTo>
                  <a:lnTo>
                    <a:pt x="25910" y="28335"/>
                  </a:lnTo>
                  <a:lnTo>
                    <a:pt x="25412" y="28368"/>
                  </a:lnTo>
                  <a:lnTo>
                    <a:pt x="25810" y="28069"/>
                  </a:lnTo>
                  <a:lnTo>
                    <a:pt x="26226" y="27787"/>
                  </a:lnTo>
                  <a:lnTo>
                    <a:pt x="26641" y="27521"/>
                  </a:lnTo>
                  <a:lnTo>
                    <a:pt x="27073" y="27272"/>
                  </a:lnTo>
                  <a:lnTo>
                    <a:pt x="27504" y="27056"/>
                  </a:lnTo>
                  <a:lnTo>
                    <a:pt x="27953" y="26857"/>
                  </a:lnTo>
                  <a:lnTo>
                    <a:pt x="28401" y="26674"/>
                  </a:lnTo>
                  <a:lnTo>
                    <a:pt x="28866" y="26508"/>
                  </a:lnTo>
                  <a:lnTo>
                    <a:pt x="29199" y="26408"/>
                  </a:lnTo>
                  <a:lnTo>
                    <a:pt x="29547" y="26325"/>
                  </a:lnTo>
                  <a:lnTo>
                    <a:pt x="29879" y="26259"/>
                  </a:lnTo>
                  <a:lnTo>
                    <a:pt x="30228" y="26209"/>
                  </a:lnTo>
                  <a:lnTo>
                    <a:pt x="30577" y="26159"/>
                  </a:lnTo>
                  <a:lnTo>
                    <a:pt x="30926" y="26126"/>
                  </a:lnTo>
                  <a:lnTo>
                    <a:pt x="31275" y="26109"/>
                  </a:lnTo>
                  <a:close/>
                  <a:moveTo>
                    <a:pt x="34663" y="21741"/>
                  </a:moveTo>
                  <a:lnTo>
                    <a:pt x="34962" y="22107"/>
                  </a:lnTo>
                  <a:lnTo>
                    <a:pt x="35227" y="22489"/>
                  </a:lnTo>
                  <a:lnTo>
                    <a:pt x="35477" y="22887"/>
                  </a:lnTo>
                  <a:lnTo>
                    <a:pt x="35676" y="23303"/>
                  </a:lnTo>
                  <a:lnTo>
                    <a:pt x="35427" y="23602"/>
                  </a:lnTo>
                  <a:lnTo>
                    <a:pt x="35178" y="23901"/>
                  </a:lnTo>
                  <a:lnTo>
                    <a:pt x="34912" y="24183"/>
                  </a:lnTo>
                  <a:lnTo>
                    <a:pt x="34646" y="24465"/>
                  </a:lnTo>
                  <a:lnTo>
                    <a:pt x="34347" y="24748"/>
                  </a:lnTo>
                  <a:lnTo>
                    <a:pt x="34032" y="25047"/>
                  </a:lnTo>
                  <a:lnTo>
                    <a:pt x="33716" y="25312"/>
                  </a:lnTo>
                  <a:lnTo>
                    <a:pt x="33384" y="25578"/>
                  </a:lnTo>
                  <a:lnTo>
                    <a:pt x="32786" y="25495"/>
                  </a:lnTo>
                  <a:lnTo>
                    <a:pt x="32188" y="25445"/>
                  </a:lnTo>
                  <a:lnTo>
                    <a:pt x="31574" y="25429"/>
                  </a:lnTo>
                  <a:lnTo>
                    <a:pt x="30992" y="25462"/>
                  </a:lnTo>
                  <a:lnTo>
                    <a:pt x="30394" y="25512"/>
                  </a:lnTo>
                  <a:lnTo>
                    <a:pt x="29813" y="25595"/>
                  </a:lnTo>
                  <a:lnTo>
                    <a:pt x="29232" y="25711"/>
                  </a:lnTo>
                  <a:lnTo>
                    <a:pt x="28667" y="25877"/>
                  </a:lnTo>
                  <a:lnTo>
                    <a:pt x="28086" y="26076"/>
                  </a:lnTo>
                  <a:lnTo>
                    <a:pt x="27504" y="26309"/>
                  </a:lnTo>
                  <a:lnTo>
                    <a:pt x="26956" y="26575"/>
                  </a:lnTo>
                  <a:lnTo>
                    <a:pt x="26408" y="26890"/>
                  </a:lnTo>
                  <a:lnTo>
                    <a:pt x="25877" y="27206"/>
                  </a:lnTo>
                  <a:lnTo>
                    <a:pt x="25345" y="27571"/>
                  </a:lnTo>
                  <a:lnTo>
                    <a:pt x="24864" y="27970"/>
                  </a:lnTo>
                  <a:lnTo>
                    <a:pt x="24382" y="28385"/>
                  </a:lnTo>
                  <a:lnTo>
                    <a:pt x="23950" y="28368"/>
                  </a:lnTo>
                  <a:lnTo>
                    <a:pt x="24116" y="27588"/>
                  </a:lnTo>
                  <a:lnTo>
                    <a:pt x="24316" y="26824"/>
                  </a:lnTo>
                  <a:lnTo>
                    <a:pt x="24532" y="26060"/>
                  </a:lnTo>
                  <a:lnTo>
                    <a:pt x="24664" y="25694"/>
                  </a:lnTo>
                  <a:lnTo>
                    <a:pt x="24797" y="25329"/>
                  </a:lnTo>
                  <a:lnTo>
                    <a:pt x="24930" y="24963"/>
                  </a:lnTo>
                  <a:lnTo>
                    <a:pt x="25096" y="24615"/>
                  </a:lnTo>
                  <a:lnTo>
                    <a:pt x="25262" y="24249"/>
                  </a:lnTo>
                  <a:lnTo>
                    <a:pt x="25428" y="23917"/>
                  </a:lnTo>
                  <a:lnTo>
                    <a:pt x="25628" y="23585"/>
                  </a:lnTo>
                  <a:lnTo>
                    <a:pt x="25827" y="23253"/>
                  </a:lnTo>
                  <a:lnTo>
                    <a:pt x="26043" y="22921"/>
                  </a:lnTo>
                  <a:lnTo>
                    <a:pt x="26275" y="22605"/>
                  </a:lnTo>
                  <a:lnTo>
                    <a:pt x="26475" y="22356"/>
                  </a:lnTo>
                  <a:lnTo>
                    <a:pt x="26691" y="22123"/>
                  </a:lnTo>
                  <a:lnTo>
                    <a:pt x="26923" y="22289"/>
                  </a:lnTo>
                  <a:lnTo>
                    <a:pt x="27139" y="22422"/>
                  </a:lnTo>
                  <a:lnTo>
                    <a:pt x="27372" y="22555"/>
                  </a:lnTo>
                  <a:lnTo>
                    <a:pt x="27604" y="22671"/>
                  </a:lnTo>
                  <a:lnTo>
                    <a:pt x="27853" y="22771"/>
                  </a:lnTo>
                  <a:lnTo>
                    <a:pt x="28086" y="22854"/>
                  </a:lnTo>
                  <a:lnTo>
                    <a:pt x="28318" y="22921"/>
                  </a:lnTo>
                  <a:lnTo>
                    <a:pt x="28551" y="22970"/>
                  </a:lnTo>
                  <a:lnTo>
                    <a:pt x="28900" y="23020"/>
                  </a:lnTo>
                  <a:lnTo>
                    <a:pt x="29248" y="23037"/>
                  </a:lnTo>
                  <a:lnTo>
                    <a:pt x="29580" y="23020"/>
                  </a:lnTo>
                  <a:lnTo>
                    <a:pt x="29913" y="23004"/>
                  </a:lnTo>
                  <a:lnTo>
                    <a:pt x="30245" y="22954"/>
                  </a:lnTo>
                  <a:lnTo>
                    <a:pt x="30577" y="22904"/>
                  </a:lnTo>
                  <a:lnTo>
                    <a:pt x="31192" y="22771"/>
                  </a:lnTo>
                  <a:lnTo>
                    <a:pt x="32072" y="22539"/>
                  </a:lnTo>
                  <a:lnTo>
                    <a:pt x="32935" y="22306"/>
                  </a:lnTo>
                  <a:lnTo>
                    <a:pt x="33816" y="22024"/>
                  </a:lnTo>
                  <a:lnTo>
                    <a:pt x="34663" y="21741"/>
                  </a:lnTo>
                  <a:close/>
                  <a:moveTo>
                    <a:pt x="74723" y="22373"/>
                  </a:moveTo>
                  <a:lnTo>
                    <a:pt x="74855" y="22821"/>
                  </a:lnTo>
                  <a:lnTo>
                    <a:pt x="74955" y="23286"/>
                  </a:lnTo>
                  <a:lnTo>
                    <a:pt x="75038" y="23734"/>
                  </a:lnTo>
                  <a:lnTo>
                    <a:pt x="75105" y="24183"/>
                  </a:lnTo>
                  <a:lnTo>
                    <a:pt x="75138" y="24615"/>
                  </a:lnTo>
                  <a:lnTo>
                    <a:pt x="75154" y="25063"/>
                  </a:lnTo>
                  <a:lnTo>
                    <a:pt x="75138" y="25512"/>
                  </a:lnTo>
                  <a:lnTo>
                    <a:pt x="75105" y="25960"/>
                  </a:lnTo>
                  <a:lnTo>
                    <a:pt x="75055" y="26408"/>
                  </a:lnTo>
                  <a:lnTo>
                    <a:pt x="74988" y="26840"/>
                  </a:lnTo>
                  <a:lnTo>
                    <a:pt x="74889" y="27272"/>
                  </a:lnTo>
                  <a:lnTo>
                    <a:pt x="74772" y="27704"/>
                  </a:lnTo>
                  <a:lnTo>
                    <a:pt x="74639" y="28119"/>
                  </a:lnTo>
                  <a:lnTo>
                    <a:pt x="74490" y="28534"/>
                  </a:lnTo>
                  <a:lnTo>
                    <a:pt x="74324" y="28933"/>
                  </a:lnTo>
                  <a:lnTo>
                    <a:pt x="74125" y="29315"/>
                  </a:lnTo>
                  <a:lnTo>
                    <a:pt x="73909" y="29697"/>
                  </a:lnTo>
                  <a:lnTo>
                    <a:pt x="73676" y="30062"/>
                  </a:lnTo>
                  <a:lnTo>
                    <a:pt x="73477" y="30345"/>
                  </a:lnTo>
                  <a:lnTo>
                    <a:pt x="73244" y="30644"/>
                  </a:lnTo>
                  <a:lnTo>
                    <a:pt x="73012" y="30926"/>
                  </a:lnTo>
                  <a:lnTo>
                    <a:pt x="72763" y="31192"/>
                  </a:lnTo>
                  <a:lnTo>
                    <a:pt x="72514" y="31457"/>
                  </a:lnTo>
                  <a:lnTo>
                    <a:pt x="72248" y="31707"/>
                  </a:lnTo>
                  <a:lnTo>
                    <a:pt x="71966" y="31956"/>
                  </a:lnTo>
                  <a:lnTo>
                    <a:pt x="71667" y="32205"/>
                  </a:lnTo>
                  <a:lnTo>
                    <a:pt x="71567" y="31673"/>
                  </a:lnTo>
                  <a:lnTo>
                    <a:pt x="71417" y="31142"/>
                  </a:lnTo>
                  <a:lnTo>
                    <a:pt x="71251" y="30627"/>
                  </a:lnTo>
                  <a:lnTo>
                    <a:pt x="71052" y="30112"/>
                  </a:lnTo>
                  <a:lnTo>
                    <a:pt x="70836" y="29630"/>
                  </a:lnTo>
                  <a:lnTo>
                    <a:pt x="70587" y="29149"/>
                  </a:lnTo>
                  <a:lnTo>
                    <a:pt x="70305" y="28667"/>
                  </a:lnTo>
                  <a:lnTo>
                    <a:pt x="70006" y="28235"/>
                  </a:lnTo>
                  <a:lnTo>
                    <a:pt x="70670" y="27554"/>
                  </a:lnTo>
                  <a:lnTo>
                    <a:pt x="71334" y="26873"/>
                  </a:lnTo>
                  <a:lnTo>
                    <a:pt x="71982" y="26176"/>
                  </a:lnTo>
                  <a:lnTo>
                    <a:pt x="72597" y="25445"/>
                  </a:lnTo>
                  <a:lnTo>
                    <a:pt x="72896" y="25080"/>
                  </a:lnTo>
                  <a:lnTo>
                    <a:pt x="73195" y="24714"/>
                  </a:lnTo>
                  <a:lnTo>
                    <a:pt x="73477" y="24349"/>
                  </a:lnTo>
                  <a:lnTo>
                    <a:pt x="73743" y="23967"/>
                  </a:lnTo>
                  <a:lnTo>
                    <a:pt x="74008" y="23568"/>
                  </a:lnTo>
                  <a:lnTo>
                    <a:pt x="74257" y="23170"/>
                  </a:lnTo>
                  <a:lnTo>
                    <a:pt x="74490" y="22771"/>
                  </a:lnTo>
                  <a:lnTo>
                    <a:pt x="74723" y="22373"/>
                  </a:lnTo>
                  <a:close/>
                  <a:moveTo>
                    <a:pt x="61967" y="24482"/>
                  </a:moveTo>
                  <a:lnTo>
                    <a:pt x="62416" y="24565"/>
                  </a:lnTo>
                  <a:lnTo>
                    <a:pt x="62864" y="24665"/>
                  </a:lnTo>
                  <a:lnTo>
                    <a:pt x="63296" y="24781"/>
                  </a:lnTo>
                  <a:lnTo>
                    <a:pt x="63728" y="24897"/>
                  </a:lnTo>
                  <a:lnTo>
                    <a:pt x="64143" y="25013"/>
                  </a:lnTo>
                  <a:lnTo>
                    <a:pt x="64541" y="25163"/>
                  </a:lnTo>
                  <a:lnTo>
                    <a:pt x="64940" y="25296"/>
                  </a:lnTo>
                  <a:lnTo>
                    <a:pt x="65322" y="25462"/>
                  </a:lnTo>
                  <a:lnTo>
                    <a:pt x="65687" y="25628"/>
                  </a:lnTo>
                  <a:lnTo>
                    <a:pt x="66053" y="25811"/>
                  </a:lnTo>
                  <a:lnTo>
                    <a:pt x="66418" y="25993"/>
                  </a:lnTo>
                  <a:lnTo>
                    <a:pt x="66750" y="26193"/>
                  </a:lnTo>
                  <a:lnTo>
                    <a:pt x="67083" y="26392"/>
                  </a:lnTo>
                  <a:lnTo>
                    <a:pt x="67415" y="26624"/>
                  </a:lnTo>
                  <a:lnTo>
                    <a:pt x="67730" y="26840"/>
                  </a:lnTo>
                  <a:lnTo>
                    <a:pt x="68029" y="27089"/>
                  </a:lnTo>
                  <a:lnTo>
                    <a:pt x="68328" y="27338"/>
                  </a:lnTo>
                  <a:lnTo>
                    <a:pt x="68594" y="27588"/>
                  </a:lnTo>
                  <a:lnTo>
                    <a:pt x="68860" y="27870"/>
                  </a:lnTo>
                  <a:lnTo>
                    <a:pt x="69109" y="28169"/>
                  </a:lnTo>
                  <a:lnTo>
                    <a:pt x="68561" y="28717"/>
                  </a:lnTo>
                  <a:lnTo>
                    <a:pt x="67681" y="29581"/>
                  </a:lnTo>
                  <a:lnTo>
                    <a:pt x="66800" y="30461"/>
                  </a:lnTo>
                  <a:lnTo>
                    <a:pt x="65937" y="31358"/>
                  </a:lnTo>
                  <a:lnTo>
                    <a:pt x="65521" y="31823"/>
                  </a:lnTo>
                  <a:lnTo>
                    <a:pt x="65106" y="32288"/>
                  </a:lnTo>
                  <a:lnTo>
                    <a:pt x="65023" y="31839"/>
                  </a:lnTo>
                  <a:lnTo>
                    <a:pt x="64923" y="31408"/>
                  </a:lnTo>
                  <a:lnTo>
                    <a:pt x="64824" y="30992"/>
                  </a:lnTo>
                  <a:lnTo>
                    <a:pt x="64708" y="30577"/>
                  </a:lnTo>
                  <a:lnTo>
                    <a:pt x="64458" y="29763"/>
                  </a:lnTo>
                  <a:lnTo>
                    <a:pt x="64176" y="28983"/>
                  </a:lnTo>
                  <a:lnTo>
                    <a:pt x="63877" y="28252"/>
                  </a:lnTo>
                  <a:lnTo>
                    <a:pt x="63578" y="27554"/>
                  </a:lnTo>
                  <a:lnTo>
                    <a:pt x="63279" y="26923"/>
                  </a:lnTo>
                  <a:lnTo>
                    <a:pt x="62980" y="26342"/>
                  </a:lnTo>
                  <a:lnTo>
                    <a:pt x="62482" y="25412"/>
                  </a:lnTo>
                  <a:lnTo>
                    <a:pt x="61967" y="24482"/>
                  </a:lnTo>
                  <a:close/>
                  <a:moveTo>
                    <a:pt x="39994" y="30046"/>
                  </a:moveTo>
                  <a:lnTo>
                    <a:pt x="40260" y="30378"/>
                  </a:lnTo>
                  <a:lnTo>
                    <a:pt x="40509" y="30710"/>
                  </a:lnTo>
                  <a:lnTo>
                    <a:pt x="40725" y="31059"/>
                  </a:lnTo>
                  <a:lnTo>
                    <a:pt x="40941" y="31408"/>
                  </a:lnTo>
                  <a:lnTo>
                    <a:pt x="41140" y="31773"/>
                  </a:lnTo>
                  <a:lnTo>
                    <a:pt x="41323" y="32138"/>
                  </a:lnTo>
                  <a:lnTo>
                    <a:pt x="41489" y="32504"/>
                  </a:lnTo>
                  <a:lnTo>
                    <a:pt x="41638" y="32886"/>
                  </a:lnTo>
                  <a:lnTo>
                    <a:pt x="41389" y="32587"/>
                  </a:lnTo>
                  <a:lnTo>
                    <a:pt x="41157" y="32255"/>
                  </a:lnTo>
                  <a:lnTo>
                    <a:pt x="40941" y="31922"/>
                  </a:lnTo>
                  <a:lnTo>
                    <a:pt x="40725" y="31590"/>
                  </a:lnTo>
                  <a:lnTo>
                    <a:pt x="40509" y="31208"/>
                  </a:lnTo>
                  <a:lnTo>
                    <a:pt x="40326" y="30826"/>
                  </a:lnTo>
                  <a:lnTo>
                    <a:pt x="40144" y="30444"/>
                  </a:lnTo>
                  <a:lnTo>
                    <a:pt x="39994" y="30046"/>
                  </a:lnTo>
                  <a:close/>
                  <a:moveTo>
                    <a:pt x="51703" y="24665"/>
                  </a:moveTo>
                  <a:lnTo>
                    <a:pt x="51869" y="24963"/>
                  </a:lnTo>
                  <a:lnTo>
                    <a:pt x="52019" y="25262"/>
                  </a:lnTo>
                  <a:lnTo>
                    <a:pt x="52152" y="25578"/>
                  </a:lnTo>
                  <a:lnTo>
                    <a:pt x="52268" y="25894"/>
                  </a:lnTo>
                  <a:lnTo>
                    <a:pt x="52367" y="26209"/>
                  </a:lnTo>
                  <a:lnTo>
                    <a:pt x="52450" y="26525"/>
                  </a:lnTo>
                  <a:lnTo>
                    <a:pt x="52517" y="26857"/>
                  </a:lnTo>
                  <a:lnTo>
                    <a:pt x="52550" y="27189"/>
                  </a:lnTo>
                  <a:lnTo>
                    <a:pt x="52567" y="27488"/>
                  </a:lnTo>
                  <a:lnTo>
                    <a:pt x="52550" y="27787"/>
                  </a:lnTo>
                  <a:lnTo>
                    <a:pt x="52534" y="28086"/>
                  </a:lnTo>
                  <a:lnTo>
                    <a:pt x="52484" y="28368"/>
                  </a:lnTo>
                  <a:lnTo>
                    <a:pt x="52434" y="28651"/>
                  </a:lnTo>
                  <a:lnTo>
                    <a:pt x="52351" y="28933"/>
                  </a:lnTo>
                  <a:lnTo>
                    <a:pt x="52268" y="29199"/>
                  </a:lnTo>
                  <a:lnTo>
                    <a:pt x="52168" y="29481"/>
                  </a:lnTo>
                  <a:lnTo>
                    <a:pt x="52035" y="29747"/>
                  </a:lnTo>
                  <a:lnTo>
                    <a:pt x="51902" y="29996"/>
                  </a:lnTo>
                  <a:lnTo>
                    <a:pt x="51753" y="30262"/>
                  </a:lnTo>
                  <a:lnTo>
                    <a:pt x="51603" y="30511"/>
                  </a:lnTo>
                  <a:lnTo>
                    <a:pt x="51421" y="30743"/>
                  </a:lnTo>
                  <a:lnTo>
                    <a:pt x="51238" y="30992"/>
                  </a:lnTo>
                  <a:lnTo>
                    <a:pt x="51039" y="31225"/>
                  </a:lnTo>
                  <a:lnTo>
                    <a:pt x="50839" y="31457"/>
                  </a:lnTo>
                  <a:lnTo>
                    <a:pt x="50391" y="31922"/>
                  </a:lnTo>
                  <a:lnTo>
                    <a:pt x="49926" y="32354"/>
                  </a:lnTo>
                  <a:lnTo>
                    <a:pt x="49411" y="32786"/>
                  </a:lnTo>
                  <a:lnTo>
                    <a:pt x="48880" y="33201"/>
                  </a:lnTo>
                  <a:lnTo>
                    <a:pt x="48315" y="33600"/>
                  </a:lnTo>
                  <a:lnTo>
                    <a:pt x="47734" y="33982"/>
                  </a:lnTo>
                  <a:lnTo>
                    <a:pt x="47152" y="34347"/>
                  </a:lnTo>
                  <a:lnTo>
                    <a:pt x="46554" y="34713"/>
                  </a:lnTo>
                  <a:lnTo>
                    <a:pt x="46272" y="34497"/>
                  </a:lnTo>
                  <a:lnTo>
                    <a:pt x="46123" y="34364"/>
                  </a:lnTo>
                  <a:lnTo>
                    <a:pt x="45973" y="34214"/>
                  </a:lnTo>
                  <a:lnTo>
                    <a:pt x="45840" y="34065"/>
                  </a:lnTo>
                  <a:lnTo>
                    <a:pt x="45707" y="33899"/>
                  </a:lnTo>
                  <a:lnTo>
                    <a:pt x="45591" y="33733"/>
                  </a:lnTo>
                  <a:lnTo>
                    <a:pt x="45491" y="33550"/>
                  </a:lnTo>
                  <a:lnTo>
                    <a:pt x="45392" y="33367"/>
                  </a:lnTo>
                  <a:lnTo>
                    <a:pt x="45292" y="33185"/>
                  </a:lnTo>
                  <a:lnTo>
                    <a:pt x="45209" y="32985"/>
                  </a:lnTo>
                  <a:lnTo>
                    <a:pt x="45143" y="32769"/>
                  </a:lnTo>
                  <a:lnTo>
                    <a:pt x="45076" y="32570"/>
                  </a:lnTo>
                  <a:lnTo>
                    <a:pt x="45026" y="32354"/>
                  </a:lnTo>
                  <a:lnTo>
                    <a:pt x="44993" y="32138"/>
                  </a:lnTo>
                  <a:lnTo>
                    <a:pt x="44960" y="31906"/>
                  </a:lnTo>
                  <a:lnTo>
                    <a:pt x="44943" y="31673"/>
                  </a:lnTo>
                  <a:lnTo>
                    <a:pt x="44927" y="31441"/>
                  </a:lnTo>
                  <a:lnTo>
                    <a:pt x="44927" y="31125"/>
                  </a:lnTo>
                  <a:lnTo>
                    <a:pt x="44960" y="30810"/>
                  </a:lnTo>
                  <a:lnTo>
                    <a:pt x="44993" y="30494"/>
                  </a:lnTo>
                  <a:lnTo>
                    <a:pt x="45060" y="30195"/>
                  </a:lnTo>
                  <a:lnTo>
                    <a:pt x="45126" y="29880"/>
                  </a:lnTo>
                  <a:lnTo>
                    <a:pt x="45209" y="29564"/>
                  </a:lnTo>
                  <a:lnTo>
                    <a:pt x="45325" y="29265"/>
                  </a:lnTo>
                  <a:lnTo>
                    <a:pt x="45442" y="28966"/>
                  </a:lnTo>
                  <a:lnTo>
                    <a:pt x="45575" y="28667"/>
                  </a:lnTo>
                  <a:lnTo>
                    <a:pt x="45724" y="28385"/>
                  </a:lnTo>
                  <a:lnTo>
                    <a:pt x="45890" y="28102"/>
                  </a:lnTo>
                  <a:lnTo>
                    <a:pt x="46056" y="27837"/>
                  </a:lnTo>
                  <a:lnTo>
                    <a:pt x="46255" y="27588"/>
                  </a:lnTo>
                  <a:lnTo>
                    <a:pt x="46455" y="27355"/>
                  </a:lnTo>
                  <a:lnTo>
                    <a:pt x="46654" y="27123"/>
                  </a:lnTo>
                  <a:lnTo>
                    <a:pt x="46887" y="26907"/>
                  </a:lnTo>
                  <a:lnTo>
                    <a:pt x="47136" y="26691"/>
                  </a:lnTo>
                  <a:lnTo>
                    <a:pt x="47401" y="26475"/>
                  </a:lnTo>
                  <a:lnTo>
                    <a:pt x="47684" y="26276"/>
                  </a:lnTo>
                  <a:lnTo>
                    <a:pt x="47950" y="26093"/>
                  </a:lnTo>
                  <a:lnTo>
                    <a:pt x="48249" y="25927"/>
                  </a:lnTo>
                  <a:lnTo>
                    <a:pt x="48531" y="25761"/>
                  </a:lnTo>
                  <a:lnTo>
                    <a:pt x="48830" y="25611"/>
                  </a:lnTo>
                  <a:lnTo>
                    <a:pt x="49129" y="25462"/>
                  </a:lnTo>
                  <a:lnTo>
                    <a:pt x="49444" y="25345"/>
                  </a:lnTo>
                  <a:lnTo>
                    <a:pt x="49760" y="25213"/>
                  </a:lnTo>
                  <a:lnTo>
                    <a:pt x="50391" y="24997"/>
                  </a:lnTo>
                  <a:lnTo>
                    <a:pt x="51039" y="24814"/>
                  </a:lnTo>
                  <a:lnTo>
                    <a:pt x="51703" y="24665"/>
                  </a:lnTo>
                  <a:close/>
                  <a:moveTo>
                    <a:pt x="69524" y="28700"/>
                  </a:moveTo>
                  <a:lnTo>
                    <a:pt x="69806" y="29149"/>
                  </a:lnTo>
                  <a:lnTo>
                    <a:pt x="70072" y="29614"/>
                  </a:lnTo>
                  <a:lnTo>
                    <a:pt x="70321" y="30096"/>
                  </a:lnTo>
                  <a:lnTo>
                    <a:pt x="70521" y="30577"/>
                  </a:lnTo>
                  <a:lnTo>
                    <a:pt x="70703" y="31092"/>
                  </a:lnTo>
                  <a:lnTo>
                    <a:pt x="70853" y="31607"/>
                  </a:lnTo>
                  <a:lnTo>
                    <a:pt x="70986" y="32122"/>
                  </a:lnTo>
                  <a:lnTo>
                    <a:pt x="71069" y="32653"/>
                  </a:lnTo>
                  <a:lnTo>
                    <a:pt x="70504" y="33019"/>
                  </a:lnTo>
                  <a:lnTo>
                    <a:pt x="69906" y="33351"/>
                  </a:lnTo>
                  <a:lnTo>
                    <a:pt x="69292" y="33666"/>
                  </a:lnTo>
                  <a:lnTo>
                    <a:pt x="68644" y="33932"/>
                  </a:lnTo>
                  <a:lnTo>
                    <a:pt x="68245" y="34082"/>
                  </a:lnTo>
                  <a:lnTo>
                    <a:pt x="67847" y="34214"/>
                  </a:lnTo>
                  <a:lnTo>
                    <a:pt x="67448" y="34347"/>
                  </a:lnTo>
                  <a:lnTo>
                    <a:pt x="67033" y="34464"/>
                  </a:lnTo>
                  <a:lnTo>
                    <a:pt x="66618" y="34563"/>
                  </a:lnTo>
                  <a:lnTo>
                    <a:pt x="66202" y="34646"/>
                  </a:lnTo>
                  <a:lnTo>
                    <a:pt x="65787" y="34713"/>
                  </a:lnTo>
                  <a:lnTo>
                    <a:pt x="65355" y="34779"/>
                  </a:lnTo>
                  <a:lnTo>
                    <a:pt x="65355" y="34381"/>
                  </a:lnTo>
                  <a:lnTo>
                    <a:pt x="65322" y="33965"/>
                  </a:lnTo>
                  <a:lnTo>
                    <a:pt x="65289" y="33567"/>
                  </a:lnTo>
                  <a:lnTo>
                    <a:pt x="65256" y="33168"/>
                  </a:lnTo>
                  <a:lnTo>
                    <a:pt x="65687" y="32637"/>
                  </a:lnTo>
                  <a:lnTo>
                    <a:pt x="66136" y="32122"/>
                  </a:lnTo>
                  <a:lnTo>
                    <a:pt x="66601" y="31623"/>
                  </a:lnTo>
                  <a:lnTo>
                    <a:pt x="67083" y="31125"/>
                  </a:lnTo>
                  <a:lnTo>
                    <a:pt x="68046" y="30145"/>
                  </a:lnTo>
                  <a:lnTo>
                    <a:pt x="69026" y="29182"/>
                  </a:lnTo>
                  <a:lnTo>
                    <a:pt x="69524" y="28700"/>
                  </a:lnTo>
                  <a:close/>
                  <a:moveTo>
                    <a:pt x="64658" y="33915"/>
                  </a:moveTo>
                  <a:lnTo>
                    <a:pt x="64674" y="34381"/>
                  </a:lnTo>
                  <a:lnTo>
                    <a:pt x="64691" y="34862"/>
                  </a:lnTo>
                  <a:lnTo>
                    <a:pt x="63977" y="34895"/>
                  </a:lnTo>
                  <a:lnTo>
                    <a:pt x="64159" y="34630"/>
                  </a:lnTo>
                  <a:lnTo>
                    <a:pt x="64326" y="34364"/>
                  </a:lnTo>
                  <a:lnTo>
                    <a:pt x="64658" y="33915"/>
                  </a:lnTo>
                  <a:close/>
                  <a:moveTo>
                    <a:pt x="58944" y="24166"/>
                  </a:moveTo>
                  <a:lnTo>
                    <a:pt x="59509" y="24199"/>
                  </a:lnTo>
                  <a:lnTo>
                    <a:pt x="60057" y="24249"/>
                  </a:lnTo>
                  <a:lnTo>
                    <a:pt x="60589" y="24299"/>
                  </a:lnTo>
                  <a:lnTo>
                    <a:pt x="61104" y="24349"/>
                  </a:lnTo>
                  <a:lnTo>
                    <a:pt x="61768" y="25495"/>
                  </a:lnTo>
                  <a:lnTo>
                    <a:pt x="62083" y="26076"/>
                  </a:lnTo>
                  <a:lnTo>
                    <a:pt x="62399" y="26658"/>
                  </a:lnTo>
                  <a:lnTo>
                    <a:pt x="62698" y="27255"/>
                  </a:lnTo>
                  <a:lnTo>
                    <a:pt x="63014" y="27936"/>
                  </a:lnTo>
                  <a:lnTo>
                    <a:pt x="63329" y="28667"/>
                  </a:lnTo>
                  <a:lnTo>
                    <a:pt x="63645" y="29448"/>
                  </a:lnTo>
                  <a:lnTo>
                    <a:pt x="63927" y="30278"/>
                  </a:lnTo>
                  <a:lnTo>
                    <a:pt x="64043" y="30710"/>
                  </a:lnTo>
                  <a:lnTo>
                    <a:pt x="64176" y="31142"/>
                  </a:lnTo>
                  <a:lnTo>
                    <a:pt x="64292" y="31590"/>
                  </a:lnTo>
                  <a:lnTo>
                    <a:pt x="64392" y="32039"/>
                  </a:lnTo>
                  <a:lnTo>
                    <a:pt x="64475" y="32504"/>
                  </a:lnTo>
                  <a:lnTo>
                    <a:pt x="64541" y="32969"/>
                  </a:lnTo>
                  <a:lnTo>
                    <a:pt x="64159" y="33467"/>
                  </a:lnTo>
                  <a:lnTo>
                    <a:pt x="63777" y="33982"/>
                  </a:lnTo>
                  <a:lnTo>
                    <a:pt x="63479" y="34430"/>
                  </a:lnTo>
                  <a:lnTo>
                    <a:pt x="63346" y="34663"/>
                  </a:lnTo>
                  <a:lnTo>
                    <a:pt x="63196" y="34912"/>
                  </a:lnTo>
                  <a:lnTo>
                    <a:pt x="62681" y="34895"/>
                  </a:lnTo>
                  <a:lnTo>
                    <a:pt x="62150" y="34862"/>
                  </a:lnTo>
                  <a:lnTo>
                    <a:pt x="61469" y="34796"/>
                  </a:lnTo>
                  <a:lnTo>
                    <a:pt x="60572" y="34713"/>
                  </a:lnTo>
                  <a:lnTo>
                    <a:pt x="60124" y="34679"/>
                  </a:lnTo>
                  <a:lnTo>
                    <a:pt x="59675" y="34663"/>
                  </a:lnTo>
                  <a:lnTo>
                    <a:pt x="59360" y="34679"/>
                  </a:lnTo>
                  <a:lnTo>
                    <a:pt x="59061" y="34696"/>
                  </a:lnTo>
                  <a:lnTo>
                    <a:pt x="58762" y="34729"/>
                  </a:lnTo>
                  <a:lnTo>
                    <a:pt x="58463" y="34779"/>
                  </a:lnTo>
                  <a:lnTo>
                    <a:pt x="58280" y="34331"/>
                  </a:lnTo>
                  <a:lnTo>
                    <a:pt x="58114" y="33849"/>
                  </a:lnTo>
                  <a:lnTo>
                    <a:pt x="57981" y="33367"/>
                  </a:lnTo>
                  <a:lnTo>
                    <a:pt x="57865" y="32886"/>
                  </a:lnTo>
                  <a:lnTo>
                    <a:pt x="57765" y="32387"/>
                  </a:lnTo>
                  <a:lnTo>
                    <a:pt x="57682" y="31873"/>
                  </a:lnTo>
                  <a:lnTo>
                    <a:pt x="57632" y="31358"/>
                  </a:lnTo>
                  <a:lnTo>
                    <a:pt x="57599" y="30826"/>
                  </a:lnTo>
                  <a:lnTo>
                    <a:pt x="57583" y="30278"/>
                  </a:lnTo>
                  <a:lnTo>
                    <a:pt x="57599" y="29747"/>
                  </a:lnTo>
                  <a:lnTo>
                    <a:pt x="57632" y="29199"/>
                  </a:lnTo>
                  <a:lnTo>
                    <a:pt x="57699" y="28634"/>
                  </a:lnTo>
                  <a:lnTo>
                    <a:pt x="57765" y="28086"/>
                  </a:lnTo>
                  <a:lnTo>
                    <a:pt x="57865" y="27521"/>
                  </a:lnTo>
                  <a:lnTo>
                    <a:pt x="57998" y="26956"/>
                  </a:lnTo>
                  <a:lnTo>
                    <a:pt x="58147" y="26392"/>
                  </a:lnTo>
                  <a:lnTo>
                    <a:pt x="58313" y="25827"/>
                  </a:lnTo>
                  <a:lnTo>
                    <a:pt x="58513" y="25262"/>
                  </a:lnTo>
                  <a:lnTo>
                    <a:pt x="58712" y="24714"/>
                  </a:lnTo>
                  <a:lnTo>
                    <a:pt x="58944" y="24166"/>
                  </a:lnTo>
                  <a:close/>
                  <a:moveTo>
                    <a:pt x="33550" y="26276"/>
                  </a:moveTo>
                  <a:lnTo>
                    <a:pt x="34181" y="26425"/>
                  </a:lnTo>
                  <a:lnTo>
                    <a:pt x="34796" y="26591"/>
                  </a:lnTo>
                  <a:lnTo>
                    <a:pt x="35393" y="26807"/>
                  </a:lnTo>
                  <a:lnTo>
                    <a:pt x="35991" y="27040"/>
                  </a:lnTo>
                  <a:lnTo>
                    <a:pt x="35875" y="27571"/>
                  </a:lnTo>
                  <a:lnTo>
                    <a:pt x="35709" y="28086"/>
                  </a:lnTo>
                  <a:lnTo>
                    <a:pt x="35510" y="28601"/>
                  </a:lnTo>
                  <a:lnTo>
                    <a:pt x="35277" y="29099"/>
                  </a:lnTo>
                  <a:lnTo>
                    <a:pt x="34995" y="29597"/>
                  </a:lnTo>
                  <a:lnTo>
                    <a:pt x="34696" y="30079"/>
                  </a:lnTo>
                  <a:lnTo>
                    <a:pt x="34347" y="30544"/>
                  </a:lnTo>
                  <a:lnTo>
                    <a:pt x="33982" y="30976"/>
                  </a:lnTo>
                  <a:lnTo>
                    <a:pt x="33650" y="31341"/>
                  </a:lnTo>
                  <a:lnTo>
                    <a:pt x="33301" y="31690"/>
                  </a:lnTo>
                  <a:lnTo>
                    <a:pt x="32570" y="32371"/>
                  </a:lnTo>
                  <a:lnTo>
                    <a:pt x="31972" y="32919"/>
                  </a:lnTo>
                  <a:lnTo>
                    <a:pt x="31690" y="33201"/>
                  </a:lnTo>
                  <a:lnTo>
                    <a:pt x="31407" y="33500"/>
                  </a:lnTo>
                  <a:lnTo>
                    <a:pt x="31125" y="33799"/>
                  </a:lnTo>
                  <a:lnTo>
                    <a:pt x="30859" y="34098"/>
                  </a:lnTo>
                  <a:lnTo>
                    <a:pt x="30610" y="34414"/>
                  </a:lnTo>
                  <a:lnTo>
                    <a:pt x="30378" y="34746"/>
                  </a:lnTo>
                  <a:lnTo>
                    <a:pt x="30062" y="34696"/>
                  </a:lnTo>
                  <a:lnTo>
                    <a:pt x="29730" y="34663"/>
                  </a:lnTo>
                  <a:lnTo>
                    <a:pt x="29066" y="34613"/>
                  </a:lnTo>
                  <a:lnTo>
                    <a:pt x="28401" y="34613"/>
                  </a:lnTo>
                  <a:lnTo>
                    <a:pt x="27720" y="34646"/>
                  </a:lnTo>
                  <a:lnTo>
                    <a:pt x="27039" y="34713"/>
                  </a:lnTo>
                  <a:lnTo>
                    <a:pt x="26358" y="34829"/>
                  </a:lnTo>
                  <a:lnTo>
                    <a:pt x="25677" y="34978"/>
                  </a:lnTo>
                  <a:lnTo>
                    <a:pt x="24997" y="35161"/>
                  </a:lnTo>
                  <a:lnTo>
                    <a:pt x="24880" y="35194"/>
                  </a:lnTo>
                  <a:lnTo>
                    <a:pt x="24814" y="34663"/>
                  </a:lnTo>
                  <a:lnTo>
                    <a:pt x="24664" y="33417"/>
                  </a:lnTo>
                  <a:lnTo>
                    <a:pt x="24482" y="32172"/>
                  </a:lnTo>
                  <a:lnTo>
                    <a:pt x="24382" y="31557"/>
                  </a:lnTo>
                  <a:lnTo>
                    <a:pt x="24266" y="30943"/>
                  </a:lnTo>
                  <a:lnTo>
                    <a:pt x="24133" y="30345"/>
                  </a:lnTo>
                  <a:lnTo>
                    <a:pt x="23967" y="29747"/>
                  </a:lnTo>
                  <a:lnTo>
                    <a:pt x="24299" y="29398"/>
                  </a:lnTo>
                  <a:lnTo>
                    <a:pt x="24631" y="29049"/>
                  </a:lnTo>
                  <a:lnTo>
                    <a:pt x="25312" y="29049"/>
                  </a:lnTo>
                  <a:lnTo>
                    <a:pt x="25927" y="28999"/>
                  </a:lnTo>
                  <a:lnTo>
                    <a:pt x="26541" y="28950"/>
                  </a:lnTo>
                  <a:lnTo>
                    <a:pt x="27139" y="28866"/>
                  </a:lnTo>
                  <a:lnTo>
                    <a:pt x="27720" y="28767"/>
                  </a:lnTo>
                  <a:lnTo>
                    <a:pt x="28302" y="28651"/>
                  </a:lnTo>
                  <a:lnTo>
                    <a:pt x="28883" y="28501"/>
                  </a:lnTo>
                  <a:lnTo>
                    <a:pt x="29448" y="28335"/>
                  </a:lnTo>
                  <a:lnTo>
                    <a:pt x="30012" y="28152"/>
                  </a:lnTo>
                  <a:lnTo>
                    <a:pt x="30544" y="27953"/>
                  </a:lnTo>
                  <a:lnTo>
                    <a:pt x="31092" y="27720"/>
                  </a:lnTo>
                  <a:lnTo>
                    <a:pt x="31607" y="27471"/>
                  </a:lnTo>
                  <a:lnTo>
                    <a:pt x="32122" y="27206"/>
                  </a:lnTo>
                  <a:lnTo>
                    <a:pt x="32603" y="26923"/>
                  </a:lnTo>
                  <a:lnTo>
                    <a:pt x="33085" y="26608"/>
                  </a:lnTo>
                  <a:lnTo>
                    <a:pt x="33550" y="26276"/>
                  </a:lnTo>
                  <a:close/>
                  <a:moveTo>
                    <a:pt x="56652" y="24166"/>
                  </a:moveTo>
                  <a:lnTo>
                    <a:pt x="56387" y="25462"/>
                  </a:lnTo>
                  <a:lnTo>
                    <a:pt x="56204" y="26375"/>
                  </a:lnTo>
                  <a:lnTo>
                    <a:pt x="56005" y="27305"/>
                  </a:lnTo>
                  <a:lnTo>
                    <a:pt x="55789" y="28235"/>
                  </a:lnTo>
                  <a:lnTo>
                    <a:pt x="55673" y="28684"/>
                  </a:lnTo>
                  <a:lnTo>
                    <a:pt x="55540" y="29132"/>
                  </a:lnTo>
                  <a:lnTo>
                    <a:pt x="55390" y="29581"/>
                  </a:lnTo>
                  <a:lnTo>
                    <a:pt x="55241" y="30029"/>
                  </a:lnTo>
                  <a:lnTo>
                    <a:pt x="55075" y="30461"/>
                  </a:lnTo>
                  <a:lnTo>
                    <a:pt x="54892" y="30893"/>
                  </a:lnTo>
                  <a:lnTo>
                    <a:pt x="54693" y="31308"/>
                  </a:lnTo>
                  <a:lnTo>
                    <a:pt x="54477" y="31707"/>
                  </a:lnTo>
                  <a:lnTo>
                    <a:pt x="54244" y="32122"/>
                  </a:lnTo>
                  <a:lnTo>
                    <a:pt x="53995" y="32504"/>
                  </a:lnTo>
                  <a:lnTo>
                    <a:pt x="53796" y="32769"/>
                  </a:lnTo>
                  <a:lnTo>
                    <a:pt x="53580" y="33035"/>
                  </a:lnTo>
                  <a:lnTo>
                    <a:pt x="53347" y="33301"/>
                  </a:lnTo>
                  <a:lnTo>
                    <a:pt x="53098" y="33533"/>
                  </a:lnTo>
                  <a:lnTo>
                    <a:pt x="52832" y="33766"/>
                  </a:lnTo>
                  <a:lnTo>
                    <a:pt x="52567" y="33982"/>
                  </a:lnTo>
                  <a:lnTo>
                    <a:pt x="52284" y="34198"/>
                  </a:lnTo>
                  <a:lnTo>
                    <a:pt x="51985" y="34381"/>
                  </a:lnTo>
                  <a:lnTo>
                    <a:pt x="51686" y="34563"/>
                  </a:lnTo>
                  <a:lnTo>
                    <a:pt x="51388" y="34729"/>
                  </a:lnTo>
                  <a:lnTo>
                    <a:pt x="51072" y="34879"/>
                  </a:lnTo>
                  <a:lnTo>
                    <a:pt x="50756" y="34995"/>
                  </a:lnTo>
                  <a:lnTo>
                    <a:pt x="50441" y="35111"/>
                  </a:lnTo>
                  <a:lnTo>
                    <a:pt x="50109" y="35211"/>
                  </a:lnTo>
                  <a:lnTo>
                    <a:pt x="49793" y="35277"/>
                  </a:lnTo>
                  <a:lnTo>
                    <a:pt x="49461" y="35327"/>
                  </a:lnTo>
                  <a:lnTo>
                    <a:pt x="49228" y="35360"/>
                  </a:lnTo>
                  <a:lnTo>
                    <a:pt x="48979" y="35377"/>
                  </a:lnTo>
                  <a:lnTo>
                    <a:pt x="48697" y="35377"/>
                  </a:lnTo>
                  <a:lnTo>
                    <a:pt x="48415" y="35360"/>
                  </a:lnTo>
                  <a:lnTo>
                    <a:pt x="48132" y="35327"/>
                  </a:lnTo>
                  <a:lnTo>
                    <a:pt x="47833" y="35277"/>
                  </a:lnTo>
                  <a:lnTo>
                    <a:pt x="47534" y="35194"/>
                  </a:lnTo>
                  <a:lnTo>
                    <a:pt x="47235" y="35078"/>
                  </a:lnTo>
                  <a:lnTo>
                    <a:pt x="47717" y="34779"/>
                  </a:lnTo>
                  <a:lnTo>
                    <a:pt x="48215" y="34464"/>
                  </a:lnTo>
                  <a:lnTo>
                    <a:pt x="48697" y="34131"/>
                  </a:lnTo>
                  <a:lnTo>
                    <a:pt x="49195" y="33783"/>
                  </a:lnTo>
                  <a:lnTo>
                    <a:pt x="49677" y="33417"/>
                  </a:lnTo>
                  <a:lnTo>
                    <a:pt x="50142" y="33035"/>
                  </a:lnTo>
                  <a:lnTo>
                    <a:pt x="50607" y="32637"/>
                  </a:lnTo>
                  <a:lnTo>
                    <a:pt x="51022" y="32238"/>
                  </a:lnTo>
                  <a:lnTo>
                    <a:pt x="51321" y="31922"/>
                  </a:lnTo>
                  <a:lnTo>
                    <a:pt x="51587" y="31623"/>
                  </a:lnTo>
                  <a:lnTo>
                    <a:pt x="51819" y="31325"/>
                  </a:lnTo>
                  <a:lnTo>
                    <a:pt x="52052" y="31009"/>
                  </a:lnTo>
                  <a:lnTo>
                    <a:pt x="52268" y="30693"/>
                  </a:lnTo>
                  <a:lnTo>
                    <a:pt x="52450" y="30394"/>
                  </a:lnTo>
                  <a:lnTo>
                    <a:pt x="52617" y="30079"/>
                  </a:lnTo>
                  <a:lnTo>
                    <a:pt x="52766" y="29747"/>
                  </a:lnTo>
                  <a:lnTo>
                    <a:pt x="52882" y="29431"/>
                  </a:lnTo>
                  <a:lnTo>
                    <a:pt x="52999" y="29116"/>
                  </a:lnTo>
                  <a:lnTo>
                    <a:pt x="53082" y="28783"/>
                  </a:lnTo>
                  <a:lnTo>
                    <a:pt x="53148" y="28468"/>
                  </a:lnTo>
                  <a:lnTo>
                    <a:pt x="53198" y="28136"/>
                  </a:lnTo>
                  <a:lnTo>
                    <a:pt x="53214" y="27804"/>
                  </a:lnTo>
                  <a:lnTo>
                    <a:pt x="53231" y="27471"/>
                  </a:lnTo>
                  <a:lnTo>
                    <a:pt x="53214" y="27139"/>
                  </a:lnTo>
                  <a:lnTo>
                    <a:pt x="53181" y="26790"/>
                  </a:lnTo>
                  <a:lnTo>
                    <a:pt x="53115" y="26458"/>
                  </a:lnTo>
                  <a:lnTo>
                    <a:pt x="53048" y="26126"/>
                  </a:lnTo>
                  <a:lnTo>
                    <a:pt x="52949" y="25794"/>
                  </a:lnTo>
                  <a:lnTo>
                    <a:pt x="52832" y="25462"/>
                  </a:lnTo>
                  <a:lnTo>
                    <a:pt x="52700" y="25146"/>
                  </a:lnTo>
                  <a:lnTo>
                    <a:pt x="52550" y="24847"/>
                  </a:lnTo>
                  <a:lnTo>
                    <a:pt x="52401" y="24532"/>
                  </a:lnTo>
                  <a:lnTo>
                    <a:pt x="53131" y="24432"/>
                  </a:lnTo>
                  <a:lnTo>
                    <a:pt x="53846" y="24349"/>
                  </a:lnTo>
                  <a:lnTo>
                    <a:pt x="54576" y="24283"/>
                  </a:lnTo>
                  <a:lnTo>
                    <a:pt x="55274" y="24233"/>
                  </a:lnTo>
                  <a:lnTo>
                    <a:pt x="55971" y="24183"/>
                  </a:lnTo>
                  <a:lnTo>
                    <a:pt x="56652" y="24166"/>
                  </a:lnTo>
                  <a:close/>
                  <a:moveTo>
                    <a:pt x="45923" y="19865"/>
                  </a:moveTo>
                  <a:lnTo>
                    <a:pt x="46189" y="19898"/>
                  </a:lnTo>
                  <a:lnTo>
                    <a:pt x="46455" y="19931"/>
                  </a:lnTo>
                  <a:lnTo>
                    <a:pt x="46704" y="19998"/>
                  </a:lnTo>
                  <a:lnTo>
                    <a:pt x="46970" y="20064"/>
                  </a:lnTo>
                  <a:lnTo>
                    <a:pt x="47219" y="20147"/>
                  </a:lnTo>
                  <a:lnTo>
                    <a:pt x="47468" y="20263"/>
                  </a:lnTo>
                  <a:lnTo>
                    <a:pt x="47667" y="20363"/>
                  </a:lnTo>
                  <a:lnTo>
                    <a:pt x="47867" y="20463"/>
                  </a:lnTo>
                  <a:lnTo>
                    <a:pt x="48232" y="20712"/>
                  </a:lnTo>
                  <a:lnTo>
                    <a:pt x="48581" y="20977"/>
                  </a:lnTo>
                  <a:lnTo>
                    <a:pt x="48929" y="21260"/>
                  </a:lnTo>
                  <a:lnTo>
                    <a:pt x="49245" y="21559"/>
                  </a:lnTo>
                  <a:lnTo>
                    <a:pt x="49544" y="21874"/>
                  </a:lnTo>
                  <a:lnTo>
                    <a:pt x="50109" y="22505"/>
                  </a:lnTo>
                  <a:lnTo>
                    <a:pt x="50424" y="22871"/>
                  </a:lnTo>
                  <a:lnTo>
                    <a:pt x="50723" y="23253"/>
                  </a:lnTo>
                  <a:lnTo>
                    <a:pt x="51039" y="23651"/>
                  </a:lnTo>
                  <a:lnTo>
                    <a:pt x="51321" y="24067"/>
                  </a:lnTo>
                  <a:lnTo>
                    <a:pt x="50657" y="24233"/>
                  </a:lnTo>
                  <a:lnTo>
                    <a:pt x="50009" y="24415"/>
                  </a:lnTo>
                  <a:lnTo>
                    <a:pt x="49361" y="24648"/>
                  </a:lnTo>
                  <a:lnTo>
                    <a:pt x="49046" y="24781"/>
                  </a:lnTo>
                  <a:lnTo>
                    <a:pt x="48730" y="24914"/>
                  </a:lnTo>
                  <a:lnTo>
                    <a:pt x="48431" y="25063"/>
                  </a:lnTo>
                  <a:lnTo>
                    <a:pt x="48132" y="25229"/>
                  </a:lnTo>
                  <a:lnTo>
                    <a:pt x="47833" y="25395"/>
                  </a:lnTo>
                  <a:lnTo>
                    <a:pt x="47534" y="25578"/>
                  </a:lnTo>
                  <a:lnTo>
                    <a:pt x="47252" y="25761"/>
                  </a:lnTo>
                  <a:lnTo>
                    <a:pt x="46970" y="25960"/>
                  </a:lnTo>
                  <a:lnTo>
                    <a:pt x="46704" y="26176"/>
                  </a:lnTo>
                  <a:lnTo>
                    <a:pt x="46438" y="26408"/>
                  </a:lnTo>
                  <a:lnTo>
                    <a:pt x="46189" y="26658"/>
                  </a:lnTo>
                  <a:lnTo>
                    <a:pt x="45940" y="26907"/>
                  </a:lnTo>
                  <a:lnTo>
                    <a:pt x="45724" y="27172"/>
                  </a:lnTo>
                  <a:lnTo>
                    <a:pt x="45508" y="27455"/>
                  </a:lnTo>
                  <a:lnTo>
                    <a:pt x="45309" y="27754"/>
                  </a:lnTo>
                  <a:lnTo>
                    <a:pt x="45143" y="28053"/>
                  </a:lnTo>
                  <a:lnTo>
                    <a:pt x="44977" y="28368"/>
                  </a:lnTo>
                  <a:lnTo>
                    <a:pt x="44827" y="28700"/>
                  </a:lnTo>
                  <a:lnTo>
                    <a:pt x="44694" y="29033"/>
                  </a:lnTo>
                  <a:lnTo>
                    <a:pt x="44578" y="29365"/>
                  </a:lnTo>
                  <a:lnTo>
                    <a:pt x="44478" y="29697"/>
                  </a:lnTo>
                  <a:lnTo>
                    <a:pt x="44395" y="30046"/>
                  </a:lnTo>
                  <a:lnTo>
                    <a:pt x="44329" y="30394"/>
                  </a:lnTo>
                  <a:lnTo>
                    <a:pt x="44296" y="30743"/>
                  </a:lnTo>
                  <a:lnTo>
                    <a:pt x="44262" y="31109"/>
                  </a:lnTo>
                  <a:lnTo>
                    <a:pt x="44262" y="31457"/>
                  </a:lnTo>
                  <a:lnTo>
                    <a:pt x="44279" y="31723"/>
                  </a:lnTo>
                  <a:lnTo>
                    <a:pt x="44296" y="31989"/>
                  </a:lnTo>
                  <a:lnTo>
                    <a:pt x="44329" y="32255"/>
                  </a:lnTo>
                  <a:lnTo>
                    <a:pt x="44379" y="32504"/>
                  </a:lnTo>
                  <a:lnTo>
                    <a:pt x="44445" y="32753"/>
                  </a:lnTo>
                  <a:lnTo>
                    <a:pt x="44512" y="33002"/>
                  </a:lnTo>
                  <a:lnTo>
                    <a:pt x="44595" y="33235"/>
                  </a:lnTo>
                  <a:lnTo>
                    <a:pt x="44694" y="33467"/>
                  </a:lnTo>
                  <a:lnTo>
                    <a:pt x="44794" y="33683"/>
                  </a:lnTo>
                  <a:lnTo>
                    <a:pt x="44910" y="33899"/>
                  </a:lnTo>
                  <a:lnTo>
                    <a:pt x="45043" y="34115"/>
                  </a:lnTo>
                  <a:lnTo>
                    <a:pt x="45176" y="34314"/>
                  </a:lnTo>
                  <a:lnTo>
                    <a:pt x="45342" y="34497"/>
                  </a:lnTo>
                  <a:lnTo>
                    <a:pt x="45491" y="34679"/>
                  </a:lnTo>
                  <a:lnTo>
                    <a:pt x="45674" y="34846"/>
                  </a:lnTo>
                  <a:lnTo>
                    <a:pt x="45857" y="35012"/>
                  </a:lnTo>
                  <a:lnTo>
                    <a:pt x="45923" y="35078"/>
                  </a:lnTo>
                  <a:lnTo>
                    <a:pt x="45857" y="35111"/>
                  </a:lnTo>
                  <a:lnTo>
                    <a:pt x="45209" y="35493"/>
                  </a:lnTo>
                  <a:lnTo>
                    <a:pt x="45076" y="35443"/>
                  </a:lnTo>
                  <a:lnTo>
                    <a:pt x="44744" y="35294"/>
                  </a:lnTo>
                  <a:lnTo>
                    <a:pt x="44429" y="35145"/>
                  </a:lnTo>
                  <a:lnTo>
                    <a:pt x="44113" y="34962"/>
                  </a:lnTo>
                  <a:lnTo>
                    <a:pt x="43797" y="34779"/>
                  </a:lnTo>
                  <a:lnTo>
                    <a:pt x="43482" y="34580"/>
                  </a:lnTo>
                  <a:lnTo>
                    <a:pt x="43183" y="34364"/>
                  </a:lnTo>
                  <a:lnTo>
                    <a:pt x="42901" y="34148"/>
                  </a:lnTo>
                  <a:lnTo>
                    <a:pt x="42618" y="33899"/>
                  </a:lnTo>
                  <a:lnTo>
                    <a:pt x="42485" y="33351"/>
                  </a:lnTo>
                  <a:lnTo>
                    <a:pt x="42319" y="32803"/>
                  </a:lnTo>
                  <a:lnTo>
                    <a:pt x="42203" y="32504"/>
                  </a:lnTo>
                  <a:lnTo>
                    <a:pt x="42103" y="32221"/>
                  </a:lnTo>
                  <a:lnTo>
                    <a:pt x="41838" y="31657"/>
                  </a:lnTo>
                  <a:lnTo>
                    <a:pt x="41555" y="31109"/>
                  </a:lnTo>
                  <a:lnTo>
                    <a:pt x="41223" y="30594"/>
                  </a:lnTo>
                  <a:lnTo>
                    <a:pt x="40858" y="30079"/>
                  </a:lnTo>
                  <a:lnTo>
                    <a:pt x="40476" y="29581"/>
                  </a:lnTo>
                  <a:lnTo>
                    <a:pt x="40044" y="29099"/>
                  </a:lnTo>
                  <a:lnTo>
                    <a:pt x="39595" y="28651"/>
                  </a:lnTo>
                  <a:lnTo>
                    <a:pt x="39529" y="28302"/>
                  </a:lnTo>
                  <a:lnTo>
                    <a:pt x="39496" y="27953"/>
                  </a:lnTo>
                  <a:lnTo>
                    <a:pt x="39463" y="27621"/>
                  </a:lnTo>
                  <a:lnTo>
                    <a:pt x="39429" y="27272"/>
                  </a:lnTo>
                  <a:lnTo>
                    <a:pt x="39429" y="26923"/>
                  </a:lnTo>
                  <a:lnTo>
                    <a:pt x="39429" y="26591"/>
                  </a:lnTo>
                  <a:lnTo>
                    <a:pt x="39463" y="26242"/>
                  </a:lnTo>
                  <a:lnTo>
                    <a:pt x="39496" y="25910"/>
                  </a:lnTo>
                  <a:lnTo>
                    <a:pt x="39562" y="25495"/>
                  </a:lnTo>
                  <a:lnTo>
                    <a:pt x="39645" y="25096"/>
                  </a:lnTo>
                  <a:lnTo>
                    <a:pt x="39762" y="24714"/>
                  </a:lnTo>
                  <a:lnTo>
                    <a:pt x="39911" y="24316"/>
                  </a:lnTo>
                  <a:lnTo>
                    <a:pt x="40077" y="23934"/>
                  </a:lnTo>
                  <a:lnTo>
                    <a:pt x="40276" y="23552"/>
                  </a:lnTo>
                  <a:lnTo>
                    <a:pt x="40492" y="23186"/>
                  </a:lnTo>
                  <a:lnTo>
                    <a:pt x="40725" y="22821"/>
                  </a:lnTo>
                  <a:lnTo>
                    <a:pt x="40974" y="22489"/>
                  </a:lnTo>
                  <a:lnTo>
                    <a:pt x="41240" y="22157"/>
                  </a:lnTo>
                  <a:lnTo>
                    <a:pt x="41539" y="21841"/>
                  </a:lnTo>
                  <a:lnTo>
                    <a:pt x="41838" y="21542"/>
                  </a:lnTo>
                  <a:lnTo>
                    <a:pt x="42153" y="21260"/>
                  </a:lnTo>
                  <a:lnTo>
                    <a:pt x="42485" y="20994"/>
                  </a:lnTo>
                  <a:lnTo>
                    <a:pt x="42834" y="20762"/>
                  </a:lnTo>
                  <a:lnTo>
                    <a:pt x="43200" y="20546"/>
                  </a:lnTo>
                  <a:lnTo>
                    <a:pt x="43465" y="20413"/>
                  </a:lnTo>
                  <a:lnTo>
                    <a:pt x="43748" y="20280"/>
                  </a:lnTo>
                  <a:lnTo>
                    <a:pt x="44013" y="20180"/>
                  </a:lnTo>
                  <a:lnTo>
                    <a:pt x="44296" y="20081"/>
                  </a:lnTo>
                  <a:lnTo>
                    <a:pt x="44561" y="19998"/>
                  </a:lnTo>
                  <a:lnTo>
                    <a:pt x="44844" y="19948"/>
                  </a:lnTo>
                  <a:lnTo>
                    <a:pt x="45109" y="19898"/>
                  </a:lnTo>
                  <a:lnTo>
                    <a:pt x="45392" y="19881"/>
                  </a:lnTo>
                  <a:lnTo>
                    <a:pt x="45658" y="19865"/>
                  </a:lnTo>
                  <a:close/>
                  <a:moveTo>
                    <a:pt x="23552" y="30860"/>
                  </a:moveTo>
                  <a:lnTo>
                    <a:pt x="23651" y="31341"/>
                  </a:lnTo>
                  <a:lnTo>
                    <a:pt x="23751" y="31823"/>
                  </a:lnTo>
                  <a:lnTo>
                    <a:pt x="23900" y="32786"/>
                  </a:lnTo>
                  <a:lnTo>
                    <a:pt x="24033" y="33766"/>
                  </a:lnTo>
                  <a:lnTo>
                    <a:pt x="24150" y="34746"/>
                  </a:lnTo>
                  <a:lnTo>
                    <a:pt x="24233" y="35410"/>
                  </a:lnTo>
                  <a:lnTo>
                    <a:pt x="23485" y="35676"/>
                  </a:lnTo>
                  <a:lnTo>
                    <a:pt x="22738" y="35992"/>
                  </a:lnTo>
                  <a:lnTo>
                    <a:pt x="22738" y="35992"/>
                  </a:lnTo>
                  <a:lnTo>
                    <a:pt x="22854" y="35460"/>
                  </a:lnTo>
                  <a:lnTo>
                    <a:pt x="22970" y="34962"/>
                  </a:lnTo>
                  <a:lnTo>
                    <a:pt x="23053" y="34480"/>
                  </a:lnTo>
                  <a:lnTo>
                    <a:pt x="23120" y="34015"/>
                  </a:lnTo>
                  <a:lnTo>
                    <a:pt x="23286" y="32936"/>
                  </a:lnTo>
                  <a:lnTo>
                    <a:pt x="23435" y="31839"/>
                  </a:lnTo>
                  <a:lnTo>
                    <a:pt x="23552" y="30860"/>
                  </a:lnTo>
                  <a:close/>
                  <a:moveTo>
                    <a:pt x="58230" y="24150"/>
                  </a:moveTo>
                  <a:lnTo>
                    <a:pt x="58014" y="24648"/>
                  </a:lnTo>
                  <a:lnTo>
                    <a:pt x="57832" y="25163"/>
                  </a:lnTo>
                  <a:lnTo>
                    <a:pt x="57666" y="25678"/>
                  </a:lnTo>
                  <a:lnTo>
                    <a:pt x="57499" y="26209"/>
                  </a:lnTo>
                  <a:lnTo>
                    <a:pt x="57350" y="26807"/>
                  </a:lnTo>
                  <a:lnTo>
                    <a:pt x="57217" y="27388"/>
                  </a:lnTo>
                  <a:lnTo>
                    <a:pt x="57117" y="27970"/>
                  </a:lnTo>
                  <a:lnTo>
                    <a:pt x="57034" y="28551"/>
                  </a:lnTo>
                  <a:lnTo>
                    <a:pt x="56968" y="29116"/>
                  </a:lnTo>
                  <a:lnTo>
                    <a:pt x="56935" y="29697"/>
                  </a:lnTo>
                  <a:lnTo>
                    <a:pt x="56918" y="30262"/>
                  </a:lnTo>
                  <a:lnTo>
                    <a:pt x="56935" y="30810"/>
                  </a:lnTo>
                  <a:lnTo>
                    <a:pt x="56968" y="31374"/>
                  </a:lnTo>
                  <a:lnTo>
                    <a:pt x="57018" y="31906"/>
                  </a:lnTo>
                  <a:lnTo>
                    <a:pt x="57101" y="32454"/>
                  </a:lnTo>
                  <a:lnTo>
                    <a:pt x="57201" y="32969"/>
                  </a:lnTo>
                  <a:lnTo>
                    <a:pt x="57317" y="33484"/>
                  </a:lnTo>
                  <a:lnTo>
                    <a:pt x="57450" y="33982"/>
                  </a:lnTo>
                  <a:lnTo>
                    <a:pt x="57616" y="34480"/>
                  </a:lnTo>
                  <a:lnTo>
                    <a:pt x="57815" y="34962"/>
                  </a:lnTo>
                  <a:lnTo>
                    <a:pt x="57466" y="35111"/>
                  </a:lnTo>
                  <a:lnTo>
                    <a:pt x="57134" y="35277"/>
                  </a:lnTo>
                  <a:lnTo>
                    <a:pt x="56935" y="35427"/>
                  </a:lnTo>
                  <a:lnTo>
                    <a:pt x="56735" y="35576"/>
                  </a:lnTo>
                  <a:lnTo>
                    <a:pt x="56553" y="35726"/>
                  </a:lnTo>
                  <a:lnTo>
                    <a:pt x="56387" y="35909"/>
                  </a:lnTo>
                  <a:lnTo>
                    <a:pt x="55988" y="35825"/>
                  </a:lnTo>
                  <a:lnTo>
                    <a:pt x="55589" y="35759"/>
                  </a:lnTo>
                  <a:lnTo>
                    <a:pt x="55174" y="35709"/>
                  </a:lnTo>
                  <a:lnTo>
                    <a:pt x="54776" y="35676"/>
                  </a:lnTo>
                  <a:lnTo>
                    <a:pt x="54344" y="35659"/>
                  </a:lnTo>
                  <a:lnTo>
                    <a:pt x="53912" y="35693"/>
                  </a:lnTo>
                  <a:lnTo>
                    <a:pt x="53480" y="35726"/>
                  </a:lnTo>
                  <a:lnTo>
                    <a:pt x="53065" y="35809"/>
                  </a:lnTo>
                  <a:lnTo>
                    <a:pt x="52650" y="35909"/>
                  </a:lnTo>
                  <a:lnTo>
                    <a:pt x="52251" y="36025"/>
                  </a:lnTo>
                  <a:lnTo>
                    <a:pt x="51869" y="36174"/>
                  </a:lnTo>
                  <a:lnTo>
                    <a:pt x="51504" y="36340"/>
                  </a:lnTo>
                  <a:lnTo>
                    <a:pt x="51172" y="36523"/>
                  </a:lnTo>
                  <a:lnTo>
                    <a:pt x="50291" y="36440"/>
                  </a:lnTo>
                  <a:lnTo>
                    <a:pt x="49195" y="36324"/>
                  </a:lnTo>
                  <a:lnTo>
                    <a:pt x="48647" y="36274"/>
                  </a:lnTo>
                  <a:lnTo>
                    <a:pt x="48116" y="36191"/>
                  </a:lnTo>
                  <a:lnTo>
                    <a:pt x="47584" y="36124"/>
                  </a:lnTo>
                  <a:lnTo>
                    <a:pt x="47069" y="36025"/>
                  </a:lnTo>
                  <a:lnTo>
                    <a:pt x="46554" y="35909"/>
                  </a:lnTo>
                  <a:lnTo>
                    <a:pt x="46040" y="35776"/>
                  </a:lnTo>
                  <a:lnTo>
                    <a:pt x="46189" y="35693"/>
                  </a:lnTo>
                  <a:lnTo>
                    <a:pt x="46538" y="35493"/>
                  </a:lnTo>
                  <a:lnTo>
                    <a:pt x="46870" y="35659"/>
                  </a:lnTo>
                  <a:lnTo>
                    <a:pt x="47219" y="35792"/>
                  </a:lnTo>
                  <a:lnTo>
                    <a:pt x="47584" y="35909"/>
                  </a:lnTo>
                  <a:lnTo>
                    <a:pt x="47950" y="35975"/>
                  </a:lnTo>
                  <a:lnTo>
                    <a:pt x="48348" y="36025"/>
                  </a:lnTo>
                  <a:lnTo>
                    <a:pt x="48730" y="36041"/>
                  </a:lnTo>
                  <a:lnTo>
                    <a:pt x="49145" y="36041"/>
                  </a:lnTo>
                  <a:lnTo>
                    <a:pt x="49561" y="35992"/>
                  </a:lnTo>
                  <a:lnTo>
                    <a:pt x="49909" y="35942"/>
                  </a:lnTo>
                  <a:lnTo>
                    <a:pt x="50275" y="35859"/>
                  </a:lnTo>
                  <a:lnTo>
                    <a:pt x="50624" y="35759"/>
                  </a:lnTo>
                  <a:lnTo>
                    <a:pt x="50989" y="35626"/>
                  </a:lnTo>
                  <a:lnTo>
                    <a:pt x="51338" y="35493"/>
                  </a:lnTo>
                  <a:lnTo>
                    <a:pt x="51670" y="35327"/>
                  </a:lnTo>
                  <a:lnTo>
                    <a:pt x="52019" y="35145"/>
                  </a:lnTo>
                  <a:lnTo>
                    <a:pt x="52334" y="34962"/>
                  </a:lnTo>
                  <a:lnTo>
                    <a:pt x="52666" y="34746"/>
                  </a:lnTo>
                  <a:lnTo>
                    <a:pt x="52965" y="34513"/>
                  </a:lnTo>
                  <a:lnTo>
                    <a:pt x="53264" y="34281"/>
                  </a:lnTo>
                  <a:lnTo>
                    <a:pt x="53563" y="34015"/>
                  </a:lnTo>
                  <a:lnTo>
                    <a:pt x="53829" y="33749"/>
                  </a:lnTo>
                  <a:lnTo>
                    <a:pt x="54078" y="33467"/>
                  </a:lnTo>
                  <a:lnTo>
                    <a:pt x="54327" y="33185"/>
                  </a:lnTo>
                  <a:lnTo>
                    <a:pt x="54543" y="32886"/>
                  </a:lnTo>
                  <a:lnTo>
                    <a:pt x="54809" y="32471"/>
                  </a:lnTo>
                  <a:lnTo>
                    <a:pt x="55058" y="32055"/>
                  </a:lnTo>
                  <a:lnTo>
                    <a:pt x="55291" y="31623"/>
                  </a:lnTo>
                  <a:lnTo>
                    <a:pt x="55490" y="31192"/>
                  </a:lnTo>
                  <a:lnTo>
                    <a:pt x="55689" y="30743"/>
                  </a:lnTo>
                  <a:lnTo>
                    <a:pt x="55855" y="30295"/>
                  </a:lnTo>
                  <a:lnTo>
                    <a:pt x="56021" y="29830"/>
                  </a:lnTo>
                  <a:lnTo>
                    <a:pt x="56171" y="29365"/>
                  </a:lnTo>
                  <a:lnTo>
                    <a:pt x="56304" y="28900"/>
                  </a:lnTo>
                  <a:lnTo>
                    <a:pt x="56420" y="28435"/>
                  </a:lnTo>
                  <a:lnTo>
                    <a:pt x="56652" y="27488"/>
                  </a:lnTo>
                  <a:lnTo>
                    <a:pt x="56852" y="26541"/>
                  </a:lnTo>
                  <a:lnTo>
                    <a:pt x="57051" y="25578"/>
                  </a:lnTo>
                  <a:lnTo>
                    <a:pt x="57333" y="24150"/>
                  </a:lnTo>
                  <a:close/>
                  <a:moveTo>
                    <a:pt x="22837" y="31242"/>
                  </a:moveTo>
                  <a:lnTo>
                    <a:pt x="22771" y="31756"/>
                  </a:lnTo>
                  <a:lnTo>
                    <a:pt x="22622" y="32836"/>
                  </a:lnTo>
                  <a:lnTo>
                    <a:pt x="22472" y="33915"/>
                  </a:lnTo>
                  <a:lnTo>
                    <a:pt x="22356" y="34563"/>
                  </a:lnTo>
                  <a:lnTo>
                    <a:pt x="22240" y="35178"/>
                  </a:lnTo>
                  <a:lnTo>
                    <a:pt x="22107" y="35759"/>
                  </a:lnTo>
                  <a:lnTo>
                    <a:pt x="21957" y="36324"/>
                  </a:lnTo>
                  <a:lnTo>
                    <a:pt x="20911" y="36805"/>
                  </a:lnTo>
                  <a:lnTo>
                    <a:pt x="20977" y="36174"/>
                  </a:lnTo>
                  <a:lnTo>
                    <a:pt x="21094" y="35543"/>
                  </a:lnTo>
                  <a:lnTo>
                    <a:pt x="21243" y="34895"/>
                  </a:lnTo>
                  <a:lnTo>
                    <a:pt x="21409" y="34281"/>
                  </a:lnTo>
                  <a:lnTo>
                    <a:pt x="21542" y="33866"/>
                  </a:lnTo>
                  <a:lnTo>
                    <a:pt x="21691" y="33467"/>
                  </a:lnTo>
                  <a:lnTo>
                    <a:pt x="21858" y="33085"/>
                  </a:lnTo>
                  <a:lnTo>
                    <a:pt x="22024" y="32703"/>
                  </a:lnTo>
                  <a:lnTo>
                    <a:pt x="22206" y="32321"/>
                  </a:lnTo>
                  <a:lnTo>
                    <a:pt x="22406" y="31956"/>
                  </a:lnTo>
                  <a:lnTo>
                    <a:pt x="22622" y="31590"/>
                  </a:lnTo>
                  <a:lnTo>
                    <a:pt x="22837" y="31242"/>
                  </a:lnTo>
                  <a:close/>
                  <a:moveTo>
                    <a:pt x="58097" y="35576"/>
                  </a:moveTo>
                  <a:lnTo>
                    <a:pt x="58263" y="35909"/>
                  </a:lnTo>
                  <a:lnTo>
                    <a:pt x="58446" y="36224"/>
                  </a:lnTo>
                  <a:lnTo>
                    <a:pt x="58645" y="36556"/>
                  </a:lnTo>
                  <a:lnTo>
                    <a:pt x="58861" y="36855"/>
                  </a:lnTo>
                  <a:lnTo>
                    <a:pt x="58446" y="36639"/>
                  </a:lnTo>
                  <a:lnTo>
                    <a:pt x="58014" y="36440"/>
                  </a:lnTo>
                  <a:lnTo>
                    <a:pt x="57583" y="36274"/>
                  </a:lnTo>
                  <a:lnTo>
                    <a:pt x="57134" y="36108"/>
                  </a:lnTo>
                  <a:lnTo>
                    <a:pt x="57317" y="35975"/>
                  </a:lnTo>
                  <a:lnTo>
                    <a:pt x="57499" y="35859"/>
                  </a:lnTo>
                  <a:lnTo>
                    <a:pt x="57782" y="35693"/>
                  </a:lnTo>
                  <a:lnTo>
                    <a:pt x="58097" y="35576"/>
                  </a:lnTo>
                  <a:close/>
                  <a:moveTo>
                    <a:pt x="42784" y="34895"/>
                  </a:moveTo>
                  <a:lnTo>
                    <a:pt x="43183" y="35194"/>
                  </a:lnTo>
                  <a:lnTo>
                    <a:pt x="43615" y="35460"/>
                  </a:lnTo>
                  <a:lnTo>
                    <a:pt x="44063" y="35709"/>
                  </a:lnTo>
                  <a:lnTo>
                    <a:pt x="44512" y="35925"/>
                  </a:lnTo>
                  <a:lnTo>
                    <a:pt x="44047" y="36241"/>
                  </a:lnTo>
                  <a:lnTo>
                    <a:pt x="43598" y="36540"/>
                  </a:lnTo>
                  <a:lnTo>
                    <a:pt x="43183" y="36855"/>
                  </a:lnTo>
                  <a:lnTo>
                    <a:pt x="42784" y="37171"/>
                  </a:lnTo>
                  <a:lnTo>
                    <a:pt x="42834" y="36606"/>
                  </a:lnTo>
                  <a:lnTo>
                    <a:pt x="42834" y="36025"/>
                  </a:lnTo>
                  <a:lnTo>
                    <a:pt x="42818" y="35460"/>
                  </a:lnTo>
                  <a:lnTo>
                    <a:pt x="42784" y="34895"/>
                  </a:lnTo>
                  <a:close/>
                  <a:moveTo>
                    <a:pt x="54742" y="36340"/>
                  </a:moveTo>
                  <a:lnTo>
                    <a:pt x="55041" y="36357"/>
                  </a:lnTo>
                  <a:lnTo>
                    <a:pt x="55324" y="36390"/>
                  </a:lnTo>
                  <a:lnTo>
                    <a:pt x="55623" y="36440"/>
                  </a:lnTo>
                  <a:lnTo>
                    <a:pt x="55922" y="36490"/>
                  </a:lnTo>
                  <a:lnTo>
                    <a:pt x="55772" y="36706"/>
                  </a:lnTo>
                  <a:lnTo>
                    <a:pt x="55639" y="36938"/>
                  </a:lnTo>
                  <a:lnTo>
                    <a:pt x="55390" y="37403"/>
                  </a:lnTo>
                  <a:lnTo>
                    <a:pt x="54892" y="37221"/>
                  </a:lnTo>
                  <a:lnTo>
                    <a:pt x="54410" y="37071"/>
                  </a:lnTo>
                  <a:lnTo>
                    <a:pt x="53912" y="36938"/>
                  </a:lnTo>
                  <a:lnTo>
                    <a:pt x="53430" y="36839"/>
                  </a:lnTo>
                  <a:lnTo>
                    <a:pt x="52932" y="36756"/>
                  </a:lnTo>
                  <a:lnTo>
                    <a:pt x="52417" y="36672"/>
                  </a:lnTo>
                  <a:lnTo>
                    <a:pt x="52683" y="36573"/>
                  </a:lnTo>
                  <a:lnTo>
                    <a:pt x="52982" y="36506"/>
                  </a:lnTo>
                  <a:lnTo>
                    <a:pt x="53264" y="36440"/>
                  </a:lnTo>
                  <a:lnTo>
                    <a:pt x="53563" y="36390"/>
                  </a:lnTo>
                  <a:lnTo>
                    <a:pt x="53862" y="36357"/>
                  </a:lnTo>
                  <a:lnTo>
                    <a:pt x="54145" y="36340"/>
                  </a:lnTo>
                  <a:close/>
                  <a:moveTo>
                    <a:pt x="12507" y="23137"/>
                  </a:moveTo>
                  <a:lnTo>
                    <a:pt x="12739" y="23452"/>
                  </a:lnTo>
                  <a:lnTo>
                    <a:pt x="12407" y="23568"/>
                  </a:lnTo>
                  <a:lnTo>
                    <a:pt x="12075" y="23685"/>
                  </a:lnTo>
                  <a:lnTo>
                    <a:pt x="11760" y="23817"/>
                  </a:lnTo>
                  <a:lnTo>
                    <a:pt x="11444" y="23967"/>
                  </a:lnTo>
                  <a:lnTo>
                    <a:pt x="11128" y="24133"/>
                  </a:lnTo>
                  <a:lnTo>
                    <a:pt x="10829" y="24299"/>
                  </a:lnTo>
                  <a:lnTo>
                    <a:pt x="10530" y="24498"/>
                  </a:lnTo>
                  <a:lnTo>
                    <a:pt x="10248" y="24698"/>
                  </a:lnTo>
                  <a:lnTo>
                    <a:pt x="9949" y="24914"/>
                  </a:lnTo>
                  <a:lnTo>
                    <a:pt x="9650" y="25146"/>
                  </a:lnTo>
                  <a:lnTo>
                    <a:pt x="9368" y="25395"/>
                  </a:lnTo>
                  <a:lnTo>
                    <a:pt x="9102" y="25644"/>
                  </a:lnTo>
                  <a:lnTo>
                    <a:pt x="8836" y="25927"/>
                  </a:lnTo>
                  <a:lnTo>
                    <a:pt x="8587" y="26193"/>
                  </a:lnTo>
                  <a:lnTo>
                    <a:pt x="8338" y="26491"/>
                  </a:lnTo>
                  <a:lnTo>
                    <a:pt x="8106" y="26790"/>
                  </a:lnTo>
                  <a:lnTo>
                    <a:pt x="7873" y="27106"/>
                  </a:lnTo>
                  <a:lnTo>
                    <a:pt x="7674" y="27422"/>
                  </a:lnTo>
                  <a:lnTo>
                    <a:pt x="7458" y="27754"/>
                  </a:lnTo>
                  <a:lnTo>
                    <a:pt x="7275" y="28086"/>
                  </a:lnTo>
                  <a:lnTo>
                    <a:pt x="7093" y="28435"/>
                  </a:lnTo>
                  <a:lnTo>
                    <a:pt x="6910" y="28783"/>
                  </a:lnTo>
                  <a:lnTo>
                    <a:pt x="6744" y="29149"/>
                  </a:lnTo>
                  <a:lnTo>
                    <a:pt x="6594" y="29531"/>
                  </a:lnTo>
                  <a:lnTo>
                    <a:pt x="6461" y="29896"/>
                  </a:lnTo>
                  <a:lnTo>
                    <a:pt x="6345" y="30262"/>
                  </a:lnTo>
                  <a:lnTo>
                    <a:pt x="6245" y="30627"/>
                  </a:lnTo>
                  <a:lnTo>
                    <a:pt x="6146" y="31009"/>
                  </a:lnTo>
                  <a:lnTo>
                    <a:pt x="6063" y="31374"/>
                  </a:lnTo>
                  <a:lnTo>
                    <a:pt x="5980" y="31756"/>
                  </a:lnTo>
                  <a:lnTo>
                    <a:pt x="5913" y="32138"/>
                  </a:lnTo>
                  <a:lnTo>
                    <a:pt x="5863" y="32520"/>
                  </a:lnTo>
                  <a:lnTo>
                    <a:pt x="5830" y="32902"/>
                  </a:lnTo>
                  <a:lnTo>
                    <a:pt x="5797" y="33284"/>
                  </a:lnTo>
                  <a:lnTo>
                    <a:pt x="5797" y="33683"/>
                  </a:lnTo>
                  <a:lnTo>
                    <a:pt x="5780" y="34065"/>
                  </a:lnTo>
                  <a:lnTo>
                    <a:pt x="5797" y="34447"/>
                  </a:lnTo>
                  <a:lnTo>
                    <a:pt x="5814" y="34829"/>
                  </a:lnTo>
                  <a:lnTo>
                    <a:pt x="5847" y="35211"/>
                  </a:lnTo>
                  <a:lnTo>
                    <a:pt x="5897" y="35610"/>
                  </a:lnTo>
                  <a:lnTo>
                    <a:pt x="5980" y="36058"/>
                  </a:lnTo>
                  <a:lnTo>
                    <a:pt x="6079" y="36523"/>
                  </a:lnTo>
                  <a:lnTo>
                    <a:pt x="6196" y="36971"/>
                  </a:lnTo>
                  <a:lnTo>
                    <a:pt x="6345" y="37436"/>
                  </a:lnTo>
                  <a:lnTo>
                    <a:pt x="6345" y="37436"/>
                  </a:lnTo>
                  <a:lnTo>
                    <a:pt x="6030" y="37270"/>
                  </a:lnTo>
                  <a:lnTo>
                    <a:pt x="5731" y="37104"/>
                  </a:lnTo>
                  <a:lnTo>
                    <a:pt x="5448" y="36905"/>
                  </a:lnTo>
                  <a:lnTo>
                    <a:pt x="5166" y="36672"/>
                  </a:lnTo>
                  <a:lnTo>
                    <a:pt x="4900" y="36440"/>
                  </a:lnTo>
                  <a:lnTo>
                    <a:pt x="4651" y="36191"/>
                  </a:lnTo>
                  <a:lnTo>
                    <a:pt x="4419" y="35925"/>
                  </a:lnTo>
                  <a:lnTo>
                    <a:pt x="4203" y="35626"/>
                  </a:lnTo>
                  <a:lnTo>
                    <a:pt x="4003" y="35327"/>
                  </a:lnTo>
                  <a:lnTo>
                    <a:pt x="3821" y="35012"/>
                  </a:lnTo>
                  <a:lnTo>
                    <a:pt x="3671" y="34696"/>
                  </a:lnTo>
                  <a:lnTo>
                    <a:pt x="3522" y="34347"/>
                  </a:lnTo>
                  <a:lnTo>
                    <a:pt x="3389" y="33999"/>
                  </a:lnTo>
                  <a:lnTo>
                    <a:pt x="3289" y="33633"/>
                  </a:lnTo>
                  <a:lnTo>
                    <a:pt x="3190" y="33251"/>
                  </a:lnTo>
                  <a:lnTo>
                    <a:pt x="3123" y="32869"/>
                  </a:lnTo>
                  <a:lnTo>
                    <a:pt x="3073" y="32471"/>
                  </a:lnTo>
                  <a:lnTo>
                    <a:pt x="3040" y="32055"/>
                  </a:lnTo>
                  <a:lnTo>
                    <a:pt x="3040" y="31574"/>
                  </a:lnTo>
                  <a:lnTo>
                    <a:pt x="3057" y="31092"/>
                  </a:lnTo>
                  <a:lnTo>
                    <a:pt x="3090" y="30627"/>
                  </a:lnTo>
                  <a:lnTo>
                    <a:pt x="3173" y="30162"/>
                  </a:lnTo>
                  <a:lnTo>
                    <a:pt x="3256" y="29697"/>
                  </a:lnTo>
                  <a:lnTo>
                    <a:pt x="3389" y="29248"/>
                  </a:lnTo>
                  <a:lnTo>
                    <a:pt x="3522" y="28817"/>
                  </a:lnTo>
                  <a:lnTo>
                    <a:pt x="3688" y="28385"/>
                  </a:lnTo>
                  <a:lnTo>
                    <a:pt x="3887" y="27970"/>
                  </a:lnTo>
                  <a:lnTo>
                    <a:pt x="4103" y="27571"/>
                  </a:lnTo>
                  <a:lnTo>
                    <a:pt x="4336" y="27172"/>
                  </a:lnTo>
                  <a:lnTo>
                    <a:pt x="4601" y="26807"/>
                  </a:lnTo>
                  <a:lnTo>
                    <a:pt x="4867" y="26458"/>
                  </a:lnTo>
                  <a:lnTo>
                    <a:pt x="5166" y="26143"/>
                  </a:lnTo>
                  <a:lnTo>
                    <a:pt x="5482" y="25827"/>
                  </a:lnTo>
                  <a:lnTo>
                    <a:pt x="5830" y="25545"/>
                  </a:lnTo>
                  <a:lnTo>
                    <a:pt x="6179" y="25279"/>
                  </a:lnTo>
                  <a:lnTo>
                    <a:pt x="6544" y="25030"/>
                  </a:lnTo>
                  <a:lnTo>
                    <a:pt x="6926" y="24814"/>
                  </a:lnTo>
                  <a:lnTo>
                    <a:pt x="7325" y="24598"/>
                  </a:lnTo>
                  <a:lnTo>
                    <a:pt x="7724" y="24399"/>
                  </a:lnTo>
                  <a:lnTo>
                    <a:pt x="8122" y="24233"/>
                  </a:lnTo>
                  <a:lnTo>
                    <a:pt x="8537" y="24067"/>
                  </a:lnTo>
                  <a:lnTo>
                    <a:pt x="8953" y="23917"/>
                  </a:lnTo>
                  <a:lnTo>
                    <a:pt x="9385" y="23784"/>
                  </a:lnTo>
                  <a:lnTo>
                    <a:pt x="9816" y="23651"/>
                  </a:lnTo>
                  <a:lnTo>
                    <a:pt x="10265" y="23552"/>
                  </a:lnTo>
                  <a:lnTo>
                    <a:pt x="10697" y="23435"/>
                  </a:lnTo>
                  <a:lnTo>
                    <a:pt x="11593" y="23269"/>
                  </a:lnTo>
                  <a:lnTo>
                    <a:pt x="12507" y="23137"/>
                  </a:lnTo>
                  <a:close/>
                  <a:moveTo>
                    <a:pt x="13188" y="24017"/>
                  </a:moveTo>
                  <a:lnTo>
                    <a:pt x="13487" y="24366"/>
                  </a:lnTo>
                  <a:lnTo>
                    <a:pt x="13819" y="24714"/>
                  </a:lnTo>
                  <a:lnTo>
                    <a:pt x="14135" y="25030"/>
                  </a:lnTo>
                  <a:lnTo>
                    <a:pt x="14483" y="25345"/>
                  </a:lnTo>
                  <a:lnTo>
                    <a:pt x="14832" y="25661"/>
                  </a:lnTo>
                  <a:lnTo>
                    <a:pt x="15197" y="25943"/>
                  </a:lnTo>
                  <a:lnTo>
                    <a:pt x="15579" y="26226"/>
                  </a:lnTo>
                  <a:lnTo>
                    <a:pt x="15961" y="26491"/>
                  </a:lnTo>
                  <a:lnTo>
                    <a:pt x="16360" y="26757"/>
                  </a:lnTo>
                  <a:lnTo>
                    <a:pt x="16775" y="27006"/>
                  </a:lnTo>
                  <a:lnTo>
                    <a:pt x="17191" y="27222"/>
                  </a:lnTo>
                  <a:lnTo>
                    <a:pt x="17622" y="27455"/>
                  </a:lnTo>
                  <a:lnTo>
                    <a:pt x="18054" y="27654"/>
                  </a:lnTo>
                  <a:lnTo>
                    <a:pt x="18486" y="27837"/>
                  </a:lnTo>
                  <a:lnTo>
                    <a:pt x="18951" y="28019"/>
                  </a:lnTo>
                  <a:lnTo>
                    <a:pt x="19399" y="28186"/>
                  </a:lnTo>
                  <a:lnTo>
                    <a:pt x="19084" y="29149"/>
                  </a:lnTo>
                  <a:lnTo>
                    <a:pt x="18918" y="29614"/>
                  </a:lnTo>
                  <a:lnTo>
                    <a:pt x="18735" y="30096"/>
                  </a:lnTo>
                  <a:lnTo>
                    <a:pt x="18552" y="30561"/>
                  </a:lnTo>
                  <a:lnTo>
                    <a:pt x="18353" y="31009"/>
                  </a:lnTo>
                  <a:lnTo>
                    <a:pt x="18137" y="31457"/>
                  </a:lnTo>
                  <a:lnTo>
                    <a:pt x="17921" y="31906"/>
                  </a:lnTo>
                  <a:lnTo>
                    <a:pt x="17689" y="32354"/>
                  </a:lnTo>
                  <a:lnTo>
                    <a:pt x="17440" y="32769"/>
                  </a:lnTo>
                  <a:lnTo>
                    <a:pt x="17174" y="33201"/>
                  </a:lnTo>
                  <a:lnTo>
                    <a:pt x="16908" y="33600"/>
                  </a:lnTo>
                  <a:lnTo>
                    <a:pt x="16609" y="34015"/>
                  </a:lnTo>
                  <a:lnTo>
                    <a:pt x="16310" y="34397"/>
                  </a:lnTo>
                  <a:lnTo>
                    <a:pt x="15995" y="34779"/>
                  </a:lnTo>
                  <a:lnTo>
                    <a:pt x="15646" y="35145"/>
                  </a:lnTo>
                  <a:lnTo>
                    <a:pt x="15413" y="35394"/>
                  </a:lnTo>
                  <a:lnTo>
                    <a:pt x="15148" y="35626"/>
                  </a:lnTo>
                  <a:lnTo>
                    <a:pt x="14899" y="35842"/>
                  </a:lnTo>
                  <a:lnTo>
                    <a:pt x="14616" y="36058"/>
                  </a:lnTo>
                  <a:lnTo>
                    <a:pt x="14334" y="36274"/>
                  </a:lnTo>
                  <a:lnTo>
                    <a:pt x="14052" y="36473"/>
                  </a:lnTo>
                  <a:lnTo>
                    <a:pt x="13753" y="36656"/>
                  </a:lnTo>
                  <a:lnTo>
                    <a:pt x="13454" y="36839"/>
                  </a:lnTo>
                  <a:lnTo>
                    <a:pt x="13138" y="37005"/>
                  </a:lnTo>
                  <a:lnTo>
                    <a:pt x="12822" y="37171"/>
                  </a:lnTo>
                  <a:lnTo>
                    <a:pt x="12507" y="37304"/>
                  </a:lnTo>
                  <a:lnTo>
                    <a:pt x="12191" y="37436"/>
                  </a:lnTo>
                  <a:lnTo>
                    <a:pt x="11859" y="37569"/>
                  </a:lnTo>
                  <a:lnTo>
                    <a:pt x="11527" y="37669"/>
                  </a:lnTo>
                  <a:lnTo>
                    <a:pt x="11195" y="37769"/>
                  </a:lnTo>
                  <a:lnTo>
                    <a:pt x="10863" y="37852"/>
                  </a:lnTo>
                  <a:lnTo>
                    <a:pt x="10381" y="37935"/>
                  </a:lnTo>
                  <a:lnTo>
                    <a:pt x="9899" y="38001"/>
                  </a:lnTo>
                  <a:lnTo>
                    <a:pt x="9418" y="38034"/>
                  </a:lnTo>
                  <a:lnTo>
                    <a:pt x="8953" y="38034"/>
                  </a:lnTo>
                  <a:lnTo>
                    <a:pt x="8488" y="38018"/>
                  </a:lnTo>
                  <a:lnTo>
                    <a:pt x="8039" y="37951"/>
                  </a:lnTo>
                  <a:lnTo>
                    <a:pt x="7607" y="37868"/>
                  </a:lnTo>
                  <a:lnTo>
                    <a:pt x="7176" y="37752"/>
                  </a:lnTo>
                  <a:lnTo>
                    <a:pt x="6960" y="37204"/>
                  </a:lnTo>
                  <a:lnTo>
                    <a:pt x="6794" y="36639"/>
                  </a:lnTo>
                  <a:lnTo>
                    <a:pt x="6661" y="36075"/>
                  </a:lnTo>
                  <a:lnTo>
                    <a:pt x="6561" y="35510"/>
                  </a:lnTo>
                  <a:lnTo>
                    <a:pt x="6528" y="35145"/>
                  </a:lnTo>
                  <a:lnTo>
                    <a:pt x="6495" y="34779"/>
                  </a:lnTo>
                  <a:lnTo>
                    <a:pt x="6461" y="34414"/>
                  </a:lnTo>
                  <a:lnTo>
                    <a:pt x="6461" y="34048"/>
                  </a:lnTo>
                  <a:lnTo>
                    <a:pt x="6461" y="33683"/>
                  </a:lnTo>
                  <a:lnTo>
                    <a:pt x="6478" y="33318"/>
                  </a:lnTo>
                  <a:lnTo>
                    <a:pt x="6495" y="32969"/>
                  </a:lnTo>
                  <a:lnTo>
                    <a:pt x="6528" y="32603"/>
                  </a:lnTo>
                  <a:lnTo>
                    <a:pt x="6578" y="32238"/>
                  </a:lnTo>
                  <a:lnTo>
                    <a:pt x="6644" y="31873"/>
                  </a:lnTo>
                  <a:lnTo>
                    <a:pt x="6711" y="31524"/>
                  </a:lnTo>
                  <a:lnTo>
                    <a:pt x="6794" y="31158"/>
                  </a:lnTo>
                  <a:lnTo>
                    <a:pt x="6877" y="30810"/>
                  </a:lnTo>
                  <a:lnTo>
                    <a:pt x="6993" y="30461"/>
                  </a:lnTo>
                  <a:lnTo>
                    <a:pt x="7109" y="30112"/>
                  </a:lnTo>
                  <a:lnTo>
                    <a:pt x="7225" y="29763"/>
                  </a:lnTo>
                  <a:lnTo>
                    <a:pt x="7375" y="29415"/>
                  </a:lnTo>
                  <a:lnTo>
                    <a:pt x="7524" y="29082"/>
                  </a:lnTo>
                  <a:lnTo>
                    <a:pt x="7674" y="28734"/>
                  </a:lnTo>
                  <a:lnTo>
                    <a:pt x="7857" y="28418"/>
                  </a:lnTo>
                  <a:lnTo>
                    <a:pt x="8039" y="28102"/>
                  </a:lnTo>
                  <a:lnTo>
                    <a:pt x="8222" y="27787"/>
                  </a:lnTo>
                  <a:lnTo>
                    <a:pt x="8421" y="27488"/>
                  </a:lnTo>
                  <a:lnTo>
                    <a:pt x="8637" y="27206"/>
                  </a:lnTo>
                  <a:lnTo>
                    <a:pt x="8853" y="26923"/>
                  </a:lnTo>
                  <a:lnTo>
                    <a:pt x="9086" y="26641"/>
                  </a:lnTo>
                  <a:lnTo>
                    <a:pt x="9318" y="26392"/>
                  </a:lnTo>
                  <a:lnTo>
                    <a:pt x="9567" y="26126"/>
                  </a:lnTo>
                  <a:lnTo>
                    <a:pt x="9816" y="25894"/>
                  </a:lnTo>
                  <a:lnTo>
                    <a:pt x="10082" y="25661"/>
                  </a:lnTo>
                  <a:lnTo>
                    <a:pt x="10348" y="25445"/>
                  </a:lnTo>
                  <a:lnTo>
                    <a:pt x="10630" y="25229"/>
                  </a:lnTo>
                  <a:lnTo>
                    <a:pt x="10912" y="25047"/>
                  </a:lnTo>
                  <a:lnTo>
                    <a:pt x="11211" y="24847"/>
                  </a:lnTo>
                  <a:lnTo>
                    <a:pt x="11527" y="24681"/>
                  </a:lnTo>
                  <a:lnTo>
                    <a:pt x="11843" y="24532"/>
                  </a:lnTo>
                  <a:lnTo>
                    <a:pt x="12175" y="24382"/>
                  </a:lnTo>
                  <a:lnTo>
                    <a:pt x="12507" y="24249"/>
                  </a:lnTo>
                  <a:lnTo>
                    <a:pt x="12839" y="24133"/>
                  </a:lnTo>
                  <a:lnTo>
                    <a:pt x="13188" y="24017"/>
                  </a:lnTo>
                  <a:close/>
                  <a:moveTo>
                    <a:pt x="64658" y="35527"/>
                  </a:moveTo>
                  <a:lnTo>
                    <a:pt x="64625" y="35942"/>
                  </a:lnTo>
                  <a:lnTo>
                    <a:pt x="64575" y="36357"/>
                  </a:lnTo>
                  <a:lnTo>
                    <a:pt x="64508" y="36772"/>
                  </a:lnTo>
                  <a:lnTo>
                    <a:pt x="64425" y="37171"/>
                  </a:lnTo>
                  <a:lnTo>
                    <a:pt x="64309" y="37586"/>
                  </a:lnTo>
                  <a:lnTo>
                    <a:pt x="64193" y="37985"/>
                  </a:lnTo>
                  <a:lnTo>
                    <a:pt x="64043" y="38383"/>
                  </a:lnTo>
                  <a:lnTo>
                    <a:pt x="63861" y="38782"/>
                  </a:lnTo>
                  <a:lnTo>
                    <a:pt x="63728" y="38566"/>
                  </a:lnTo>
                  <a:lnTo>
                    <a:pt x="63611" y="38333"/>
                  </a:lnTo>
                  <a:lnTo>
                    <a:pt x="63512" y="38101"/>
                  </a:lnTo>
                  <a:lnTo>
                    <a:pt x="63429" y="37852"/>
                  </a:lnTo>
                  <a:lnTo>
                    <a:pt x="63362" y="37603"/>
                  </a:lnTo>
                  <a:lnTo>
                    <a:pt x="63312" y="37353"/>
                  </a:lnTo>
                  <a:lnTo>
                    <a:pt x="63279" y="37104"/>
                  </a:lnTo>
                  <a:lnTo>
                    <a:pt x="63279" y="36839"/>
                  </a:lnTo>
                  <a:lnTo>
                    <a:pt x="63312" y="36506"/>
                  </a:lnTo>
                  <a:lnTo>
                    <a:pt x="63395" y="36191"/>
                  </a:lnTo>
                  <a:lnTo>
                    <a:pt x="63495" y="35875"/>
                  </a:lnTo>
                  <a:lnTo>
                    <a:pt x="63611" y="35576"/>
                  </a:lnTo>
                  <a:lnTo>
                    <a:pt x="64143" y="35560"/>
                  </a:lnTo>
                  <a:lnTo>
                    <a:pt x="64658" y="35527"/>
                  </a:lnTo>
                  <a:close/>
                  <a:moveTo>
                    <a:pt x="21708" y="37171"/>
                  </a:moveTo>
                  <a:lnTo>
                    <a:pt x="21525" y="37702"/>
                  </a:lnTo>
                  <a:lnTo>
                    <a:pt x="21343" y="38184"/>
                  </a:lnTo>
                  <a:lnTo>
                    <a:pt x="21143" y="38666"/>
                  </a:lnTo>
                  <a:lnTo>
                    <a:pt x="20944" y="39097"/>
                  </a:lnTo>
                  <a:lnTo>
                    <a:pt x="20894" y="38715"/>
                  </a:lnTo>
                  <a:lnTo>
                    <a:pt x="20878" y="38333"/>
                  </a:lnTo>
                  <a:lnTo>
                    <a:pt x="20861" y="37951"/>
                  </a:lnTo>
                  <a:lnTo>
                    <a:pt x="20878" y="37569"/>
                  </a:lnTo>
                  <a:lnTo>
                    <a:pt x="21708" y="37171"/>
                  </a:lnTo>
                  <a:close/>
                  <a:moveTo>
                    <a:pt x="11527" y="14567"/>
                  </a:moveTo>
                  <a:lnTo>
                    <a:pt x="11361" y="14915"/>
                  </a:lnTo>
                  <a:lnTo>
                    <a:pt x="11211" y="15281"/>
                  </a:lnTo>
                  <a:lnTo>
                    <a:pt x="11079" y="15629"/>
                  </a:lnTo>
                  <a:lnTo>
                    <a:pt x="10962" y="15978"/>
                  </a:lnTo>
                  <a:lnTo>
                    <a:pt x="10879" y="16327"/>
                  </a:lnTo>
                  <a:lnTo>
                    <a:pt x="10796" y="16676"/>
                  </a:lnTo>
                  <a:lnTo>
                    <a:pt x="10730" y="17025"/>
                  </a:lnTo>
                  <a:lnTo>
                    <a:pt x="10697" y="17373"/>
                  </a:lnTo>
                  <a:lnTo>
                    <a:pt x="10680" y="17689"/>
                  </a:lnTo>
                  <a:lnTo>
                    <a:pt x="10680" y="18004"/>
                  </a:lnTo>
                  <a:lnTo>
                    <a:pt x="10680" y="18320"/>
                  </a:lnTo>
                  <a:lnTo>
                    <a:pt x="10713" y="18636"/>
                  </a:lnTo>
                  <a:lnTo>
                    <a:pt x="10746" y="18951"/>
                  </a:lnTo>
                  <a:lnTo>
                    <a:pt x="10796" y="19267"/>
                  </a:lnTo>
                  <a:lnTo>
                    <a:pt x="10863" y="19599"/>
                  </a:lnTo>
                  <a:lnTo>
                    <a:pt x="10946" y="19914"/>
                  </a:lnTo>
                  <a:lnTo>
                    <a:pt x="11045" y="20247"/>
                  </a:lnTo>
                  <a:lnTo>
                    <a:pt x="11145" y="20579"/>
                  </a:lnTo>
                  <a:lnTo>
                    <a:pt x="11278" y="20894"/>
                  </a:lnTo>
                  <a:lnTo>
                    <a:pt x="11411" y="21227"/>
                  </a:lnTo>
                  <a:lnTo>
                    <a:pt x="11560" y="21542"/>
                  </a:lnTo>
                  <a:lnTo>
                    <a:pt x="11726" y="21874"/>
                  </a:lnTo>
                  <a:lnTo>
                    <a:pt x="11909" y="22190"/>
                  </a:lnTo>
                  <a:lnTo>
                    <a:pt x="12092" y="22505"/>
                  </a:lnTo>
                  <a:lnTo>
                    <a:pt x="11195" y="22655"/>
                  </a:lnTo>
                  <a:lnTo>
                    <a:pt x="10298" y="22854"/>
                  </a:lnTo>
                  <a:lnTo>
                    <a:pt x="9866" y="22954"/>
                  </a:lnTo>
                  <a:lnTo>
                    <a:pt x="9434" y="23070"/>
                  </a:lnTo>
                  <a:lnTo>
                    <a:pt x="9003" y="23203"/>
                  </a:lnTo>
                  <a:lnTo>
                    <a:pt x="8571" y="23336"/>
                  </a:lnTo>
                  <a:lnTo>
                    <a:pt x="8139" y="23502"/>
                  </a:lnTo>
                  <a:lnTo>
                    <a:pt x="7740" y="23668"/>
                  </a:lnTo>
                  <a:lnTo>
                    <a:pt x="7325" y="23851"/>
                  </a:lnTo>
                  <a:lnTo>
                    <a:pt x="6926" y="24050"/>
                  </a:lnTo>
                  <a:lnTo>
                    <a:pt x="6528" y="24266"/>
                  </a:lnTo>
                  <a:lnTo>
                    <a:pt x="6146" y="24498"/>
                  </a:lnTo>
                  <a:lnTo>
                    <a:pt x="5780" y="24748"/>
                  </a:lnTo>
                  <a:lnTo>
                    <a:pt x="5415" y="25013"/>
                  </a:lnTo>
                  <a:lnTo>
                    <a:pt x="5050" y="25329"/>
                  </a:lnTo>
                  <a:lnTo>
                    <a:pt x="4701" y="25661"/>
                  </a:lnTo>
                  <a:lnTo>
                    <a:pt x="4369" y="26026"/>
                  </a:lnTo>
                  <a:lnTo>
                    <a:pt x="4070" y="26392"/>
                  </a:lnTo>
                  <a:lnTo>
                    <a:pt x="3787" y="26807"/>
                  </a:lnTo>
                  <a:lnTo>
                    <a:pt x="3538" y="27222"/>
                  </a:lnTo>
                  <a:lnTo>
                    <a:pt x="3289" y="27654"/>
                  </a:lnTo>
                  <a:lnTo>
                    <a:pt x="3090" y="28102"/>
                  </a:lnTo>
                  <a:lnTo>
                    <a:pt x="2907" y="28568"/>
                  </a:lnTo>
                  <a:lnTo>
                    <a:pt x="2741" y="29049"/>
                  </a:lnTo>
                  <a:lnTo>
                    <a:pt x="2608" y="29531"/>
                  </a:lnTo>
                  <a:lnTo>
                    <a:pt x="2509" y="30029"/>
                  </a:lnTo>
                  <a:lnTo>
                    <a:pt x="2426" y="30544"/>
                  </a:lnTo>
                  <a:lnTo>
                    <a:pt x="2376" y="31059"/>
                  </a:lnTo>
                  <a:lnTo>
                    <a:pt x="2359" y="31574"/>
                  </a:lnTo>
                  <a:lnTo>
                    <a:pt x="2376" y="32089"/>
                  </a:lnTo>
                  <a:lnTo>
                    <a:pt x="2409" y="32537"/>
                  </a:lnTo>
                  <a:lnTo>
                    <a:pt x="2459" y="32969"/>
                  </a:lnTo>
                  <a:lnTo>
                    <a:pt x="2542" y="33401"/>
                  </a:lnTo>
                  <a:lnTo>
                    <a:pt x="2641" y="33816"/>
                  </a:lnTo>
                  <a:lnTo>
                    <a:pt x="2758" y="34214"/>
                  </a:lnTo>
                  <a:lnTo>
                    <a:pt x="2907" y="34613"/>
                  </a:lnTo>
                  <a:lnTo>
                    <a:pt x="3073" y="34995"/>
                  </a:lnTo>
                  <a:lnTo>
                    <a:pt x="3256" y="35360"/>
                  </a:lnTo>
                  <a:lnTo>
                    <a:pt x="3455" y="35709"/>
                  </a:lnTo>
                  <a:lnTo>
                    <a:pt x="3671" y="36041"/>
                  </a:lnTo>
                  <a:lnTo>
                    <a:pt x="3904" y="36357"/>
                  </a:lnTo>
                  <a:lnTo>
                    <a:pt x="4169" y="36656"/>
                  </a:lnTo>
                  <a:lnTo>
                    <a:pt x="4452" y="36938"/>
                  </a:lnTo>
                  <a:lnTo>
                    <a:pt x="4734" y="37204"/>
                  </a:lnTo>
                  <a:lnTo>
                    <a:pt x="5050" y="37436"/>
                  </a:lnTo>
                  <a:lnTo>
                    <a:pt x="5382" y="37669"/>
                  </a:lnTo>
                  <a:lnTo>
                    <a:pt x="5681" y="37852"/>
                  </a:lnTo>
                  <a:lnTo>
                    <a:pt x="6013" y="38018"/>
                  </a:lnTo>
                  <a:lnTo>
                    <a:pt x="6329" y="38167"/>
                  </a:lnTo>
                  <a:lnTo>
                    <a:pt x="6677" y="38300"/>
                  </a:lnTo>
                  <a:lnTo>
                    <a:pt x="6893" y="38749"/>
                  </a:lnTo>
                  <a:lnTo>
                    <a:pt x="7126" y="39197"/>
                  </a:lnTo>
                  <a:lnTo>
                    <a:pt x="6760" y="39064"/>
                  </a:lnTo>
                  <a:lnTo>
                    <a:pt x="6412" y="38931"/>
                  </a:lnTo>
                  <a:lnTo>
                    <a:pt x="6079" y="38765"/>
                  </a:lnTo>
                  <a:lnTo>
                    <a:pt x="5747" y="38616"/>
                  </a:lnTo>
                  <a:lnTo>
                    <a:pt x="5432" y="38433"/>
                  </a:lnTo>
                  <a:lnTo>
                    <a:pt x="5116" y="38250"/>
                  </a:lnTo>
                  <a:lnTo>
                    <a:pt x="4817" y="38068"/>
                  </a:lnTo>
                  <a:lnTo>
                    <a:pt x="4535" y="37868"/>
                  </a:lnTo>
                  <a:lnTo>
                    <a:pt x="4252" y="37652"/>
                  </a:lnTo>
                  <a:lnTo>
                    <a:pt x="3970" y="37436"/>
                  </a:lnTo>
                  <a:lnTo>
                    <a:pt x="3721" y="37204"/>
                  </a:lnTo>
                  <a:lnTo>
                    <a:pt x="3472" y="36955"/>
                  </a:lnTo>
                  <a:lnTo>
                    <a:pt x="3223" y="36706"/>
                  </a:lnTo>
                  <a:lnTo>
                    <a:pt x="3007" y="36457"/>
                  </a:lnTo>
                  <a:lnTo>
                    <a:pt x="2791" y="36174"/>
                  </a:lnTo>
                  <a:lnTo>
                    <a:pt x="2575" y="35909"/>
                  </a:lnTo>
                  <a:lnTo>
                    <a:pt x="2359" y="35576"/>
                  </a:lnTo>
                  <a:lnTo>
                    <a:pt x="2143" y="35228"/>
                  </a:lnTo>
                  <a:lnTo>
                    <a:pt x="1944" y="34879"/>
                  </a:lnTo>
                  <a:lnTo>
                    <a:pt x="1761" y="34497"/>
                  </a:lnTo>
                  <a:lnTo>
                    <a:pt x="1595" y="34115"/>
                  </a:lnTo>
                  <a:lnTo>
                    <a:pt x="1446" y="33716"/>
                  </a:lnTo>
                  <a:lnTo>
                    <a:pt x="1296" y="33318"/>
                  </a:lnTo>
                  <a:lnTo>
                    <a:pt x="1180" y="32886"/>
                  </a:lnTo>
                  <a:lnTo>
                    <a:pt x="1064" y="32454"/>
                  </a:lnTo>
                  <a:lnTo>
                    <a:pt x="964" y="32005"/>
                  </a:lnTo>
                  <a:lnTo>
                    <a:pt x="881" y="31557"/>
                  </a:lnTo>
                  <a:lnTo>
                    <a:pt x="814" y="31092"/>
                  </a:lnTo>
                  <a:lnTo>
                    <a:pt x="748" y="30610"/>
                  </a:lnTo>
                  <a:lnTo>
                    <a:pt x="715" y="30129"/>
                  </a:lnTo>
                  <a:lnTo>
                    <a:pt x="682" y="29630"/>
                  </a:lnTo>
                  <a:lnTo>
                    <a:pt x="682" y="29132"/>
                  </a:lnTo>
                  <a:lnTo>
                    <a:pt x="682" y="28352"/>
                  </a:lnTo>
                  <a:lnTo>
                    <a:pt x="731" y="27588"/>
                  </a:lnTo>
                  <a:lnTo>
                    <a:pt x="814" y="26840"/>
                  </a:lnTo>
                  <a:lnTo>
                    <a:pt x="914" y="26076"/>
                  </a:lnTo>
                  <a:lnTo>
                    <a:pt x="1064" y="25345"/>
                  </a:lnTo>
                  <a:lnTo>
                    <a:pt x="1246" y="24615"/>
                  </a:lnTo>
                  <a:lnTo>
                    <a:pt x="1446" y="23901"/>
                  </a:lnTo>
                  <a:lnTo>
                    <a:pt x="1678" y="23203"/>
                  </a:lnTo>
                  <a:lnTo>
                    <a:pt x="1944" y="22522"/>
                  </a:lnTo>
                  <a:lnTo>
                    <a:pt x="2243" y="21858"/>
                  </a:lnTo>
                  <a:lnTo>
                    <a:pt x="2575" y="21210"/>
                  </a:lnTo>
                  <a:lnTo>
                    <a:pt x="2924" y="20595"/>
                  </a:lnTo>
                  <a:lnTo>
                    <a:pt x="3306" y="19998"/>
                  </a:lnTo>
                  <a:lnTo>
                    <a:pt x="3704" y="19416"/>
                  </a:lnTo>
                  <a:lnTo>
                    <a:pt x="4136" y="18868"/>
                  </a:lnTo>
                  <a:lnTo>
                    <a:pt x="4601" y="18337"/>
                  </a:lnTo>
                  <a:lnTo>
                    <a:pt x="4850" y="18071"/>
                  </a:lnTo>
                  <a:lnTo>
                    <a:pt x="5116" y="17822"/>
                  </a:lnTo>
                  <a:lnTo>
                    <a:pt x="5382" y="17573"/>
                  </a:lnTo>
                  <a:lnTo>
                    <a:pt x="5664" y="17324"/>
                  </a:lnTo>
                  <a:lnTo>
                    <a:pt x="5947" y="17091"/>
                  </a:lnTo>
                  <a:lnTo>
                    <a:pt x="6229" y="16875"/>
                  </a:lnTo>
                  <a:lnTo>
                    <a:pt x="6528" y="16659"/>
                  </a:lnTo>
                  <a:lnTo>
                    <a:pt x="6827" y="16443"/>
                  </a:lnTo>
                  <a:lnTo>
                    <a:pt x="7142" y="16244"/>
                  </a:lnTo>
                  <a:lnTo>
                    <a:pt x="7458" y="16061"/>
                  </a:lnTo>
                  <a:lnTo>
                    <a:pt x="7773" y="15879"/>
                  </a:lnTo>
                  <a:lnTo>
                    <a:pt x="8089" y="15713"/>
                  </a:lnTo>
                  <a:lnTo>
                    <a:pt x="8421" y="15546"/>
                  </a:lnTo>
                  <a:lnTo>
                    <a:pt x="8753" y="15397"/>
                  </a:lnTo>
                  <a:lnTo>
                    <a:pt x="9102" y="15247"/>
                  </a:lnTo>
                  <a:lnTo>
                    <a:pt x="9434" y="15131"/>
                  </a:lnTo>
                  <a:lnTo>
                    <a:pt x="9966" y="14949"/>
                  </a:lnTo>
                  <a:lnTo>
                    <a:pt x="10481" y="14799"/>
                  </a:lnTo>
                  <a:lnTo>
                    <a:pt x="11012" y="14666"/>
                  </a:lnTo>
                  <a:lnTo>
                    <a:pt x="11527" y="14567"/>
                  </a:lnTo>
                  <a:close/>
                  <a:moveTo>
                    <a:pt x="60057" y="35344"/>
                  </a:moveTo>
                  <a:lnTo>
                    <a:pt x="60722" y="35394"/>
                  </a:lnTo>
                  <a:lnTo>
                    <a:pt x="61402" y="35460"/>
                  </a:lnTo>
                  <a:lnTo>
                    <a:pt x="62100" y="35527"/>
                  </a:lnTo>
                  <a:lnTo>
                    <a:pt x="62499" y="35560"/>
                  </a:lnTo>
                  <a:lnTo>
                    <a:pt x="62897" y="35576"/>
                  </a:lnTo>
                  <a:lnTo>
                    <a:pt x="62781" y="35859"/>
                  </a:lnTo>
                  <a:lnTo>
                    <a:pt x="62698" y="36174"/>
                  </a:lnTo>
                  <a:lnTo>
                    <a:pt x="62648" y="36490"/>
                  </a:lnTo>
                  <a:lnTo>
                    <a:pt x="62615" y="36805"/>
                  </a:lnTo>
                  <a:lnTo>
                    <a:pt x="62615" y="37154"/>
                  </a:lnTo>
                  <a:lnTo>
                    <a:pt x="62648" y="37486"/>
                  </a:lnTo>
                  <a:lnTo>
                    <a:pt x="62715" y="37802"/>
                  </a:lnTo>
                  <a:lnTo>
                    <a:pt x="62798" y="38101"/>
                  </a:lnTo>
                  <a:lnTo>
                    <a:pt x="62914" y="38416"/>
                  </a:lnTo>
                  <a:lnTo>
                    <a:pt x="63047" y="38699"/>
                  </a:lnTo>
                  <a:lnTo>
                    <a:pt x="63213" y="38981"/>
                  </a:lnTo>
                  <a:lnTo>
                    <a:pt x="63379" y="39263"/>
                  </a:lnTo>
                  <a:lnTo>
                    <a:pt x="63097" y="39180"/>
                  </a:lnTo>
                  <a:lnTo>
                    <a:pt x="62831" y="39081"/>
                  </a:lnTo>
                  <a:lnTo>
                    <a:pt x="62565" y="38964"/>
                  </a:lnTo>
                  <a:lnTo>
                    <a:pt x="62299" y="38848"/>
                  </a:lnTo>
                  <a:lnTo>
                    <a:pt x="62034" y="38715"/>
                  </a:lnTo>
                  <a:lnTo>
                    <a:pt x="61784" y="38582"/>
                  </a:lnTo>
                  <a:lnTo>
                    <a:pt x="61535" y="38433"/>
                  </a:lnTo>
                  <a:lnTo>
                    <a:pt x="61303" y="38284"/>
                  </a:lnTo>
                  <a:lnTo>
                    <a:pt x="61054" y="38117"/>
                  </a:lnTo>
                  <a:lnTo>
                    <a:pt x="60838" y="37951"/>
                  </a:lnTo>
                  <a:lnTo>
                    <a:pt x="60605" y="37769"/>
                  </a:lnTo>
                  <a:lnTo>
                    <a:pt x="60389" y="37586"/>
                  </a:lnTo>
                  <a:lnTo>
                    <a:pt x="60190" y="37387"/>
                  </a:lnTo>
                  <a:lnTo>
                    <a:pt x="59991" y="37187"/>
                  </a:lnTo>
                  <a:lnTo>
                    <a:pt x="59808" y="36971"/>
                  </a:lnTo>
                  <a:lnTo>
                    <a:pt x="59625" y="36756"/>
                  </a:lnTo>
                  <a:lnTo>
                    <a:pt x="59393" y="36440"/>
                  </a:lnTo>
                  <a:lnTo>
                    <a:pt x="59160" y="36108"/>
                  </a:lnTo>
                  <a:lnTo>
                    <a:pt x="58944" y="35759"/>
                  </a:lnTo>
                  <a:lnTo>
                    <a:pt x="58762" y="35410"/>
                  </a:lnTo>
                  <a:lnTo>
                    <a:pt x="59077" y="35360"/>
                  </a:lnTo>
                  <a:lnTo>
                    <a:pt x="59393" y="35344"/>
                  </a:lnTo>
                  <a:close/>
                  <a:moveTo>
                    <a:pt x="71135" y="33417"/>
                  </a:moveTo>
                  <a:lnTo>
                    <a:pt x="71135" y="33766"/>
                  </a:lnTo>
                  <a:lnTo>
                    <a:pt x="71135" y="34131"/>
                  </a:lnTo>
                  <a:lnTo>
                    <a:pt x="71102" y="34480"/>
                  </a:lnTo>
                  <a:lnTo>
                    <a:pt x="71052" y="34829"/>
                  </a:lnTo>
                  <a:lnTo>
                    <a:pt x="71002" y="35161"/>
                  </a:lnTo>
                  <a:lnTo>
                    <a:pt x="70919" y="35493"/>
                  </a:lnTo>
                  <a:lnTo>
                    <a:pt x="70836" y="35809"/>
                  </a:lnTo>
                  <a:lnTo>
                    <a:pt x="70720" y="36124"/>
                  </a:lnTo>
                  <a:lnTo>
                    <a:pt x="70604" y="36423"/>
                  </a:lnTo>
                  <a:lnTo>
                    <a:pt x="70454" y="36706"/>
                  </a:lnTo>
                  <a:lnTo>
                    <a:pt x="70305" y="36988"/>
                  </a:lnTo>
                  <a:lnTo>
                    <a:pt x="70139" y="37254"/>
                  </a:lnTo>
                  <a:lnTo>
                    <a:pt x="69956" y="37503"/>
                  </a:lnTo>
                  <a:lnTo>
                    <a:pt x="69757" y="37752"/>
                  </a:lnTo>
                  <a:lnTo>
                    <a:pt x="69541" y="37985"/>
                  </a:lnTo>
                  <a:lnTo>
                    <a:pt x="69308" y="38200"/>
                  </a:lnTo>
                  <a:lnTo>
                    <a:pt x="69059" y="38400"/>
                  </a:lnTo>
                  <a:lnTo>
                    <a:pt x="68843" y="38566"/>
                  </a:lnTo>
                  <a:lnTo>
                    <a:pt x="68611" y="38732"/>
                  </a:lnTo>
                  <a:lnTo>
                    <a:pt x="68378" y="38865"/>
                  </a:lnTo>
                  <a:lnTo>
                    <a:pt x="68129" y="38998"/>
                  </a:lnTo>
                  <a:lnTo>
                    <a:pt x="67880" y="39114"/>
                  </a:lnTo>
                  <a:lnTo>
                    <a:pt x="67614" y="39214"/>
                  </a:lnTo>
                  <a:lnTo>
                    <a:pt x="67348" y="39313"/>
                  </a:lnTo>
                  <a:lnTo>
                    <a:pt x="67066" y="39396"/>
                  </a:lnTo>
                  <a:lnTo>
                    <a:pt x="66784" y="39446"/>
                  </a:lnTo>
                  <a:lnTo>
                    <a:pt x="66501" y="39513"/>
                  </a:lnTo>
                  <a:lnTo>
                    <a:pt x="66219" y="39546"/>
                  </a:lnTo>
                  <a:lnTo>
                    <a:pt x="65920" y="39579"/>
                  </a:lnTo>
                  <a:lnTo>
                    <a:pt x="65322" y="39579"/>
                  </a:lnTo>
                  <a:lnTo>
                    <a:pt x="65007" y="39562"/>
                  </a:lnTo>
                  <a:lnTo>
                    <a:pt x="64708" y="39546"/>
                  </a:lnTo>
                  <a:lnTo>
                    <a:pt x="64392" y="39496"/>
                  </a:lnTo>
                  <a:lnTo>
                    <a:pt x="64309" y="39396"/>
                  </a:lnTo>
                  <a:lnTo>
                    <a:pt x="64541" y="38915"/>
                  </a:lnTo>
                  <a:lnTo>
                    <a:pt x="64741" y="38433"/>
                  </a:lnTo>
                  <a:lnTo>
                    <a:pt x="64907" y="37951"/>
                  </a:lnTo>
                  <a:lnTo>
                    <a:pt x="65040" y="37453"/>
                  </a:lnTo>
                  <a:lnTo>
                    <a:pt x="65156" y="36955"/>
                  </a:lnTo>
                  <a:lnTo>
                    <a:pt x="65239" y="36457"/>
                  </a:lnTo>
                  <a:lnTo>
                    <a:pt x="65305" y="35958"/>
                  </a:lnTo>
                  <a:lnTo>
                    <a:pt x="65339" y="35460"/>
                  </a:lnTo>
                  <a:lnTo>
                    <a:pt x="65804" y="35394"/>
                  </a:lnTo>
                  <a:lnTo>
                    <a:pt x="66252" y="35311"/>
                  </a:lnTo>
                  <a:lnTo>
                    <a:pt x="66701" y="35228"/>
                  </a:lnTo>
                  <a:lnTo>
                    <a:pt x="67149" y="35111"/>
                  </a:lnTo>
                  <a:lnTo>
                    <a:pt x="67597" y="34995"/>
                  </a:lnTo>
                  <a:lnTo>
                    <a:pt x="68029" y="34862"/>
                  </a:lnTo>
                  <a:lnTo>
                    <a:pt x="68461" y="34713"/>
                  </a:lnTo>
                  <a:lnTo>
                    <a:pt x="68893" y="34563"/>
                  </a:lnTo>
                  <a:lnTo>
                    <a:pt x="69474" y="34314"/>
                  </a:lnTo>
                  <a:lnTo>
                    <a:pt x="70056" y="34032"/>
                  </a:lnTo>
                  <a:lnTo>
                    <a:pt x="70604" y="33733"/>
                  </a:lnTo>
                  <a:lnTo>
                    <a:pt x="71135" y="33417"/>
                  </a:lnTo>
                  <a:close/>
                  <a:moveTo>
                    <a:pt x="20047" y="28385"/>
                  </a:moveTo>
                  <a:lnTo>
                    <a:pt x="20761" y="28584"/>
                  </a:lnTo>
                  <a:lnTo>
                    <a:pt x="21509" y="28750"/>
                  </a:lnTo>
                  <a:lnTo>
                    <a:pt x="22256" y="28866"/>
                  </a:lnTo>
                  <a:lnTo>
                    <a:pt x="23020" y="28966"/>
                  </a:lnTo>
                  <a:lnTo>
                    <a:pt x="23120" y="29265"/>
                  </a:lnTo>
                  <a:lnTo>
                    <a:pt x="23037" y="29813"/>
                  </a:lnTo>
                  <a:lnTo>
                    <a:pt x="22671" y="30295"/>
                  </a:lnTo>
                  <a:lnTo>
                    <a:pt x="22323" y="30793"/>
                  </a:lnTo>
                  <a:lnTo>
                    <a:pt x="22007" y="31291"/>
                  </a:lnTo>
                  <a:lnTo>
                    <a:pt x="21708" y="31823"/>
                  </a:lnTo>
                  <a:lnTo>
                    <a:pt x="21442" y="32371"/>
                  </a:lnTo>
                  <a:lnTo>
                    <a:pt x="21193" y="32919"/>
                  </a:lnTo>
                  <a:lnTo>
                    <a:pt x="20977" y="33484"/>
                  </a:lnTo>
                  <a:lnTo>
                    <a:pt x="20778" y="34082"/>
                  </a:lnTo>
                  <a:lnTo>
                    <a:pt x="20662" y="34447"/>
                  </a:lnTo>
                  <a:lnTo>
                    <a:pt x="20562" y="34829"/>
                  </a:lnTo>
                  <a:lnTo>
                    <a:pt x="20479" y="35211"/>
                  </a:lnTo>
                  <a:lnTo>
                    <a:pt x="20396" y="35610"/>
                  </a:lnTo>
                  <a:lnTo>
                    <a:pt x="20330" y="35992"/>
                  </a:lnTo>
                  <a:lnTo>
                    <a:pt x="20280" y="36374"/>
                  </a:lnTo>
                  <a:lnTo>
                    <a:pt x="20246" y="36756"/>
                  </a:lnTo>
                  <a:lnTo>
                    <a:pt x="20213" y="37138"/>
                  </a:lnTo>
                  <a:lnTo>
                    <a:pt x="20014" y="37237"/>
                  </a:lnTo>
                  <a:lnTo>
                    <a:pt x="18735" y="37852"/>
                  </a:lnTo>
                  <a:lnTo>
                    <a:pt x="18087" y="38151"/>
                  </a:lnTo>
                  <a:lnTo>
                    <a:pt x="17423" y="38433"/>
                  </a:lnTo>
                  <a:lnTo>
                    <a:pt x="16759" y="38699"/>
                  </a:lnTo>
                  <a:lnTo>
                    <a:pt x="16094" y="38964"/>
                  </a:lnTo>
                  <a:lnTo>
                    <a:pt x="15413" y="39197"/>
                  </a:lnTo>
                  <a:lnTo>
                    <a:pt x="14732" y="39396"/>
                  </a:lnTo>
                  <a:lnTo>
                    <a:pt x="14317" y="39496"/>
                  </a:lnTo>
                  <a:lnTo>
                    <a:pt x="13902" y="39596"/>
                  </a:lnTo>
                  <a:lnTo>
                    <a:pt x="13487" y="39662"/>
                  </a:lnTo>
                  <a:lnTo>
                    <a:pt x="13072" y="39728"/>
                  </a:lnTo>
                  <a:lnTo>
                    <a:pt x="12656" y="39778"/>
                  </a:lnTo>
                  <a:lnTo>
                    <a:pt x="12225" y="39828"/>
                  </a:lnTo>
                  <a:lnTo>
                    <a:pt x="11809" y="39845"/>
                  </a:lnTo>
                  <a:lnTo>
                    <a:pt x="11378" y="39861"/>
                  </a:lnTo>
                  <a:lnTo>
                    <a:pt x="10962" y="39861"/>
                  </a:lnTo>
                  <a:lnTo>
                    <a:pt x="10530" y="39845"/>
                  </a:lnTo>
                  <a:lnTo>
                    <a:pt x="10115" y="39812"/>
                  </a:lnTo>
                  <a:lnTo>
                    <a:pt x="9700" y="39778"/>
                  </a:lnTo>
                  <a:lnTo>
                    <a:pt x="9285" y="39728"/>
                  </a:lnTo>
                  <a:lnTo>
                    <a:pt x="8870" y="39645"/>
                  </a:lnTo>
                  <a:lnTo>
                    <a:pt x="8471" y="39579"/>
                  </a:lnTo>
                  <a:lnTo>
                    <a:pt x="8056" y="39479"/>
                  </a:lnTo>
                  <a:lnTo>
                    <a:pt x="7773" y="39014"/>
                  </a:lnTo>
                  <a:lnTo>
                    <a:pt x="7524" y="38533"/>
                  </a:lnTo>
                  <a:lnTo>
                    <a:pt x="7940" y="38616"/>
                  </a:lnTo>
                  <a:lnTo>
                    <a:pt x="8355" y="38666"/>
                  </a:lnTo>
                  <a:lnTo>
                    <a:pt x="8787" y="38699"/>
                  </a:lnTo>
                  <a:lnTo>
                    <a:pt x="9218" y="38715"/>
                  </a:lnTo>
                  <a:lnTo>
                    <a:pt x="9667" y="38699"/>
                  </a:lnTo>
                  <a:lnTo>
                    <a:pt x="10115" y="38649"/>
                  </a:lnTo>
                  <a:lnTo>
                    <a:pt x="10564" y="38582"/>
                  </a:lnTo>
                  <a:lnTo>
                    <a:pt x="11012" y="38499"/>
                  </a:lnTo>
                  <a:lnTo>
                    <a:pt x="11378" y="38416"/>
                  </a:lnTo>
                  <a:lnTo>
                    <a:pt x="11726" y="38300"/>
                  </a:lnTo>
                  <a:lnTo>
                    <a:pt x="12075" y="38200"/>
                  </a:lnTo>
                  <a:lnTo>
                    <a:pt x="12424" y="38068"/>
                  </a:lnTo>
                  <a:lnTo>
                    <a:pt x="12773" y="37918"/>
                  </a:lnTo>
                  <a:lnTo>
                    <a:pt x="13121" y="37769"/>
                  </a:lnTo>
                  <a:lnTo>
                    <a:pt x="13454" y="37603"/>
                  </a:lnTo>
                  <a:lnTo>
                    <a:pt x="13786" y="37436"/>
                  </a:lnTo>
                  <a:lnTo>
                    <a:pt x="14101" y="37237"/>
                  </a:lnTo>
                  <a:lnTo>
                    <a:pt x="14417" y="37038"/>
                  </a:lnTo>
                  <a:lnTo>
                    <a:pt x="14716" y="36822"/>
                  </a:lnTo>
                  <a:lnTo>
                    <a:pt x="15031" y="36606"/>
                  </a:lnTo>
                  <a:lnTo>
                    <a:pt x="15314" y="36374"/>
                  </a:lnTo>
                  <a:lnTo>
                    <a:pt x="15596" y="36124"/>
                  </a:lnTo>
                  <a:lnTo>
                    <a:pt x="15878" y="35875"/>
                  </a:lnTo>
                  <a:lnTo>
                    <a:pt x="16128" y="35610"/>
                  </a:lnTo>
                  <a:lnTo>
                    <a:pt x="16493" y="35228"/>
                  </a:lnTo>
                  <a:lnTo>
                    <a:pt x="16825" y="34829"/>
                  </a:lnTo>
                  <a:lnTo>
                    <a:pt x="17141" y="34414"/>
                  </a:lnTo>
                  <a:lnTo>
                    <a:pt x="17440" y="33999"/>
                  </a:lnTo>
                  <a:lnTo>
                    <a:pt x="17739" y="33583"/>
                  </a:lnTo>
                  <a:lnTo>
                    <a:pt x="18004" y="33135"/>
                  </a:lnTo>
                  <a:lnTo>
                    <a:pt x="18253" y="32686"/>
                  </a:lnTo>
                  <a:lnTo>
                    <a:pt x="18503" y="32238"/>
                  </a:lnTo>
                  <a:lnTo>
                    <a:pt x="18735" y="31773"/>
                  </a:lnTo>
                  <a:lnTo>
                    <a:pt x="18951" y="31308"/>
                  </a:lnTo>
                  <a:lnTo>
                    <a:pt x="19167" y="30843"/>
                  </a:lnTo>
                  <a:lnTo>
                    <a:pt x="19350" y="30361"/>
                  </a:lnTo>
                  <a:lnTo>
                    <a:pt x="19549" y="29863"/>
                  </a:lnTo>
                  <a:lnTo>
                    <a:pt x="19715" y="29381"/>
                  </a:lnTo>
                  <a:lnTo>
                    <a:pt x="20047" y="28385"/>
                  </a:lnTo>
                  <a:close/>
                  <a:moveTo>
                    <a:pt x="62034" y="39463"/>
                  </a:moveTo>
                  <a:lnTo>
                    <a:pt x="62333" y="39596"/>
                  </a:lnTo>
                  <a:lnTo>
                    <a:pt x="62615" y="39712"/>
                  </a:lnTo>
                  <a:lnTo>
                    <a:pt x="62930" y="39812"/>
                  </a:lnTo>
                  <a:lnTo>
                    <a:pt x="63229" y="39911"/>
                  </a:lnTo>
                  <a:lnTo>
                    <a:pt x="63030" y="40210"/>
                  </a:lnTo>
                  <a:lnTo>
                    <a:pt x="62798" y="40492"/>
                  </a:lnTo>
                  <a:lnTo>
                    <a:pt x="62482" y="40027"/>
                  </a:lnTo>
                  <a:lnTo>
                    <a:pt x="62133" y="39579"/>
                  </a:lnTo>
                  <a:lnTo>
                    <a:pt x="62034" y="39463"/>
                  </a:lnTo>
                  <a:close/>
                  <a:moveTo>
                    <a:pt x="36623" y="27355"/>
                  </a:moveTo>
                  <a:lnTo>
                    <a:pt x="36955" y="27521"/>
                  </a:lnTo>
                  <a:lnTo>
                    <a:pt x="37254" y="27704"/>
                  </a:lnTo>
                  <a:lnTo>
                    <a:pt x="37569" y="27903"/>
                  </a:lnTo>
                  <a:lnTo>
                    <a:pt x="37868" y="28102"/>
                  </a:lnTo>
                  <a:lnTo>
                    <a:pt x="38167" y="28302"/>
                  </a:lnTo>
                  <a:lnTo>
                    <a:pt x="38449" y="28534"/>
                  </a:lnTo>
                  <a:lnTo>
                    <a:pt x="38715" y="28750"/>
                  </a:lnTo>
                  <a:lnTo>
                    <a:pt x="38981" y="28983"/>
                  </a:lnTo>
                  <a:lnTo>
                    <a:pt x="39081" y="29365"/>
                  </a:lnTo>
                  <a:lnTo>
                    <a:pt x="39180" y="29730"/>
                  </a:lnTo>
                  <a:lnTo>
                    <a:pt x="39296" y="30096"/>
                  </a:lnTo>
                  <a:lnTo>
                    <a:pt x="39429" y="30461"/>
                  </a:lnTo>
                  <a:lnTo>
                    <a:pt x="39579" y="30810"/>
                  </a:lnTo>
                  <a:lnTo>
                    <a:pt x="39745" y="31175"/>
                  </a:lnTo>
                  <a:lnTo>
                    <a:pt x="39911" y="31507"/>
                  </a:lnTo>
                  <a:lnTo>
                    <a:pt x="40094" y="31856"/>
                  </a:lnTo>
                  <a:lnTo>
                    <a:pt x="40293" y="32188"/>
                  </a:lnTo>
                  <a:lnTo>
                    <a:pt x="40509" y="32504"/>
                  </a:lnTo>
                  <a:lnTo>
                    <a:pt x="40725" y="32819"/>
                  </a:lnTo>
                  <a:lnTo>
                    <a:pt x="40957" y="33118"/>
                  </a:lnTo>
                  <a:lnTo>
                    <a:pt x="41206" y="33417"/>
                  </a:lnTo>
                  <a:lnTo>
                    <a:pt x="41456" y="33716"/>
                  </a:lnTo>
                  <a:lnTo>
                    <a:pt x="41738" y="33982"/>
                  </a:lnTo>
                  <a:lnTo>
                    <a:pt x="42004" y="34248"/>
                  </a:lnTo>
                  <a:lnTo>
                    <a:pt x="42087" y="34696"/>
                  </a:lnTo>
                  <a:lnTo>
                    <a:pt x="42137" y="35128"/>
                  </a:lnTo>
                  <a:lnTo>
                    <a:pt x="42170" y="35576"/>
                  </a:lnTo>
                  <a:lnTo>
                    <a:pt x="42170" y="36025"/>
                  </a:lnTo>
                  <a:lnTo>
                    <a:pt x="42170" y="36473"/>
                  </a:lnTo>
                  <a:lnTo>
                    <a:pt x="42137" y="36938"/>
                  </a:lnTo>
                  <a:lnTo>
                    <a:pt x="42087" y="37387"/>
                  </a:lnTo>
                  <a:lnTo>
                    <a:pt x="42020" y="37852"/>
                  </a:lnTo>
                  <a:lnTo>
                    <a:pt x="41638" y="38217"/>
                  </a:lnTo>
                  <a:lnTo>
                    <a:pt x="41273" y="38582"/>
                  </a:lnTo>
                  <a:lnTo>
                    <a:pt x="40941" y="38666"/>
                  </a:lnTo>
                  <a:lnTo>
                    <a:pt x="40592" y="38765"/>
                  </a:lnTo>
                  <a:lnTo>
                    <a:pt x="40243" y="38881"/>
                  </a:lnTo>
                  <a:lnTo>
                    <a:pt x="39894" y="38998"/>
                  </a:lnTo>
                  <a:lnTo>
                    <a:pt x="39562" y="39147"/>
                  </a:lnTo>
                  <a:lnTo>
                    <a:pt x="39230" y="39297"/>
                  </a:lnTo>
                  <a:lnTo>
                    <a:pt x="38898" y="39463"/>
                  </a:lnTo>
                  <a:lnTo>
                    <a:pt x="38566" y="39645"/>
                  </a:lnTo>
                  <a:lnTo>
                    <a:pt x="38250" y="39845"/>
                  </a:lnTo>
                  <a:lnTo>
                    <a:pt x="37935" y="40061"/>
                  </a:lnTo>
                  <a:lnTo>
                    <a:pt x="37636" y="40277"/>
                  </a:lnTo>
                  <a:lnTo>
                    <a:pt x="37337" y="40526"/>
                  </a:lnTo>
                  <a:lnTo>
                    <a:pt x="37038" y="40775"/>
                  </a:lnTo>
                  <a:lnTo>
                    <a:pt x="36755" y="41041"/>
                  </a:lnTo>
                  <a:lnTo>
                    <a:pt x="36490" y="41306"/>
                  </a:lnTo>
                  <a:lnTo>
                    <a:pt x="36224" y="41589"/>
                  </a:lnTo>
                  <a:lnTo>
                    <a:pt x="36241" y="41339"/>
                  </a:lnTo>
                  <a:lnTo>
                    <a:pt x="36257" y="41090"/>
                  </a:lnTo>
                  <a:lnTo>
                    <a:pt x="36257" y="40825"/>
                  </a:lnTo>
                  <a:lnTo>
                    <a:pt x="36257" y="40576"/>
                  </a:lnTo>
                  <a:lnTo>
                    <a:pt x="36241" y="40326"/>
                  </a:lnTo>
                  <a:lnTo>
                    <a:pt x="36207" y="40077"/>
                  </a:lnTo>
                  <a:lnTo>
                    <a:pt x="36174" y="39828"/>
                  </a:lnTo>
                  <a:lnTo>
                    <a:pt x="36124" y="39596"/>
                  </a:lnTo>
                  <a:lnTo>
                    <a:pt x="36074" y="39346"/>
                  </a:lnTo>
                  <a:lnTo>
                    <a:pt x="36008" y="39114"/>
                  </a:lnTo>
                  <a:lnTo>
                    <a:pt x="35942" y="38881"/>
                  </a:lnTo>
                  <a:lnTo>
                    <a:pt x="35842" y="38649"/>
                  </a:lnTo>
                  <a:lnTo>
                    <a:pt x="35759" y="38433"/>
                  </a:lnTo>
                  <a:lnTo>
                    <a:pt x="35643" y="38217"/>
                  </a:lnTo>
                  <a:lnTo>
                    <a:pt x="35543" y="38001"/>
                  </a:lnTo>
                  <a:lnTo>
                    <a:pt x="35410" y="37785"/>
                  </a:lnTo>
                  <a:lnTo>
                    <a:pt x="35227" y="37520"/>
                  </a:lnTo>
                  <a:lnTo>
                    <a:pt x="35045" y="37270"/>
                  </a:lnTo>
                  <a:lnTo>
                    <a:pt x="34845" y="37021"/>
                  </a:lnTo>
                  <a:lnTo>
                    <a:pt x="34629" y="36789"/>
                  </a:lnTo>
                  <a:lnTo>
                    <a:pt x="34397" y="36573"/>
                  </a:lnTo>
                  <a:lnTo>
                    <a:pt x="34148" y="36357"/>
                  </a:lnTo>
                  <a:lnTo>
                    <a:pt x="33899" y="36158"/>
                  </a:lnTo>
                  <a:lnTo>
                    <a:pt x="33633" y="35975"/>
                  </a:lnTo>
                  <a:lnTo>
                    <a:pt x="33351" y="35792"/>
                  </a:lnTo>
                  <a:lnTo>
                    <a:pt x="33068" y="35626"/>
                  </a:lnTo>
                  <a:lnTo>
                    <a:pt x="32769" y="35477"/>
                  </a:lnTo>
                  <a:lnTo>
                    <a:pt x="32454" y="35327"/>
                  </a:lnTo>
                  <a:lnTo>
                    <a:pt x="32122" y="35194"/>
                  </a:lnTo>
                  <a:lnTo>
                    <a:pt x="31789" y="35078"/>
                  </a:lnTo>
                  <a:lnTo>
                    <a:pt x="31441" y="34978"/>
                  </a:lnTo>
                  <a:lnTo>
                    <a:pt x="31092" y="34879"/>
                  </a:lnTo>
                  <a:lnTo>
                    <a:pt x="31291" y="34613"/>
                  </a:lnTo>
                  <a:lnTo>
                    <a:pt x="31507" y="34364"/>
                  </a:lnTo>
                  <a:lnTo>
                    <a:pt x="31740" y="34098"/>
                  </a:lnTo>
                  <a:lnTo>
                    <a:pt x="31989" y="33849"/>
                  </a:lnTo>
                  <a:lnTo>
                    <a:pt x="32487" y="33351"/>
                  </a:lnTo>
                  <a:lnTo>
                    <a:pt x="33018" y="32869"/>
                  </a:lnTo>
                  <a:lnTo>
                    <a:pt x="33766" y="32172"/>
                  </a:lnTo>
                  <a:lnTo>
                    <a:pt x="34131" y="31806"/>
                  </a:lnTo>
                  <a:lnTo>
                    <a:pt x="34480" y="31424"/>
                  </a:lnTo>
                  <a:lnTo>
                    <a:pt x="34879" y="30959"/>
                  </a:lnTo>
                  <a:lnTo>
                    <a:pt x="35227" y="30478"/>
                  </a:lnTo>
                  <a:lnTo>
                    <a:pt x="35560" y="29979"/>
                  </a:lnTo>
                  <a:lnTo>
                    <a:pt x="35842" y="29481"/>
                  </a:lnTo>
                  <a:lnTo>
                    <a:pt x="36091" y="28950"/>
                  </a:lnTo>
                  <a:lnTo>
                    <a:pt x="36307" y="28418"/>
                  </a:lnTo>
                  <a:lnTo>
                    <a:pt x="36490" y="27887"/>
                  </a:lnTo>
                  <a:lnTo>
                    <a:pt x="36623" y="27355"/>
                  </a:lnTo>
                  <a:close/>
                  <a:moveTo>
                    <a:pt x="24332" y="36075"/>
                  </a:moveTo>
                  <a:lnTo>
                    <a:pt x="24498" y="37254"/>
                  </a:lnTo>
                  <a:lnTo>
                    <a:pt x="24598" y="37835"/>
                  </a:lnTo>
                  <a:lnTo>
                    <a:pt x="24698" y="38400"/>
                  </a:lnTo>
                  <a:lnTo>
                    <a:pt x="24797" y="38865"/>
                  </a:lnTo>
                  <a:lnTo>
                    <a:pt x="24913" y="39313"/>
                  </a:lnTo>
                  <a:lnTo>
                    <a:pt x="25030" y="39778"/>
                  </a:lnTo>
                  <a:lnTo>
                    <a:pt x="25163" y="40227"/>
                  </a:lnTo>
                  <a:lnTo>
                    <a:pt x="25312" y="40692"/>
                  </a:lnTo>
                  <a:lnTo>
                    <a:pt x="25462" y="41140"/>
                  </a:lnTo>
                  <a:lnTo>
                    <a:pt x="25628" y="41589"/>
                  </a:lnTo>
                  <a:lnTo>
                    <a:pt x="25810" y="42037"/>
                  </a:lnTo>
                  <a:lnTo>
                    <a:pt x="25445" y="41921"/>
                  </a:lnTo>
                  <a:lnTo>
                    <a:pt x="25080" y="41838"/>
                  </a:lnTo>
                  <a:lnTo>
                    <a:pt x="24664" y="41771"/>
                  </a:lnTo>
                  <a:lnTo>
                    <a:pt x="24249" y="41738"/>
                  </a:lnTo>
                  <a:lnTo>
                    <a:pt x="23834" y="41721"/>
                  </a:lnTo>
                  <a:lnTo>
                    <a:pt x="23402" y="41755"/>
                  </a:lnTo>
                  <a:lnTo>
                    <a:pt x="22987" y="41805"/>
                  </a:lnTo>
                  <a:lnTo>
                    <a:pt x="22572" y="41888"/>
                  </a:lnTo>
                  <a:lnTo>
                    <a:pt x="22156" y="42004"/>
                  </a:lnTo>
                  <a:lnTo>
                    <a:pt x="21741" y="42137"/>
                  </a:lnTo>
                  <a:lnTo>
                    <a:pt x="21542" y="41672"/>
                  </a:lnTo>
                  <a:lnTo>
                    <a:pt x="21376" y="41173"/>
                  </a:lnTo>
                  <a:lnTo>
                    <a:pt x="21226" y="40675"/>
                  </a:lnTo>
                  <a:lnTo>
                    <a:pt x="21110" y="40177"/>
                  </a:lnTo>
                  <a:lnTo>
                    <a:pt x="21343" y="39762"/>
                  </a:lnTo>
                  <a:lnTo>
                    <a:pt x="21542" y="39346"/>
                  </a:lnTo>
                  <a:lnTo>
                    <a:pt x="21741" y="38931"/>
                  </a:lnTo>
                  <a:lnTo>
                    <a:pt x="21924" y="38499"/>
                  </a:lnTo>
                  <a:lnTo>
                    <a:pt x="22090" y="38084"/>
                  </a:lnTo>
                  <a:lnTo>
                    <a:pt x="22240" y="37652"/>
                  </a:lnTo>
                  <a:lnTo>
                    <a:pt x="22389" y="37237"/>
                  </a:lnTo>
                  <a:lnTo>
                    <a:pt x="22505" y="36805"/>
                  </a:lnTo>
                  <a:lnTo>
                    <a:pt x="23419" y="36423"/>
                  </a:lnTo>
                  <a:lnTo>
                    <a:pt x="23867" y="36257"/>
                  </a:lnTo>
                  <a:lnTo>
                    <a:pt x="24332" y="36075"/>
                  </a:lnTo>
                  <a:close/>
                  <a:moveTo>
                    <a:pt x="41688" y="39197"/>
                  </a:moveTo>
                  <a:lnTo>
                    <a:pt x="41572" y="39562"/>
                  </a:lnTo>
                  <a:lnTo>
                    <a:pt x="41439" y="39944"/>
                  </a:lnTo>
                  <a:lnTo>
                    <a:pt x="41273" y="40326"/>
                  </a:lnTo>
                  <a:lnTo>
                    <a:pt x="41107" y="40692"/>
                  </a:lnTo>
                  <a:lnTo>
                    <a:pt x="40874" y="41157"/>
                  </a:lnTo>
                  <a:lnTo>
                    <a:pt x="40625" y="41622"/>
                  </a:lnTo>
                  <a:lnTo>
                    <a:pt x="40343" y="42070"/>
                  </a:lnTo>
                  <a:lnTo>
                    <a:pt x="40044" y="42485"/>
                  </a:lnTo>
                  <a:lnTo>
                    <a:pt x="40077" y="42270"/>
                  </a:lnTo>
                  <a:lnTo>
                    <a:pt x="40110" y="42054"/>
                  </a:lnTo>
                  <a:lnTo>
                    <a:pt x="40160" y="41838"/>
                  </a:lnTo>
                  <a:lnTo>
                    <a:pt x="40227" y="41622"/>
                  </a:lnTo>
                  <a:lnTo>
                    <a:pt x="40376" y="41190"/>
                  </a:lnTo>
                  <a:lnTo>
                    <a:pt x="40575" y="40775"/>
                  </a:lnTo>
                  <a:lnTo>
                    <a:pt x="40791" y="40360"/>
                  </a:lnTo>
                  <a:lnTo>
                    <a:pt x="41040" y="39961"/>
                  </a:lnTo>
                  <a:lnTo>
                    <a:pt x="41339" y="39579"/>
                  </a:lnTo>
                  <a:lnTo>
                    <a:pt x="41638" y="39197"/>
                  </a:lnTo>
                  <a:close/>
                  <a:moveTo>
                    <a:pt x="56619" y="36656"/>
                  </a:moveTo>
                  <a:lnTo>
                    <a:pt x="56968" y="36756"/>
                  </a:lnTo>
                  <a:lnTo>
                    <a:pt x="57317" y="36888"/>
                  </a:lnTo>
                  <a:lnTo>
                    <a:pt x="57666" y="37021"/>
                  </a:lnTo>
                  <a:lnTo>
                    <a:pt x="57998" y="37171"/>
                  </a:lnTo>
                  <a:lnTo>
                    <a:pt x="58330" y="37337"/>
                  </a:lnTo>
                  <a:lnTo>
                    <a:pt x="58662" y="37520"/>
                  </a:lnTo>
                  <a:lnTo>
                    <a:pt x="58994" y="37702"/>
                  </a:lnTo>
                  <a:lnTo>
                    <a:pt x="59310" y="37902"/>
                  </a:lnTo>
                  <a:lnTo>
                    <a:pt x="59625" y="38134"/>
                  </a:lnTo>
                  <a:lnTo>
                    <a:pt x="59941" y="38367"/>
                  </a:lnTo>
                  <a:lnTo>
                    <a:pt x="60240" y="38599"/>
                  </a:lnTo>
                  <a:lnTo>
                    <a:pt x="60522" y="38865"/>
                  </a:lnTo>
                  <a:lnTo>
                    <a:pt x="60805" y="39131"/>
                  </a:lnTo>
                  <a:lnTo>
                    <a:pt x="61087" y="39413"/>
                  </a:lnTo>
                  <a:lnTo>
                    <a:pt x="61353" y="39695"/>
                  </a:lnTo>
                  <a:lnTo>
                    <a:pt x="61618" y="40011"/>
                  </a:lnTo>
                  <a:lnTo>
                    <a:pt x="62000" y="40492"/>
                  </a:lnTo>
                  <a:lnTo>
                    <a:pt x="62333" y="40991"/>
                  </a:lnTo>
                  <a:lnTo>
                    <a:pt x="62083" y="41240"/>
                  </a:lnTo>
                  <a:lnTo>
                    <a:pt x="61801" y="41489"/>
                  </a:lnTo>
                  <a:lnTo>
                    <a:pt x="61519" y="41705"/>
                  </a:lnTo>
                  <a:lnTo>
                    <a:pt x="61220" y="41921"/>
                  </a:lnTo>
                  <a:lnTo>
                    <a:pt x="60921" y="42137"/>
                  </a:lnTo>
                  <a:lnTo>
                    <a:pt x="60605" y="42319"/>
                  </a:lnTo>
                  <a:lnTo>
                    <a:pt x="60273" y="42502"/>
                  </a:lnTo>
                  <a:lnTo>
                    <a:pt x="59941" y="42668"/>
                  </a:lnTo>
                  <a:lnTo>
                    <a:pt x="59924" y="42436"/>
                  </a:lnTo>
                  <a:lnTo>
                    <a:pt x="59891" y="42203"/>
                  </a:lnTo>
                  <a:lnTo>
                    <a:pt x="59825" y="41805"/>
                  </a:lnTo>
                  <a:lnTo>
                    <a:pt x="59725" y="41423"/>
                  </a:lnTo>
                  <a:lnTo>
                    <a:pt x="59592" y="41057"/>
                  </a:lnTo>
                  <a:lnTo>
                    <a:pt x="59426" y="40708"/>
                  </a:lnTo>
                  <a:lnTo>
                    <a:pt x="59243" y="40376"/>
                  </a:lnTo>
                  <a:lnTo>
                    <a:pt x="59027" y="40044"/>
                  </a:lnTo>
                  <a:lnTo>
                    <a:pt x="58795" y="39745"/>
                  </a:lnTo>
                  <a:lnTo>
                    <a:pt x="58546" y="39446"/>
                  </a:lnTo>
                  <a:lnTo>
                    <a:pt x="58280" y="39180"/>
                  </a:lnTo>
                  <a:lnTo>
                    <a:pt x="57998" y="38915"/>
                  </a:lnTo>
                  <a:lnTo>
                    <a:pt x="57682" y="38666"/>
                  </a:lnTo>
                  <a:lnTo>
                    <a:pt x="57367" y="38433"/>
                  </a:lnTo>
                  <a:lnTo>
                    <a:pt x="57034" y="38217"/>
                  </a:lnTo>
                  <a:lnTo>
                    <a:pt x="56702" y="38018"/>
                  </a:lnTo>
                  <a:lnTo>
                    <a:pt x="56353" y="37835"/>
                  </a:lnTo>
                  <a:lnTo>
                    <a:pt x="56005" y="37669"/>
                  </a:lnTo>
                  <a:lnTo>
                    <a:pt x="56138" y="37387"/>
                  </a:lnTo>
                  <a:lnTo>
                    <a:pt x="56287" y="37138"/>
                  </a:lnTo>
                  <a:lnTo>
                    <a:pt x="56453" y="36888"/>
                  </a:lnTo>
                  <a:lnTo>
                    <a:pt x="56619" y="36656"/>
                  </a:lnTo>
                  <a:close/>
                  <a:moveTo>
                    <a:pt x="51338" y="37221"/>
                  </a:moveTo>
                  <a:lnTo>
                    <a:pt x="52334" y="37337"/>
                  </a:lnTo>
                  <a:lnTo>
                    <a:pt x="52816" y="37403"/>
                  </a:lnTo>
                  <a:lnTo>
                    <a:pt x="53314" y="37503"/>
                  </a:lnTo>
                  <a:lnTo>
                    <a:pt x="53746" y="37586"/>
                  </a:lnTo>
                  <a:lnTo>
                    <a:pt x="54194" y="37702"/>
                  </a:lnTo>
                  <a:lnTo>
                    <a:pt x="54659" y="37852"/>
                  </a:lnTo>
                  <a:lnTo>
                    <a:pt x="55108" y="38001"/>
                  </a:lnTo>
                  <a:lnTo>
                    <a:pt x="54742" y="38898"/>
                  </a:lnTo>
                  <a:lnTo>
                    <a:pt x="54693" y="39048"/>
                  </a:lnTo>
                  <a:lnTo>
                    <a:pt x="54477" y="39579"/>
                  </a:lnTo>
                  <a:lnTo>
                    <a:pt x="54261" y="40094"/>
                  </a:lnTo>
                  <a:lnTo>
                    <a:pt x="54028" y="40592"/>
                  </a:lnTo>
                  <a:lnTo>
                    <a:pt x="53812" y="41057"/>
                  </a:lnTo>
                  <a:lnTo>
                    <a:pt x="53580" y="41522"/>
                  </a:lnTo>
                  <a:lnTo>
                    <a:pt x="53331" y="41971"/>
                  </a:lnTo>
                  <a:lnTo>
                    <a:pt x="53098" y="42402"/>
                  </a:lnTo>
                  <a:lnTo>
                    <a:pt x="52849" y="42801"/>
                  </a:lnTo>
                  <a:lnTo>
                    <a:pt x="52716" y="42751"/>
                  </a:lnTo>
                  <a:lnTo>
                    <a:pt x="52450" y="42602"/>
                  </a:lnTo>
                  <a:lnTo>
                    <a:pt x="52185" y="42436"/>
                  </a:lnTo>
                  <a:lnTo>
                    <a:pt x="51919" y="42270"/>
                  </a:lnTo>
                  <a:lnTo>
                    <a:pt x="51670" y="42070"/>
                  </a:lnTo>
                  <a:lnTo>
                    <a:pt x="51437" y="41871"/>
                  </a:lnTo>
                  <a:lnTo>
                    <a:pt x="51205" y="41655"/>
                  </a:lnTo>
                  <a:lnTo>
                    <a:pt x="50989" y="41423"/>
                  </a:lnTo>
                  <a:lnTo>
                    <a:pt x="50790" y="41173"/>
                  </a:lnTo>
                  <a:lnTo>
                    <a:pt x="50624" y="40924"/>
                  </a:lnTo>
                  <a:lnTo>
                    <a:pt x="50474" y="40659"/>
                  </a:lnTo>
                  <a:lnTo>
                    <a:pt x="50341" y="40393"/>
                  </a:lnTo>
                  <a:lnTo>
                    <a:pt x="50242" y="40110"/>
                  </a:lnTo>
                  <a:lnTo>
                    <a:pt x="50175" y="39828"/>
                  </a:lnTo>
                  <a:lnTo>
                    <a:pt x="50125" y="39529"/>
                  </a:lnTo>
                  <a:lnTo>
                    <a:pt x="50125" y="39230"/>
                  </a:lnTo>
                  <a:lnTo>
                    <a:pt x="50158" y="38931"/>
                  </a:lnTo>
                  <a:lnTo>
                    <a:pt x="50225" y="38666"/>
                  </a:lnTo>
                  <a:lnTo>
                    <a:pt x="50308" y="38416"/>
                  </a:lnTo>
                  <a:lnTo>
                    <a:pt x="50424" y="38184"/>
                  </a:lnTo>
                  <a:lnTo>
                    <a:pt x="50574" y="37968"/>
                  </a:lnTo>
                  <a:lnTo>
                    <a:pt x="50740" y="37752"/>
                  </a:lnTo>
                  <a:lnTo>
                    <a:pt x="50922" y="37553"/>
                  </a:lnTo>
                  <a:lnTo>
                    <a:pt x="51122" y="37387"/>
                  </a:lnTo>
                  <a:lnTo>
                    <a:pt x="51338" y="37221"/>
                  </a:lnTo>
                  <a:close/>
                  <a:moveTo>
                    <a:pt x="55722" y="38267"/>
                  </a:moveTo>
                  <a:lnTo>
                    <a:pt x="56038" y="38416"/>
                  </a:lnTo>
                  <a:lnTo>
                    <a:pt x="56353" y="38599"/>
                  </a:lnTo>
                  <a:lnTo>
                    <a:pt x="56669" y="38782"/>
                  </a:lnTo>
                  <a:lnTo>
                    <a:pt x="56968" y="38964"/>
                  </a:lnTo>
                  <a:lnTo>
                    <a:pt x="57250" y="39180"/>
                  </a:lnTo>
                  <a:lnTo>
                    <a:pt x="57516" y="39396"/>
                  </a:lnTo>
                  <a:lnTo>
                    <a:pt x="57782" y="39629"/>
                  </a:lnTo>
                  <a:lnTo>
                    <a:pt x="58031" y="39861"/>
                  </a:lnTo>
                  <a:lnTo>
                    <a:pt x="58247" y="40127"/>
                  </a:lnTo>
                  <a:lnTo>
                    <a:pt x="58463" y="40393"/>
                  </a:lnTo>
                  <a:lnTo>
                    <a:pt x="58645" y="40675"/>
                  </a:lnTo>
                  <a:lnTo>
                    <a:pt x="58812" y="40974"/>
                  </a:lnTo>
                  <a:lnTo>
                    <a:pt x="58961" y="41290"/>
                  </a:lnTo>
                  <a:lnTo>
                    <a:pt x="59077" y="41605"/>
                  </a:lnTo>
                  <a:lnTo>
                    <a:pt x="59160" y="41954"/>
                  </a:lnTo>
                  <a:lnTo>
                    <a:pt x="59227" y="42303"/>
                  </a:lnTo>
                  <a:lnTo>
                    <a:pt x="59260" y="42635"/>
                  </a:lnTo>
                  <a:lnTo>
                    <a:pt x="59277" y="42951"/>
                  </a:lnTo>
                  <a:lnTo>
                    <a:pt x="58812" y="43117"/>
                  </a:lnTo>
                  <a:lnTo>
                    <a:pt x="58479" y="43216"/>
                  </a:lnTo>
                  <a:lnTo>
                    <a:pt x="58131" y="43299"/>
                  </a:lnTo>
                  <a:lnTo>
                    <a:pt x="57798" y="43366"/>
                  </a:lnTo>
                  <a:lnTo>
                    <a:pt x="57450" y="43432"/>
                  </a:lnTo>
                  <a:lnTo>
                    <a:pt x="57101" y="43465"/>
                  </a:lnTo>
                  <a:lnTo>
                    <a:pt x="56769" y="43499"/>
                  </a:lnTo>
                  <a:lnTo>
                    <a:pt x="56420" y="43515"/>
                  </a:lnTo>
                  <a:lnTo>
                    <a:pt x="55739" y="43515"/>
                  </a:lnTo>
                  <a:lnTo>
                    <a:pt x="55407" y="43482"/>
                  </a:lnTo>
                  <a:lnTo>
                    <a:pt x="55075" y="43449"/>
                  </a:lnTo>
                  <a:lnTo>
                    <a:pt x="54742" y="43399"/>
                  </a:lnTo>
                  <a:lnTo>
                    <a:pt x="54427" y="43333"/>
                  </a:lnTo>
                  <a:lnTo>
                    <a:pt x="54095" y="43266"/>
                  </a:lnTo>
                  <a:lnTo>
                    <a:pt x="53779" y="43166"/>
                  </a:lnTo>
                  <a:lnTo>
                    <a:pt x="53480" y="43067"/>
                  </a:lnTo>
                  <a:lnTo>
                    <a:pt x="53729" y="42652"/>
                  </a:lnTo>
                  <a:lnTo>
                    <a:pt x="53962" y="42220"/>
                  </a:lnTo>
                  <a:lnTo>
                    <a:pt x="54194" y="41771"/>
                  </a:lnTo>
                  <a:lnTo>
                    <a:pt x="54427" y="41306"/>
                  </a:lnTo>
                  <a:lnTo>
                    <a:pt x="54659" y="40825"/>
                  </a:lnTo>
                  <a:lnTo>
                    <a:pt x="54875" y="40326"/>
                  </a:lnTo>
                  <a:lnTo>
                    <a:pt x="55091" y="39828"/>
                  </a:lnTo>
                  <a:lnTo>
                    <a:pt x="55307" y="39297"/>
                  </a:lnTo>
                  <a:lnTo>
                    <a:pt x="55374" y="39147"/>
                  </a:lnTo>
                  <a:lnTo>
                    <a:pt x="55722" y="38267"/>
                  </a:lnTo>
                  <a:close/>
                  <a:moveTo>
                    <a:pt x="20197" y="37885"/>
                  </a:moveTo>
                  <a:lnTo>
                    <a:pt x="20213" y="38433"/>
                  </a:lnTo>
                  <a:lnTo>
                    <a:pt x="20246" y="38981"/>
                  </a:lnTo>
                  <a:lnTo>
                    <a:pt x="20313" y="39529"/>
                  </a:lnTo>
                  <a:lnTo>
                    <a:pt x="20413" y="40061"/>
                  </a:lnTo>
                  <a:lnTo>
                    <a:pt x="20163" y="40443"/>
                  </a:lnTo>
                  <a:lnTo>
                    <a:pt x="19914" y="40791"/>
                  </a:lnTo>
                  <a:lnTo>
                    <a:pt x="19649" y="41124"/>
                  </a:lnTo>
                  <a:lnTo>
                    <a:pt x="19399" y="41423"/>
                  </a:lnTo>
                  <a:lnTo>
                    <a:pt x="19134" y="41688"/>
                  </a:lnTo>
                  <a:lnTo>
                    <a:pt x="18885" y="41937"/>
                  </a:lnTo>
                  <a:lnTo>
                    <a:pt x="18619" y="42170"/>
                  </a:lnTo>
                  <a:lnTo>
                    <a:pt x="18353" y="42369"/>
                  </a:lnTo>
                  <a:lnTo>
                    <a:pt x="18104" y="42552"/>
                  </a:lnTo>
                  <a:lnTo>
                    <a:pt x="17855" y="42718"/>
                  </a:lnTo>
                  <a:lnTo>
                    <a:pt x="17606" y="42867"/>
                  </a:lnTo>
                  <a:lnTo>
                    <a:pt x="17373" y="43000"/>
                  </a:lnTo>
                  <a:lnTo>
                    <a:pt x="17141" y="43117"/>
                  </a:lnTo>
                  <a:lnTo>
                    <a:pt x="16908" y="43216"/>
                  </a:lnTo>
                  <a:lnTo>
                    <a:pt x="16493" y="43366"/>
                  </a:lnTo>
                  <a:lnTo>
                    <a:pt x="16078" y="43482"/>
                  </a:lnTo>
                  <a:lnTo>
                    <a:pt x="15679" y="43582"/>
                  </a:lnTo>
                  <a:lnTo>
                    <a:pt x="15281" y="43631"/>
                  </a:lnTo>
                  <a:lnTo>
                    <a:pt x="14899" y="43665"/>
                  </a:lnTo>
                  <a:lnTo>
                    <a:pt x="14517" y="43665"/>
                  </a:lnTo>
                  <a:lnTo>
                    <a:pt x="14151" y="43631"/>
                  </a:lnTo>
                  <a:lnTo>
                    <a:pt x="13786" y="43582"/>
                  </a:lnTo>
                  <a:lnTo>
                    <a:pt x="13437" y="43515"/>
                  </a:lnTo>
                  <a:lnTo>
                    <a:pt x="13105" y="43432"/>
                  </a:lnTo>
                  <a:lnTo>
                    <a:pt x="12773" y="43349"/>
                  </a:lnTo>
                  <a:lnTo>
                    <a:pt x="12457" y="43233"/>
                  </a:lnTo>
                  <a:lnTo>
                    <a:pt x="12158" y="43100"/>
                  </a:lnTo>
                  <a:lnTo>
                    <a:pt x="11876" y="42984"/>
                  </a:lnTo>
                  <a:lnTo>
                    <a:pt x="11610" y="42834"/>
                  </a:lnTo>
                  <a:lnTo>
                    <a:pt x="11344" y="42701"/>
                  </a:lnTo>
                  <a:lnTo>
                    <a:pt x="11112" y="42552"/>
                  </a:lnTo>
                  <a:lnTo>
                    <a:pt x="10763" y="42319"/>
                  </a:lnTo>
                  <a:lnTo>
                    <a:pt x="10431" y="42087"/>
                  </a:lnTo>
                  <a:lnTo>
                    <a:pt x="10099" y="41821"/>
                  </a:lnTo>
                  <a:lnTo>
                    <a:pt x="9783" y="41539"/>
                  </a:lnTo>
                  <a:lnTo>
                    <a:pt x="9484" y="41240"/>
                  </a:lnTo>
                  <a:lnTo>
                    <a:pt x="9185" y="40941"/>
                  </a:lnTo>
                  <a:lnTo>
                    <a:pt x="8903" y="40625"/>
                  </a:lnTo>
                  <a:lnTo>
                    <a:pt x="8637" y="40293"/>
                  </a:lnTo>
                  <a:lnTo>
                    <a:pt x="9019" y="40360"/>
                  </a:lnTo>
                  <a:lnTo>
                    <a:pt x="9401" y="40409"/>
                  </a:lnTo>
                  <a:lnTo>
                    <a:pt x="9800" y="40459"/>
                  </a:lnTo>
                  <a:lnTo>
                    <a:pt x="10198" y="40492"/>
                  </a:lnTo>
                  <a:lnTo>
                    <a:pt x="10580" y="40509"/>
                  </a:lnTo>
                  <a:lnTo>
                    <a:pt x="10979" y="40526"/>
                  </a:lnTo>
                  <a:lnTo>
                    <a:pt x="11776" y="40526"/>
                  </a:lnTo>
                  <a:lnTo>
                    <a:pt x="12175" y="40492"/>
                  </a:lnTo>
                  <a:lnTo>
                    <a:pt x="12573" y="40459"/>
                  </a:lnTo>
                  <a:lnTo>
                    <a:pt x="12955" y="40426"/>
                  </a:lnTo>
                  <a:lnTo>
                    <a:pt x="13354" y="40360"/>
                  </a:lnTo>
                  <a:lnTo>
                    <a:pt x="13753" y="40310"/>
                  </a:lnTo>
                  <a:lnTo>
                    <a:pt x="14135" y="40227"/>
                  </a:lnTo>
                  <a:lnTo>
                    <a:pt x="14533" y="40144"/>
                  </a:lnTo>
                  <a:lnTo>
                    <a:pt x="14915" y="40044"/>
                  </a:lnTo>
                  <a:lnTo>
                    <a:pt x="15596" y="39828"/>
                  </a:lnTo>
                  <a:lnTo>
                    <a:pt x="16277" y="39596"/>
                  </a:lnTo>
                  <a:lnTo>
                    <a:pt x="16941" y="39346"/>
                  </a:lnTo>
                  <a:lnTo>
                    <a:pt x="17606" y="39081"/>
                  </a:lnTo>
                  <a:lnTo>
                    <a:pt x="18270" y="38798"/>
                  </a:lnTo>
                  <a:lnTo>
                    <a:pt x="18918" y="38499"/>
                  </a:lnTo>
                  <a:lnTo>
                    <a:pt x="20197" y="37885"/>
                  </a:lnTo>
                  <a:close/>
                  <a:moveTo>
                    <a:pt x="39496" y="44180"/>
                  </a:moveTo>
                  <a:lnTo>
                    <a:pt x="39562" y="44429"/>
                  </a:lnTo>
                  <a:lnTo>
                    <a:pt x="39645" y="44678"/>
                  </a:lnTo>
                  <a:lnTo>
                    <a:pt x="39745" y="44927"/>
                  </a:lnTo>
                  <a:lnTo>
                    <a:pt x="39845" y="45159"/>
                  </a:lnTo>
                  <a:lnTo>
                    <a:pt x="39562" y="45193"/>
                  </a:lnTo>
                  <a:lnTo>
                    <a:pt x="39296" y="45226"/>
                  </a:lnTo>
                  <a:lnTo>
                    <a:pt x="39014" y="45276"/>
                  </a:lnTo>
                  <a:lnTo>
                    <a:pt x="38732" y="45326"/>
                  </a:lnTo>
                  <a:lnTo>
                    <a:pt x="38466" y="45409"/>
                  </a:lnTo>
                  <a:lnTo>
                    <a:pt x="38184" y="45492"/>
                  </a:lnTo>
                  <a:lnTo>
                    <a:pt x="37918" y="45575"/>
                  </a:lnTo>
                  <a:lnTo>
                    <a:pt x="37652" y="45674"/>
                  </a:lnTo>
                  <a:lnTo>
                    <a:pt x="38134" y="45342"/>
                  </a:lnTo>
                  <a:lnTo>
                    <a:pt x="38616" y="44977"/>
                  </a:lnTo>
                  <a:lnTo>
                    <a:pt x="39064" y="44595"/>
                  </a:lnTo>
                  <a:lnTo>
                    <a:pt x="39496" y="44180"/>
                  </a:lnTo>
                  <a:close/>
                  <a:moveTo>
                    <a:pt x="40575" y="39463"/>
                  </a:moveTo>
                  <a:lnTo>
                    <a:pt x="40409" y="39712"/>
                  </a:lnTo>
                  <a:lnTo>
                    <a:pt x="40260" y="39944"/>
                  </a:lnTo>
                  <a:lnTo>
                    <a:pt x="40110" y="40194"/>
                  </a:lnTo>
                  <a:lnTo>
                    <a:pt x="39994" y="40426"/>
                  </a:lnTo>
                  <a:lnTo>
                    <a:pt x="39878" y="40659"/>
                  </a:lnTo>
                  <a:lnTo>
                    <a:pt x="39762" y="40908"/>
                  </a:lnTo>
                  <a:lnTo>
                    <a:pt x="39678" y="41157"/>
                  </a:lnTo>
                  <a:lnTo>
                    <a:pt x="39595" y="41389"/>
                  </a:lnTo>
                  <a:lnTo>
                    <a:pt x="39529" y="41638"/>
                  </a:lnTo>
                  <a:lnTo>
                    <a:pt x="39463" y="41871"/>
                  </a:lnTo>
                  <a:lnTo>
                    <a:pt x="39413" y="42120"/>
                  </a:lnTo>
                  <a:lnTo>
                    <a:pt x="39380" y="42369"/>
                  </a:lnTo>
                  <a:lnTo>
                    <a:pt x="39363" y="42602"/>
                  </a:lnTo>
                  <a:lnTo>
                    <a:pt x="39346" y="42851"/>
                  </a:lnTo>
                  <a:lnTo>
                    <a:pt x="39346" y="43100"/>
                  </a:lnTo>
                  <a:lnTo>
                    <a:pt x="39363" y="43333"/>
                  </a:lnTo>
                  <a:lnTo>
                    <a:pt x="38948" y="43781"/>
                  </a:lnTo>
                  <a:lnTo>
                    <a:pt x="38516" y="44180"/>
                  </a:lnTo>
                  <a:lnTo>
                    <a:pt x="38067" y="44562"/>
                  </a:lnTo>
                  <a:lnTo>
                    <a:pt x="37586" y="44927"/>
                  </a:lnTo>
                  <a:lnTo>
                    <a:pt x="37104" y="45243"/>
                  </a:lnTo>
                  <a:lnTo>
                    <a:pt x="36589" y="45525"/>
                  </a:lnTo>
                  <a:lnTo>
                    <a:pt x="36074" y="45791"/>
                  </a:lnTo>
                  <a:lnTo>
                    <a:pt x="35543" y="46007"/>
                  </a:lnTo>
                  <a:lnTo>
                    <a:pt x="34928" y="46206"/>
                  </a:lnTo>
                  <a:lnTo>
                    <a:pt x="34314" y="46388"/>
                  </a:lnTo>
                  <a:lnTo>
                    <a:pt x="34530" y="45774"/>
                  </a:lnTo>
                  <a:lnTo>
                    <a:pt x="34762" y="45209"/>
                  </a:lnTo>
                  <a:lnTo>
                    <a:pt x="34928" y="44977"/>
                  </a:lnTo>
                  <a:lnTo>
                    <a:pt x="35095" y="44728"/>
                  </a:lnTo>
                  <a:lnTo>
                    <a:pt x="35244" y="44479"/>
                  </a:lnTo>
                  <a:lnTo>
                    <a:pt x="35393" y="44229"/>
                  </a:lnTo>
                  <a:lnTo>
                    <a:pt x="35526" y="43964"/>
                  </a:lnTo>
                  <a:lnTo>
                    <a:pt x="35643" y="43698"/>
                  </a:lnTo>
                  <a:lnTo>
                    <a:pt x="35759" y="43432"/>
                  </a:lnTo>
                  <a:lnTo>
                    <a:pt x="35859" y="43150"/>
                  </a:lnTo>
                  <a:lnTo>
                    <a:pt x="36058" y="42867"/>
                  </a:lnTo>
                  <a:lnTo>
                    <a:pt x="36257" y="42602"/>
                  </a:lnTo>
                  <a:lnTo>
                    <a:pt x="36473" y="42336"/>
                  </a:lnTo>
                  <a:lnTo>
                    <a:pt x="36689" y="42070"/>
                  </a:lnTo>
                  <a:lnTo>
                    <a:pt x="36905" y="41854"/>
                  </a:lnTo>
                  <a:lnTo>
                    <a:pt x="37104" y="41622"/>
                  </a:lnTo>
                  <a:lnTo>
                    <a:pt x="37337" y="41423"/>
                  </a:lnTo>
                  <a:lnTo>
                    <a:pt x="37553" y="41207"/>
                  </a:lnTo>
                  <a:lnTo>
                    <a:pt x="38018" y="40825"/>
                  </a:lnTo>
                  <a:lnTo>
                    <a:pt x="38499" y="40492"/>
                  </a:lnTo>
                  <a:lnTo>
                    <a:pt x="38998" y="40177"/>
                  </a:lnTo>
                  <a:lnTo>
                    <a:pt x="39512" y="39895"/>
                  </a:lnTo>
                  <a:lnTo>
                    <a:pt x="40044" y="39662"/>
                  </a:lnTo>
                  <a:lnTo>
                    <a:pt x="40575" y="39463"/>
                  </a:lnTo>
                  <a:close/>
                  <a:moveTo>
                    <a:pt x="33616" y="46388"/>
                  </a:moveTo>
                  <a:lnTo>
                    <a:pt x="33567" y="46538"/>
                  </a:lnTo>
                  <a:lnTo>
                    <a:pt x="33351" y="46588"/>
                  </a:lnTo>
                  <a:lnTo>
                    <a:pt x="33616" y="46388"/>
                  </a:lnTo>
                  <a:close/>
                  <a:moveTo>
                    <a:pt x="45276" y="36224"/>
                  </a:moveTo>
                  <a:lnTo>
                    <a:pt x="45890" y="36423"/>
                  </a:lnTo>
                  <a:lnTo>
                    <a:pt x="46488" y="36573"/>
                  </a:lnTo>
                  <a:lnTo>
                    <a:pt x="47119" y="36706"/>
                  </a:lnTo>
                  <a:lnTo>
                    <a:pt x="47734" y="36822"/>
                  </a:lnTo>
                  <a:lnTo>
                    <a:pt x="48365" y="36905"/>
                  </a:lnTo>
                  <a:lnTo>
                    <a:pt x="48979" y="36971"/>
                  </a:lnTo>
                  <a:lnTo>
                    <a:pt x="50225" y="37104"/>
                  </a:lnTo>
                  <a:lnTo>
                    <a:pt x="50408" y="37121"/>
                  </a:lnTo>
                  <a:lnTo>
                    <a:pt x="50225" y="37304"/>
                  </a:lnTo>
                  <a:lnTo>
                    <a:pt x="50075" y="37503"/>
                  </a:lnTo>
                  <a:lnTo>
                    <a:pt x="49943" y="37702"/>
                  </a:lnTo>
                  <a:lnTo>
                    <a:pt x="49810" y="37902"/>
                  </a:lnTo>
                  <a:lnTo>
                    <a:pt x="49710" y="38117"/>
                  </a:lnTo>
                  <a:lnTo>
                    <a:pt x="49627" y="38350"/>
                  </a:lnTo>
                  <a:lnTo>
                    <a:pt x="49561" y="38582"/>
                  </a:lnTo>
                  <a:lnTo>
                    <a:pt x="49511" y="38815"/>
                  </a:lnTo>
                  <a:lnTo>
                    <a:pt x="49461" y="39164"/>
                  </a:lnTo>
                  <a:lnTo>
                    <a:pt x="49461" y="39496"/>
                  </a:lnTo>
                  <a:lnTo>
                    <a:pt x="49494" y="39845"/>
                  </a:lnTo>
                  <a:lnTo>
                    <a:pt x="49561" y="40177"/>
                  </a:lnTo>
                  <a:lnTo>
                    <a:pt x="49677" y="40526"/>
                  </a:lnTo>
                  <a:lnTo>
                    <a:pt x="49810" y="40858"/>
                  </a:lnTo>
                  <a:lnTo>
                    <a:pt x="49992" y="41190"/>
                  </a:lnTo>
                  <a:lnTo>
                    <a:pt x="50208" y="41522"/>
                  </a:lnTo>
                  <a:lnTo>
                    <a:pt x="50424" y="41788"/>
                  </a:lnTo>
                  <a:lnTo>
                    <a:pt x="50657" y="42054"/>
                  </a:lnTo>
                  <a:lnTo>
                    <a:pt x="50906" y="42303"/>
                  </a:lnTo>
                  <a:lnTo>
                    <a:pt x="51172" y="42535"/>
                  </a:lnTo>
                  <a:lnTo>
                    <a:pt x="51471" y="42768"/>
                  </a:lnTo>
                  <a:lnTo>
                    <a:pt x="51770" y="42967"/>
                  </a:lnTo>
                  <a:lnTo>
                    <a:pt x="52085" y="43166"/>
                  </a:lnTo>
                  <a:lnTo>
                    <a:pt x="52417" y="43349"/>
                  </a:lnTo>
                  <a:lnTo>
                    <a:pt x="52484" y="43382"/>
                  </a:lnTo>
                  <a:lnTo>
                    <a:pt x="52068" y="43947"/>
                  </a:lnTo>
                  <a:lnTo>
                    <a:pt x="51653" y="44462"/>
                  </a:lnTo>
                  <a:lnTo>
                    <a:pt x="51238" y="44960"/>
                  </a:lnTo>
                  <a:lnTo>
                    <a:pt x="50790" y="45409"/>
                  </a:lnTo>
                  <a:lnTo>
                    <a:pt x="50341" y="45807"/>
                  </a:lnTo>
                  <a:lnTo>
                    <a:pt x="49860" y="46189"/>
                  </a:lnTo>
                  <a:lnTo>
                    <a:pt x="49378" y="46521"/>
                  </a:lnTo>
                  <a:lnTo>
                    <a:pt x="48896" y="46820"/>
                  </a:lnTo>
                  <a:lnTo>
                    <a:pt x="48896" y="46820"/>
                  </a:lnTo>
                  <a:lnTo>
                    <a:pt x="49029" y="46438"/>
                  </a:lnTo>
                  <a:lnTo>
                    <a:pt x="49145" y="46073"/>
                  </a:lnTo>
                  <a:lnTo>
                    <a:pt x="49245" y="45691"/>
                  </a:lnTo>
                  <a:lnTo>
                    <a:pt x="49328" y="45292"/>
                  </a:lnTo>
                  <a:lnTo>
                    <a:pt x="49361" y="45027"/>
                  </a:lnTo>
                  <a:lnTo>
                    <a:pt x="49378" y="44744"/>
                  </a:lnTo>
                  <a:lnTo>
                    <a:pt x="49394" y="44479"/>
                  </a:lnTo>
                  <a:lnTo>
                    <a:pt x="49378" y="44196"/>
                  </a:lnTo>
                  <a:lnTo>
                    <a:pt x="49361" y="43914"/>
                  </a:lnTo>
                  <a:lnTo>
                    <a:pt x="49328" y="43648"/>
                  </a:lnTo>
                  <a:lnTo>
                    <a:pt x="49262" y="43366"/>
                  </a:lnTo>
                  <a:lnTo>
                    <a:pt x="49195" y="43100"/>
                  </a:lnTo>
                  <a:lnTo>
                    <a:pt x="49112" y="42818"/>
                  </a:lnTo>
                  <a:lnTo>
                    <a:pt x="49012" y="42552"/>
                  </a:lnTo>
                  <a:lnTo>
                    <a:pt x="48913" y="42286"/>
                  </a:lnTo>
                  <a:lnTo>
                    <a:pt x="48780" y="42020"/>
                  </a:lnTo>
                  <a:lnTo>
                    <a:pt x="48647" y="41771"/>
                  </a:lnTo>
                  <a:lnTo>
                    <a:pt x="48481" y="41506"/>
                  </a:lnTo>
                  <a:lnTo>
                    <a:pt x="48315" y="41256"/>
                  </a:lnTo>
                  <a:lnTo>
                    <a:pt x="48132" y="41007"/>
                  </a:lnTo>
                  <a:lnTo>
                    <a:pt x="47950" y="40775"/>
                  </a:lnTo>
                  <a:lnTo>
                    <a:pt x="47750" y="40559"/>
                  </a:lnTo>
                  <a:lnTo>
                    <a:pt x="47551" y="40343"/>
                  </a:lnTo>
                  <a:lnTo>
                    <a:pt x="47335" y="40144"/>
                  </a:lnTo>
                  <a:lnTo>
                    <a:pt x="47119" y="39944"/>
                  </a:lnTo>
                  <a:lnTo>
                    <a:pt x="46887" y="39762"/>
                  </a:lnTo>
                  <a:lnTo>
                    <a:pt x="46654" y="39596"/>
                  </a:lnTo>
                  <a:lnTo>
                    <a:pt x="46422" y="39430"/>
                  </a:lnTo>
                  <a:lnTo>
                    <a:pt x="46172" y="39280"/>
                  </a:lnTo>
                  <a:lnTo>
                    <a:pt x="45923" y="39147"/>
                  </a:lnTo>
                  <a:lnTo>
                    <a:pt x="45658" y="39014"/>
                  </a:lnTo>
                  <a:lnTo>
                    <a:pt x="45392" y="38898"/>
                  </a:lnTo>
                  <a:lnTo>
                    <a:pt x="45126" y="38798"/>
                  </a:lnTo>
                  <a:lnTo>
                    <a:pt x="44860" y="38715"/>
                  </a:lnTo>
                  <a:lnTo>
                    <a:pt x="44595" y="38632"/>
                  </a:lnTo>
                  <a:lnTo>
                    <a:pt x="44312" y="38566"/>
                  </a:lnTo>
                  <a:lnTo>
                    <a:pt x="43963" y="38499"/>
                  </a:lnTo>
                  <a:lnTo>
                    <a:pt x="43615" y="38450"/>
                  </a:lnTo>
                  <a:lnTo>
                    <a:pt x="43249" y="38433"/>
                  </a:lnTo>
                  <a:lnTo>
                    <a:pt x="42884" y="38416"/>
                  </a:lnTo>
                  <a:lnTo>
                    <a:pt x="42585" y="38433"/>
                  </a:lnTo>
                  <a:lnTo>
                    <a:pt x="42635" y="38184"/>
                  </a:lnTo>
                  <a:lnTo>
                    <a:pt x="42934" y="37918"/>
                  </a:lnTo>
                  <a:lnTo>
                    <a:pt x="43266" y="37652"/>
                  </a:lnTo>
                  <a:lnTo>
                    <a:pt x="43582" y="37403"/>
                  </a:lnTo>
                  <a:lnTo>
                    <a:pt x="43914" y="37154"/>
                  </a:lnTo>
                  <a:lnTo>
                    <a:pt x="44595" y="36672"/>
                  </a:lnTo>
                  <a:lnTo>
                    <a:pt x="45276" y="36224"/>
                  </a:lnTo>
                  <a:close/>
                  <a:moveTo>
                    <a:pt x="28800" y="35277"/>
                  </a:moveTo>
                  <a:lnTo>
                    <a:pt x="29414" y="35311"/>
                  </a:lnTo>
                  <a:lnTo>
                    <a:pt x="30012" y="35377"/>
                  </a:lnTo>
                  <a:lnTo>
                    <a:pt x="29896" y="35626"/>
                  </a:lnTo>
                  <a:lnTo>
                    <a:pt x="29796" y="35892"/>
                  </a:lnTo>
                  <a:lnTo>
                    <a:pt x="29713" y="36158"/>
                  </a:lnTo>
                  <a:lnTo>
                    <a:pt x="29664" y="36440"/>
                  </a:lnTo>
                  <a:lnTo>
                    <a:pt x="29630" y="36706"/>
                  </a:lnTo>
                  <a:lnTo>
                    <a:pt x="29614" y="36988"/>
                  </a:lnTo>
                  <a:lnTo>
                    <a:pt x="29630" y="37270"/>
                  </a:lnTo>
                  <a:lnTo>
                    <a:pt x="29664" y="37536"/>
                  </a:lnTo>
                  <a:lnTo>
                    <a:pt x="29730" y="37818"/>
                  </a:lnTo>
                  <a:lnTo>
                    <a:pt x="29796" y="38084"/>
                  </a:lnTo>
                  <a:lnTo>
                    <a:pt x="29879" y="38333"/>
                  </a:lnTo>
                  <a:lnTo>
                    <a:pt x="29996" y="38599"/>
                  </a:lnTo>
                  <a:lnTo>
                    <a:pt x="30112" y="38832"/>
                  </a:lnTo>
                  <a:lnTo>
                    <a:pt x="30245" y="39064"/>
                  </a:lnTo>
                  <a:lnTo>
                    <a:pt x="30394" y="39280"/>
                  </a:lnTo>
                  <a:lnTo>
                    <a:pt x="30544" y="39479"/>
                  </a:lnTo>
                  <a:lnTo>
                    <a:pt x="30710" y="39662"/>
                  </a:lnTo>
                  <a:lnTo>
                    <a:pt x="30893" y="39828"/>
                  </a:lnTo>
                  <a:lnTo>
                    <a:pt x="31025" y="39944"/>
                  </a:lnTo>
                  <a:lnTo>
                    <a:pt x="31175" y="40044"/>
                  </a:lnTo>
                  <a:lnTo>
                    <a:pt x="31324" y="40144"/>
                  </a:lnTo>
                  <a:lnTo>
                    <a:pt x="31474" y="40210"/>
                  </a:lnTo>
                  <a:lnTo>
                    <a:pt x="31623" y="40293"/>
                  </a:lnTo>
                  <a:lnTo>
                    <a:pt x="31773" y="40343"/>
                  </a:lnTo>
                  <a:lnTo>
                    <a:pt x="31922" y="40376"/>
                  </a:lnTo>
                  <a:lnTo>
                    <a:pt x="32088" y="40409"/>
                  </a:lnTo>
                  <a:lnTo>
                    <a:pt x="32238" y="40426"/>
                  </a:lnTo>
                  <a:lnTo>
                    <a:pt x="32387" y="40443"/>
                  </a:lnTo>
                  <a:lnTo>
                    <a:pt x="32553" y="40426"/>
                  </a:lnTo>
                  <a:lnTo>
                    <a:pt x="32703" y="40409"/>
                  </a:lnTo>
                  <a:lnTo>
                    <a:pt x="32852" y="40376"/>
                  </a:lnTo>
                  <a:lnTo>
                    <a:pt x="33018" y="40326"/>
                  </a:lnTo>
                  <a:lnTo>
                    <a:pt x="33168" y="40277"/>
                  </a:lnTo>
                  <a:lnTo>
                    <a:pt x="33317" y="40194"/>
                  </a:lnTo>
                  <a:lnTo>
                    <a:pt x="33002" y="39612"/>
                  </a:lnTo>
                  <a:lnTo>
                    <a:pt x="32869" y="39662"/>
                  </a:lnTo>
                  <a:lnTo>
                    <a:pt x="32736" y="39712"/>
                  </a:lnTo>
                  <a:lnTo>
                    <a:pt x="32603" y="39745"/>
                  </a:lnTo>
                  <a:lnTo>
                    <a:pt x="32470" y="39762"/>
                  </a:lnTo>
                  <a:lnTo>
                    <a:pt x="32238" y="39762"/>
                  </a:lnTo>
                  <a:lnTo>
                    <a:pt x="32122" y="39745"/>
                  </a:lnTo>
                  <a:lnTo>
                    <a:pt x="32005" y="39712"/>
                  </a:lnTo>
                  <a:lnTo>
                    <a:pt x="31806" y="39629"/>
                  </a:lnTo>
                  <a:lnTo>
                    <a:pt x="31623" y="39529"/>
                  </a:lnTo>
                  <a:lnTo>
                    <a:pt x="31457" y="39430"/>
                  </a:lnTo>
                  <a:lnTo>
                    <a:pt x="31324" y="39330"/>
                  </a:lnTo>
                  <a:lnTo>
                    <a:pt x="31192" y="39197"/>
                  </a:lnTo>
                  <a:lnTo>
                    <a:pt x="31059" y="39048"/>
                  </a:lnTo>
                  <a:lnTo>
                    <a:pt x="30926" y="38881"/>
                  </a:lnTo>
                  <a:lnTo>
                    <a:pt x="30810" y="38699"/>
                  </a:lnTo>
                  <a:lnTo>
                    <a:pt x="30710" y="38516"/>
                  </a:lnTo>
                  <a:lnTo>
                    <a:pt x="30610" y="38317"/>
                  </a:lnTo>
                  <a:lnTo>
                    <a:pt x="30511" y="38117"/>
                  </a:lnTo>
                  <a:lnTo>
                    <a:pt x="30444" y="37902"/>
                  </a:lnTo>
                  <a:lnTo>
                    <a:pt x="30378" y="37686"/>
                  </a:lnTo>
                  <a:lnTo>
                    <a:pt x="30328" y="37453"/>
                  </a:lnTo>
                  <a:lnTo>
                    <a:pt x="30295" y="37237"/>
                  </a:lnTo>
                  <a:lnTo>
                    <a:pt x="30295" y="37005"/>
                  </a:lnTo>
                  <a:lnTo>
                    <a:pt x="30295" y="36772"/>
                  </a:lnTo>
                  <a:lnTo>
                    <a:pt x="30311" y="36556"/>
                  </a:lnTo>
                  <a:lnTo>
                    <a:pt x="30361" y="36340"/>
                  </a:lnTo>
                  <a:lnTo>
                    <a:pt x="30428" y="36124"/>
                  </a:lnTo>
                  <a:lnTo>
                    <a:pt x="30560" y="35792"/>
                  </a:lnTo>
                  <a:lnTo>
                    <a:pt x="30710" y="35493"/>
                  </a:lnTo>
                  <a:lnTo>
                    <a:pt x="31025" y="35560"/>
                  </a:lnTo>
                  <a:lnTo>
                    <a:pt x="31341" y="35643"/>
                  </a:lnTo>
                  <a:lnTo>
                    <a:pt x="31640" y="35742"/>
                  </a:lnTo>
                  <a:lnTo>
                    <a:pt x="31939" y="35842"/>
                  </a:lnTo>
                  <a:lnTo>
                    <a:pt x="32238" y="35975"/>
                  </a:lnTo>
                  <a:lnTo>
                    <a:pt x="32520" y="36091"/>
                  </a:lnTo>
                  <a:lnTo>
                    <a:pt x="32803" y="36241"/>
                  </a:lnTo>
                  <a:lnTo>
                    <a:pt x="33068" y="36407"/>
                  </a:lnTo>
                  <a:lnTo>
                    <a:pt x="33334" y="36573"/>
                  </a:lnTo>
                  <a:lnTo>
                    <a:pt x="33583" y="36756"/>
                  </a:lnTo>
                  <a:lnTo>
                    <a:pt x="33816" y="36955"/>
                  </a:lnTo>
                  <a:lnTo>
                    <a:pt x="34048" y="37154"/>
                  </a:lnTo>
                  <a:lnTo>
                    <a:pt x="34264" y="37387"/>
                  </a:lnTo>
                  <a:lnTo>
                    <a:pt x="34480" y="37619"/>
                  </a:lnTo>
                  <a:lnTo>
                    <a:pt x="34663" y="37885"/>
                  </a:lnTo>
                  <a:lnTo>
                    <a:pt x="34845" y="38151"/>
                  </a:lnTo>
                  <a:lnTo>
                    <a:pt x="34978" y="38383"/>
                  </a:lnTo>
                  <a:lnTo>
                    <a:pt x="35111" y="38632"/>
                  </a:lnTo>
                  <a:lnTo>
                    <a:pt x="35227" y="38881"/>
                  </a:lnTo>
                  <a:lnTo>
                    <a:pt x="35327" y="39147"/>
                  </a:lnTo>
                  <a:lnTo>
                    <a:pt x="35410" y="39413"/>
                  </a:lnTo>
                  <a:lnTo>
                    <a:pt x="35477" y="39695"/>
                  </a:lnTo>
                  <a:lnTo>
                    <a:pt x="35526" y="39978"/>
                  </a:lnTo>
                  <a:lnTo>
                    <a:pt x="35560" y="40260"/>
                  </a:lnTo>
                  <a:lnTo>
                    <a:pt x="35593" y="40542"/>
                  </a:lnTo>
                  <a:lnTo>
                    <a:pt x="35593" y="40841"/>
                  </a:lnTo>
                  <a:lnTo>
                    <a:pt x="35593" y="41124"/>
                  </a:lnTo>
                  <a:lnTo>
                    <a:pt x="35560" y="41423"/>
                  </a:lnTo>
                  <a:lnTo>
                    <a:pt x="35526" y="41721"/>
                  </a:lnTo>
                  <a:lnTo>
                    <a:pt x="35477" y="42020"/>
                  </a:lnTo>
                  <a:lnTo>
                    <a:pt x="35410" y="42319"/>
                  </a:lnTo>
                  <a:lnTo>
                    <a:pt x="35327" y="42618"/>
                  </a:lnTo>
                  <a:lnTo>
                    <a:pt x="35261" y="42851"/>
                  </a:lnTo>
                  <a:lnTo>
                    <a:pt x="34962" y="43333"/>
                  </a:lnTo>
                  <a:lnTo>
                    <a:pt x="34679" y="43814"/>
                  </a:lnTo>
                  <a:lnTo>
                    <a:pt x="34414" y="44329"/>
                  </a:lnTo>
                  <a:lnTo>
                    <a:pt x="34181" y="44861"/>
                  </a:lnTo>
                  <a:lnTo>
                    <a:pt x="33949" y="45143"/>
                  </a:lnTo>
                  <a:lnTo>
                    <a:pt x="33699" y="45392"/>
                  </a:lnTo>
                  <a:lnTo>
                    <a:pt x="33450" y="45641"/>
                  </a:lnTo>
                  <a:lnTo>
                    <a:pt x="33185" y="45874"/>
                  </a:lnTo>
                  <a:lnTo>
                    <a:pt x="32902" y="46073"/>
                  </a:lnTo>
                  <a:lnTo>
                    <a:pt x="32620" y="46272"/>
                  </a:lnTo>
                  <a:lnTo>
                    <a:pt x="32321" y="46438"/>
                  </a:lnTo>
                  <a:lnTo>
                    <a:pt x="32022" y="46588"/>
                  </a:lnTo>
                  <a:lnTo>
                    <a:pt x="31756" y="46704"/>
                  </a:lnTo>
                  <a:lnTo>
                    <a:pt x="31474" y="46820"/>
                  </a:lnTo>
                  <a:lnTo>
                    <a:pt x="30477" y="46887"/>
                  </a:lnTo>
                  <a:lnTo>
                    <a:pt x="30361" y="46571"/>
                  </a:lnTo>
                  <a:lnTo>
                    <a:pt x="30245" y="46272"/>
                  </a:lnTo>
                  <a:lnTo>
                    <a:pt x="30095" y="45973"/>
                  </a:lnTo>
                  <a:lnTo>
                    <a:pt x="29946" y="45674"/>
                  </a:lnTo>
                  <a:lnTo>
                    <a:pt x="29796" y="45375"/>
                  </a:lnTo>
                  <a:lnTo>
                    <a:pt x="29614" y="45093"/>
                  </a:lnTo>
                  <a:lnTo>
                    <a:pt x="29431" y="44827"/>
                  </a:lnTo>
                  <a:lnTo>
                    <a:pt x="29232" y="44562"/>
                  </a:lnTo>
                  <a:lnTo>
                    <a:pt x="28966" y="44213"/>
                  </a:lnTo>
                  <a:lnTo>
                    <a:pt x="28667" y="43897"/>
                  </a:lnTo>
                  <a:lnTo>
                    <a:pt x="28368" y="43598"/>
                  </a:lnTo>
                  <a:lnTo>
                    <a:pt x="28053" y="43316"/>
                  </a:lnTo>
                  <a:lnTo>
                    <a:pt x="27737" y="43050"/>
                  </a:lnTo>
                  <a:lnTo>
                    <a:pt x="27388" y="42818"/>
                  </a:lnTo>
                  <a:lnTo>
                    <a:pt x="27039" y="42602"/>
                  </a:lnTo>
                  <a:lnTo>
                    <a:pt x="26691" y="42402"/>
                  </a:lnTo>
                  <a:lnTo>
                    <a:pt x="26475" y="41904"/>
                  </a:lnTo>
                  <a:lnTo>
                    <a:pt x="26275" y="41389"/>
                  </a:lnTo>
                  <a:lnTo>
                    <a:pt x="26076" y="40874"/>
                  </a:lnTo>
                  <a:lnTo>
                    <a:pt x="25910" y="40360"/>
                  </a:lnTo>
                  <a:lnTo>
                    <a:pt x="25744" y="39845"/>
                  </a:lnTo>
                  <a:lnTo>
                    <a:pt x="25594" y="39313"/>
                  </a:lnTo>
                  <a:lnTo>
                    <a:pt x="25478" y="38798"/>
                  </a:lnTo>
                  <a:lnTo>
                    <a:pt x="25362" y="38267"/>
                  </a:lnTo>
                  <a:lnTo>
                    <a:pt x="25246" y="37686"/>
                  </a:lnTo>
                  <a:lnTo>
                    <a:pt x="25146" y="37071"/>
                  </a:lnTo>
                  <a:lnTo>
                    <a:pt x="24963" y="35859"/>
                  </a:lnTo>
                  <a:lnTo>
                    <a:pt x="25196" y="35792"/>
                  </a:lnTo>
                  <a:lnTo>
                    <a:pt x="25761" y="35643"/>
                  </a:lnTo>
                  <a:lnTo>
                    <a:pt x="26342" y="35510"/>
                  </a:lnTo>
                  <a:lnTo>
                    <a:pt x="26940" y="35410"/>
                  </a:lnTo>
                  <a:lnTo>
                    <a:pt x="27554" y="35327"/>
                  </a:lnTo>
                  <a:lnTo>
                    <a:pt x="28169" y="35294"/>
                  </a:lnTo>
                  <a:lnTo>
                    <a:pt x="28800" y="35277"/>
                  </a:lnTo>
                  <a:close/>
                  <a:moveTo>
                    <a:pt x="27222" y="43499"/>
                  </a:moveTo>
                  <a:lnTo>
                    <a:pt x="27621" y="43814"/>
                  </a:lnTo>
                  <a:lnTo>
                    <a:pt x="28003" y="44163"/>
                  </a:lnTo>
                  <a:lnTo>
                    <a:pt x="28368" y="44545"/>
                  </a:lnTo>
                  <a:lnTo>
                    <a:pt x="28700" y="44960"/>
                  </a:lnTo>
                  <a:lnTo>
                    <a:pt x="28866" y="45193"/>
                  </a:lnTo>
                  <a:lnTo>
                    <a:pt x="29032" y="45425"/>
                  </a:lnTo>
                  <a:lnTo>
                    <a:pt x="29165" y="45658"/>
                  </a:lnTo>
                  <a:lnTo>
                    <a:pt x="29315" y="45907"/>
                  </a:lnTo>
                  <a:lnTo>
                    <a:pt x="29448" y="46139"/>
                  </a:lnTo>
                  <a:lnTo>
                    <a:pt x="29564" y="46388"/>
                  </a:lnTo>
                  <a:lnTo>
                    <a:pt x="29680" y="46654"/>
                  </a:lnTo>
                  <a:lnTo>
                    <a:pt x="29780" y="46903"/>
                  </a:lnTo>
                  <a:lnTo>
                    <a:pt x="29365" y="46920"/>
                  </a:lnTo>
                  <a:lnTo>
                    <a:pt x="29066" y="46521"/>
                  </a:lnTo>
                  <a:lnTo>
                    <a:pt x="28767" y="46090"/>
                  </a:lnTo>
                  <a:lnTo>
                    <a:pt x="28484" y="45674"/>
                  </a:lnTo>
                  <a:lnTo>
                    <a:pt x="28202" y="45259"/>
                  </a:lnTo>
                  <a:lnTo>
                    <a:pt x="27953" y="44827"/>
                  </a:lnTo>
                  <a:lnTo>
                    <a:pt x="27687" y="44379"/>
                  </a:lnTo>
                  <a:lnTo>
                    <a:pt x="27455" y="43947"/>
                  </a:lnTo>
                  <a:lnTo>
                    <a:pt x="27222" y="43499"/>
                  </a:lnTo>
                  <a:close/>
                  <a:moveTo>
                    <a:pt x="24216" y="42402"/>
                  </a:moveTo>
                  <a:lnTo>
                    <a:pt x="24581" y="42436"/>
                  </a:lnTo>
                  <a:lnTo>
                    <a:pt x="24947" y="42485"/>
                  </a:lnTo>
                  <a:lnTo>
                    <a:pt x="25262" y="42569"/>
                  </a:lnTo>
                  <a:lnTo>
                    <a:pt x="25578" y="42668"/>
                  </a:lnTo>
                  <a:lnTo>
                    <a:pt x="25877" y="42768"/>
                  </a:lnTo>
                  <a:lnTo>
                    <a:pt x="26176" y="42901"/>
                  </a:lnTo>
                  <a:lnTo>
                    <a:pt x="26425" y="43432"/>
                  </a:lnTo>
                  <a:lnTo>
                    <a:pt x="26691" y="43947"/>
                  </a:lnTo>
                  <a:lnTo>
                    <a:pt x="26973" y="44462"/>
                  </a:lnTo>
                  <a:lnTo>
                    <a:pt x="27255" y="44977"/>
                  </a:lnTo>
                  <a:lnTo>
                    <a:pt x="27554" y="45475"/>
                  </a:lnTo>
                  <a:lnTo>
                    <a:pt x="27886" y="45973"/>
                  </a:lnTo>
                  <a:lnTo>
                    <a:pt x="28202" y="46472"/>
                  </a:lnTo>
                  <a:lnTo>
                    <a:pt x="28551" y="46953"/>
                  </a:lnTo>
                  <a:lnTo>
                    <a:pt x="27538" y="46986"/>
                  </a:lnTo>
                  <a:lnTo>
                    <a:pt x="27106" y="46870"/>
                  </a:lnTo>
                  <a:lnTo>
                    <a:pt x="26790" y="46787"/>
                  </a:lnTo>
                  <a:lnTo>
                    <a:pt x="26491" y="46671"/>
                  </a:lnTo>
                  <a:lnTo>
                    <a:pt x="26192" y="46555"/>
                  </a:lnTo>
                  <a:lnTo>
                    <a:pt x="25893" y="46422"/>
                  </a:lnTo>
                  <a:lnTo>
                    <a:pt x="25594" y="46289"/>
                  </a:lnTo>
                  <a:lnTo>
                    <a:pt x="25312" y="46123"/>
                  </a:lnTo>
                  <a:lnTo>
                    <a:pt x="25030" y="45973"/>
                  </a:lnTo>
                  <a:lnTo>
                    <a:pt x="24764" y="45791"/>
                  </a:lnTo>
                  <a:lnTo>
                    <a:pt x="24498" y="45608"/>
                  </a:lnTo>
                  <a:lnTo>
                    <a:pt x="24249" y="45425"/>
                  </a:lnTo>
                  <a:lnTo>
                    <a:pt x="24000" y="45226"/>
                  </a:lnTo>
                  <a:lnTo>
                    <a:pt x="23768" y="45010"/>
                  </a:lnTo>
                  <a:lnTo>
                    <a:pt x="23535" y="44794"/>
                  </a:lnTo>
                  <a:lnTo>
                    <a:pt x="23319" y="44562"/>
                  </a:lnTo>
                  <a:lnTo>
                    <a:pt x="23103" y="44329"/>
                  </a:lnTo>
                  <a:lnTo>
                    <a:pt x="22904" y="44080"/>
                  </a:lnTo>
                  <a:lnTo>
                    <a:pt x="22655" y="43764"/>
                  </a:lnTo>
                  <a:lnTo>
                    <a:pt x="22439" y="43432"/>
                  </a:lnTo>
                  <a:lnTo>
                    <a:pt x="22223" y="43100"/>
                  </a:lnTo>
                  <a:lnTo>
                    <a:pt x="22040" y="42751"/>
                  </a:lnTo>
                  <a:lnTo>
                    <a:pt x="22389" y="42618"/>
                  </a:lnTo>
                  <a:lnTo>
                    <a:pt x="22754" y="42535"/>
                  </a:lnTo>
                  <a:lnTo>
                    <a:pt x="23120" y="42452"/>
                  </a:lnTo>
                  <a:lnTo>
                    <a:pt x="23485" y="42419"/>
                  </a:lnTo>
                  <a:lnTo>
                    <a:pt x="23851" y="42402"/>
                  </a:lnTo>
                  <a:close/>
                  <a:moveTo>
                    <a:pt x="42867" y="39081"/>
                  </a:moveTo>
                  <a:lnTo>
                    <a:pt x="43299" y="39097"/>
                  </a:lnTo>
                  <a:lnTo>
                    <a:pt x="43748" y="39147"/>
                  </a:lnTo>
                  <a:lnTo>
                    <a:pt x="44179" y="39214"/>
                  </a:lnTo>
                  <a:lnTo>
                    <a:pt x="44445" y="39280"/>
                  </a:lnTo>
                  <a:lnTo>
                    <a:pt x="44694" y="39363"/>
                  </a:lnTo>
                  <a:lnTo>
                    <a:pt x="44960" y="39446"/>
                  </a:lnTo>
                  <a:lnTo>
                    <a:pt x="45193" y="39546"/>
                  </a:lnTo>
                  <a:lnTo>
                    <a:pt x="45442" y="39645"/>
                  </a:lnTo>
                  <a:lnTo>
                    <a:pt x="45674" y="39762"/>
                  </a:lnTo>
                  <a:lnTo>
                    <a:pt x="45907" y="39895"/>
                  </a:lnTo>
                  <a:lnTo>
                    <a:pt x="46123" y="40044"/>
                  </a:lnTo>
                  <a:lnTo>
                    <a:pt x="46339" y="40194"/>
                  </a:lnTo>
                  <a:lnTo>
                    <a:pt x="46554" y="40343"/>
                  </a:lnTo>
                  <a:lnTo>
                    <a:pt x="46754" y="40509"/>
                  </a:lnTo>
                  <a:lnTo>
                    <a:pt x="46953" y="40692"/>
                  </a:lnTo>
                  <a:lnTo>
                    <a:pt x="47136" y="40874"/>
                  </a:lnTo>
                  <a:lnTo>
                    <a:pt x="47318" y="41057"/>
                  </a:lnTo>
                  <a:lnTo>
                    <a:pt x="47485" y="41256"/>
                  </a:lnTo>
                  <a:lnTo>
                    <a:pt x="47634" y="41456"/>
                  </a:lnTo>
                  <a:lnTo>
                    <a:pt x="47783" y="41655"/>
                  </a:lnTo>
                  <a:lnTo>
                    <a:pt x="47933" y="41871"/>
                  </a:lnTo>
                  <a:lnTo>
                    <a:pt x="48049" y="42087"/>
                  </a:lnTo>
                  <a:lnTo>
                    <a:pt x="48182" y="42319"/>
                  </a:lnTo>
                  <a:lnTo>
                    <a:pt x="48282" y="42552"/>
                  </a:lnTo>
                  <a:lnTo>
                    <a:pt x="48381" y="42784"/>
                  </a:lnTo>
                  <a:lnTo>
                    <a:pt x="48464" y="43017"/>
                  </a:lnTo>
                  <a:lnTo>
                    <a:pt x="48547" y="43249"/>
                  </a:lnTo>
                  <a:lnTo>
                    <a:pt x="48597" y="43482"/>
                  </a:lnTo>
                  <a:lnTo>
                    <a:pt x="48647" y="43731"/>
                  </a:lnTo>
                  <a:lnTo>
                    <a:pt x="48680" y="43964"/>
                  </a:lnTo>
                  <a:lnTo>
                    <a:pt x="48714" y="44213"/>
                  </a:lnTo>
                  <a:lnTo>
                    <a:pt x="48714" y="44462"/>
                  </a:lnTo>
                  <a:lnTo>
                    <a:pt x="48714" y="44711"/>
                  </a:lnTo>
                  <a:lnTo>
                    <a:pt x="48697" y="44944"/>
                  </a:lnTo>
                  <a:lnTo>
                    <a:pt x="48664" y="45193"/>
                  </a:lnTo>
                  <a:lnTo>
                    <a:pt x="48614" y="45458"/>
                  </a:lnTo>
                  <a:lnTo>
                    <a:pt x="48547" y="45708"/>
                  </a:lnTo>
                  <a:lnTo>
                    <a:pt x="48481" y="45957"/>
                  </a:lnTo>
                  <a:lnTo>
                    <a:pt x="48398" y="46222"/>
                  </a:lnTo>
                  <a:lnTo>
                    <a:pt x="48215" y="46721"/>
                  </a:lnTo>
                  <a:lnTo>
                    <a:pt x="47999" y="47236"/>
                  </a:lnTo>
                  <a:lnTo>
                    <a:pt x="47634" y="47368"/>
                  </a:lnTo>
                  <a:lnTo>
                    <a:pt x="47269" y="47468"/>
                  </a:lnTo>
                  <a:lnTo>
                    <a:pt x="46887" y="47551"/>
                  </a:lnTo>
                  <a:lnTo>
                    <a:pt x="46505" y="47601"/>
                  </a:lnTo>
                  <a:lnTo>
                    <a:pt x="46206" y="47319"/>
                  </a:lnTo>
                  <a:lnTo>
                    <a:pt x="45890" y="47053"/>
                  </a:lnTo>
                  <a:lnTo>
                    <a:pt x="45575" y="46804"/>
                  </a:lnTo>
                  <a:lnTo>
                    <a:pt x="45242" y="46571"/>
                  </a:lnTo>
                  <a:lnTo>
                    <a:pt x="44894" y="46355"/>
                  </a:lnTo>
                  <a:lnTo>
                    <a:pt x="44528" y="46156"/>
                  </a:lnTo>
                  <a:lnTo>
                    <a:pt x="44163" y="45973"/>
                  </a:lnTo>
                  <a:lnTo>
                    <a:pt x="43797" y="45807"/>
                  </a:lnTo>
                  <a:lnTo>
                    <a:pt x="43415" y="45658"/>
                  </a:lnTo>
                  <a:lnTo>
                    <a:pt x="43017" y="45525"/>
                  </a:lnTo>
                  <a:lnTo>
                    <a:pt x="42618" y="45409"/>
                  </a:lnTo>
                  <a:lnTo>
                    <a:pt x="42220" y="45309"/>
                  </a:lnTo>
                  <a:lnTo>
                    <a:pt x="41821" y="45243"/>
                  </a:lnTo>
                  <a:lnTo>
                    <a:pt x="41422" y="45176"/>
                  </a:lnTo>
                  <a:lnTo>
                    <a:pt x="41007" y="45143"/>
                  </a:lnTo>
                  <a:lnTo>
                    <a:pt x="40592" y="45126"/>
                  </a:lnTo>
                  <a:lnTo>
                    <a:pt x="40442" y="44827"/>
                  </a:lnTo>
                  <a:lnTo>
                    <a:pt x="40293" y="44512"/>
                  </a:lnTo>
                  <a:lnTo>
                    <a:pt x="40193" y="44196"/>
                  </a:lnTo>
                  <a:lnTo>
                    <a:pt x="40110" y="43864"/>
                  </a:lnTo>
                  <a:lnTo>
                    <a:pt x="40060" y="43565"/>
                  </a:lnTo>
                  <a:lnTo>
                    <a:pt x="40293" y="43266"/>
                  </a:lnTo>
                  <a:lnTo>
                    <a:pt x="40526" y="42967"/>
                  </a:lnTo>
                  <a:lnTo>
                    <a:pt x="40758" y="42652"/>
                  </a:lnTo>
                  <a:lnTo>
                    <a:pt x="40957" y="42336"/>
                  </a:lnTo>
                  <a:lnTo>
                    <a:pt x="41173" y="42004"/>
                  </a:lnTo>
                  <a:lnTo>
                    <a:pt x="41356" y="41672"/>
                  </a:lnTo>
                  <a:lnTo>
                    <a:pt x="41539" y="41323"/>
                  </a:lnTo>
                  <a:lnTo>
                    <a:pt x="41721" y="40974"/>
                  </a:lnTo>
                  <a:lnTo>
                    <a:pt x="41921" y="40509"/>
                  </a:lnTo>
                  <a:lnTo>
                    <a:pt x="42103" y="40044"/>
                  </a:lnTo>
                  <a:lnTo>
                    <a:pt x="42269" y="39579"/>
                  </a:lnTo>
                  <a:lnTo>
                    <a:pt x="42419" y="39097"/>
                  </a:lnTo>
                  <a:lnTo>
                    <a:pt x="42867" y="39081"/>
                  </a:lnTo>
                  <a:close/>
                  <a:moveTo>
                    <a:pt x="41107" y="45824"/>
                  </a:moveTo>
                  <a:lnTo>
                    <a:pt x="41422" y="45840"/>
                  </a:lnTo>
                  <a:lnTo>
                    <a:pt x="41721" y="45890"/>
                  </a:lnTo>
                  <a:lnTo>
                    <a:pt x="42020" y="45940"/>
                  </a:lnTo>
                  <a:lnTo>
                    <a:pt x="42319" y="46007"/>
                  </a:lnTo>
                  <a:lnTo>
                    <a:pt x="42618" y="46090"/>
                  </a:lnTo>
                  <a:lnTo>
                    <a:pt x="42917" y="46173"/>
                  </a:lnTo>
                  <a:lnTo>
                    <a:pt x="43200" y="46272"/>
                  </a:lnTo>
                  <a:lnTo>
                    <a:pt x="43482" y="46388"/>
                  </a:lnTo>
                  <a:lnTo>
                    <a:pt x="43764" y="46505"/>
                  </a:lnTo>
                  <a:lnTo>
                    <a:pt x="44047" y="46638"/>
                  </a:lnTo>
                  <a:lnTo>
                    <a:pt x="44312" y="46787"/>
                  </a:lnTo>
                  <a:lnTo>
                    <a:pt x="44578" y="46937"/>
                  </a:lnTo>
                  <a:lnTo>
                    <a:pt x="44844" y="47103"/>
                  </a:lnTo>
                  <a:lnTo>
                    <a:pt x="45093" y="47269"/>
                  </a:lnTo>
                  <a:lnTo>
                    <a:pt x="45342" y="47451"/>
                  </a:lnTo>
                  <a:lnTo>
                    <a:pt x="45575" y="47651"/>
                  </a:lnTo>
                  <a:lnTo>
                    <a:pt x="45575" y="47651"/>
                  </a:lnTo>
                  <a:lnTo>
                    <a:pt x="45193" y="47634"/>
                  </a:lnTo>
                  <a:lnTo>
                    <a:pt x="44794" y="47601"/>
                  </a:lnTo>
                  <a:lnTo>
                    <a:pt x="44412" y="47534"/>
                  </a:lnTo>
                  <a:lnTo>
                    <a:pt x="44030" y="47451"/>
                  </a:lnTo>
                  <a:lnTo>
                    <a:pt x="43665" y="47352"/>
                  </a:lnTo>
                  <a:lnTo>
                    <a:pt x="43299" y="47236"/>
                  </a:lnTo>
                  <a:lnTo>
                    <a:pt x="42934" y="47086"/>
                  </a:lnTo>
                  <a:lnTo>
                    <a:pt x="42602" y="46937"/>
                  </a:lnTo>
                  <a:lnTo>
                    <a:pt x="42386" y="46820"/>
                  </a:lnTo>
                  <a:lnTo>
                    <a:pt x="42170" y="46687"/>
                  </a:lnTo>
                  <a:lnTo>
                    <a:pt x="41970" y="46555"/>
                  </a:lnTo>
                  <a:lnTo>
                    <a:pt x="41788" y="46422"/>
                  </a:lnTo>
                  <a:lnTo>
                    <a:pt x="41605" y="46289"/>
                  </a:lnTo>
                  <a:lnTo>
                    <a:pt x="41422" y="46139"/>
                  </a:lnTo>
                  <a:lnTo>
                    <a:pt x="41256" y="45973"/>
                  </a:lnTo>
                  <a:lnTo>
                    <a:pt x="41107" y="45824"/>
                  </a:lnTo>
                  <a:close/>
                  <a:moveTo>
                    <a:pt x="36241" y="46438"/>
                  </a:moveTo>
                  <a:lnTo>
                    <a:pt x="35908" y="46671"/>
                  </a:lnTo>
                  <a:lnTo>
                    <a:pt x="35576" y="46903"/>
                  </a:lnTo>
                  <a:lnTo>
                    <a:pt x="35261" y="47152"/>
                  </a:lnTo>
                  <a:lnTo>
                    <a:pt x="34962" y="47402"/>
                  </a:lnTo>
                  <a:lnTo>
                    <a:pt x="34364" y="47916"/>
                  </a:lnTo>
                  <a:lnTo>
                    <a:pt x="33766" y="48448"/>
                  </a:lnTo>
                  <a:lnTo>
                    <a:pt x="33766" y="48448"/>
                  </a:lnTo>
                  <a:lnTo>
                    <a:pt x="33915" y="47784"/>
                  </a:lnTo>
                  <a:lnTo>
                    <a:pt x="34081" y="47119"/>
                  </a:lnTo>
                  <a:lnTo>
                    <a:pt x="34513" y="47020"/>
                  </a:lnTo>
                  <a:lnTo>
                    <a:pt x="34945" y="46903"/>
                  </a:lnTo>
                  <a:lnTo>
                    <a:pt x="35360" y="46770"/>
                  </a:lnTo>
                  <a:lnTo>
                    <a:pt x="35775" y="46621"/>
                  </a:lnTo>
                  <a:lnTo>
                    <a:pt x="36241" y="46438"/>
                  </a:lnTo>
                  <a:close/>
                  <a:moveTo>
                    <a:pt x="47651" y="48049"/>
                  </a:moveTo>
                  <a:lnTo>
                    <a:pt x="47534" y="48382"/>
                  </a:lnTo>
                  <a:lnTo>
                    <a:pt x="47418" y="48714"/>
                  </a:lnTo>
                  <a:lnTo>
                    <a:pt x="47235" y="48448"/>
                  </a:lnTo>
                  <a:lnTo>
                    <a:pt x="47036" y="48199"/>
                  </a:lnTo>
                  <a:lnTo>
                    <a:pt x="47352" y="48132"/>
                  </a:lnTo>
                  <a:lnTo>
                    <a:pt x="47651" y="48049"/>
                  </a:lnTo>
                  <a:close/>
                  <a:moveTo>
                    <a:pt x="21409" y="43000"/>
                  </a:moveTo>
                  <a:lnTo>
                    <a:pt x="21625" y="43399"/>
                  </a:lnTo>
                  <a:lnTo>
                    <a:pt x="21858" y="43781"/>
                  </a:lnTo>
                  <a:lnTo>
                    <a:pt x="22107" y="44146"/>
                  </a:lnTo>
                  <a:lnTo>
                    <a:pt x="22372" y="44495"/>
                  </a:lnTo>
                  <a:lnTo>
                    <a:pt x="22721" y="44910"/>
                  </a:lnTo>
                  <a:lnTo>
                    <a:pt x="23087" y="45292"/>
                  </a:lnTo>
                  <a:lnTo>
                    <a:pt x="23485" y="45658"/>
                  </a:lnTo>
                  <a:lnTo>
                    <a:pt x="23900" y="45990"/>
                  </a:lnTo>
                  <a:lnTo>
                    <a:pt x="24332" y="46305"/>
                  </a:lnTo>
                  <a:lnTo>
                    <a:pt x="24797" y="46604"/>
                  </a:lnTo>
                  <a:lnTo>
                    <a:pt x="25279" y="46870"/>
                  </a:lnTo>
                  <a:lnTo>
                    <a:pt x="25761" y="47103"/>
                  </a:lnTo>
                  <a:lnTo>
                    <a:pt x="24930" y="47186"/>
                  </a:lnTo>
                  <a:lnTo>
                    <a:pt x="24498" y="47252"/>
                  </a:lnTo>
                  <a:lnTo>
                    <a:pt x="24083" y="47319"/>
                  </a:lnTo>
                  <a:lnTo>
                    <a:pt x="23668" y="47402"/>
                  </a:lnTo>
                  <a:lnTo>
                    <a:pt x="23253" y="47485"/>
                  </a:lnTo>
                  <a:lnTo>
                    <a:pt x="22854" y="47601"/>
                  </a:lnTo>
                  <a:lnTo>
                    <a:pt x="22439" y="47717"/>
                  </a:lnTo>
                  <a:lnTo>
                    <a:pt x="21974" y="47867"/>
                  </a:lnTo>
                  <a:lnTo>
                    <a:pt x="21492" y="48049"/>
                  </a:lnTo>
                  <a:lnTo>
                    <a:pt x="21044" y="48249"/>
                  </a:lnTo>
                  <a:lnTo>
                    <a:pt x="20595" y="48465"/>
                  </a:lnTo>
                  <a:lnTo>
                    <a:pt x="20147" y="48697"/>
                  </a:lnTo>
                  <a:lnTo>
                    <a:pt x="19732" y="48946"/>
                  </a:lnTo>
                  <a:lnTo>
                    <a:pt x="19300" y="49212"/>
                  </a:lnTo>
                  <a:lnTo>
                    <a:pt x="18901" y="49494"/>
                  </a:lnTo>
                  <a:lnTo>
                    <a:pt x="18785" y="49229"/>
                  </a:lnTo>
                  <a:lnTo>
                    <a:pt x="18669" y="48963"/>
                  </a:lnTo>
                  <a:lnTo>
                    <a:pt x="18586" y="48697"/>
                  </a:lnTo>
                  <a:lnTo>
                    <a:pt x="18519" y="48415"/>
                  </a:lnTo>
                  <a:lnTo>
                    <a:pt x="18469" y="48132"/>
                  </a:lnTo>
                  <a:lnTo>
                    <a:pt x="18420" y="47850"/>
                  </a:lnTo>
                  <a:lnTo>
                    <a:pt x="18403" y="47551"/>
                  </a:lnTo>
                  <a:lnTo>
                    <a:pt x="18403" y="47252"/>
                  </a:lnTo>
                  <a:lnTo>
                    <a:pt x="18420" y="47003"/>
                  </a:lnTo>
                  <a:lnTo>
                    <a:pt x="18453" y="46754"/>
                  </a:lnTo>
                  <a:lnTo>
                    <a:pt x="18503" y="46505"/>
                  </a:lnTo>
                  <a:lnTo>
                    <a:pt x="18569" y="46272"/>
                  </a:lnTo>
                  <a:lnTo>
                    <a:pt x="18635" y="46023"/>
                  </a:lnTo>
                  <a:lnTo>
                    <a:pt x="18735" y="45791"/>
                  </a:lnTo>
                  <a:lnTo>
                    <a:pt x="18835" y="45541"/>
                  </a:lnTo>
                  <a:lnTo>
                    <a:pt x="18951" y="45309"/>
                  </a:lnTo>
                  <a:lnTo>
                    <a:pt x="19084" y="45093"/>
                  </a:lnTo>
                  <a:lnTo>
                    <a:pt x="19233" y="44861"/>
                  </a:lnTo>
                  <a:lnTo>
                    <a:pt x="19383" y="44645"/>
                  </a:lnTo>
                  <a:lnTo>
                    <a:pt x="19566" y="44445"/>
                  </a:lnTo>
                  <a:lnTo>
                    <a:pt x="19748" y="44246"/>
                  </a:lnTo>
                  <a:lnTo>
                    <a:pt x="19931" y="44047"/>
                  </a:lnTo>
                  <a:lnTo>
                    <a:pt x="20147" y="43847"/>
                  </a:lnTo>
                  <a:lnTo>
                    <a:pt x="20363" y="43681"/>
                  </a:lnTo>
                  <a:lnTo>
                    <a:pt x="20612" y="43482"/>
                  </a:lnTo>
                  <a:lnTo>
                    <a:pt x="20878" y="43316"/>
                  </a:lnTo>
                  <a:lnTo>
                    <a:pt x="21143" y="43150"/>
                  </a:lnTo>
                  <a:lnTo>
                    <a:pt x="21409" y="43000"/>
                  </a:lnTo>
                  <a:close/>
                  <a:moveTo>
                    <a:pt x="33351" y="47269"/>
                  </a:moveTo>
                  <a:lnTo>
                    <a:pt x="33251" y="47734"/>
                  </a:lnTo>
                  <a:lnTo>
                    <a:pt x="33135" y="48215"/>
                  </a:lnTo>
                  <a:lnTo>
                    <a:pt x="33035" y="48697"/>
                  </a:lnTo>
                  <a:lnTo>
                    <a:pt x="32952" y="49212"/>
                  </a:lnTo>
                  <a:lnTo>
                    <a:pt x="32537" y="49594"/>
                  </a:lnTo>
                  <a:lnTo>
                    <a:pt x="32105" y="49976"/>
                  </a:lnTo>
                  <a:lnTo>
                    <a:pt x="31490" y="49361"/>
                  </a:lnTo>
                  <a:lnTo>
                    <a:pt x="30893" y="48747"/>
                  </a:lnTo>
                  <a:lnTo>
                    <a:pt x="30826" y="48232"/>
                  </a:lnTo>
                  <a:lnTo>
                    <a:pt x="30726" y="47717"/>
                  </a:lnTo>
                  <a:lnTo>
                    <a:pt x="31175" y="47601"/>
                  </a:lnTo>
                  <a:lnTo>
                    <a:pt x="31607" y="47468"/>
                  </a:lnTo>
                  <a:lnTo>
                    <a:pt x="32487" y="47385"/>
                  </a:lnTo>
                  <a:lnTo>
                    <a:pt x="32919" y="47335"/>
                  </a:lnTo>
                  <a:lnTo>
                    <a:pt x="33351" y="47269"/>
                  </a:lnTo>
                  <a:close/>
                  <a:moveTo>
                    <a:pt x="32819" y="50225"/>
                  </a:moveTo>
                  <a:lnTo>
                    <a:pt x="32786" y="50590"/>
                  </a:lnTo>
                  <a:lnTo>
                    <a:pt x="32587" y="50424"/>
                  </a:lnTo>
                  <a:lnTo>
                    <a:pt x="32819" y="50225"/>
                  </a:lnTo>
                  <a:close/>
                  <a:moveTo>
                    <a:pt x="30926" y="49760"/>
                  </a:moveTo>
                  <a:lnTo>
                    <a:pt x="31574" y="50391"/>
                  </a:lnTo>
                  <a:lnTo>
                    <a:pt x="31192" y="50690"/>
                  </a:lnTo>
                  <a:lnTo>
                    <a:pt x="30810" y="50956"/>
                  </a:lnTo>
                  <a:lnTo>
                    <a:pt x="30859" y="50657"/>
                  </a:lnTo>
                  <a:lnTo>
                    <a:pt x="30893" y="50358"/>
                  </a:lnTo>
                  <a:lnTo>
                    <a:pt x="30909" y="50059"/>
                  </a:lnTo>
                  <a:lnTo>
                    <a:pt x="30926" y="49760"/>
                  </a:lnTo>
                  <a:close/>
                  <a:moveTo>
                    <a:pt x="27488" y="47667"/>
                  </a:moveTo>
                  <a:lnTo>
                    <a:pt x="27920" y="47750"/>
                  </a:lnTo>
                  <a:lnTo>
                    <a:pt x="28368" y="47800"/>
                  </a:lnTo>
                  <a:lnTo>
                    <a:pt x="28800" y="47833"/>
                  </a:lnTo>
                  <a:lnTo>
                    <a:pt x="29248" y="47850"/>
                  </a:lnTo>
                  <a:lnTo>
                    <a:pt x="29730" y="48448"/>
                  </a:lnTo>
                  <a:lnTo>
                    <a:pt x="30245" y="49029"/>
                  </a:lnTo>
                  <a:lnTo>
                    <a:pt x="30261" y="49312"/>
                  </a:lnTo>
                  <a:lnTo>
                    <a:pt x="30245" y="49843"/>
                  </a:lnTo>
                  <a:lnTo>
                    <a:pt x="30212" y="50391"/>
                  </a:lnTo>
                  <a:lnTo>
                    <a:pt x="30129" y="50923"/>
                  </a:lnTo>
                  <a:lnTo>
                    <a:pt x="30029" y="51471"/>
                  </a:lnTo>
                  <a:lnTo>
                    <a:pt x="29514" y="51736"/>
                  </a:lnTo>
                  <a:lnTo>
                    <a:pt x="29032" y="51986"/>
                  </a:lnTo>
                  <a:lnTo>
                    <a:pt x="28551" y="52201"/>
                  </a:lnTo>
                  <a:lnTo>
                    <a:pt x="28086" y="52384"/>
                  </a:lnTo>
                  <a:lnTo>
                    <a:pt x="27637" y="52550"/>
                  </a:lnTo>
                  <a:lnTo>
                    <a:pt x="27205" y="52683"/>
                  </a:lnTo>
                  <a:lnTo>
                    <a:pt x="26790" y="52783"/>
                  </a:lnTo>
                  <a:lnTo>
                    <a:pt x="26375" y="52866"/>
                  </a:lnTo>
                  <a:lnTo>
                    <a:pt x="25993" y="52932"/>
                  </a:lnTo>
                  <a:lnTo>
                    <a:pt x="25628" y="52965"/>
                  </a:lnTo>
                  <a:lnTo>
                    <a:pt x="25279" y="52999"/>
                  </a:lnTo>
                  <a:lnTo>
                    <a:pt x="24947" y="53015"/>
                  </a:lnTo>
                  <a:lnTo>
                    <a:pt x="24648" y="53015"/>
                  </a:lnTo>
                  <a:lnTo>
                    <a:pt x="24349" y="52999"/>
                  </a:lnTo>
                  <a:lnTo>
                    <a:pt x="23851" y="52949"/>
                  </a:lnTo>
                  <a:lnTo>
                    <a:pt x="23518" y="52899"/>
                  </a:lnTo>
                  <a:lnTo>
                    <a:pt x="23186" y="52816"/>
                  </a:lnTo>
                  <a:lnTo>
                    <a:pt x="22854" y="52733"/>
                  </a:lnTo>
                  <a:lnTo>
                    <a:pt x="22522" y="52617"/>
                  </a:lnTo>
                  <a:lnTo>
                    <a:pt x="22206" y="52500"/>
                  </a:lnTo>
                  <a:lnTo>
                    <a:pt x="21874" y="52351"/>
                  </a:lnTo>
                  <a:lnTo>
                    <a:pt x="21559" y="52185"/>
                  </a:lnTo>
                  <a:lnTo>
                    <a:pt x="21260" y="52002"/>
                  </a:lnTo>
                  <a:lnTo>
                    <a:pt x="20961" y="51819"/>
                  </a:lnTo>
                  <a:lnTo>
                    <a:pt x="20678" y="51604"/>
                  </a:lnTo>
                  <a:lnTo>
                    <a:pt x="20396" y="51388"/>
                  </a:lnTo>
                  <a:lnTo>
                    <a:pt x="20130" y="51155"/>
                  </a:lnTo>
                  <a:lnTo>
                    <a:pt x="19881" y="50889"/>
                  </a:lnTo>
                  <a:lnTo>
                    <a:pt x="19649" y="50640"/>
                  </a:lnTo>
                  <a:lnTo>
                    <a:pt x="19433" y="50358"/>
                  </a:lnTo>
                  <a:lnTo>
                    <a:pt x="19233" y="50076"/>
                  </a:lnTo>
                  <a:lnTo>
                    <a:pt x="19615" y="49793"/>
                  </a:lnTo>
                  <a:lnTo>
                    <a:pt x="20031" y="49544"/>
                  </a:lnTo>
                  <a:lnTo>
                    <a:pt x="20446" y="49295"/>
                  </a:lnTo>
                  <a:lnTo>
                    <a:pt x="20861" y="49079"/>
                  </a:lnTo>
                  <a:lnTo>
                    <a:pt x="21293" y="48863"/>
                  </a:lnTo>
                  <a:lnTo>
                    <a:pt x="21725" y="48680"/>
                  </a:lnTo>
                  <a:lnTo>
                    <a:pt x="22173" y="48498"/>
                  </a:lnTo>
                  <a:lnTo>
                    <a:pt x="22638" y="48348"/>
                  </a:lnTo>
                  <a:lnTo>
                    <a:pt x="23219" y="48182"/>
                  </a:lnTo>
                  <a:lnTo>
                    <a:pt x="23817" y="48049"/>
                  </a:lnTo>
                  <a:lnTo>
                    <a:pt x="24415" y="47950"/>
                  </a:lnTo>
                  <a:lnTo>
                    <a:pt x="25030" y="47850"/>
                  </a:lnTo>
                  <a:lnTo>
                    <a:pt x="25628" y="47784"/>
                  </a:lnTo>
                  <a:lnTo>
                    <a:pt x="26242" y="47734"/>
                  </a:lnTo>
                  <a:lnTo>
                    <a:pt x="26857" y="47684"/>
                  </a:lnTo>
                  <a:lnTo>
                    <a:pt x="27488" y="47667"/>
                  </a:lnTo>
                  <a:close/>
                  <a:moveTo>
                    <a:pt x="53098" y="43648"/>
                  </a:moveTo>
                  <a:lnTo>
                    <a:pt x="53480" y="43781"/>
                  </a:lnTo>
                  <a:lnTo>
                    <a:pt x="53846" y="43881"/>
                  </a:lnTo>
                  <a:lnTo>
                    <a:pt x="54228" y="43980"/>
                  </a:lnTo>
                  <a:lnTo>
                    <a:pt x="54610" y="44063"/>
                  </a:lnTo>
                  <a:lnTo>
                    <a:pt x="54992" y="44113"/>
                  </a:lnTo>
                  <a:lnTo>
                    <a:pt x="55374" y="44163"/>
                  </a:lnTo>
                  <a:lnTo>
                    <a:pt x="55756" y="44180"/>
                  </a:lnTo>
                  <a:lnTo>
                    <a:pt x="56154" y="44196"/>
                  </a:lnTo>
                  <a:lnTo>
                    <a:pt x="56536" y="44180"/>
                  </a:lnTo>
                  <a:lnTo>
                    <a:pt x="56935" y="44163"/>
                  </a:lnTo>
                  <a:lnTo>
                    <a:pt x="57317" y="44113"/>
                  </a:lnTo>
                  <a:lnTo>
                    <a:pt x="57699" y="44063"/>
                  </a:lnTo>
                  <a:lnTo>
                    <a:pt x="58081" y="43997"/>
                  </a:lnTo>
                  <a:lnTo>
                    <a:pt x="58463" y="43914"/>
                  </a:lnTo>
                  <a:lnTo>
                    <a:pt x="58828" y="43798"/>
                  </a:lnTo>
                  <a:lnTo>
                    <a:pt x="59210" y="43681"/>
                  </a:lnTo>
                  <a:lnTo>
                    <a:pt x="59144" y="43980"/>
                  </a:lnTo>
                  <a:lnTo>
                    <a:pt x="59061" y="44279"/>
                  </a:lnTo>
                  <a:lnTo>
                    <a:pt x="58961" y="44562"/>
                  </a:lnTo>
                  <a:lnTo>
                    <a:pt x="58845" y="44861"/>
                  </a:lnTo>
                  <a:lnTo>
                    <a:pt x="58728" y="45143"/>
                  </a:lnTo>
                  <a:lnTo>
                    <a:pt x="58579" y="45425"/>
                  </a:lnTo>
                  <a:lnTo>
                    <a:pt x="58430" y="45708"/>
                  </a:lnTo>
                  <a:lnTo>
                    <a:pt x="58263" y="45990"/>
                  </a:lnTo>
                  <a:lnTo>
                    <a:pt x="57898" y="46555"/>
                  </a:lnTo>
                  <a:lnTo>
                    <a:pt x="57516" y="47103"/>
                  </a:lnTo>
                  <a:lnTo>
                    <a:pt x="57101" y="47667"/>
                  </a:lnTo>
                  <a:lnTo>
                    <a:pt x="56669" y="48232"/>
                  </a:lnTo>
                  <a:lnTo>
                    <a:pt x="56154" y="48913"/>
                  </a:lnTo>
                  <a:lnTo>
                    <a:pt x="55656" y="49594"/>
                  </a:lnTo>
                  <a:lnTo>
                    <a:pt x="55423" y="49943"/>
                  </a:lnTo>
                  <a:lnTo>
                    <a:pt x="55191" y="50308"/>
                  </a:lnTo>
                  <a:lnTo>
                    <a:pt x="54975" y="50657"/>
                  </a:lnTo>
                  <a:lnTo>
                    <a:pt x="54759" y="51022"/>
                  </a:lnTo>
                  <a:lnTo>
                    <a:pt x="54576" y="51388"/>
                  </a:lnTo>
                  <a:lnTo>
                    <a:pt x="54394" y="51753"/>
                  </a:lnTo>
                  <a:lnTo>
                    <a:pt x="54244" y="52135"/>
                  </a:lnTo>
                  <a:lnTo>
                    <a:pt x="54111" y="52517"/>
                  </a:lnTo>
                  <a:lnTo>
                    <a:pt x="54012" y="52916"/>
                  </a:lnTo>
                  <a:lnTo>
                    <a:pt x="53929" y="53314"/>
                  </a:lnTo>
                  <a:lnTo>
                    <a:pt x="53879" y="53713"/>
                  </a:lnTo>
                  <a:lnTo>
                    <a:pt x="53846" y="54128"/>
                  </a:lnTo>
                  <a:lnTo>
                    <a:pt x="53846" y="54444"/>
                  </a:lnTo>
                  <a:lnTo>
                    <a:pt x="53879" y="54743"/>
                  </a:lnTo>
                  <a:lnTo>
                    <a:pt x="53912" y="55042"/>
                  </a:lnTo>
                  <a:lnTo>
                    <a:pt x="53962" y="55341"/>
                  </a:lnTo>
                  <a:lnTo>
                    <a:pt x="53447" y="55307"/>
                  </a:lnTo>
                  <a:lnTo>
                    <a:pt x="52949" y="55241"/>
                  </a:lnTo>
                  <a:lnTo>
                    <a:pt x="52434" y="55141"/>
                  </a:lnTo>
                  <a:lnTo>
                    <a:pt x="51952" y="55008"/>
                  </a:lnTo>
                  <a:lnTo>
                    <a:pt x="51537" y="54875"/>
                  </a:lnTo>
                  <a:lnTo>
                    <a:pt x="51122" y="54726"/>
                  </a:lnTo>
                  <a:lnTo>
                    <a:pt x="50740" y="54527"/>
                  </a:lnTo>
                  <a:lnTo>
                    <a:pt x="50358" y="54327"/>
                  </a:lnTo>
                  <a:lnTo>
                    <a:pt x="49992" y="54095"/>
                  </a:lnTo>
                  <a:lnTo>
                    <a:pt x="49644" y="53846"/>
                  </a:lnTo>
                  <a:lnTo>
                    <a:pt x="49328" y="53580"/>
                  </a:lnTo>
                  <a:lnTo>
                    <a:pt x="49029" y="53298"/>
                  </a:lnTo>
                  <a:lnTo>
                    <a:pt x="48830" y="53065"/>
                  </a:lnTo>
                  <a:lnTo>
                    <a:pt x="48630" y="52816"/>
                  </a:lnTo>
                  <a:lnTo>
                    <a:pt x="48614" y="52417"/>
                  </a:lnTo>
                  <a:lnTo>
                    <a:pt x="48581" y="52002"/>
                  </a:lnTo>
                  <a:lnTo>
                    <a:pt x="48531" y="51604"/>
                  </a:lnTo>
                  <a:lnTo>
                    <a:pt x="48464" y="51205"/>
                  </a:lnTo>
                  <a:lnTo>
                    <a:pt x="48365" y="50806"/>
                  </a:lnTo>
                  <a:lnTo>
                    <a:pt x="48249" y="50424"/>
                  </a:lnTo>
                  <a:lnTo>
                    <a:pt x="48116" y="50059"/>
                  </a:lnTo>
                  <a:lnTo>
                    <a:pt x="47966" y="49694"/>
                  </a:lnTo>
                  <a:lnTo>
                    <a:pt x="47883" y="49511"/>
                  </a:lnTo>
                  <a:lnTo>
                    <a:pt x="47999" y="49079"/>
                  </a:lnTo>
                  <a:lnTo>
                    <a:pt x="48149" y="48631"/>
                  </a:lnTo>
                  <a:lnTo>
                    <a:pt x="48315" y="48199"/>
                  </a:lnTo>
                  <a:lnTo>
                    <a:pt x="48498" y="47750"/>
                  </a:lnTo>
                  <a:lnTo>
                    <a:pt x="48614" y="47701"/>
                  </a:lnTo>
                  <a:lnTo>
                    <a:pt x="48929" y="47551"/>
                  </a:lnTo>
                  <a:lnTo>
                    <a:pt x="49245" y="47385"/>
                  </a:lnTo>
                  <a:lnTo>
                    <a:pt x="49561" y="47202"/>
                  </a:lnTo>
                  <a:lnTo>
                    <a:pt x="49860" y="47020"/>
                  </a:lnTo>
                  <a:lnTo>
                    <a:pt x="50158" y="46804"/>
                  </a:lnTo>
                  <a:lnTo>
                    <a:pt x="50441" y="46588"/>
                  </a:lnTo>
                  <a:lnTo>
                    <a:pt x="50740" y="46355"/>
                  </a:lnTo>
                  <a:lnTo>
                    <a:pt x="51022" y="46106"/>
                  </a:lnTo>
                  <a:lnTo>
                    <a:pt x="51288" y="45840"/>
                  </a:lnTo>
                  <a:lnTo>
                    <a:pt x="51570" y="45575"/>
                  </a:lnTo>
                  <a:lnTo>
                    <a:pt x="51836" y="45292"/>
                  </a:lnTo>
                  <a:lnTo>
                    <a:pt x="52102" y="44977"/>
                  </a:lnTo>
                  <a:lnTo>
                    <a:pt x="52351" y="44678"/>
                  </a:lnTo>
                  <a:lnTo>
                    <a:pt x="52617" y="44346"/>
                  </a:lnTo>
                  <a:lnTo>
                    <a:pt x="52866" y="43997"/>
                  </a:lnTo>
                  <a:lnTo>
                    <a:pt x="53098" y="43648"/>
                  </a:lnTo>
                  <a:close/>
                  <a:moveTo>
                    <a:pt x="62698" y="41589"/>
                  </a:moveTo>
                  <a:lnTo>
                    <a:pt x="62881" y="41937"/>
                  </a:lnTo>
                  <a:lnTo>
                    <a:pt x="63047" y="42270"/>
                  </a:lnTo>
                  <a:lnTo>
                    <a:pt x="63196" y="42635"/>
                  </a:lnTo>
                  <a:lnTo>
                    <a:pt x="63329" y="42984"/>
                  </a:lnTo>
                  <a:lnTo>
                    <a:pt x="63462" y="43333"/>
                  </a:lnTo>
                  <a:lnTo>
                    <a:pt x="63578" y="43698"/>
                  </a:lnTo>
                  <a:lnTo>
                    <a:pt x="63661" y="44063"/>
                  </a:lnTo>
                  <a:lnTo>
                    <a:pt x="63744" y="44429"/>
                  </a:lnTo>
                  <a:lnTo>
                    <a:pt x="63811" y="44794"/>
                  </a:lnTo>
                  <a:lnTo>
                    <a:pt x="63861" y="45159"/>
                  </a:lnTo>
                  <a:lnTo>
                    <a:pt x="63894" y="45525"/>
                  </a:lnTo>
                  <a:lnTo>
                    <a:pt x="63910" y="45890"/>
                  </a:lnTo>
                  <a:lnTo>
                    <a:pt x="63927" y="46256"/>
                  </a:lnTo>
                  <a:lnTo>
                    <a:pt x="63910" y="46604"/>
                  </a:lnTo>
                  <a:lnTo>
                    <a:pt x="63877" y="46970"/>
                  </a:lnTo>
                  <a:lnTo>
                    <a:pt x="63827" y="47335"/>
                  </a:lnTo>
                  <a:lnTo>
                    <a:pt x="63744" y="47817"/>
                  </a:lnTo>
                  <a:lnTo>
                    <a:pt x="63645" y="48282"/>
                  </a:lnTo>
                  <a:lnTo>
                    <a:pt x="63495" y="48747"/>
                  </a:lnTo>
                  <a:lnTo>
                    <a:pt x="63329" y="49195"/>
                  </a:lnTo>
                  <a:lnTo>
                    <a:pt x="63146" y="49644"/>
                  </a:lnTo>
                  <a:lnTo>
                    <a:pt x="62930" y="50076"/>
                  </a:lnTo>
                  <a:lnTo>
                    <a:pt x="62681" y="50507"/>
                  </a:lnTo>
                  <a:lnTo>
                    <a:pt x="62416" y="50923"/>
                  </a:lnTo>
                  <a:lnTo>
                    <a:pt x="62117" y="51321"/>
                  </a:lnTo>
                  <a:lnTo>
                    <a:pt x="61801" y="51720"/>
                  </a:lnTo>
                  <a:lnTo>
                    <a:pt x="61469" y="52102"/>
                  </a:lnTo>
                  <a:lnTo>
                    <a:pt x="61104" y="52467"/>
                  </a:lnTo>
                  <a:lnTo>
                    <a:pt x="60738" y="52816"/>
                  </a:lnTo>
                  <a:lnTo>
                    <a:pt x="60323" y="53148"/>
                  </a:lnTo>
                  <a:lnTo>
                    <a:pt x="59908" y="53464"/>
                  </a:lnTo>
                  <a:lnTo>
                    <a:pt x="59476" y="53746"/>
                  </a:lnTo>
                  <a:lnTo>
                    <a:pt x="59177" y="53929"/>
                  </a:lnTo>
                  <a:lnTo>
                    <a:pt x="58895" y="54095"/>
                  </a:lnTo>
                  <a:lnTo>
                    <a:pt x="58596" y="54261"/>
                  </a:lnTo>
                  <a:lnTo>
                    <a:pt x="58313" y="54394"/>
                  </a:lnTo>
                  <a:lnTo>
                    <a:pt x="58014" y="54527"/>
                  </a:lnTo>
                  <a:lnTo>
                    <a:pt x="57715" y="54660"/>
                  </a:lnTo>
                  <a:lnTo>
                    <a:pt x="57416" y="54776"/>
                  </a:lnTo>
                  <a:lnTo>
                    <a:pt x="57101" y="54875"/>
                  </a:lnTo>
                  <a:lnTo>
                    <a:pt x="56802" y="54975"/>
                  </a:lnTo>
                  <a:lnTo>
                    <a:pt x="56503" y="55058"/>
                  </a:lnTo>
                  <a:lnTo>
                    <a:pt x="56187" y="55125"/>
                  </a:lnTo>
                  <a:lnTo>
                    <a:pt x="55888" y="55191"/>
                  </a:lnTo>
                  <a:lnTo>
                    <a:pt x="55573" y="55241"/>
                  </a:lnTo>
                  <a:lnTo>
                    <a:pt x="55257" y="55291"/>
                  </a:lnTo>
                  <a:lnTo>
                    <a:pt x="54958" y="55307"/>
                  </a:lnTo>
                  <a:lnTo>
                    <a:pt x="54643" y="55341"/>
                  </a:lnTo>
                  <a:lnTo>
                    <a:pt x="54593" y="55042"/>
                  </a:lnTo>
                  <a:lnTo>
                    <a:pt x="54543" y="54743"/>
                  </a:lnTo>
                  <a:lnTo>
                    <a:pt x="54527" y="54444"/>
                  </a:lnTo>
                  <a:lnTo>
                    <a:pt x="54510" y="54145"/>
                  </a:lnTo>
                  <a:lnTo>
                    <a:pt x="54543" y="53763"/>
                  </a:lnTo>
                  <a:lnTo>
                    <a:pt x="54593" y="53397"/>
                  </a:lnTo>
                  <a:lnTo>
                    <a:pt x="54659" y="53032"/>
                  </a:lnTo>
                  <a:lnTo>
                    <a:pt x="54776" y="52667"/>
                  </a:lnTo>
                  <a:lnTo>
                    <a:pt x="54892" y="52318"/>
                  </a:lnTo>
                  <a:lnTo>
                    <a:pt x="55041" y="51969"/>
                  </a:lnTo>
                  <a:lnTo>
                    <a:pt x="55207" y="51620"/>
                  </a:lnTo>
                  <a:lnTo>
                    <a:pt x="55390" y="51271"/>
                  </a:lnTo>
                  <a:lnTo>
                    <a:pt x="55589" y="50939"/>
                  </a:lnTo>
                  <a:lnTo>
                    <a:pt x="55789" y="50607"/>
                  </a:lnTo>
                  <a:lnTo>
                    <a:pt x="56237" y="49943"/>
                  </a:lnTo>
                  <a:lnTo>
                    <a:pt x="56719" y="49278"/>
                  </a:lnTo>
                  <a:lnTo>
                    <a:pt x="57201" y="48631"/>
                  </a:lnTo>
                  <a:lnTo>
                    <a:pt x="57666" y="48033"/>
                  </a:lnTo>
                  <a:lnTo>
                    <a:pt x="58131" y="47402"/>
                  </a:lnTo>
                  <a:lnTo>
                    <a:pt x="58562" y="46770"/>
                  </a:lnTo>
                  <a:lnTo>
                    <a:pt x="58762" y="46455"/>
                  </a:lnTo>
                  <a:lnTo>
                    <a:pt x="58944" y="46139"/>
                  </a:lnTo>
                  <a:lnTo>
                    <a:pt x="59127" y="45807"/>
                  </a:lnTo>
                  <a:lnTo>
                    <a:pt x="59293" y="45492"/>
                  </a:lnTo>
                  <a:lnTo>
                    <a:pt x="59443" y="45143"/>
                  </a:lnTo>
                  <a:lnTo>
                    <a:pt x="59576" y="44811"/>
                  </a:lnTo>
                  <a:lnTo>
                    <a:pt x="59692" y="44479"/>
                  </a:lnTo>
                  <a:lnTo>
                    <a:pt x="59791" y="44130"/>
                  </a:lnTo>
                  <a:lnTo>
                    <a:pt x="59858" y="43781"/>
                  </a:lnTo>
                  <a:lnTo>
                    <a:pt x="59908" y="43416"/>
                  </a:lnTo>
                  <a:lnTo>
                    <a:pt x="60290" y="43249"/>
                  </a:lnTo>
                  <a:lnTo>
                    <a:pt x="60672" y="43050"/>
                  </a:lnTo>
                  <a:lnTo>
                    <a:pt x="61037" y="42851"/>
                  </a:lnTo>
                  <a:lnTo>
                    <a:pt x="61386" y="42618"/>
                  </a:lnTo>
                  <a:lnTo>
                    <a:pt x="61735" y="42386"/>
                  </a:lnTo>
                  <a:lnTo>
                    <a:pt x="62067" y="42137"/>
                  </a:lnTo>
                  <a:lnTo>
                    <a:pt x="62382" y="41871"/>
                  </a:lnTo>
                  <a:lnTo>
                    <a:pt x="62698" y="41589"/>
                  </a:lnTo>
                  <a:close/>
                  <a:moveTo>
                    <a:pt x="40243" y="45791"/>
                  </a:moveTo>
                  <a:lnTo>
                    <a:pt x="40426" y="46056"/>
                  </a:lnTo>
                  <a:lnTo>
                    <a:pt x="40642" y="46305"/>
                  </a:lnTo>
                  <a:lnTo>
                    <a:pt x="40874" y="46538"/>
                  </a:lnTo>
                  <a:lnTo>
                    <a:pt x="41123" y="46754"/>
                  </a:lnTo>
                  <a:lnTo>
                    <a:pt x="41389" y="46970"/>
                  </a:lnTo>
                  <a:lnTo>
                    <a:pt x="41672" y="47169"/>
                  </a:lnTo>
                  <a:lnTo>
                    <a:pt x="41970" y="47352"/>
                  </a:lnTo>
                  <a:lnTo>
                    <a:pt x="42286" y="47518"/>
                  </a:lnTo>
                  <a:lnTo>
                    <a:pt x="42751" y="47734"/>
                  </a:lnTo>
                  <a:lnTo>
                    <a:pt x="43216" y="47916"/>
                  </a:lnTo>
                  <a:lnTo>
                    <a:pt x="43714" y="48066"/>
                  </a:lnTo>
                  <a:lnTo>
                    <a:pt x="44213" y="48182"/>
                  </a:lnTo>
                  <a:lnTo>
                    <a:pt x="44711" y="48249"/>
                  </a:lnTo>
                  <a:lnTo>
                    <a:pt x="45226" y="48298"/>
                  </a:lnTo>
                  <a:lnTo>
                    <a:pt x="45741" y="48315"/>
                  </a:lnTo>
                  <a:lnTo>
                    <a:pt x="46239" y="48298"/>
                  </a:lnTo>
                  <a:lnTo>
                    <a:pt x="46505" y="48597"/>
                  </a:lnTo>
                  <a:lnTo>
                    <a:pt x="46754" y="48930"/>
                  </a:lnTo>
                  <a:lnTo>
                    <a:pt x="46970" y="49262"/>
                  </a:lnTo>
                  <a:lnTo>
                    <a:pt x="47186" y="49611"/>
                  </a:lnTo>
                  <a:lnTo>
                    <a:pt x="47119" y="50026"/>
                  </a:lnTo>
                  <a:lnTo>
                    <a:pt x="47103" y="50242"/>
                  </a:lnTo>
                  <a:lnTo>
                    <a:pt x="47103" y="50458"/>
                  </a:lnTo>
                  <a:lnTo>
                    <a:pt x="47119" y="50806"/>
                  </a:lnTo>
                  <a:lnTo>
                    <a:pt x="47152" y="51155"/>
                  </a:lnTo>
                  <a:lnTo>
                    <a:pt x="47235" y="51504"/>
                  </a:lnTo>
                  <a:lnTo>
                    <a:pt x="47318" y="51836"/>
                  </a:lnTo>
                  <a:lnTo>
                    <a:pt x="47451" y="52152"/>
                  </a:lnTo>
                  <a:lnTo>
                    <a:pt x="47601" y="52451"/>
                  </a:lnTo>
                  <a:lnTo>
                    <a:pt x="47767" y="52750"/>
                  </a:lnTo>
                  <a:lnTo>
                    <a:pt x="47950" y="53049"/>
                  </a:lnTo>
                  <a:lnTo>
                    <a:pt x="47933" y="53347"/>
                  </a:lnTo>
                  <a:lnTo>
                    <a:pt x="47900" y="53663"/>
                  </a:lnTo>
                  <a:lnTo>
                    <a:pt x="47867" y="53962"/>
                  </a:lnTo>
                  <a:lnTo>
                    <a:pt x="47800" y="54278"/>
                  </a:lnTo>
                  <a:lnTo>
                    <a:pt x="47734" y="54593"/>
                  </a:lnTo>
                  <a:lnTo>
                    <a:pt x="47651" y="54892"/>
                  </a:lnTo>
                  <a:lnTo>
                    <a:pt x="47568" y="55191"/>
                  </a:lnTo>
                  <a:lnTo>
                    <a:pt x="47468" y="55507"/>
                  </a:lnTo>
                  <a:lnTo>
                    <a:pt x="47285" y="55938"/>
                  </a:lnTo>
                  <a:lnTo>
                    <a:pt x="47086" y="56370"/>
                  </a:lnTo>
                  <a:lnTo>
                    <a:pt x="46853" y="56769"/>
                  </a:lnTo>
                  <a:lnTo>
                    <a:pt x="46604" y="57167"/>
                  </a:lnTo>
                  <a:lnTo>
                    <a:pt x="45774" y="56985"/>
                  </a:lnTo>
                  <a:lnTo>
                    <a:pt x="44943" y="56785"/>
                  </a:lnTo>
                  <a:lnTo>
                    <a:pt x="44113" y="56553"/>
                  </a:lnTo>
                  <a:lnTo>
                    <a:pt x="43316" y="56320"/>
                  </a:lnTo>
                  <a:lnTo>
                    <a:pt x="42519" y="56071"/>
                  </a:lnTo>
                  <a:lnTo>
                    <a:pt x="41738" y="55789"/>
                  </a:lnTo>
                  <a:lnTo>
                    <a:pt x="40957" y="55490"/>
                  </a:lnTo>
                  <a:lnTo>
                    <a:pt x="40210" y="55191"/>
                  </a:lnTo>
                  <a:lnTo>
                    <a:pt x="39463" y="54859"/>
                  </a:lnTo>
                  <a:lnTo>
                    <a:pt x="38732" y="54510"/>
                  </a:lnTo>
                  <a:lnTo>
                    <a:pt x="38018" y="54145"/>
                  </a:lnTo>
                  <a:lnTo>
                    <a:pt x="37303" y="53763"/>
                  </a:lnTo>
                  <a:lnTo>
                    <a:pt x="36623" y="53381"/>
                  </a:lnTo>
                  <a:lnTo>
                    <a:pt x="35958" y="52965"/>
                  </a:lnTo>
                  <a:lnTo>
                    <a:pt x="35294" y="52534"/>
                  </a:lnTo>
                  <a:lnTo>
                    <a:pt x="34663" y="52085"/>
                  </a:lnTo>
                  <a:lnTo>
                    <a:pt x="34032" y="51620"/>
                  </a:lnTo>
                  <a:lnTo>
                    <a:pt x="33417" y="51122"/>
                  </a:lnTo>
                  <a:lnTo>
                    <a:pt x="33467" y="50524"/>
                  </a:lnTo>
                  <a:lnTo>
                    <a:pt x="33533" y="49893"/>
                  </a:lnTo>
                  <a:lnTo>
                    <a:pt x="33583" y="49544"/>
                  </a:lnTo>
                  <a:lnTo>
                    <a:pt x="33915" y="49229"/>
                  </a:lnTo>
                  <a:lnTo>
                    <a:pt x="34812" y="48398"/>
                  </a:lnTo>
                  <a:lnTo>
                    <a:pt x="35261" y="48016"/>
                  </a:lnTo>
                  <a:lnTo>
                    <a:pt x="35726" y="47634"/>
                  </a:lnTo>
                  <a:lnTo>
                    <a:pt x="36191" y="47285"/>
                  </a:lnTo>
                  <a:lnTo>
                    <a:pt x="36672" y="46953"/>
                  </a:lnTo>
                  <a:lnTo>
                    <a:pt x="37171" y="46654"/>
                  </a:lnTo>
                  <a:lnTo>
                    <a:pt x="37436" y="46521"/>
                  </a:lnTo>
                  <a:lnTo>
                    <a:pt x="37702" y="46388"/>
                  </a:lnTo>
                  <a:lnTo>
                    <a:pt x="38001" y="46256"/>
                  </a:lnTo>
                  <a:lnTo>
                    <a:pt x="38317" y="46156"/>
                  </a:lnTo>
                  <a:lnTo>
                    <a:pt x="38616" y="46056"/>
                  </a:lnTo>
                  <a:lnTo>
                    <a:pt x="38948" y="45973"/>
                  </a:lnTo>
                  <a:lnTo>
                    <a:pt x="39263" y="45907"/>
                  </a:lnTo>
                  <a:lnTo>
                    <a:pt x="39579" y="45857"/>
                  </a:lnTo>
                  <a:lnTo>
                    <a:pt x="39911" y="45824"/>
                  </a:lnTo>
                  <a:lnTo>
                    <a:pt x="40243" y="45791"/>
                  </a:lnTo>
                  <a:close/>
                  <a:moveTo>
                    <a:pt x="63927" y="40094"/>
                  </a:moveTo>
                  <a:lnTo>
                    <a:pt x="64043" y="40110"/>
                  </a:lnTo>
                  <a:lnTo>
                    <a:pt x="64558" y="40675"/>
                  </a:lnTo>
                  <a:lnTo>
                    <a:pt x="65090" y="41223"/>
                  </a:lnTo>
                  <a:lnTo>
                    <a:pt x="65455" y="41605"/>
                  </a:lnTo>
                  <a:lnTo>
                    <a:pt x="65820" y="42004"/>
                  </a:lnTo>
                  <a:lnTo>
                    <a:pt x="66186" y="42386"/>
                  </a:lnTo>
                  <a:lnTo>
                    <a:pt x="66501" y="42784"/>
                  </a:lnTo>
                  <a:lnTo>
                    <a:pt x="66734" y="43117"/>
                  </a:lnTo>
                  <a:lnTo>
                    <a:pt x="66950" y="43449"/>
                  </a:lnTo>
                  <a:lnTo>
                    <a:pt x="67132" y="43798"/>
                  </a:lnTo>
                  <a:lnTo>
                    <a:pt x="67299" y="44163"/>
                  </a:lnTo>
                  <a:lnTo>
                    <a:pt x="67448" y="44528"/>
                  </a:lnTo>
                  <a:lnTo>
                    <a:pt x="67581" y="44910"/>
                  </a:lnTo>
                  <a:lnTo>
                    <a:pt x="67681" y="45309"/>
                  </a:lnTo>
                  <a:lnTo>
                    <a:pt x="67764" y="45708"/>
                  </a:lnTo>
                  <a:lnTo>
                    <a:pt x="67830" y="46106"/>
                  </a:lnTo>
                  <a:lnTo>
                    <a:pt x="67863" y="46521"/>
                  </a:lnTo>
                  <a:lnTo>
                    <a:pt x="67880" y="46937"/>
                  </a:lnTo>
                  <a:lnTo>
                    <a:pt x="67880" y="47368"/>
                  </a:lnTo>
                  <a:lnTo>
                    <a:pt x="67847" y="47800"/>
                  </a:lnTo>
                  <a:lnTo>
                    <a:pt x="67797" y="48249"/>
                  </a:lnTo>
                  <a:lnTo>
                    <a:pt x="67730" y="48697"/>
                  </a:lnTo>
                  <a:lnTo>
                    <a:pt x="67647" y="49129"/>
                  </a:lnTo>
                  <a:lnTo>
                    <a:pt x="67531" y="49561"/>
                  </a:lnTo>
                  <a:lnTo>
                    <a:pt x="67398" y="49976"/>
                  </a:lnTo>
                  <a:lnTo>
                    <a:pt x="67265" y="50391"/>
                  </a:lnTo>
                  <a:lnTo>
                    <a:pt x="67099" y="50806"/>
                  </a:lnTo>
                  <a:lnTo>
                    <a:pt x="66917" y="51205"/>
                  </a:lnTo>
                  <a:lnTo>
                    <a:pt x="66717" y="51604"/>
                  </a:lnTo>
                  <a:lnTo>
                    <a:pt x="66518" y="51986"/>
                  </a:lnTo>
                  <a:lnTo>
                    <a:pt x="66285" y="52368"/>
                  </a:lnTo>
                  <a:lnTo>
                    <a:pt x="66036" y="52716"/>
                  </a:lnTo>
                  <a:lnTo>
                    <a:pt x="65787" y="53082"/>
                  </a:lnTo>
                  <a:lnTo>
                    <a:pt x="65521" y="53414"/>
                  </a:lnTo>
                  <a:lnTo>
                    <a:pt x="65239" y="53746"/>
                  </a:lnTo>
                  <a:lnTo>
                    <a:pt x="64940" y="54062"/>
                  </a:lnTo>
                  <a:lnTo>
                    <a:pt x="64625" y="54361"/>
                  </a:lnTo>
                  <a:lnTo>
                    <a:pt x="64309" y="54643"/>
                  </a:lnTo>
                  <a:lnTo>
                    <a:pt x="63977" y="54909"/>
                  </a:lnTo>
                  <a:lnTo>
                    <a:pt x="63578" y="55208"/>
                  </a:lnTo>
                  <a:lnTo>
                    <a:pt x="63163" y="55490"/>
                  </a:lnTo>
                  <a:lnTo>
                    <a:pt x="62731" y="55756"/>
                  </a:lnTo>
                  <a:lnTo>
                    <a:pt x="62283" y="56005"/>
                  </a:lnTo>
                  <a:lnTo>
                    <a:pt x="61834" y="56237"/>
                  </a:lnTo>
                  <a:lnTo>
                    <a:pt x="61369" y="56453"/>
                  </a:lnTo>
                  <a:lnTo>
                    <a:pt x="60888" y="56653"/>
                  </a:lnTo>
                  <a:lnTo>
                    <a:pt x="60389" y="56852"/>
                  </a:lnTo>
                  <a:lnTo>
                    <a:pt x="59891" y="57018"/>
                  </a:lnTo>
                  <a:lnTo>
                    <a:pt x="59360" y="57184"/>
                  </a:lnTo>
                  <a:lnTo>
                    <a:pt x="58828" y="57317"/>
                  </a:lnTo>
                  <a:lnTo>
                    <a:pt x="58280" y="57450"/>
                  </a:lnTo>
                  <a:lnTo>
                    <a:pt x="57732" y="57566"/>
                  </a:lnTo>
                  <a:lnTo>
                    <a:pt x="57151" y="57666"/>
                  </a:lnTo>
                  <a:lnTo>
                    <a:pt x="56569" y="57732"/>
                  </a:lnTo>
                  <a:lnTo>
                    <a:pt x="55971" y="57799"/>
                  </a:lnTo>
                  <a:lnTo>
                    <a:pt x="55789" y="57583"/>
                  </a:lnTo>
                  <a:lnTo>
                    <a:pt x="55623" y="57367"/>
                  </a:lnTo>
                  <a:lnTo>
                    <a:pt x="55473" y="57134"/>
                  </a:lnTo>
                  <a:lnTo>
                    <a:pt x="55324" y="56918"/>
                  </a:lnTo>
                  <a:lnTo>
                    <a:pt x="55191" y="56686"/>
                  </a:lnTo>
                  <a:lnTo>
                    <a:pt x="55058" y="56453"/>
                  </a:lnTo>
                  <a:lnTo>
                    <a:pt x="54958" y="56221"/>
                  </a:lnTo>
                  <a:lnTo>
                    <a:pt x="54859" y="55988"/>
                  </a:lnTo>
                  <a:lnTo>
                    <a:pt x="55174" y="55972"/>
                  </a:lnTo>
                  <a:lnTo>
                    <a:pt x="55490" y="55938"/>
                  </a:lnTo>
                  <a:lnTo>
                    <a:pt x="55805" y="55889"/>
                  </a:lnTo>
                  <a:lnTo>
                    <a:pt x="56138" y="55822"/>
                  </a:lnTo>
                  <a:lnTo>
                    <a:pt x="56453" y="55756"/>
                  </a:lnTo>
                  <a:lnTo>
                    <a:pt x="56769" y="55673"/>
                  </a:lnTo>
                  <a:lnTo>
                    <a:pt x="57084" y="55590"/>
                  </a:lnTo>
                  <a:lnTo>
                    <a:pt x="57400" y="55490"/>
                  </a:lnTo>
                  <a:lnTo>
                    <a:pt x="57715" y="55374"/>
                  </a:lnTo>
                  <a:lnTo>
                    <a:pt x="58014" y="55257"/>
                  </a:lnTo>
                  <a:lnTo>
                    <a:pt x="58330" y="55125"/>
                  </a:lnTo>
                  <a:lnTo>
                    <a:pt x="58629" y="54992"/>
                  </a:lnTo>
                  <a:lnTo>
                    <a:pt x="58944" y="54826"/>
                  </a:lnTo>
                  <a:lnTo>
                    <a:pt x="59243" y="54676"/>
                  </a:lnTo>
                  <a:lnTo>
                    <a:pt x="59542" y="54493"/>
                  </a:lnTo>
                  <a:lnTo>
                    <a:pt x="59825" y="54311"/>
                  </a:lnTo>
                  <a:lnTo>
                    <a:pt x="60306" y="53995"/>
                  </a:lnTo>
                  <a:lnTo>
                    <a:pt x="60755" y="53663"/>
                  </a:lnTo>
                  <a:lnTo>
                    <a:pt x="61170" y="53314"/>
                  </a:lnTo>
                  <a:lnTo>
                    <a:pt x="61585" y="52932"/>
                  </a:lnTo>
                  <a:lnTo>
                    <a:pt x="61967" y="52550"/>
                  </a:lnTo>
                  <a:lnTo>
                    <a:pt x="62333" y="52135"/>
                  </a:lnTo>
                  <a:lnTo>
                    <a:pt x="62665" y="51720"/>
                  </a:lnTo>
                  <a:lnTo>
                    <a:pt x="62980" y="51288"/>
                  </a:lnTo>
                  <a:lnTo>
                    <a:pt x="63263" y="50840"/>
                  </a:lnTo>
                  <a:lnTo>
                    <a:pt x="63512" y="50375"/>
                  </a:lnTo>
                  <a:lnTo>
                    <a:pt x="63761" y="49910"/>
                  </a:lnTo>
                  <a:lnTo>
                    <a:pt x="63960" y="49428"/>
                  </a:lnTo>
                  <a:lnTo>
                    <a:pt x="64143" y="48946"/>
                  </a:lnTo>
                  <a:lnTo>
                    <a:pt x="64292" y="48448"/>
                  </a:lnTo>
                  <a:lnTo>
                    <a:pt x="64409" y="47950"/>
                  </a:lnTo>
                  <a:lnTo>
                    <a:pt x="64492" y="47435"/>
                  </a:lnTo>
                  <a:lnTo>
                    <a:pt x="64541" y="47036"/>
                  </a:lnTo>
                  <a:lnTo>
                    <a:pt x="64575" y="46638"/>
                  </a:lnTo>
                  <a:lnTo>
                    <a:pt x="64591" y="46222"/>
                  </a:lnTo>
                  <a:lnTo>
                    <a:pt x="64591" y="45824"/>
                  </a:lnTo>
                  <a:lnTo>
                    <a:pt x="64558" y="45425"/>
                  </a:lnTo>
                  <a:lnTo>
                    <a:pt x="64525" y="45010"/>
                  </a:lnTo>
                  <a:lnTo>
                    <a:pt x="64458" y="44611"/>
                  </a:lnTo>
                  <a:lnTo>
                    <a:pt x="64392" y="44213"/>
                  </a:lnTo>
                  <a:lnTo>
                    <a:pt x="64292" y="43798"/>
                  </a:lnTo>
                  <a:lnTo>
                    <a:pt x="64176" y="43399"/>
                  </a:lnTo>
                  <a:lnTo>
                    <a:pt x="64060" y="43000"/>
                  </a:lnTo>
                  <a:lnTo>
                    <a:pt x="63910" y="42618"/>
                  </a:lnTo>
                  <a:lnTo>
                    <a:pt x="63744" y="42220"/>
                  </a:lnTo>
                  <a:lnTo>
                    <a:pt x="63578" y="41838"/>
                  </a:lnTo>
                  <a:lnTo>
                    <a:pt x="63379" y="41456"/>
                  </a:lnTo>
                  <a:lnTo>
                    <a:pt x="63180" y="41074"/>
                  </a:lnTo>
                  <a:lnTo>
                    <a:pt x="63379" y="40841"/>
                  </a:lnTo>
                  <a:lnTo>
                    <a:pt x="63562" y="40609"/>
                  </a:lnTo>
                  <a:lnTo>
                    <a:pt x="63744" y="40343"/>
                  </a:lnTo>
                  <a:lnTo>
                    <a:pt x="63927" y="40094"/>
                  </a:lnTo>
                  <a:close/>
                  <a:moveTo>
                    <a:pt x="48564" y="53779"/>
                  </a:moveTo>
                  <a:lnTo>
                    <a:pt x="48913" y="54095"/>
                  </a:lnTo>
                  <a:lnTo>
                    <a:pt x="49278" y="54394"/>
                  </a:lnTo>
                  <a:lnTo>
                    <a:pt x="49660" y="54676"/>
                  </a:lnTo>
                  <a:lnTo>
                    <a:pt x="50075" y="54925"/>
                  </a:lnTo>
                  <a:lnTo>
                    <a:pt x="50474" y="55158"/>
                  </a:lnTo>
                  <a:lnTo>
                    <a:pt x="50906" y="55357"/>
                  </a:lnTo>
                  <a:lnTo>
                    <a:pt x="51338" y="55523"/>
                  </a:lnTo>
                  <a:lnTo>
                    <a:pt x="51753" y="55656"/>
                  </a:lnTo>
                  <a:lnTo>
                    <a:pt x="52052" y="55739"/>
                  </a:lnTo>
                  <a:lnTo>
                    <a:pt x="52334" y="55806"/>
                  </a:lnTo>
                  <a:lnTo>
                    <a:pt x="52633" y="55872"/>
                  </a:lnTo>
                  <a:lnTo>
                    <a:pt x="52932" y="55922"/>
                  </a:lnTo>
                  <a:lnTo>
                    <a:pt x="53231" y="55955"/>
                  </a:lnTo>
                  <a:lnTo>
                    <a:pt x="53547" y="55988"/>
                  </a:lnTo>
                  <a:lnTo>
                    <a:pt x="53846" y="56005"/>
                  </a:lnTo>
                  <a:lnTo>
                    <a:pt x="54145" y="56005"/>
                  </a:lnTo>
                  <a:lnTo>
                    <a:pt x="54244" y="56254"/>
                  </a:lnTo>
                  <a:lnTo>
                    <a:pt x="54344" y="56486"/>
                  </a:lnTo>
                  <a:lnTo>
                    <a:pt x="54443" y="56719"/>
                  </a:lnTo>
                  <a:lnTo>
                    <a:pt x="54576" y="56952"/>
                  </a:lnTo>
                  <a:lnTo>
                    <a:pt x="54709" y="57184"/>
                  </a:lnTo>
                  <a:lnTo>
                    <a:pt x="54842" y="57417"/>
                  </a:lnTo>
                  <a:lnTo>
                    <a:pt x="55174" y="57865"/>
                  </a:lnTo>
                  <a:lnTo>
                    <a:pt x="54626" y="57898"/>
                  </a:lnTo>
                  <a:lnTo>
                    <a:pt x="54078" y="57915"/>
                  </a:lnTo>
                  <a:lnTo>
                    <a:pt x="52949" y="57915"/>
                  </a:lnTo>
                  <a:lnTo>
                    <a:pt x="52367" y="57882"/>
                  </a:lnTo>
                  <a:lnTo>
                    <a:pt x="51786" y="57865"/>
                  </a:lnTo>
                  <a:lnTo>
                    <a:pt x="51188" y="57815"/>
                  </a:lnTo>
                  <a:lnTo>
                    <a:pt x="50590" y="57765"/>
                  </a:lnTo>
                  <a:lnTo>
                    <a:pt x="49760" y="57666"/>
                  </a:lnTo>
                  <a:lnTo>
                    <a:pt x="48929" y="57566"/>
                  </a:lnTo>
                  <a:lnTo>
                    <a:pt x="48116" y="57450"/>
                  </a:lnTo>
                  <a:lnTo>
                    <a:pt x="47318" y="57300"/>
                  </a:lnTo>
                  <a:lnTo>
                    <a:pt x="47534" y="56935"/>
                  </a:lnTo>
                  <a:lnTo>
                    <a:pt x="47734" y="56536"/>
                  </a:lnTo>
                  <a:lnTo>
                    <a:pt x="47916" y="56138"/>
                  </a:lnTo>
                  <a:lnTo>
                    <a:pt x="48082" y="55739"/>
                  </a:lnTo>
                  <a:lnTo>
                    <a:pt x="48249" y="55257"/>
                  </a:lnTo>
                  <a:lnTo>
                    <a:pt x="48381" y="54759"/>
                  </a:lnTo>
                  <a:lnTo>
                    <a:pt x="48481" y="54261"/>
                  </a:lnTo>
                  <a:lnTo>
                    <a:pt x="48564" y="53779"/>
                  </a:lnTo>
                  <a:close/>
                  <a:moveTo>
                    <a:pt x="18702" y="50491"/>
                  </a:moveTo>
                  <a:lnTo>
                    <a:pt x="18885" y="50740"/>
                  </a:lnTo>
                  <a:lnTo>
                    <a:pt x="19084" y="51006"/>
                  </a:lnTo>
                  <a:lnTo>
                    <a:pt x="19300" y="51255"/>
                  </a:lnTo>
                  <a:lnTo>
                    <a:pt x="19532" y="51487"/>
                  </a:lnTo>
                  <a:lnTo>
                    <a:pt x="19748" y="51703"/>
                  </a:lnTo>
                  <a:lnTo>
                    <a:pt x="19964" y="51903"/>
                  </a:lnTo>
                  <a:lnTo>
                    <a:pt x="20213" y="52102"/>
                  </a:lnTo>
                  <a:lnTo>
                    <a:pt x="20446" y="52285"/>
                  </a:lnTo>
                  <a:lnTo>
                    <a:pt x="20695" y="52451"/>
                  </a:lnTo>
                  <a:lnTo>
                    <a:pt x="20961" y="52617"/>
                  </a:lnTo>
                  <a:lnTo>
                    <a:pt x="21226" y="52766"/>
                  </a:lnTo>
                  <a:lnTo>
                    <a:pt x="21492" y="52899"/>
                  </a:lnTo>
                  <a:lnTo>
                    <a:pt x="21758" y="53032"/>
                  </a:lnTo>
                  <a:lnTo>
                    <a:pt x="22040" y="53148"/>
                  </a:lnTo>
                  <a:lnTo>
                    <a:pt x="22323" y="53264"/>
                  </a:lnTo>
                  <a:lnTo>
                    <a:pt x="22605" y="53364"/>
                  </a:lnTo>
                  <a:lnTo>
                    <a:pt x="22887" y="53447"/>
                  </a:lnTo>
                  <a:lnTo>
                    <a:pt x="23186" y="53514"/>
                  </a:lnTo>
                  <a:lnTo>
                    <a:pt x="23469" y="53563"/>
                  </a:lnTo>
                  <a:lnTo>
                    <a:pt x="23768" y="53613"/>
                  </a:lnTo>
                  <a:lnTo>
                    <a:pt x="24266" y="53663"/>
                  </a:lnTo>
                  <a:lnTo>
                    <a:pt x="24548" y="53680"/>
                  </a:lnTo>
                  <a:lnTo>
                    <a:pt x="25163" y="53680"/>
                  </a:lnTo>
                  <a:lnTo>
                    <a:pt x="25511" y="53646"/>
                  </a:lnTo>
                  <a:lnTo>
                    <a:pt x="25860" y="53613"/>
                  </a:lnTo>
                  <a:lnTo>
                    <a:pt x="26242" y="53563"/>
                  </a:lnTo>
                  <a:lnTo>
                    <a:pt x="26624" y="53497"/>
                  </a:lnTo>
                  <a:lnTo>
                    <a:pt x="27039" y="53414"/>
                  </a:lnTo>
                  <a:lnTo>
                    <a:pt x="27455" y="53298"/>
                  </a:lnTo>
                  <a:lnTo>
                    <a:pt x="27886" y="53165"/>
                  </a:lnTo>
                  <a:lnTo>
                    <a:pt x="28335" y="53015"/>
                  </a:lnTo>
                  <a:lnTo>
                    <a:pt x="28800" y="52833"/>
                  </a:lnTo>
                  <a:lnTo>
                    <a:pt x="29265" y="52617"/>
                  </a:lnTo>
                  <a:lnTo>
                    <a:pt x="29747" y="52384"/>
                  </a:lnTo>
                  <a:lnTo>
                    <a:pt x="29614" y="52733"/>
                  </a:lnTo>
                  <a:lnTo>
                    <a:pt x="29464" y="53082"/>
                  </a:lnTo>
                  <a:lnTo>
                    <a:pt x="29315" y="53431"/>
                  </a:lnTo>
                  <a:lnTo>
                    <a:pt x="29132" y="53779"/>
                  </a:lnTo>
                  <a:lnTo>
                    <a:pt x="28949" y="54111"/>
                  </a:lnTo>
                  <a:lnTo>
                    <a:pt x="28733" y="54444"/>
                  </a:lnTo>
                  <a:lnTo>
                    <a:pt x="28518" y="54776"/>
                  </a:lnTo>
                  <a:lnTo>
                    <a:pt x="28285" y="55091"/>
                  </a:lnTo>
                  <a:lnTo>
                    <a:pt x="28053" y="55407"/>
                  </a:lnTo>
                  <a:lnTo>
                    <a:pt x="27803" y="55706"/>
                  </a:lnTo>
                  <a:lnTo>
                    <a:pt x="27538" y="56005"/>
                  </a:lnTo>
                  <a:lnTo>
                    <a:pt x="27255" y="56304"/>
                  </a:lnTo>
                  <a:lnTo>
                    <a:pt x="26956" y="56586"/>
                  </a:lnTo>
                  <a:lnTo>
                    <a:pt x="26657" y="56852"/>
                  </a:lnTo>
                  <a:lnTo>
                    <a:pt x="26342" y="57118"/>
                  </a:lnTo>
                  <a:lnTo>
                    <a:pt x="26026" y="57383"/>
                  </a:lnTo>
                  <a:lnTo>
                    <a:pt x="25644" y="57649"/>
                  </a:lnTo>
                  <a:lnTo>
                    <a:pt x="25262" y="57898"/>
                  </a:lnTo>
                  <a:lnTo>
                    <a:pt x="24880" y="58131"/>
                  </a:lnTo>
                  <a:lnTo>
                    <a:pt x="24482" y="58347"/>
                  </a:lnTo>
                  <a:lnTo>
                    <a:pt x="24100" y="58529"/>
                  </a:lnTo>
                  <a:lnTo>
                    <a:pt x="23701" y="58712"/>
                  </a:lnTo>
                  <a:lnTo>
                    <a:pt x="23302" y="58845"/>
                  </a:lnTo>
                  <a:lnTo>
                    <a:pt x="22904" y="58978"/>
                  </a:lnTo>
                  <a:lnTo>
                    <a:pt x="22505" y="59077"/>
                  </a:lnTo>
                  <a:lnTo>
                    <a:pt x="22123" y="59160"/>
                  </a:lnTo>
                  <a:lnTo>
                    <a:pt x="21725" y="59210"/>
                  </a:lnTo>
                  <a:lnTo>
                    <a:pt x="21343" y="59260"/>
                  </a:lnTo>
                  <a:lnTo>
                    <a:pt x="20579" y="59260"/>
                  </a:lnTo>
                  <a:lnTo>
                    <a:pt x="20213" y="59227"/>
                  </a:lnTo>
                  <a:lnTo>
                    <a:pt x="19848" y="59160"/>
                  </a:lnTo>
                  <a:lnTo>
                    <a:pt x="19449" y="59061"/>
                  </a:lnTo>
                  <a:lnTo>
                    <a:pt x="19067" y="58945"/>
                  </a:lnTo>
                  <a:lnTo>
                    <a:pt x="18702" y="58778"/>
                  </a:lnTo>
                  <a:lnTo>
                    <a:pt x="18337" y="58596"/>
                  </a:lnTo>
                  <a:lnTo>
                    <a:pt x="17988" y="58363"/>
                  </a:lnTo>
                  <a:lnTo>
                    <a:pt x="17656" y="58131"/>
                  </a:lnTo>
                  <a:lnTo>
                    <a:pt x="17357" y="57848"/>
                  </a:lnTo>
                  <a:lnTo>
                    <a:pt x="17074" y="57549"/>
                  </a:lnTo>
                  <a:lnTo>
                    <a:pt x="16809" y="57234"/>
                  </a:lnTo>
                  <a:lnTo>
                    <a:pt x="16576" y="56885"/>
                  </a:lnTo>
                  <a:lnTo>
                    <a:pt x="16393" y="56536"/>
                  </a:lnTo>
                  <a:lnTo>
                    <a:pt x="16227" y="56188"/>
                  </a:lnTo>
                  <a:lnTo>
                    <a:pt x="16128" y="55822"/>
                  </a:lnTo>
                  <a:lnTo>
                    <a:pt x="16078" y="55639"/>
                  </a:lnTo>
                  <a:lnTo>
                    <a:pt x="16045" y="55440"/>
                  </a:lnTo>
                  <a:lnTo>
                    <a:pt x="16028" y="55257"/>
                  </a:lnTo>
                  <a:lnTo>
                    <a:pt x="16011" y="55075"/>
                  </a:lnTo>
                  <a:lnTo>
                    <a:pt x="16011" y="54892"/>
                  </a:lnTo>
                  <a:lnTo>
                    <a:pt x="16028" y="54709"/>
                  </a:lnTo>
                  <a:lnTo>
                    <a:pt x="16045" y="54493"/>
                  </a:lnTo>
                  <a:lnTo>
                    <a:pt x="16078" y="54294"/>
                  </a:lnTo>
                  <a:lnTo>
                    <a:pt x="16111" y="54095"/>
                  </a:lnTo>
                  <a:lnTo>
                    <a:pt x="16177" y="53879"/>
                  </a:lnTo>
                  <a:lnTo>
                    <a:pt x="16244" y="53680"/>
                  </a:lnTo>
                  <a:lnTo>
                    <a:pt x="16327" y="53480"/>
                  </a:lnTo>
                  <a:lnTo>
                    <a:pt x="16410" y="53264"/>
                  </a:lnTo>
                  <a:lnTo>
                    <a:pt x="16510" y="53065"/>
                  </a:lnTo>
                  <a:lnTo>
                    <a:pt x="16742" y="52650"/>
                  </a:lnTo>
                  <a:lnTo>
                    <a:pt x="17024" y="52235"/>
                  </a:lnTo>
                  <a:lnTo>
                    <a:pt x="17357" y="51819"/>
                  </a:lnTo>
                  <a:lnTo>
                    <a:pt x="17739" y="51404"/>
                  </a:lnTo>
                  <a:lnTo>
                    <a:pt x="18204" y="50923"/>
                  </a:lnTo>
                  <a:lnTo>
                    <a:pt x="18702" y="50491"/>
                  </a:lnTo>
                  <a:close/>
                  <a:moveTo>
                    <a:pt x="33384" y="51969"/>
                  </a:moveTo>
                  <a:lnTo>
                    <a:pt x="33816" y="52301"/>
                  </a:lnTo>
                  <a:lnTo>
                    <a:pt x="34264" y="52617"/>
                  </a:lnTo>
                  <a:lnTo>
                    <a:pt x="34895" y="53065"/>
                  </a:lnTo>
                  <a:lnTo>
                    <a:pt x="35560" y="53497"/>
                  </a:lnTo>
                  <a:lnTo>
                    <a:pt x="36224" y="53912"/>
                  </a:lnTo>
                  <a:lnTo>
                    <a:pt x="36921" y="54311"/>
                  </a:lnTo>
                  <a:lnTo>
                    <a:pt x="37619" y="54693"/>
                  </a:lnTo>
                  <a:lnTo>
                    <a:pt x="38333" y="55058"/>
                  </a:lnTo>
                  <a:lnTo>
                    <a:pt x="39064" y="55407"/>
                  </a:lnTo>
                  <a:lnTo>
                    <a:pt x="39795" y="55739"/>
                  </a:lnTo>
                  <a:lnTo>
                    <a:pt x="40559" y="56055"/>
                  </a:lnTo>
                  <a:lnTo>
                    <a:pt x="41323" y="56354"/>
                  </a:lnTo>
                  <a:lnTo>
                    <a:pt x="42103" y="56636"/>
                  </a:lnTo>
                  <a:lnTo>
                    <a:pt x="42901" y="56885"/>
                  </a:lnTo>
                  <a:lnTo>
                    <a:pt x="43698" y="57134"/>
                  </a:lnTo>
                  <a:lnTo>
                    <a:pt x="44512" y="57367"/>
                  </a:lnTo>
                  <a:lnTo>
                    <a:pt x="45342" y="57566"/>
                  </a:lnTo>
                  <a:lnTo>
                    <a:pt x="46172" y="57749"/>
                  </a:lnTo>
                  <a:lnTo>
                    <a:pt x="45907" y="58048"/>
                  </a:lnTo>
                  <a:lnTo>
                    <a:pt x="45641" y="58330"/>
                  </a:lnTo>
                  <a:lnTo>
                    <a:pt x="45359" y="58596"/>
                  </a:lnTo>
                  <a:lnTo>
                    <a:pt x="45060" y="58845"/>
                  </a:lnTo>
                  <a:lnTo>
                    <a:pt x="44761" y="59061"/>
                  </a:lnTo>
                  <a:lnTo>
                    <a:pt x="44445" y="59277"/>
                  </a:lnTo>
                  <a:lnTo>
                    <a:pt x="44113" y="59459"/>
                  </a:lnTo>
                  <a:lnTo>
                    <a:pt x="43781" y="59626"/>
                  </a:lnTo>
                  <a:lnTo>
                    <a:pt x="43465" y="59758"/>
                  </a:lnTo>
                  <a:lnTo>
                    <a:pt x="43150" y="59875"/>
                  </a:lnTo>
                  <a:lnTo>
                    <a:pt x="42818" y="59974"/>
                  </a:lnTo>
                  <a:lnTo>
                    <a:pt x="42485" y="60057"/>
                  </a:lnTo>
                  <a:lnTo>
                    <a:pt x="42137" y="60124"/>
                  </a:lnTo>
                  <a:lnTo>
                    <a:pt x="41788" y="60174"/>
                  </a:lnTo>
                  <a:lnTo>
                    <a:pt x="41439" y="60207"/>
                  </a:lnTo>
                  <a:lnTo>
                    <a:pt x="40741" y="60207"/>
                  </a:lnTo>
                  <a:lnTo>
                    <a:pt x="40376" y="60190"/>
                  </a:lnTo>
                  <a:lnTo>
                    <a:pt x="40027" y="60157"/>
                  </a:lnTo>
                  <a:lnTo>
                    <a:pt x="39662" y="60107"/>
                  </a:lnTo>
                  <a:lnTo>
                    <a:pt x="39313" y="60024"/>
                  </a:lnTo>
                  <a:lnTo>
                    <a:pt x="38948" y="59941"/>
                  </a:lnTo>
                  <a:lnTo>
                    <a:pt x="38599" y="59841"/>
                  </a:lnTo>
                  <a:lnTo>
                    <a:pt x="38250" y="59709"/>
                  </a:lnTo>
                  <a:lnTo>
                    <a:pt x="37901" y="59576"/>
                  </a:lnTo>
                  <a:lnTo>
                    <a:pt x="37569" y="59426"/>
                  </a:lnTo>
                  <a:lnTo>
                    <a:pt x="37237" y="59260"/>
                  </a:lnTo>
                  <a:lnTo>
                    <a:pt x="36921" y="59077"/>
                  </a:lnTo>
                  <a:lnTo>
                    <a:pt x="36623" y="58878"/>
                  </a:lnTo>
                  <a:lnTo>
                    <a:pt x="36324" y="58662"/>
                  </a:lnTo>
                  <a:lnTo>
                    <a:pt x="36041" y="58446"/>
                  </a:lnTo>
                  <a:lnTo>
                    <a:pt x="35775" y="58214"/>
                  </a:lnTo>
                  <a:lnTo>
                    <a:pt x="35510" y="57981"/>
                  </a:lnTo>
                  <a:lnTo>
                    <a:pt x="35277" y="57732"/>
                  </a:lnTo>
                  <a:lnTo>
                    <a:pt x="35045" y="57466"/>
                  </a:lnTo>
                  <a:lnTo>
                    <a:pt x="34829" y="57184"/>
                  </a:lnTo>
                  <a:lnTo>
                    <a:pt x="34629" y="56902"/>
                  </a:lnTo>
                  <a:lnTo>
                    <a:pt x="34447" y="56619"/>
                  </a:lnTo>
                  <a:lnTo>
                    <a:pt x="34281" y="56320"/>
                  </a:lnTo>
                  <a:lnTo>
                    <a:pt x="34131" y="56021"/>
                  </a:lnTo>
                  <a:lnTo>
                    <a:pt x="33949" y="55573"/>
                  </a:lnTo>
                  <a:lnTo>
                    <a:pt x="33799" y="55125"/>
                  </a:lnTo>
                  <a:lnTo>
                    <a:pt x="33666" y="54643"/>
                  </a:lnTo>
                  <a:lnTo>
                    <a:pt x="33567" y="54145"/>
                  </a:lnTo>
                  <a:lnTo>
                    <a:pt x="33484" y="53630"/>
                  </a:lnTo>
                  <a:lnTo>
                    <a:pt x="33417" y="53098"/>
                  </a:lnTo>
                  <a:lnTo>
                    <a:pt x="33400" y="52534"/>
                  </a:lnTo>
                  <a:lnTo>
                    <a:pt x="33384" y="51969"/>
                  </a:lnTo>
                  <a:close/>
                  <a:moveTo>
                    <a:pt x="34380" y="1"/>
                  </a:moveTo>
                  <a:lnTo>
                    <a:pt x="34081" y="34"/>
                  </a:lnTo>
                  <a:lnTo>
                    <a:pt x="33782" y="67"/>
                  </a:lnTo>
                  <a:lnTo>
                    <a:pt x="33484" y="134"/>
                  </a:lnTo>
                  <a:lnTo>
                    <a:pt x="33185" y="217"/>
                  </a:lnTo>
                  <a:lnTo>
                    <a:pt x="32869" y="333"/>
                  </a:lnTo>
                  <a:lnTo>
                    <a:pt x="32570" y="466"/>
                  </a:lnTo>
                  <a:lnTo>
                    <a:pt x="32254" y="615"/>
                  </a:lnTo>
                  <a:lnTo>
                    <a:pt x="31939" y="798"/>
                  </a:lnTo>
                  <a:lnTo>
                    <a:pt x="31623" y="997"/>
                  </a:lnTo>
                  <a:lnTo>
                    <a:pt x="31308" y="1213"/>
                  </a:lnTo>
                  <a:lnTo>
                    <a:pt x="30992" y="1462"/>
                  </a:lnTo>
                  <a:lnTo>
                    <a:pt x="30677" y="1728"/>
                  </a:lnTo>
                  <a:lnTo>
                    <a:pt x="30361" y="2027"/>
                  </a:lnTo>
                  <a:lnTo>
                    <a:pt x="30046" y="2343"/>
                  </a:lnTo>
                  <a:lnTo>
                    <a:pt x="29763" y="2642"/>
                  </a:lnTo>
                  <a:lnTo>
                    <a:pt x="29464" y="2957"/>
                  </a:lnTo>
                  <a:lnTo>
                    <a:pt x="29149" y="3323"/>
                  </a:lnTo>
                  <a:lnTo>
                    <a:pt x="28833" y="3705"/>
                  </a:lnTo>
                  <a:lnTo>
                    <a:pt x="28518" y="4120"/>
                  </a:lnTo>
                  <a:lnTo>
                    <a:pt x="28185" y="4552"/>
                  </a:lnTo>
                  <a:lnTo>
                    <a:pt x="27886" y="5017"/>
                  </a:lnTo>
                  <a:lnTo>
                    <a:pt x="27571" y="5515"/>
                  </a:lnTo>
                  <a:lnTo>
                    <a:pt x="27289" y="6030"/>
                  </a:lnTo>
                  <a:lnTo>
                    <a:pt x="27006" y="6561"/>
                  </a:lnTo>
                  <a:lnTo>
                    <a:pt x="26757" y="7126"/>
                  </a:lnTo>
                  <a:lnTo>
                    <a:pt x="26541" y="7707"/>
                  </a:lnTo>
                  <a:lnTo>
                    <a:pt x="26342" y="8305"/>
                  </a:lnTo>
                  <a:lnTo>
                    <a:pt x="26259" y="8621"/>
                  </a:lnTo>
                  <a:lnTo>
                    <a:pt x="26192" y="8920"/>
                  </a:lnTo>
                  <a:lnTo>
                    <a:pt x="26126" y="9235"/>
                  </a:lnTo>
                  <a:lnTo>
                    <a:pt x="26059" y="9567"/>
                  </a:lnTo>
                  <a:lnTo>
                    <a:pt x="26026" y="9883"/>
                  </a:lnTo>
                  <a:lnTo>
                    <a:pt x="25993" y="10215"/>
                  </a:lnTo>
                  <a:lnTo>
                    <a:pt x="25927" y="10282"/>
                  </a:lnTo>
                  <a:lnTo>
                    <a:pt x="25677" y="10066"/>
                  </a:lnTo>
                  <a:lnTo>
                    <a:pt x="25428" y="9850"/>
                  </a:lnTo>
                  <a:lnTo>
                    <a:pt x="25179" y="9667"/>
                  </a:lnTo>
                  <a:lnTo>
                    <a:pt x="24913" y="9484"/>
                  </a:lnTo>
                  <a:lnTo>
                    <a:pt x="24648" y="9318"/>
                  </a:lnTo>
                  <a:lnTo>
                    <a:pt x="24382" y="9152"/>
                  </a:lnTo>
                  <a:lnTo>
                    <a:pt x="24116" y="9003"/>
                  </a:lnTo>
                  <a:lnTo>
                    <a:pt x="23834" y="8870"/>
                  </a:lnTo>
                  <a:lnTo>
                    <a:pt x="23535" y="8754"/>
                  </a:lnTo>
                  <a:lnTo>
                    <a:pt x="23253" y="8637"/>
                  </a:lnTo>
                  <a:lnTo>
                    <a:pt x="22954" y="8538"/>
                  </a:lnTo>
                  <a:lnTo>
                    <a:pt x="22655" y="8455"/>
                  </a:lnTo>
                  <a:lnTo>
                    <a:pt x="22356" y="8372"/>
                  </a:lnTo>
                  <a:lnTo>
                    <a:pt x="22057" y="8322"/>
                  </a:lnTo>
                  <a:lnTo>
                    <a:pt x="21758" y="8272"/>
                  </a:lnTo>
                  <a:lnTo>
                    <a:pt x="21459" y="8239"/>
                  </a:lnTo>
                  <a:lnTo>
                    <a:pt x="21143" y="8222"/>
                  </a:lnTo>
                  <a:lnTo>
                    <a:pt x="20844" y="8205"/>
                  </a:lnTo>
                  <a:lnTo>
                    <a:pt x="20280" y="8222"/>
                  </a:lnTo>
                  <a:lnTo>
                    <a:pt x="19732" y="8288"/>
                  </a:lnTo>
                  <a:lnTo>
                    <a:pt x="19167" y="8388"/>
                  </a:lnTo>
                  <a:lnTo>
                    <a:pt x="18619" y="8521"/>
                  </a:lnTo>
                  <a:lnTo>
                    <a:pt x="18054" y="8687"/>
                  </a:lnTo>
                  <a:lnTo>
                    <a:pt x="17506" y="8903"/>
                  </a:lnTo>
                  <a:lnTo>
                    <a:pt x="16975" y="9136"/>
                  </a:lnTo>
                  <a:lnTo>
                    <a:pt x="16443" y="9418"/>
                  </a:lnTo>
                  <a:lnTo>
                    <a:pt x="15912" y="9733"/>
                  </a:lnTo>
                  <a:lnTo>
                    <a:pt x="15413" y="10082"/>
                  </a:lnTo>
                  <a:lnTo>
                    <a:pt x="14915" y="10448"/>
                  </a:lnTo>
                  <a:lnTo>
                    <a:pt x="14434" y="10863"/>
                  </a:lnTo>
                  <a:lnTo>
                    <a:pt x="13952" y="11295"/>
                  </a:lnTo>
                  <a:lnTo>
                    <a:pt x="13503" y="11760"/>
                  </a:lnTo>
                  <a:lnTo>
                    <a:pt x="13072" y="12258"/>
                  </a:lnTo>
                  <a:lnTo>
                    <a:pt x="12656" y="12773"/>
                  </a:lnTo>
                  <a:lnTo>
                    <a:pt x="12274" y="13304"/>
                  </a:lnTo>
                  <a:lnTo>
                    <a:pt x="11942" y="13836"/>
                  </a:lnTo>
                  <a:lnTo>
                    <a:pt x="11593" y="13886"/>
                  </a:lnTo>
                  <a:lnTo>
                    <a:pt x="11245" y="13935"/>
                  </a:lnTo>
                  <a:lnTo>
                    <a:pt x="10912" y="14002"/>
                  </a:lnTo>
                  <a:lnTo>
                    <a:pt x="10564" y="14085"/>
                  </a:lnTo>
                  <a:lnTo>
                    <a:pt x="10232" y="14168"/>
                  </a:lnTo>
                  <a:lnTo>
                    <a:pt x="9883" y="14268"/>
                  </a:lnTo>
                  <a:lnTo>
                    <a:pt x="9551" y="14384"/>
                  </a:lnTo>
                  <a:lnTo>
                    <a:pt x="9202" y="14500"/>
                  </a:lnTo>
                  <a:lnTo>
                    <a:pt x="8853" y="14633"/>
                  </a:lnTo>
                  <a:lnTo>
                    <a:pt x="8488" y="14782"/>
                  </a:lnTo>
                  <a:lnTo>
                    <a:pt x="8139" y="14949"/>
                  </a:lnTo>
                  <a:lnTo>
                    <a:pt x="7790" y="15115"/>
                  </a:lnTo>
                  <a:lnTo>
                    <a:pt x="7458" y="15297"/>
                  </a:lnTo>
                  <a:lnTo>
                    <a:pt x="7109" y="15480"/>
                  </a:lnTo>
                  <a:lnTo>
                    <a:pt x="6777" y="15679"/>
                  </a:lnTo>
                  <a:lnTo>
                    <a:pt x="6461" y="15895"/>
                  </a:lnTo>
                  <a:lnTo>
                    <a:pt x="6146" y="16111"/>
                  </a:lnTo>
                  <a:lnTo>
                    <a:pt x="5830" y="16344"/>
                  </a:lnTo>
                  <a:lnTo>
                    <a:pt x="5531" y="16576"/>
                  </a:lnTo>
                  <a:lnTo>
                    <a:pt x="5232" y="16825"/>
                  </a:lnTo>
                  <a:lnTo>
                    <a:pt x="4933" y="17074"/>
                  </a:lnTo>
                  <a:lnTo>
                    <a:pt x="4651" y="17340"/>
                  </a:lnTo>
                  <a:lnTo>
                    <a:pt x="4385" y="17606"/>
                  </a:lnTo>
                  <a:lnTo>
                    <a:pt x="4120" y="17888"/>
                  </a:lnTo>
                  <a:lnTo>
                    <a:pt x="3638" y="18436"/>
                  </a:lnTo>
                  <a:lnTo>
                    <a:pt x="3173" y="19018"/>
                  </a:lnTo>
                  <a:lnTo>
                    <a:pt x="2758" y="19616"/>
                  </a:lnTo>
                  <a:lnTo>
                    <a:pt x="2359" y="20247"/>
                  </a:lnTo>
                  <a:lnTo>
                    <a:pt x="1977" y="20894"/>
                  </a:lnTo>
                  <a:lnTo>
                    <a:pt x="1645" y="21559"/>
                  </a:lnTo>
                  <a:lnTo>
                    <a:pt x="1329" y="22256"/>
                  </a:lnTo>
                  <a:lnTo>
                    <a:pt x="1064" y="22970"/>
                  </a:lnTo>
                  <a:lnTo>
                    <a:pt x="814" y="23685"/>
                  </a:lnTo>
                  <a:lnTo>
                    <a:pt x="599" y="24432"/>
                  </a:lnTo>
                  <a:lnTo>
                    <a:pt x="416" y="25196"/>
                  </a:lnTo>
                  <a:lnTo>
                    <a:pt x="266" y="25960"/>
                  </a:lnTo>
                  <a:lnTo>
                    <a:pt x="150" y="26741"/>
                  </a:lnTo>
                  <a:lnTo>
                    <a:pt x="67" y="27538"/>
                  </a:lnTo>
                  <a:lnTo>
                    <a:pt x="17" y="28335"/>
                  </a:lnTo>
                  <a:lnTo>
                    <a:pt x="1" y="29132"/>
                  </a:lnTo>
                  <a:lnTo>
                    <a:pt x="17" y="29664"/>
                  </a:lnTo>
                  <a:lnTo>
                    <a:pt x="51" y="30179"/>
                  </a:lnTo>
                  <a:lnTo>
                    <a:pt x="84" y="30693"/>
                  </a:lnTo>
                  <a:lnTo>
                    <a:pt x="150" y="31192"/>
                  </a:lnTo>
                  <a:lnTo>
                    <a:pt x="217" y="31690"/>
                  </a:lnTo>
                  <a:lnTo>
                    <a:pt x="316" y="32172"/>
                  </a:lnTo>
                  <a:lnTo>
                    <a:pt x="416" y="32637"/>
                  </a:lnTo>
                  <a:lnTo>
                    <a:pt x="532" y="33102"/>
                  </a:lnTo>
                  <a:lnTo>
                    <a:pt x="682" y="33533"/>
                  </a:lnTo>
                  <a:lnTo>
                    <a:pt x="831" y="33965"/>
                  </a:lnTo>
                  <a:lnTo>
                    <a:pt x="997" y="34397"/>
                  </a:lnTo>
                  <a:lnTo>
                    <a:pt x="1163" y="34796"/>
                  </a:lnTo>
                  <a:lnTo>
                    <a:pt x="1363" y="35194"/>
                  </a:lnTo>
                  <a:lnTo>
                    <a:pt x="1578" y="35576"/>
                  </a:lnTo>
                  <a:lnTo>
                    <a:pt x="1794" y="35942"/>
                  </a:lnTo>
                  <a:lnTo>
                    <a:pt x="2027" y="36291"/>
                  </a:lnTo>
                  <a:lnTo>
                    <a:pt x="2276" y="36623"/>
                  </a:lnTo>
                  <a:lnTo>
                    <a:pt x="2542" y="36938"/>
                  </a:lnTo>
                  <a:lnTo>
                    <a:pt x="2824" y="37254"/>
                  </a:lnTo>
                  <a:lnTo>
                    <a:pt x="3123" y="37553"/>
                  </a:lnTo>
                  <a:lnTo>
                    <a:pt x="3422" y="37835"/>
                  </a:lnTo>
                  <a:lnTo>
                    <a:pt x="3738" y="38101"/>
                  </a:lnTo>
                  <a:lnTo>
                    <a:pt x="4070" y="38367"/>
                  </a:lnTo>
                  <a:lnTo>
                    <a:pt x="4419" y="38599"/>
                  </a:lnTo>
                  <a:lnTo>
                    <a:pt x="4784" y="38832"/>
                  </a:lnTo>
                  <a:lnTo>
                    <a:pt x="5166" y="39048"/>
                  </a:lnTo>
                  <a:lnTo>
                    <a:pt x="5548" y="39263"/>
                  </a:lnTo>
                  <a:lnTo>
                    <a:pt x="5947" y="39446"/>
                  </a:lnTo>
                  <a:lnTo>
                    <a:pt x="6345" y="39612"/>
                  </a:lnTo>
                  <a:lnTo>
                    <a:pt x="6777" y="39778"/>
                  </a:lnTo>
                  <a:lnTo>
                    <a:pt x="7209" y="39928"/>
                  </a:lnTo>
                  <a:lnTo>
                    <a:pt x="7641" y="40061"/>
                  </a:lnTo>
                  <a:lnTo>
                    <a:pt x="7973" y="40509"/>
                  </a:lnTo>
                  <a:lnTo>
                    <a:pt x="8305" y="40958"/>
                  </a:lnTo>
                  <a:lnTo>
                    <a:pt x="8670" y="41373"/>
                  </a:lnTo>
                  <a:lnTo>
                    <a:pt x="9052" y="41771"/>
                  </a:lnTo>
                  <a:lnTo>
                    <a:pt x="9451" y="42137"/>
                  </a:lnTo>
                  <a:lnTo>
                    <a:pt x="9883" y="42502"/>
                  </a:lnTo>
                  <a:lnTo>
                    <a:pt x="10315" y="42818"/>
                  </a:lnTo>
                  <a:lnTo>
                    <a:pt x="10763" y="43117"/>
                  </a:lnTo>
                  <a:lnTo>
                    <a:pt x="11112" y="43333"/>
                  </a:lnTo>
                  <a:lnTo>
                    <a:pt x="11477" y="43532"/>
                  </a:lnTo>
                  <a:lnTo>
                    <a:pt x="11859" y="43698"/>
                  </a:lnTo>
                  <a:lnTo>
                    <a:pt x="12225" y="43847"/>
                  </a:lnTo>
                  <a:lnTo>
                    <a:pt x="12607" y="43980"/>
                  </a:lnTo>
                  <a:lnTo>
                    <a:pt x="12972" y="44097"/>
                  </a:lnTo>
                  <a:lnTo>
                    <a:pt x="13354" y="44180"/>
                  </a:lnTo>
                  <a:lnTo>
                    <a:pt x="13736" y="44246"/>
                  </a:lnTo>
                  <a:lnTo>
                    <a:pt x="14101" y="44296"/>
                  </a:lnTo>
                  <a:lnTo>
                    <a:pt x="14483" y="44312"/>
                  </a:lnTo>
                  <a:lnTo>
                    <a:pt x="14865" y="44312"/>
                  </a:lnTo>
                  <a:lnTo>
                    <a:pt x="15231" y="44296"/>
                  </a:lnTo>
                  <a:lnTo>
                    <a:pt x="15613" y="44263"/>
                  </a:lnTo>
                  <a:lnTo>
                    <a:pt x="15978" y="44196"/>
                  </a:lnTo>
                  <a:lnTo>
                    <a:pt x="16343" y="44113"/>
                  </a:lnTo>
                  <a:lnTo>
                    <a:pt x="16709" y="44013"/>
                  </a:lnTo>
                  <a:lnTo>
                    <a:pt x="17024" y="43897"/>
                  </a:lnTo>
                  <a:lnTo>
                    <a:pt x="17323" y="43764"/>
                  </a:lnTo>
                  <a:lnTo>
                    <a:pt x="17622" y="43631"/>
                  </a:lnTo>
                  <a:lnTo>
                    <a:pt x="17905" y="43482"/>
                  </a:lnTo>
                  <a:lnTo>
                    <a:pt x="18170" y="43333"/>
                  </a:lnTo>
                  <a:lnTo>
                    <a:pt x="18436" y="43150"/>
                  </a:lnTo>
                  <a:lnTo>
                    <a:pt x="18702" y="42967"/>
                  </a:lnTo>
                  <a:lnTo>
                    <a:pt x="18951" y="42784"/>
                  </a:lnTo>
                  <a:lnTo>
                    <a:pt x="19184" y="42585"/>
                  </a:lnTo>
                  <a:lnTo>
                    <a:pt x="19416" y="42369"/>
                  </a:lnTo>
                  <a:lnTo>
                    <a:pt x="19632" y="42153"/>
                  </a:lnTo>
                  <a:lnTo>
                    <a:pt x="19848" y="41937"/>
                  </a:lnTo>
                  <a:lnTo>
                    <a:pt x="20047" y="41688"/>
                  </a:lnTo>
                  <a:lnTo>
                    <a:pt x="20246" y="41456"/>
                  </a:lnTo>
                  <a:lnTo>
                    <a:pt x="20612" y="40958"/>
                  </a:lnTo>
                  <a:lnTo>
                    <a:pt x="20728" y="41323"/>
                  </a:lnTo>
                  <a:lnTo>
                    <a:pt x="20844" y="41688"/>
                  </a:lnTo>
                  <a:lnTo>
                    <a:pt x="20977" y="42054"/>
                  </a:lnTo>
                  <a:lnTo>
                    <a:pt x="21127" y="42402"/>
                  </a:lnTo>
                  <a:lnTo>
                    <a:pt x="20828" y="42569"/>
                  </a:lnTo>
                  <a:lnTo>
                    <a:pt x="20529" y="42751"/>
                  </a:lnTo>
                  <a:lnTo>
                    <a:pt x="20230" y="42934"/>
                  </a:lnTo>
                  <a:lnTo>
                    <a:pt x="19948" y="43150"/>
                  </a:lnTo>
                  <a:lnTo>
                    <a:pt x="19698" y="43349"/>
                  </a:lnTo>
                  <a:lnTo>
                    <a:pt x="19466" y="43565"/>
                  </a:lnTo>
                  <a:lnTo>
                    <a:pt x="19250" y="43781"/>
                  </a:lnTo>
                  <a:lnTo>
                    <a:pt x="19051" y="44013"/>
                  </a:lnTo>
                  <a:lnTo>
                    <a:pt x="18851" y="44263"/>
                  </a:lnTo>
                  <a:lnTo>
                    <a:pt x="18669" y="44495"/>
                  </a:lnTo>
                  <a:lnTo>
                    <a:pt x="18503" y="44761"/>
                  </a:lnTo>
                  <a:lnTo>
                    <a:pt x="18353" y="45010"/>
                  </a:lnTo>
                  <a:lnTo>
                    <a:pt x="18220" y="45276"/>
                  </a:lnTo>
                  <a:lnTo>
                    <a:pt x="18104" y="45541"/>
                  </a:lnTo>
                  <a:lnTo>
                    <a:pt x="18004" y="45824"/>
                  </a:lnTo>
                  <a:lnTo>
                    <a:pt x="17921" y="46090"/>
                  </a:lnTo>
                  <a:lnTo>
                    <a:pt x="17855" y="46372"/>
                  </a:lnTo>
                  <a:lnTo>
                    <a:pt x="17788" y="46654"/>
                  </a:lnTo>
                  <a:lnTo>
                    <a:pt x="17755" y="46937"/>
                  </a:lnTo>
                  <a:lnTo>
                    <a:pt x="17739" y="47236"/>
                  </a:lnTo>
                  <a:lnTo>
                    <a:pt x="17739" y="47568"/>
                  </a:lnTo>
                  <a:lnTo>
                    <a:pt x="17755" y="47916"/>
                  </a:lnTo>
                  <a:lnTo>
                    <a:pt x="17805" y="48249"/>
                  </a:lnTo>
                  <a:lnTo>
                    <a:pt x="17871" y="48597"/>
                  </a:lnTo>
                  <a:lnTo>
                    <a:pt x="17955" y="48930"/>
                  </a:lnTo>
                  <a:lnTo>
                    <a:pt x="18071" y="49262"/>
                  </a:lnTo>
                  <a:lnTo>
                    <a:pt x="18204" y="49577"/>
                  </a:lnTo>
                  <a:lnTo>
                    <a:pt x="18353" y="49910"/>
                  </a:lnTo>
                  <a:lnTo>
                    <a:pt x="18071" y="50142"/>
                  </a:lnTo>
                  <a:lnTo>
                    <a:pt x="17788" y="50408"/>
                  </a:lnTo>
                  <a:lnTo>
                    <a:pt x="17506" y="50674"/>
                  </a:lnTo>
                  <a:lnTo>
                    <a:pt x="17240" y="50939"/>
                  </a:lnTo>
                  <a:lnTo>
                    <a:pt x="16842" y="51404"/>
                  </a:lnTo>
                  <a:lnTo>
                    <a:pt x="16642" y="51637"/>
                  </a:lnTo>
                  <a:lnTo>
                    <a:pt x="16476" y="51869"/>
                  </a:lnTo>
                  <a:lnTo>
                    <a:pt x="16310" y="52102"/>
                  </a:lnTo>
                  <a:lnTo>
                    <a:pt x="16161" y="52334"/>
                  </a:lnTo>
                  <a:lnTo>
                    <a:pt x="16028" y="52550"/>
                  </a:lnTo>
                  <a:lnTo>
                    <a:pt x="15895" y="52783"/>
                  </a:lnTo>
                  <a:lnTo>
                    <a:pt x="15779" y="53015"/>
                  </a:lnTo>
                  <a:lnTo>
                    <a:pt x="15679" y="53264"/>
                  </a:lnTo>
                  <a:lnTo>
                    <a:pt x="15596" y="53497"/>
                  </a:lnTo>
                  <a:lnTo>
                    <a:pt x="15530" y="53729"/>
                  </a:lnTo>
                  <a:lnTo>
                    <a:pt x="15463" y="53962"/>
                  </a:lnTo>
                  <a:lnTo>
                    <a:pt x="15413" y="54195"/>
                  </a:lnTo>
                  <a:lnTo>
                    <a:pt x="15380" y="54427"/>
                  </a:lnTo>
                  <a:lnTo>
                    <a:pt x="15347" y="54660"/>
                  </a:lnTo>
                  <a:lnTo>
                    <a:pt x="15347" y="54875"/>
                  </a:lnTo>
                  <a:lnTo>
                    <a:pt x="15347" y="55091"/>
                  </a:lnTo>
                  <a:lnTo>
                    <a:pt x="15364" y="55307"/>
                  </a:lnTo>
                  <a:lnTo>
                    <a:pt x="15380" y="55540"/>
                  </a:lnTo>
                  <a:lnTo>
                    <a:pt x="15413" y="55756"/>
                  </a:lnTo>
                  <a:lnTo>
                    <a:pt x="15463" y="55972"/>
                  </a:lnTo>
                  <a:lnTo>
                    <a:pt x="15530" y="56188"/>
                  </a:lnTo>
                  <a:lnTo>
                    <a:pt x="15596" y="56403"/>
                  </a:lnTo>
                  <a:lnTo>
                    <a:pt x="15679" y="56603"/>
                  </a:lnTo>
                  <a:lnTo>
                    <a:pt x="15779" y="56819"/>
                  </a:lnTo>
                  <a:lnTo>
                    <a:pt x="15878" y="57018"/>
                  </a:lnTo>
                  <a:lnTo>
                    <a:pt x="15995" y="57234"/>
                  </a:lnTo>
                  <a:lnTo>
                    <a:pt x="16128" y="57433"/>
                  </a:lnTo>
                  <a:lnTo>
                    <a:pt x="16260" y="57616"/>
                  </a:lnTo>
                  <a:lnTo>
                    <a:pt x="16410" y="57815"/>
                  </a:lnTo>
                  <a:lnTo>
                    <a:pt x="16576" y="57998"/>
                  </a:lnTo>
                  <a:lnTo>
                    <a:pt x="16892" y="58330"/>
                  </a:lnTo>
                  <a:lnTo>
                    <a:pt x="17240" y="58646"/>
                  </a:lnTo>
                  <a:lnTo>
                    <a:pt x="17606" y="58928"/>
                  </a:lnTo>
                  <a:lnTo>
                    <a:pt x="18004" y="59177"/>
                  </a:lnTo>
                  <a:lnTo>
                    <a:pt x="18420" y="59393"/>
                  </a:lnTo>
                  <a:lnTo>
                    <a:pt x="18835" y="59559"/>
                  </a:lnTo>
                  <a:lnTo>
                    <a:pt x="19267" y="59709"/>
                  </a:lnTo>
                  <a:lnTo>
                    <a:pt x="19715" y="59825"/>
                  </a:lnTo>
                  <a:lnTo>
                    <a:pt x="20114" y="59875"/>
                  </a:lnTo>
                  <a:lnTo>
                    <a:pt x="20529" y="59924"/>
                  </a:lnTo>
                  <a:lnTo>
                    <a:pt x="20927" y="59941"/>
                  </a:lnTo>
                  <a:lnTo>
                    <a:pt x="21359" y="59924"/>
                  </a:lnTo>
                  <a:lnTo>
                    <a:pt x="21774" y="59891"/>
                  </a:lnTo>
                  <a:lnTo>
                    <a:pt x="22206" y="59825"/>
                  </a:lnTo>
                  <a:lnTo>
                    <a:pt x="22622" y="59742"/>
                  </a:lnTo>
                  <a:lnTo>
                    <a:pt x="23053" y="59626"/>
                  </a:lnTo>
                  <a:lnTo>
                    <a:pt x="23485" y="59493"/>
                  </a:lnTo>
                  <a:lnTo>
                    <a:pt x="23917" y="59343"/>
                  </a:lnTo>
                  <a:lnTo>
                    <a:pt x="24349" y="59160"/>
                  </a:lnTo>
                  <a:lnTo>
                    <a:pt x="24764" y="58945"/>
                  </a:lnTo>
                  <a:lnTo>
                    <a:pt x="25196" y="58729"/>
                  </a:lnTo>
                  <a:lnTo>
                    <a:pt x="25611" y="58480"/>
                  </a:lnTo>
                  <a:lnTo>
                    <a:pt x="26026" y="58197"/>
                  </a:lnTo>
                  <a:lnTo>
                    <a:pt x="26425" y="57915"/>
                  </a:lnTo>
                  <a:lnTo>
                    <a:pt x="26807" y="57616"/>
                  </a:lnTo>
                  <a:lnTo>
                    <a:pt x="27172" y="57300"/>
                  </a:lnTo>
                  <a:lnTo>
                    <a:pt x="27521" y="56968"/>
                  </a:lnTo>
                  <a:lnTo>
                    <a:pt x="27870" y="56636"/>
                  </a:lnTo>
                  <a:lnTo>
                    <a:pt x="28185" y="56287"/>
                  </a:lnTo>
                  <a:lnTo>
                    <a:pt x="28501" y="55922"/>
                  </a:lnTo>
                  <a:lnTo>
                    <a:pt x="28783" y="55556"/>
                  </a:lnTo>
                  <a:lnTo>
                    <a:pt x="29066" y="55174"/>
                  </a:lnTo>
                  <a:lnTo>
                    <a:pt x="29315" y="54776"/>
                  </a:lnTo>
                  <a:lnTo>
                    <a:pt x="29547" y="54394"/>
                  </a:lnTo>
                  <a:lnTo>
                    <a:pt x="29780" y="53979"/>
                  </a:lnTo>
                  <a:lnTo>
                    <a:pt x="29979" y="53580"/>
                  </a:lnTo>
                  <a:lnTo>
                    <a:pt x="30162" y="53165"/>
                  </a:lnTo>
                  <a:lnTo>
                    <a:pt x="30328" y="52750"/>
                  </a:lnTo>
                  <a:lnTo>
                    <a:pt x="30477" y="52318"/>
                  </a:lnTo>
                  <a:lnTo>
                    <a:pt x="30594" y="51886"/>
                  </a:lnTo>
                  <a:lnTo>
                    <a:pt x="30959" y="51670"/>
                  </a:lnTo>
                  <a:lnTo>
                    <a:pt x="31324" y="51404"/>
                  </a:lnTo>
                  <a:lnTo>
                    <a:pt x="31706" y="51139"/>
                  </a:lnTo>
                  <a:lnTo>
                    <a:pt x="32072" y="50856"/>
                  </a:lnTo>
                  <a:lnTo>
                    <a:pt x="32736" y="51421"/>
                  </a:lnTo>
                  <a:lnTo>
                    <a:pt x="32720" y="52135"/>
                  </a:lnTo>
                  <a:lnTo>
                    <a:pt x="32736" y="52799"/>
                  </a:lnTo>
                  <a:lnTo>
                    <a:pt x="32786" y="53447"/>
                  </a:lnTo>
                  <a:lnTo>
                    <a:pt x="32869" y="54062"/>
                  </a:lnTo>
                  <a:lnTo>
                    <a:pt x="32985" y="54660"/>
                  </a:lnTo>
                  <a:lnTo>
                    <a:pt x="33135" y="55224"/>
                  </a:lnTo>
                  <a:lnTo>
                    <a:pt x="33317" y="55772"/>
                  </a:lnTo>
                  <a:lnTo>
                    <a:pt x="33533" y="56287"/>
                  </a:lnTo>
                  <a:lnTo>
                    <a:pt x="33683" y="56619"/>
                  </a:lnTo>
                  <a:lnTo>
                    <a:pt x="33866" y="56952"/>
                  </a:lnTo>
                  <a:lnTo>
                    <a:pt x="34065" y="57267"/>
                  </a:lnTo>
                  <a:lnTo>
                    <a:pt x="34281" y="57583"/>
                  </a:lnTo>
                  <a:lnTo>
                    <a:pt x="34513" y="57882"/>
                  </a:lnTo>
                  <a:lnTo>
                    <a:pt x="34762" y="58164"/>
                  </a:lnTo>
                  <a:lnTo>
                    <a:pt x="35028" y="58446"/>
                  </a:lnTo>
                  <a:lnTo>
                    <a:pt x="35310" y="58712"/>
                  </a:lnTo>
                  <a:lnTo>
                    <a:pt x="35609" y="58961"/>
                  </a:lnTo>
                  <a:lnTo>
                    <a:pt x="35908" y="59194"/>
                  </a:lnTo>
                  <a:lnTo>
                    <a:pt x="36241" y="59426"/>
                  </a:lnTo>
                  <a:lnTo>
                    <a:pt x="36573" y="59642"/>
                  </a:lnTo>
                  <a:lnTo>
                    <a:pt x="36905" y="59841"/>
                  </a:lnTo>
                  <a:lnTo>
                    <a:pt x="37270" y="60024"/>
                  </a:lnTo>
                  <a:lnTo>
                    <a:pt x="37636" y="60190"/>
                  </a:lnTo>
                  <a:lnTo>
                    <a:pt x="38018" y="60340"/>
                  </a:lnTo>
                  <a:lnTo>
                    <a:pt x="38400" y="60473"/>
                  </a:lnTo>
                  <a:lnTo>
                    <a:pt x="38782" y="60589"/>
                  </a:lnTo>
                  <a:lnTo>
                    <a:pt x="39164" y="60688"/>
                  </a:lnTo>
                  <a:lnTo>
                    <a:pt x="39562" y="60755"/>
                  </a:lnTo>
                  <a:lnTo>
                    <a:pt x="39944" y="60821"/>
                  </a:lnTo>
                  <a:lnTo>
                    <a:pt x="40343" y="60855"/>
                  </a:lnTo>
                  <a:lnTo>
                    <a:pt x="40725" y="60871"/>
                  </a:lnTo>
                  <a:lnTo>
                    <a:pt x="41123" y="60888"/>
                  </a:lnTo>
                  <a:lnTo>
                    <a:pt x="41505" y="60871"/>
                  </a:lnTo>
                  <a:lnTo>
                    <a:pt x="41887" y="60838"/>
                  </a:lnTo>
                  <a:lnTo>
                    <a:pt x="42253" y="60771"/>
                  </a:lnTo>
                  <a:lnTo>
                    <a:pt x="42635" y="60705"/>
                  </a:lnTo>
                  <a:lnTo>
                    <a:pt x="43000" y="60622"/>
                  </a:lnTo>
                  <a:lnTo>
                    <a:pt x="43366" y="60506"/>
                  </a:lnTo>
                  <a:lnTo>
                    <a:pt x="43714" y="60373"/>
                  </a:lnTo>
                  <a:lnTo>
                    <a:pt x="44047" y="60240"/>
                  </a:lnTo>
                  <a:lnTo>
                    <a:pt x="44462" y="60024"/>
                  </a:lnTo>
                  <a:lnTo>
                    <a:pt x="44860" y="59792"/>
                  </a:lnTo>
                  <a:lnTo>
                    <a:pt x="45242" y="59542"/>
                  </a:lnTo>
                  <a:lnTo>
                    <a:pt x="45608" y="59260"/>
                  </a:lnTo>
                  <a:lnTo>
                    <a:pt x="45957" y="58961"/>
                  </a:lnTo>
                  <a:lnTo>
                    <a:pt x="46289" y="58629"/>
                  </a:lnTo>
                  <a:lnTo>
                    <a:pt x="46604" y="58280"/>
                  </a:lnTo>
                  <a:lnTo>
                    <a:pt x="46903" y="57898"/>
                  </a:lnTo>
                  <a:lnTo>
                    <a:pt x="47800" y="58064"/>
                  </a:lnTo>
                  <a:lnTo>
                    <a:pt x="48697" y="58214"/>
                  </a:lnTo>
                  <a:lnTo>
                    <a:pt x="49610" y="58330"/>
                  </a:lnTo>
                  <a:lnTo>
                    <a:pt x="50524" y="58430"/>
                  </a:lnTo>
                  <a:lnTo>
                    <a:pt x="51205" y="58496"/>
                  </a:lnTo>
                  <a:lnTo>
                    <a:pt x="51886" y="58529"/>
                  </a:lnTo>
                  <a:lnTo>
                    <a:pt x="52550" y="58563"/>
                  </a:lnTo>
                  <a:lnTo>
                    <a:pt x="53198" y="58579"/>
                  </a:lnTo>
                  <a:lnTo>
                    <a:pt x="53846" y="58579"/>
                  </a:lnTo>
                  <a:lnTo>
                    <a:pt x="54477" y="58563"/>
                  </a:lnTo>
                  <a:lnTo>
                    <a:pt x="55091" y="58546"/>
                  </a:lnTo>
                  <a:lnTo>
                    <a:pt x="55689" y="58496"/>
                  </a:lnTo>
                  <a:lnTo>
                    <a:pt x="56121" y="58928"/>
                  </a:lnTo>
                  <a:lnTo>
                    <a:pt x="56553" y="59327"/>
                  </a:lnTo>
                  <a:lnTo>
                    <a:pt x="57001" y="59692"/>
                  </a:lnTo>
                  <a:lnTo>
                    <a:pt x="57433" y="60024"/>
                  </a:lnTo>
                  <a:lnTo>
                    <a:pt x="57881" y="60323"/>
                  </a:lnTo>
                  <a:lnTo>
                    <a:pt x="58297" y="60589"/>
                  </a:lnTo>
                  <a:lnTo>
                    <a:pt x="58712" y="60838"/>
                  </a:lnTo>
                  <a:lnTo>
                    <a:pt x="59077" y="61037"/>
                  </a:lnTo>
                  <a:lnTo>
                    <a:pt x="59393" y="60439"/>
                  </a:lnTo>
                  <a:lnTo>
                    <a:pt x="59077" y="60273"/>
                  </a:lnTo>
                  <a:lnTo>
                    <a:pt x="58745" y="60074"/>
                  </a:lnTo>
                  <a:lnTo>
                    <a:pt x="58380" y="59858"/>
                  </a:lnTo>
                  <a:lnTo>
                    <a:pt x="58014" y="59626"/>
                  </a:lnTo>
                  <a:lnTo>
                    <a:pt x="57649" y="59360"/>
                  </a:lnTo>
                  <a:lnTo>
                    <a:pt x="57284" y="59061"/>
                  </a:lnTo>
                  <a:lnTo>
                    <a:pt x="56902" y="58762"/>
                  </a:lnTo>
                  <a:lnTo>
                    <a:pt x="56536" y="58413"/>
                  </a:lnTo>
                  <a:lnTo>
                    <a:pt x="57117" y="58347"/>
                  </a:lnTo>
                  <a:lnTo>
                    <a:pt x="57699" y="58247"/>
                  </a:lnTo>
                  <a:lnTo>
                    <a:pt x="58247" y="58147"/>
                  </a:lnTo>
                  <a:lnTo>
                    <a:pt x="58795" y="58014"/>
                  </a:lnTo>
                  <a:lnTo>
                    <a:pt x="59326" y="57882"/>
                  </a:lnTo>
                  <a:lnTo>
                    <a:pt x="59841" y="57732"/>
                  </a:lnTo>
                  <a:lnTo>
                    <a:pt x="60356" y="57566"/>
                  </a:lnTo>
                  <a:lnTo>
                    <a:pt x="60854" y="57400"/>
                  </a:lnTo>
                  <a:lnTo>
                    <a:pt x="61336" y="57201"/>
                  </a:lnTo>
                  <a:lnTo>
                    <a:pt x="61801" y="56985"/>
                  </a:lnTo>
                  <a:lnTo>
                    <a:pt x="62266" y="56769"/>
                  </a:lnTo>
                  <a:lnTo>
                    <a:pt x="62715" y="56536"/>
                  </a:lnTo>
                  <a:lnTo>
                    <a:pt x="63146" y="56287"/>
                  </a:lnTo>
                  <a:lnTo>
                    <a:pt x="63578" y="56021"/>
                  </a:lnTo>
                  <a:lnTo>
                    <a:pt x="63977" y="55739"/>
                  </a:lnTo>
                  <a:lnTo>
                    <a:pt x="64375" y="55440"/>
                  </a:lnTo>
                  <a:lnTo>
                    <a:pt x="64741" y="55158"/>
                  </a:lnTo>
                  <a:lnTo>
                    <a:pt x="65073" y="54859"/>
                  </a:lnTo>
                  <a:lnTo>
                    <a:pt x="65405" y="54527"/>
                  </a:lnTo>
                  <a:lnTo>
                    <a:pt x="65721" y="54195"/>
                  </a:lnTo>
                  <a:lnTo>
                    <a:pt x="66020" y="53846"/>
                  </a:lnTo>
                  <a:lnTo>
                    <a:pt x="66319" y="53480"/>
                  </a:lnTo>
                  <a:lnTo>
                    <a:pt x="66584" y="53115"/>
                  </a:lnTo>
                  <a:lnTo>
                    <a:pt x="66850" y="52716"/>
                  </a:lnTo>
                  <a:lnTo>
                    <a:pt x="67083" y="52318"/>
                  </a:lnTo>
                  <a:lnTo>
                    <a:pt x="67315" y="51919"/>
                  </a:lnTo>
                  <a:lnTo>
                    <a:pt x="67531" y="51487"/>
                  </a:lnTo>
                  <a:lnTo>
                    <a:pt x="67714" y="51072"/>
                  </a:lnTo>
                  <a:lnTo>
                    <a:pt x="67880" y="50640"/>
                  </a:lnTo>
                  <a:lnTo>
                    <a:pt x="68046" y="50192"/>
                  </a:lnTo>
                  <a:lnTo>
                    <a:pt x="68179" y="49743"/>
                  </a:lnTo>
                  <a:lnTo>
                    <a:pt x="68295" y="49295"/>
                  </a:lnTo>
                  <a:lnTo>
                    <a:pt x="68395" y="48797"/>
                  </a:lnTo>
                  <a:lnTo>
                    <a:pt x="68478" y="48315"/>
                  </a:lnTo>
                  <a:lnTo>
                    <a:pt x="68528" y="47850"/>
                  </a:lnTo>
                  <a:lnTo>
                    <a:pt x="68544" y="47368"/>
                  </a:lnTo>
                  <a:lnTo>
                    <a:pt x="68544" y="46903"/>
                  </a:lnTo>
                  <a:lnTo>
                    <a:pt x="68528" y="46455"/>
                  </a:lnTo>
                  <a:lnTo>
                    <a:pt x="68494" y="46007"/>
                  </a:lnTo>
                  <a:lnTo>
                    <a:pt x="68411" y="45558"/>
                  </a:lnTo>
                  <a:lnTo>
                    <a:pt x="68328" y="45126"/>
                  </a:lnTo>
                  <a:lnTo>
                    <a:pt x="68212" y="44694"/>
                  </a:lnTo>
                  <a:lnTo>
                    <a:pt x="68079" y="44279"/>
                  </a:lnTo>
                  <a:lnTo>
                    <a:pt x="67913" y="43881"/>
                  </a:lnTo>
                  <a:lnTo>
                    <a:pt x="67730" y="43482"/>
                  </a:lnTo>
                  <a:lnTo>
                    <a:pt x="67514" y="43100"/>
                  </a:lnTo>
                  <a:lnTo>
                    <a:pt x="67282" y="42735"/>
                  </a:lnTo>
                  <a:lnTo>
                    <a:pt x="67033" y="42386"/>
                  </a:lnTo>
                  <a:lnTo>
                    <a:pt x="66701" y="41971"/>
                  </a:lnTo>
                  <a:lnTo>
                    <a:pt x="66335" y="41555"/>
                  </a:lnTo>
                  <a:lnTo>
                    <a:pt x="65953" y="41157"/>
                  </a:lnTo>
                  <a:lnTo>
                    <a:pt x="65571" y="40758"/>
                  </a:lnTo>
                  <a:lnTo>
                    <a:pt x="65056" y="40243"/>
                  </a:lnTo>
                  <a:lnTo>
                    <a:pt x="65056" y="40243"/>
                  </a:lnTo>
                  <a:lnTo>
                    <a:pt x="65372" y="40260"/>
                  </a:lnTo>
                  <a:lnTo>
                    <a:pt x="65687" y="40243"/>
                  </a:lnTo>
                  <a:lnTo>
                    <a:pt x="65986" y="40243"/>
                  </a:lnTo>
                  <a:lnTo>
                    <a:pt x="66285" y="40210"/>
                  </a:lnTo>
                  <a:lnTo>
                    <a:pt x="66584" y="40177"/>
                  </a:lnTo>
                  <a:lnTo>
                    <a:pt x="66883" y="40127"/>
                  </a:lnTo>
                  <a:lnTo>
                    <a:pt x="67166" y="40061"/>
                  </a:lnTo>
                  <a:lnTo>
                    <a:pt x="67448" y="39978"/>
                  </a:lnTo>
                  <a:lnTo>
                    <a:pt x="67730" y="39895"/>
                  </a:lnTo>
                  <a:lnTo>
                    <a:pt x="67996" y="39795"/>
                  </a:lnTo>
                  <a:lnTo>
                    <a:pt x="68262" y="39679"/>
                  </a:lnTo>
                  <a:lnTo>
                    <a:pt x="68528" y="39546"/>
                  </a:lnTo>
                  <a:lnTo>
                    <a:pt x="68777" y="39413"/>
                  </a:lnTo>
                  <a:lnTo>
                    <a:pt x="69026" y="39263"/>
                  </a:lnTo>
                  <a:lnTo>
                    <a:pt x="69258" y="39097"/>
                  </a:lnTo>
                  <a:lnTo>
                    <a:pt x="69491" y="38931"/>
                  </a:lnTo>
                  <a:lnTo>
                    <a:pt x="69757" y="38699"/>
                  </a:lnTo>
                  <a:lnTo>
                    <a:pt x="70006" y="38450"/>
                  </a:lnTo>
                  <a:lnTo>
                    <a:pt x="70255" y="38200"/>
                  </a:lnTo>
                  <a:lnTo>
                    <a:pt x="70471" y="37918"/>
                  </a:lnTo>
                  <a:lnTo>
                    <a:pt x="70687" y="37636"/>
                  </a:lnTo>
                  <a:lnTo>
                    <a:pt x="70869" y="37337"/>
                  </a:lnTo>
                  <a:lnTo>
                    <a:pt x="71035" y="37038"/>
                  </a:lnTo>
                  <a:lnTo>
                    <a:pt x="71202" y="36706"/>
                  </a:lnTo>
                  <a:lnTo>
                    <a:pt x="71334" y="36374"/>
                  </a:lnTo>
                  <a:lnTo>
                    <a:pt x="71467" y="36025"/>
                  </a:lnTo>
                  <a:lnTo>
                    <a:pt x="71567" y="35676"/>
                  </a:lnTo>
                  <a:lnTo>
                    <a:pt x="71650" y="35311"/>
                  </a:lnTo>
                  <a:lnTo>
                    <a:pt x="71716" y="34945"/>
                  </a:lnTo>
                  <a:lnTo>
                    <a:pt x="71766" y="34563"/>
                  </a:lnTo>
                  <a:lnTo>
                    <a:pt x="71799" y="34165"/>
                  </a:lnTo>
                  <a:lnTo>
                    <a:pt x="71799" y="33766"/>
                  </a:lnTo>
                  <a:lnTo>
                    <a:pt x="71799" y="33367"/>
                  </a:lnTo>
                  <a:lnTo>
                    <a:pt x="71766" y="32969"/>
                  </a:lnTo>
                  <a:lnTo>
                    <a:pt x="72132" y="32686"/>
                  </a:lnTo>
                  <a:lnTo>
                    <a:pt x="72480" y="32404"/>
                  </a:lnTo>
                  <a:lnTo>
                    <a:pt x="72813" y="32105"/>
                  </a:lnTo>
                  <a:lnTo>
                    <a:pt x="73128" y="31790"/>
                  </a:lnTo>
                  <a:lnTo>
                    <a:pt x="73427" y="31474"/>
                  </a:lnTo>
                  <a:lnTo>
                    <a:pt x="73709" y="31125"/>
                  </a:lnTo>
                  <a:lnTo>
                    <a:pt x="73975" y="30793"/>
                  </a:lnTo>
                  <a:lnTo>
                    <a:pt x="74224" y="30428"/>
                  </a:lnTo>
                  <a:lnTo>
                    <a:pt x="74490" y="30046"/>
                  </a:lnTo>
                  <a:lnTo>
                    <a:pt x="74706" y="29647"/>
                  </a:lnTo>
                  <a:lnTo>
                    <a:pt x="74922" y="29215"/>
                  </a:lnTo>
                  <a:lnTo>
                    <a:pt x="75105" y="28800"/>
                  </a:lnTo>
                  <a:lnTo>
                    <a:pt x="75271" y="28352"/>
                  </a:lnTo>
                  <a:lnTo>
                    <a:pt x="75420" y="27903"/>
                  </a:lnTo>
                  <a:lnTo>
                    <a:pt x="75536" y="27438"/>
                  </a:lnTo>
                  <a:lnTo>
                    <a:pt x="75636" y="26973"/>
                  </a:lnTo>
                  <a:lnTo>
                    <a:pt x="75719" y="26508"/>
                  </a:lnTo>
                  <a:lnTo>
                    <a:pt x="75769" y="26026"/>
                  </a:lnTo>
                  <a:lnTo>
                    <a:pt x="75802" y="25545"/>
                  </a:lnTo>
                  <a:lnTo>
                    <a:pt x="75819" y="25063"/>
                  </a:lnTo>
                  <a:lnTo>
                    <a:pt x="75802" y="24581"/>
                  </a:lnTo>
                  <a:lnTo>
                    <a:pt x="75769" y="24100"/>
                  </a:lnTo>
                  <a:lnTo>
                    <a:pt x="75702" y="23635"/>
                  </a:lnTo>
                  <a:lnTo>
                    <a:pt x="75619" y="23153"/>
                  </a:lnTo>
                  <a:lnTo>
                    <a:pt x="75520" y="22721"/>
                  </a:lnTo>
                  <a:lnTo>
                    <a:pt x="75403" y="22323"/>
                  </a:lnTo>
                  <a:lnTo>
                    <a:pt x="75271" y="21924"/>
                  </a:lnTo>
                  <a:lnTo>
                    <a:pt x="75121" y="21526"/>
                  </a:lnTo>
                  <a:lnTo>
                    <a:pt x="75287" y="21144"/>
                  </a:lnTo>
                  <a:lnTo>
                    <a:pt x="75437" y="20745"/>
                  </a:lnTo>
                  <a:lnTo>
                    <a:pt x="75570" y="20346"/>
                  </a:lnTo>
                  <a:lnTo>
                    <a:pt x="75686" y="19931"/>
                  </a:lnTo>
                  <a:lnTo>
                    <a:pt x="75785" y="19549"/>
                  </a:lnTo>
                  <a:lnTo>
                    <a:pt x="75885" y="19167"/>
                  </a:lnTo>
                  <a:lnTo>
                    <a:pt x="75952" y="18768"/>
                  </a:lnTo>
                  <a:lnTo>
                    <a:pt x="76018" y="18370"/>
                  </a:lnTo>
                  <a:lnTo>
                    <a:pt x="76051" y="17971"/>
                  </a:lnTo>
                  <a:lnTo>
                    <a:pt x="76084" y="17573"/>
                  </a:lnTo>
                  <a:lnTo>
                    <a:pt x="76118" y="17174"/>
                  </a:lnTo>
                  <a:lnTo>
                    <a:pt x="76118" y="16759"/>
                  </a:lnTo>
                  <a:lnTo>
                    <a:pt x="76101" y="16344"/>
                  </a:lnTo>
                  <a:lnTo>
                    <a:pt x="76084" y="15928"/>
                  </a:lnTo>
                  <a:lnTo>
                    <a:pt x="76051" y="15513"/>
                  </a:lnTo>
                  <a:lnTo>
                    <a:pt x="76001" y="15098"/>
                  </a:lnTo>
                  <a:lnTo>
                    <a:pt x="75935" y="14683"/>
                  </a:lnTo>
                  <a:lnTo>
                    <a:pt x="75869" y="14251"/>
                  </a:lnTo>
                  <a:lnTo>
                    <a:pt x="75769" y="13819"/>
                  </a:lnTo>
                  <a:lnTo>
                    <a:pt x="75669" y="13404"/>
                  </a:lnTo>
                  <a:lnTo>
                    <a:pt x="75570" y="13005"/>
                  </a:lnTo>
                  <a:lnTo>
                    <a:pt x="75453" y="12623"/>
                  </a:lnTo>
                  <a:lnTo>
                    <a:pt x="75337" y="12241"/>
                  </a:lnTo>
                  <a:lnTo>
                    <a:pt x="75188" y="11859"/>
                  </a:lnTo>
                  <a:lnTo>
                    <a:pt x="74889" y="11095"/>
                  </a:lnTo>
                  <a:lnTo>
                    <a:pt x="74556" y="10331"/>
                  </a:lnTo>
                  <a:lnTo>
                    <a:pt x="74174" y="9584"/>
                  </a:lnTo>
                  <a:lnTo>
                    <a:pt x="73759" y="8853"/>
                  </a:lnTo>
                  <a:lnTo>
                    <a:pt x="73311" y="8122"/>
                  </a:lnTo>
                  <a:lnTo>
                    <a:pt x="72829" y="7425"/>
                  </a:lnTo>
                  <a:lnTo>
                    <a:pt x="72563" y="7076"/>
                  </a:lnTo>
                  <a:lnTo>
                    <a:pt x="72314" y="6761"/>
                  </a:lnTo>
                  <a:lnTo>
                    <a:pt x="72049" y="6428"/>
                  </a:lnTo>
                  <a:lnTo>
                    <a:pt x="71766" y="6113"/>
                  </a:lnTo>
                  <a:lnTo>
                    <a:pt x="71484" y="5814"/>
                  </a:lnTo>
                  <a:lnTo>
                    <a:pt x="71185" y="5515"/>
                  </a:lnTo>
                  <a:lnTo>
                    <a:pt x="70903" y="5233"/>
                  </a:lnTo>
                  <a:lnTo>
                    <a:pt x="70587" y="4950"/>
                  </a:lnTo>
                  <a:lnTo>
                    <a:pt x="70271" y="4684"/>
                  </a:lnTo>
                  <a:lnTo>
                    <a:pt x="69956" y="4419"/>
                  </a:lnTo>
                  <a:lnTo>
                    <a:pt x="69640" y="4170"/>
                  </a:lnTo>
                  <a:lnTo>
                    <a:pt x="69308" y="3937"/>
                  </a:lnTo>
                  <a:lnTo>
                    <a:pt x="68993" y="3721"/>
                  </a:lnTo>
                  <a:lnTo>
                    <a:pt x="68644" y="3505"/>
                  </a:lnTo>
                  <a:lnTo>
                    <a:pt x="68312" y="3306"/>
                  </a:lnTo>
                  <a:lnTo>
                    <a:pt x="67963" y="3107"/>
                  </a:lnTo>
                  <a:lnTo>
                    <a:pt x="67681" y="2824"/>
                  </a:lnTo>
                  <a:lnTo>
                    <a:pt x="67382" y="2559"/>
                  </a:lnTo>
                  <a:lnTo>
                    <a:pt x="67049" y="2309"/>
                  </a:lnTo>
                  <a:lnTo>
                    <a:pt x="66701" y="2077"/>
                  </a:lnTo>
                  <a:lnTo>
                    <a:pt x="66352" y="1844"/>
                  </a:lnTo>
                  <a:lnTo>
                    <a:pt x="65970" y="1645"/>
                  </a:lnTo>
                  <a:lnTo>
                    <a:pt x="65588" y="1462"/>
                  </a:lnTo>
                  <a:lnTo>
                    <a:pt x="65206" y="1296"/>
                  </a:lnTo>
                  <a:lnTo>
                    <a:pt x="64807" y="1147"/>
                  </a:lnTo>
                  <a:lnTo>
                    <a:pt x="64392" y="1031"/>
                  </a:lnTo>
                  <a:lnTo>
                    <a:pt x="63960" y="914"/>
                  </a:lnTo>
                  <a:lnTo>
                    <a:pt x="63528" y="831"/>
                  </a:lnTo>
                  <a:lnTo>
                    <a:pt x="63097" y="765"/>
                  </a:lnTo>
                  <a:lnTo>
                    <a:pt x="62648" y="715"/>
                  </a:lnTo>
                  <a:lnTo>
                    <a:pt x="62200" y="682"/>
                  </a:lnTo>
                  <a:lnTo>
                    <a:pt x="61286" y="682"/>
                  </a:lnTo>
                  <a:lnTo>
                    <a:pt x="60821" y="715"/>
                  </a:lnTo>
                  <a:lnTo>
                    <a:pt x="60373" y="765"/>
                  </a:lnTo>
                  <a:lnTo>
                    <a:pt x="59941" y="831"/>
                  </a:lnTo>
                  <a:lnTo>
                    <a:pt x="59492" y="931"/>
                  </a:lnTo>
                  <a:lnTo>
                    <a:pt x="59061" y="1031"/>
                  </a:lnTo>
                  <a:lnTo>
                    <a:pt x="58629" y="1147"/>
                  </a:lnTo>
                  <a:lnTo>
                    <a:pt x="58197" y="1280"/>
                  </a:lnTo>
                  <a:lnTo>
                    <a:pt x="57782" y="1446"/>
                  </a:lnTo>
                  <a:lnTo>
                    <a:pt x="57367" y="1612"/>
                  </a:lnTo>
                  <a:lnTo>
                    <a:pt x="56968" y="1795"/>
                  </a:lnTo>
                  <a:lnTo>
                    <a:pt x="56569" y="1994"/>
                  </a:lnTo>
                  <a:lnTo>
                    <a:pt x="56171" y="2210"/>
                  </a:lnTo>
                  <a:lnTo>
                    <a:pt x="55789" y="2442"/>
                  </a:lnTo>
                  <a:lnTo>
                    <a:pt x="55423" y="2675"/>
                  </a:lnTo>
                  <a:lnTo>
                    <a:pt x="55075" y="2941"/>
                  </a:lnTo>
                  <a:lnTo>
                    <a:pt x="54726" y="3206"/>
                  </a:lnTo>
                  <a:lnTo>
                    <a:pt x="54394" y="3489"/>
                  </a:lnTo>
                  <a:lnTo>
                    <a:pt x="53879" y="3987"/>
                  </a:lnTo>
                  <a:lnTo>
                    <a:pt x="53397" y="4502"/>
                  </a:lnTo>
                  <a:lnTo>
                    <a:pt x="52916" y="5033"/>
                  </a:lnTo>
                  <a:lnTo>
                    <a:pt x="52484" y="5581"/>
                  </a:lnTo>
                  <a:lnTo>
                    <a:pt x="51952" y="5482"/>
                  </a:lnTo>
                  <a:lnTo>
                    <a:pt x="51437" y="5399"/>
                  </a:lnTo>
                  <a:lnTo>
                    <a:pt x="50906" y="5349"/>
                  </a:lnTo>
                  <a:lnTo>
                    <a:pt x="50374" y="5332"/>
                  </a:lnTo>
                  <a:lnTo>
                    <a:pt x="49843" y="5349"/>
                  </a:lnTo>
                  <a:lnTo>
                    <a:pt x="49328" y="5399"/>
                  </a:lnTo>
                  <a:lnTo>
                    <a:pt x="48813" y="5482"/>
                  </a:lnTo>
                  <a:lnTo>
                    <a:pt x="48315" y="5598"/>
                  </a:lnTo>
                  <a:lnTo>
                    <a:pt x="47983" y="5698"/>
                  </a:lnTo>
                  <a:lnTo>
                    <a:pt x="47667" y="5797"/>
                  </a:lnTo>
                  <a:lnTo>
                    <a:pt x="47352" y="5913"/>
                  </a:lnTo>
                  <a:lnTo>
                    <a:pt x="47036" y="6030"/>
                  </a:lnTo>
                  <a:lnTo>
                    <a:pt x="46721" y="6163"/>
                  </a:lnTo>
                  <a:lnTo>
                    <a:pt x="46405" y="6312"/>
                  </a:lnTo>
                  <a:lnTo>
                    <a:pt x="46089" y="6462"/>
                  </a:lnTo>
                  <a:lnTo>
                    <a:pt x="45774" y="6628"/>
                  </a:lnTo>
                  <a:lnTo>
                    <a:pt x="45159" y="6993"/>
                  </a:lnTo>
                  <a:lnTo>
                    <a:pt x="44545" y="7408"/>
                  </a:lnTo>
                  <a:lnTo>
                    <a:pt x="43914" y="7857"/>
                  </a:lnTo>
                  <a:lnTo>
                    <a:pt x="43299" y="8372"/>
                  </a:lnTo>
                  <a:lnTo>
                    <a:pt x="42851" y="8770"/>
                  </a:lnTo>
                  <a:lnTo>
                    <a:pt x="42402" y="9169"/>
                  </a:lnTo>
                  <a:lnTo>
                    <a:pt x="41970" y="9601"/>
                  </a:lnTo>
                  <a:lnTo>
                    <a:pt x="41555" y="10032"/>
                  </a:lnTo>
                  <a:lnTo>
                    <a:pt x="41140" y="10464"/>
                  </a:lnTo>
                  <a:lnTo>
                    <a:pt x="40741" y="10896"/>
                  </a:lnTo>
                  <a:lnTo>
                    <a:pt x="39994" y="11743"/>
                  </a:lnTo>
                  <a:lnTo>
                    <a:pt x="39994" y="11029"/>
                  </a:lnTo>
                  <a:lnTo>
                    <a:pt x="39977" y="10315"/>
                  </a:lnTo>
                  <a:lnTo>
                    <a:pt x="39944" y="9584"/>
                  </a:lnTo>
                  <a:lnTo>
                    <a:pt x="39878" y="8853"/>
                  </a:lnTo>
                  <a:lnTo>
                    <a:pt x="39795" y="8122"/>
                  </a:lnTo>
                  <a:lnTo>
                    <a:pt x="39695" y="7392"/>
                  </a:lnTo>
                  <a:lnTo>
                    <a:pt x="39579" y="6661"/>
                  </a:lnTo>
                  <a:lnTo>
                    <a:pt x="39446" y="5930"/>
                  </a:lnTo>
                  <a:lnTo>
                    <a:pt x="39363" y="5531"/>
                  </a:lnTo>
                  <a:lnTo>
                    <a:pt x="39247" y="5100"/>
                  </a:lnTo>
                  <a:lnTo>
                    <a:pt x="39130" y="4635"/>
                  </a:lnTo>
                  <a:lnTo>
                    <a:pt x="38964" y="4153"/>
                  </a:lnTo>
                  <a:lnTo>
                    <a:pt x="38782" y="3655"/>
                  </a:lnTo>
                  <a:lnTo>
                    <a:pt x="38566" y="3173"/>
                  </a:lnTo>
                  <a:lnTo>
                    <a:pt x="38333" y="2675"/>
                  </a:lnTo>
                  <a:lnTo>
                    <a:pt x="38184" y="2442"/>
                  </a:lnTo>
                  <a:lnTo>
                    <a:pt x="38051" y="2210"/>
                  </a:lnTo>
                  <a:lnTo>
                    <a:pt x="37885" y="1977"/>
                  </a:lnTo>
                  <a:lnTo>
                    <a:pt x="37735" y="1761"/>
                  </a:lnTo>
                  <a:lnTo>
                    <a:pt x="37569" y="1545"/>
                  </a:lnTo>
                  <a:lnTo>
                    <a:pt x="37403" y="1363"/>
                  </a:lnTo>
                  <a:lnTo>
                    <a:pt x="37220" y="1180"/>
                  </a:lnTo>
                  <a:lnTo>
                    <a:pt x="37038" y="1014"/>
                  </a:lnTo>
                  <a:lnTo>
                    <a:pt x="36855" y="848"/>
                  </a:lnTo>
                  <a:lnTo>
                    <a:pt x="36656" y="715"/>
                  </a:lnTo>
                  <a:lnTo>
                    <a:pt x="36473" y="582"/>
                  </a:lnTo>
                  <a:lnTo>
                    <a:pt x="36274" y="466"/>
                  </a:lnTo>
                  <a:lnTo>
                    <a:pt x="36058" y="366"/>
                  </a:lnTo>
                  <a:lnTo>
                    <a:pt x="35859" y="267"/>
                  </a:lnTo>
                  <a:lnTo>
                    <a:pt x="35643" y="200"/>
                  </a:lnTo>
                  <a:lnTo>
                    <a:pt x="35427" y="134"/>
                  </a:lnTo>
                  <a:lnTo>
                    <a:pt x="35194" y="84"/>
                  </a:lnTo>
                  <a:lnTo>
                    <a:pt x="34962" y="34"/>
                  </a:lnTo>
                  <a:lnTo>
                    <a:pt x="34679" y="17"/>
                  </a:lnTo>
                  <a:lnTo>
                    <a:pt x="34380" y="1"/>
                  </a:lnTo>
                  <a:close/>
                </a:path>
              </a:pathLst>
            </a:custGeom>
            <a:solidFill>
              <a:srgbClr val="1F5B83">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7;p15"/>
            <p:cNvSpPr/>
            <p:nvPr/>
          </p:nvSpPr>
          <p:spPr>
            <a:xfrm>
              <a:off x="2932173" y="669076"/>
              <a:ext cx="532646" cy="1182607"/>
            </a:xfrm>
            <a:custGeom>
              <a:avLst/>
              <a:gdLst/>
              <a:ahLst/>
              <a:cxnLst/>
              <a:rect l="l" t="t" r="r" b="b"/>
              <a:pathLst>
                <a:path w="19001" h="42187" extrusionOk="0">
                  <a:moveTo>
                    <a:pt x="11344" y="1"/>
                  </a:moveTo>
                  <a:lnTo>
                    <a:pt x="2010" y="20878"/>
                  </a:lnTo>
                  <a:lnTo>
                    <a:pt x="7840" y="20878"/>
                  </a:lnTo>
                  <a:lnTo>
                    <a:pt x="0" y="42187"/>
                  </a:lnTo>
                  <a:lnTo>
                    <a:pt x="16493" y="14052"/>
                  </a:lnTo>
                  <a:lnTo>
                    <a:pt x="11510" y="14052"/>
                  </a:lnTo>
                  <a:lnTo>
                    <a:pt x="19000" y="1"/>
                  </a:lnTo>
                  <a:close/>
                  <a:moveTo>
                    <a:pt x="0" y="42187"/>
                  </a:moveTo>
                  <a:lnTo>
                    <a:pt x="0" y="42187"/>
                  </a:lnTo>
                  <a:lnTo>
                    <a:pt x="0" y="4218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8;p15"/>
            <p:cNvSpPr/>
            <p:nvPr/>
          </p:nvSpPr>
          <p:spPr>
            <a:xfrm>
              <a:off x="1210032" y="2946034"/>
              <a:ext cx="372228" cy="826638"/>
            </a:xfrm>
            <a:custGeom>
              <a:avLst/>
              <a:gdLst/>
              <a:ahLst/>
              <a:cxnLst/>
              <a:rect l="l" t="t" r="r" b="b"/>
              <a:pathLst>
                <a:path w="18054" h="40094" extrusionOk="0">
                  <a:moveTo>
                    <a:pt x="10779" y="1"/>
                  </a:moveTo>
                  <a:lnTo>
                    <a:pt x="1927" y="19848"/>
                  </a:lnTo>
                  <a:lnTo>
                    <a:pt x="7458" y="19848"/>
                  </a:lnTo>
                  <a:lnTo>
                    <a:pt x="0" y="40094"/>
                  </a:lnTo>
                  <a:lnTo>
                    <a:pt x="15679" y="13371"/>
                  </a:lnTo>
                  <a:lnTo>
                    <a:pt x="10929" y="13371"/>
                  </a:lnTo>
                  <a:lnTo>
                    <a:pt x="180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9;p15"/>
            <p:cNvSpPr/>
            <p:nvPr/>
          </p:nvSpPr>
          <p:spPr>
            <a:xfrm>
              <a:off x="3772539" y="2175801"/>
              <a:ext cx="391753" cy="869790"/>
            </a:xfrm>
            <a:custGeom>
              <a:avLst/>
              <a:gdLst/>
              <a:ahLst/>
              <a:cxnLst/>
              <a:rect l="l" t="t" r="r" b="b"/>
              <a:pathLst>
                <a:path w="19001" h="42187" extrusionOk="0">
                  <a:moveTo>
                    <a:pt x="11344" y="1"/>
                  </a:moveTo>
                  <a:lnTo>
                    <a:pt x="2027" y="20894"/>
                  </a:lnTo>
                  <a:lnTo>
                    <a:pt x="7840" y="20894"/>
                  </a:lnTo>
                  <a:lnTo>
                    <a:pt x="1" y="42186"/>
                  </a:lnTo>
                  <a:lnTo>
                    <a:pt x="16509" y="14068"/>
                  </a:lnTo>
                  <a:lnTo>
                    <a:pt x="11510" y="14068"/>
                  </a:lnTo>
                  <a:lnTo>
                    <a:pt x="19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357158" y="2000246"/>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About Coral</a:t>
            </a:r>
            <a:endParaRPr sz="4000"/>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250;p35"/>
          <p:cNvGrpSpPr/>
          <p:nvPr/>
        </p:nvGrpSpPr>
        <p:grpSpPr>
          <a:xfrm>
            <a:off x="4429124" y="785800"/>
            <a:ext cx="3834286" cy="3425407"/>
            <a:chOff x="1774775" y="1082875"/>
            <a:chExt cx="4042900" cy="3611775"/>
          </a:xfrm>
        </p:grpSpPr>
        <p:sp>
          <p:nvSpPr>
            <p:cNvPr id="135" name="Google Shape;251;p35"/>
            <p:cNvSpPr/>
            <p:nvPr/>
          </p:nvSpPr>
          <p:spPr>
            <a:xfrm>
              <a:off x="1774775" y="4458625"/>
              <a:ext cx="4042900" cy="23602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2;p35"/>
            <p:cNvSpPr/>
            <p:nvPr/>
          </p:nvSpPr>
          <p:spPr>
            <a:xfrm>
              <a:off x="3300850" y="2667250"/>
              <a:ext cx="216025" cy="292000"/>
            </a:xfrm>
            <a:custGeom>
              <a:avLst/>
              <a:gdLst/>
              <a:ahLst/>
              <a:cxnLst/>
              <a:rect l="l" t="t" r="r" b="b"/>
              <a:pathLst>
                <a:path w="8641" h="11680" extrusionOk="0">
                  <a:moveTo>
                    <a:pt x="4395" y="1"/>
                  </a:moveTo>
                  <a:cubicBezTo>
                    <a:pt x="4321" y="1"/>
                    <a:pt x="4246" y="2"/>
                    <a:pt x="4171" y="5"/>
                  </a:cubicBezTo>
                  <a:cubicBezTo>
                    <a:pt x="1269" y="105"/>
                    <a:pt x="1" y="2039"/>
                    <a:pt x="68" y="4374"/>
                  </a:cubicBezTo>
                  <a:cubicBezTo>
                    <a:pt x="168" y="6743"/>
                    <a:pt x="4571" y="11680"/>
                    <a:pt x="4571" y="11680"/>
                  </a:cubicBezTo>
                  <a:cubicBezTo>
                    <a:pt x="4571" y="11680"/>
                    <a:pt x="8640" y="6443"/>
                    <a:pt x="8574" y="4074"/>
                  </a:cubicBezTo>
                  <a:cubicBezTo>
                    <a:pt x="8476" y="1800"/>
                    <a:pt x="7145" y="1"/>
                    <a:pt x="4395"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3;p35"/>
            <p:cNvSpPr/>
            <p:nvPr/>
          </p:nvSpPr>
          <p:spPr>
            <a:xfrm>
              <a:off x="3412600" y="2773250"/>
              <a:ext cx="6700" cy="1554475"/>
            </a:xfrm>
            <a:custGeom>
              <a:avLst/>
              <a:gdLst/>
              <a:ahLst/>
              <a:cxnLst/>
              <a:rect l="l" t="t" r="r" b="b"/>
              <a:pathLst>
                <a:path w="268" h="62179" extrusionOk="0">
                  <a:moveTo>
                    <a:pt x="1" y="1"/>
                  </a:moveTo>
                  <a:lnTo>
                    <a:pt x="1" y="62179"/>
                  </a:lnTo>
                  <a:lnTo>
                    <a:pt x="268" y="62179"/>
                  </a:lnTo>
                  <a:lnTo>
                    <a:pt x="2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4;p35"/>
            <p:cNvSpPr/>
            <p:nvPr/>
          </p:nvSpPr>
          <p:spPr>
            <a:xfrm>
              <a:off x="3211625" y="4281000"/>
              <a:ext cx="407825" cy="170975"/>
            </a:xfrm>
            <a:custGeom>
              <a:avLst/>
              <a:gdLst/>
              <a:ahLst/>
              <a:cxnLst/>
              <a:rect l="l" t="t" r="r" b="b"/>
              <a:pathLst>
                <a:path w="16313" h="6839" extrusionOk="0">
                  <a:moveTo>
                    <a:pt x="1001" y="1"/>
                  </a:moveTo>
                  <a:cubicBezTo>
                    <a:pt x="434" y="1"/>
                    <a:pt x="1" y="501"/>
                    <a:pt x="101" y="1035"/>
                  </a:cubicBezTo>
                  <a:cubicBezTo>
                    <a:pt x="701" y="4337"/>
                    <a:pt x="4070" y="6839"/>
                    <a:pt x="8173" y="6839"/>
                  </a:cubicBezTo>
                  <a:cubicBezTo>
                    <a:pt x="12243" y="6839"/>
                    <a:pt x="15612" y="4337"/>
                    <a:pt x="16246" y="1035"/>
                  </a:cubicBezTo>
                  <a:cubicBezTo>
                    <a:pt x="16312" y="501"/>
                    <a:pt x="15912" y="1"/>
                    <a:pt x="15345"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5;p35"/>
            <p:cNvSpPr/>
            <p:nvPr/>
          </p:nvSpPr>
          <p:spPr>
            <a:xfrm>
              <a:off x="3188225" y="3003425"/>
              <a:ext cx="171025" cy="87375"/>
            </a:xfrm>
            <a:custGeom>
              <a:avLst/>
              <a:gdLst/>
              <a:ahLst/>
              <a:cxnLst/>
              <a:rect l="l" t="t" r="r" b="b"/>
              <a:pathLst>
                <a:path w="6841" h="3495" extrusionOk="0">
                  <a:moveTo>
                    <a:pt x="1470" y="1"/>
                  </a:moveTo>
                  <a:cubicBezTo>
                    <a:pt x="1" y="1499"/>
                    <a:pt x="1020" y="3495"/>
                    <a:pt x="4830" y="3495"/>
                  </a:cubicBezTo>
                  <a:cubicBezTo>
                    <a:pt x="5430" y="3495"/>
                    <a:pt x="6100" y="3445"/>
                    <a:pt x="6841" y="3336"/>
                  </a:cubicBezTo>
                  <a:cubicBezTo>
                    <a:pt x="5340" y="1802"/>
                    <a:pt x="3505" y="668"/>
                    <a:pt x="1470"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6;p35"/>
            <p:cNvSpPr/>
            <p:nvPr/>
          </p:nvSpPr>
          <p:spPr>
            <a:xfrm>
              <a:off x="3224150" y="3000925"/>
              <a:ext cx="193475" cy="160150"/>
            </a:xfrm>
            <a:custGeom>
              <a:avLst/>
              <a:gdLst/>
              <a:ahLst/>
              <a:cxnLst/>
              <a:rect l="l" t="t" r="r" b="b"/>
              <a:pathLst>
                <a:path w="7739" h="6406" extrusionOk="0">
                  <a:moveTo>
                    <a:pt x="67" y="0"/>
                  </a:moveTo>
                  <a:lnTo>
                    <a:pt x="0" y="201"/>
                  </a:lnTo>
                  <a:cubicBezTo>
                    <a:pt x="3403" y="1201"/>
                    <a:pt x="6271" y="4070"/>
                    <a:pt x="7572" y="6405"/>
                  </a:cubicBezTo>
                  <a:lnTo>
                    <a:pt x="7739" y="6338"/>
                  </a:lnTo>
                  <a:cubicBezTo>
                    <a:pt x="6438" y="3937"/>
                    <a:pt x="3536" y="1035"/>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7;p35"/>
            <p:cNvSpPr/>
            <p:nvPr/>
          </p:nvSpPr>
          <p:spPr>
            <a:xfrm>
              <a:off x="3105275" y="3346775"/>
              <a:ext cx="233975" cy="150850"/>
            </a:xfrm>
            <a:custGeom>
              <a:avLst/>
              <a:gdLst/>
              <a:ahLst/>
              <a:cxnLst/>
              <a:rect l="l" t="t" r="r" b="b"/>
              <a:pathLst>
                <a:path w="9359" h="6034" extrusionOk="0">
                  <a:moveTo>
                    <a:pt x="5170" y="1"/>
                  </a:moveTo>
                  <a:cubicBezTo>
                    <a:pt x="4129" y="1"/>
                    <a:pt x="3016" y="414"/>
                    <a:pt x="1986" y="1244"/>
                  </a:cubicBezTo>
                  <a:cubicBezTo>
                    <a:pt x="1" y="3316"/>
                    <a:pt x="1342" y="6034"/>
                    <a:pt x="6568" y="6034"/>
                  </a:cubicBezTo>
                  <a:cubicBezTo>
                    <a:pt x="7399" y="6034"/>
                    <a:pt x="8328" y="5965"/>
                    <a:pt x="9358" y="5814"/>
                  </a:cubicBezTo>
                  <a:cubicBezTo>
                    <a:pt x="9358" y="1953"/>
                    <a:pt x="7434" y="1"/>
                    <a:pt x="5170"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8;p35"/>
            <p:cNvSpPr/>
            <p:nvPr/>
          </p:nvSpPr>
          <p:spPr>
            <a:xfrm>
              <a:off x="3154100" y="3375350"/>
              <a:ext cx="263525" cy="217700"/>
            </a:xfrm>
            <a:custGeom>
              <a:avLst/>
              <a:gdLst/>
              <a:ahLst/>
              <a:cxnLst/>
              <a:rect l="l" t="t" r="r" b="b"/>
              <a:pathLst>
                <a:path w="10541" h="8708" extrusionOk="0">
                  <a:moveTo>
                    <a:pt x="67" y="1"/>
                  </a:moveTo>
                  <a:lnTo>
                    <a:pt x="0" y="168"/>
                  </a:lnTo>
                  <a:cubicBezTo>
                    <a:pt x="4703" y="1602"/>
                    <a:pt x="8606" y="5471"/>
                    <a:pt x="10374" y="8707"/>
                  </a:cubicBezTo>
                  <a:lnTo>
                    <a:pt x="10541" y="8607"/>
                  </a:lnTo>
                  <a:cubicBezTo>
                    <a:pt x="8740" y="5338"/>
                    <a:pt x="4804" y="14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9;p35"/>
            <p:cNvSpPr/>
            <p:nvPr/>
          </p:nvSpPr>
          <p:spPr>
            <a:xfrm>
              <a:off x="3487650" y="3156025"/>
              <a:ext cx="219550" cy="112775"/>
            </a:xfrm>
            <a:custGeom>
              <a:avLst/>
              <a:gdLst/>
              <a:ahLst/>
              <a:cxnLst/>
              <a:rect l="l" t="t" r="r" b="b"/>
              <a:pathLst>
                <a:path w="8782" h="4511" extrusionOk="0">
                  <a:moveTo>
                    <a:pt x="6939" y="1"/>
                  </a:moveTo>
                  <a:lnTo>
                    <a:pt x="6939" y="1"/>
                  </a:lnTo>
                  <a:cubicBezTo>
                    <a:pt x="4304" y="835"/>
                    <a:pt x="1936" y="2303"/>
                    <a:pt x="1" y="4304"/>
                  </a:cubicBezTo>
                  <a:cubicBezTo>
                    <a:pt x="967" y="4446"/>
                    <a:pt x="1839" y="4511"/>
                    <a:pt x="2619" y="4511"/>
                  </a:cubicBezTo>
                  <a:cubicBezTo>
                    <a:pt x="7519" y="4511"/>
                    <a:pt x="8781" y="1958"/>
                    <a:pt x="6939"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0;p35"/>
            <p:cNvSpPr/>
            <p:nvPr/>
          </p:nvSpPr>
          <p:spPr>
            <a:xfrm>
              <a:off x="3413450" y="3153525"/>
              <a:ext cx="247700" cy="204350"/>
            </a:xfrm>
            <a:custGeom>
              <a:avLst/>
              <a:gdLst/>
              <a:ahLst/>
              <a:cxnLst/>
              <a:rect l="l" t="t" r="r" b="b"/>
              <a:pathLst>
                <a:path w="9908" h="8174" extrusionOk="0">
                  <a:moveTo>
                    <a:pt x="9841" y="1"/>
                  </a:moveTo>
                  <a:cubicBezTo>
                    <a:pt x="5404" y="1335"/>
                    <a:pt x="1701" y="5038"/>
                    <a:pt x="0" y="8107"/>
                  </a:cubicBezTo>
                  <a:lnTo>
                    <a:pt x="167" y="8173"/>
                  </a:lnTo>
                  <a:cubicBezTo>
                    <a:pt x="1868" y="5171"/>
                    <a:pt x="5504" y="1502"/>
                    <a:pt x="9907" y="201"/>
                  </a:cubicBezTo>
                  <a:lnTo>
                    <a:pt x="98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1;p35"/>
            <p:cNvSpPr/>
            <p:nvPr/>
          </p:nvSpPr>
          <p:spPr>
            <a:xfrm>
              <a:off x="3491825" y="3505450"/>
              <a:ext cx="279325" cy="166850"/>
            </a:xfrm>
            <a:custGeom>
              <a:avLst/>
              <a:gdLst/>
              <a:ahLst/>
              <a:cxnLst/>
              <a:rect l="l" t="t" r="r" b="b"/>
              <a:pathLst>
                <a:path w="11173" h="6674" extrusionOk="0">
                  <a:moveTo>
                    <a:pt x="8073" y="1"/>
                  </a:moveTo>
                  <a:lnTo>
                    <a:pt x="8073" y="1"/>
                  </a:lnTo>
                  <a:cubicBezTo>
                    <a:pt x="4871" y="1535"/>
                    <a:pt x="2102" y="3803"/>
                    <a:pt x="1" y="6672"/>
                  </a:cubicBezTo>
                  <a:cubicBezTo>
                    <a:pt x="106" y="6673"/>
                    <a:pt x="211" y="6674"/>
                    <a:pt x="314" y="6674"/>
                  </a:cubicBezTo>
                  <a:cubicBezTo>
                    <a:pt x="9188" y="6674"/>
                    <a:pt x="11173" y="2473"/>
                    <a:pt x="8073"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2;p35"/>
            <p:cNvSpPr/>
            <p:nvPr/>
          </p:nvSpPr>
          <p:spPr>
            <a:xfrm>
              <a:off x="3413450" y="3503775"/>
              <a:ext cx="281050" cy="301075"/>
            </a:xfrm>
            <a:custGeom>
              <a:avLst/>
              <a:gdLst/>
              <a:ahLst/>
              <a:cxnLst/>
              <a:rect l="l" t="t" r="r" b="b"/>
              <a:pathLst>
                <a:path w="11242" h="12043" extrusionOk="0">
                  <a:moveTo>
                    <a:pt x="11141" y="1"/>
                  </a:moveTo>
                  <a:cubicBezTo>
                    <a:pt x="5738" y="2469"/>
                    <a:pt x="1635" y="7773"/>
                    <a:pt x="0" y="11976"/>
                  </a:cubicBezTo>
                  <a:lnTo>
                    <a:pt x="167" y="12043"/>
                  </a:lnTo>
                  <a:cubicBezTo>
                    <a:pt x="1801" y="7907"/>
                    <a:pt x="5838" y="2603"/>
                    <a:pt x="11242" y="168"/>
                  </a:cubicBezTo>
                  <a:lnTo>
                    <a:pt x="11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3;p35"/>
            <p:cNvSpPr/>
            <p:nvPr/>
          </p:nvSpPr>
          <p:spPr>
            <a:xfrm>
              <a:off x="2143375" y="3973275"/>
              <a:ext cx="790575" cy="83425"/>
            </a:xfrm>
            <a:custGeom>
              <a:avLst/>
              <a:gdLst/>
              <a:ahLst/>
              <a:cxnLst/>
              <a:rect l="l" t="t" r="r" b="b"/>
              <a:pathLst>
                <a:path w="31623" h="3337" extrusionOk="0">
                  <a:moveTo>
                    <a:pt x="1668" y="1"/>
                  </a:moveTo>
                  <a:cubicBezTo>
                    <a:pt x="767" y="1"/>
                    <a:pt x="0" y="735"/>
                    <a:pt x="0" y="1669"/>
                  </a:cubicBezTo>
                  <a:cubicBezTo>
                    <a:pt x="0" y="2569"/>
                    <a:pt x="767" y="3337"/>
                    <a:pt x="1668" y="3337"/>
                  </a:cubicBezTo>
                  <a:lnTo>
                    <a:pt x="29955" y="3337"/>
                  </a:lnTo>
                  <a:cubicBezTo>
                    <a:pt x="30889" y="3337"/>
                    <a:pt x="31623" y="2569"/>
                    <a:pt x="31623" y="1669"/>
                  </a:cubicBezTo>
                  <a:cubicBezTo>
                    <a:pt x="31623" y="735"/>
                    <a:pt x="30889" y="1"/>
                    <a:pt x="29955"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4;p35"/>
            <p:cNvSpPr/>
            <p:nvPr/>
          </p:nvSpPr>
          <p:spPr>
            <a:xfrm>
              <a:off x="1964075" y="3387025"/>
              <a:ext cx="113450" cy="585450"/>
            </a:xfrm>
            <a:custGeom>
              <a:avLst/>
              <a:gdLst/>
              <a:ahLst/>
              <a:cxnLst/>
              <a:rect l="l" t="t" r="r" b="b"/>
              <a:pathLst>
                <a:path w="4538" h="23418" extrusionOk="0">
                  <a:moveTo>
                    <a:pt x="0" y="1"/>
                  </a:moveTo>
                  <a:lnTo>
                    <a:pt x="3603" y="23418"/>
                  </a:lnTo>
                  <a:lnTo>
                    <a:pt x="4537" y="23418"/>
                  </a:lnTo>
                  <a:lnTo>
                    <a:pt x="9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5;p35"/>
            <p:cNvSpPr/>
            <p:nvPr/>
          </p:nvSpPr>
          <p:spPr>
            <a:xfrm>
              <a:off x="2323500" y="3387025"/>
              <a:ext cx="113425" cy="585450"/>
            </a:xfrm>
            <a:custGeom>
              <a:avLst/>
              <a:gdLst/>
              <a:ahLst/>
              <a:cxnLst/>
              <a:rect l="l" t="t" r="r" b="b"/>
              <a:pathLst>
                <a:path w="4537" h="23418" extrusionOk="0">
                  <a:moveTo>
                    <a:pt x="0" y="1"/>
                  </a:moveTo>
                  <a:lnTo>
                    <a:pt x="3603" y="23418"/>
                  </a:lnTo>
                  <a:lnTo>
                    <a:pt x="4537" y="23418"/>
                  </a:lnTo>
                  <a:lnTo>
                    <a:pt x="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6;p35"/>
            <p:cNvSpPr/>
            <p:nvPr/>
          </p:nvSpPr>
          <p:spPr>
            <a:xfrm>
              <a:off x="1837325" y="3254450"/>
              <a:ext cx="653825" cy="601275"/>
            </a:xfrm>
            <a:custGeom>
              <a:avLst/>
              <a:gdLst/>
              <a:ahLst/>
              <a:cxnLst/>
              <a:rect l="l" t="t" r="r" b="b"/>
              <a:pathLst>
                <a:path w="26153" h="24051" extrusionOk="0">
                  <a:moveTo>
                    <a:pt x="2102" y="0"/>
                  </a:moveTo>
                  <a:cubicBezTo>
                    <a:pt x="901" y="0"/>
                    <a:pt x="0" y="1067"/>
                    <a:pt x="200" y="2235"/>
                  </a:cubicBezTo>
                  <a:lnTo>
                    <a:pt x="3036" y="21816"/>
                  </a:lnTo>
                  <a:cubicBezTo>
                    <a:pt x="3236" y="23050"/>
                    <a:pt x="4303" y="23984"/>
                    <a:pt x="5571" y="24051"/>
                  </a:cubicBezTo>
                  <a:lnTo>
                    <a:pt x="24017" y="24051"/>
                  </a:lnTo>
                  <a:cubicBezTo>
                    <a:pt x="25218" y="24051"/>
                    <a:pt x="26152" y="22983"/>
                    <a:pt x="25919" y="21816"/>
                  </a:cubicBezTo>
                  <a:lnTo>
                    <a:pt x="23117" y="2235"/>
                  </a:lnTo>
                  <a:cubicBezTo>
                    <a:pt x="22883" y="1001"/>
                    <a:pt x="21816" y="67"/>
                    <a:pt x="20548"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7;p35"/>
            <p:cNvSpPr/>
            <p:nvPr/>
          </p:nvSpPr>
          <p:spPr>
            <a:xfrm>
              <a:off x="1840650" y="3268175"/>
              <a:ext cx="132250" cy="572975"/>
            </a:xfrm>
            <a:custGeom>
              <a:avLst/>
              <a:gdLst/>
              <a:ahLst/>
              <a:cxnLst/>
              <a:rect l="l" t="t" r="r" b="b"/>
              <a:pathLst>
                <a:path w="5290" h="22919" extrusionOk="0">
                  <a:moveTo>
                    <a:pt x="1025" y="1"/>
                  </a:moveTo>
                  <a:cubicBezTo>
                    <a:pt x="732" y="1"/>
                    <a:pt x="458" y="129"/>
                    <a:pt x="301" y="418"/>
                  </a:cubicBezTo>
                  <a:cubicBezTo>
                    <a:pt x="67" y="785"/>
                    <a:pt x="1" y="1252"/>
                    <a:pt x="67" y="1686"/>
                  </a:cubicBezTo>
                  <a:lnTo>
                    <a:pt x="2903" y="21233"/>
                  </a:lnTo>
                  <a:cubicBezTo>
                    <a:pt x="2969" y="21700"/>
                    <a:pt x="3170" y="22167"/>
                    <a:pt x="3470" y="22501"/>
                  </a:cubicBezTo>
                  <a:cubicBezTo>
                    <a:pt x="3723" y="22790"/>
                    <a:pt x="4037" y="22918"/>
                    <a:pt x="4329" y="22918"/>
                  </a:cubicBezTo>
                  <a:cubicBezTo>
                    <a:pt x="4844" y="22918"/>
                    <a:pt x="5290" y="22518"/>
                    <a:pt x="5204" y="21900"/>
                  </a:cubicBezTo>
                  <a:lnTo>
                    <a:pt x="2202" y="1019"/>
                  </a:lnTo>
                  <a:cubicBezTo>
                    <a:pt x="2117" y="401"/>
                    <a:pt x="1542"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8;p35"/>
            <p:cNvSpPr/>
            <p:nvPr/>
          </p:nvSpPr>
          <p:spPr>
            <a:xfrm>
              <a:off x="2004925" y="3973275"/>
              <a:ext cx="406150" cy="83425"/>
            </a:xfrm>
            <a:custGeom>
              <a:avLst/>
              <a:gdLst/>
              <a:ahLst/>
              <a:cxnLst/>
              <a:rect l="l" t="t" r="r" b="b"/>
              <a:pathLst>
                <a:path w="16246" h="3337" extrusionOk="0">
                  <a:moveTo>
                    <a:pt x="1669" y="1"/>
                  </a:moveTo>
                  <a:cubicBezTo>
                    <a:pt x="735" y="1"/>
                    <a:pt x="1" y="735"/>
                    <a:pt x="1" y="1669"/>
                  </a:cubicBezTo>
                  <a:cubicBezTo>
                    <a:pt x="1" y="2569"/>
                    <a:pt x="735" y="3337"/>
                    <a:pt x="1669" y="3337"/>
                  </a:cubicBezTo>
                  <a:lnTo>
                    <a:pt x="14578" y="3337"/>
                  </a:lnTo>
                  <a:cubicBezTo>
                    <a:pt x="15512" y="3337"/>
                    <a:pt x="16246" y="2569"/>
                    <a:pt x="16246" y="1669"/>
                  </a:cubicBezTo>
                  <a:cubicBezTo>
                    <a:pt x="16246" y="735"/>
                    <a:pt x="15512" y="1"/>
                    <a:pt x="14578"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9;p35"/>
            <p:cNvSpPr/>
            <p:nvPr/>
          </p:nvSpPr>
          <p:spPr>
            <a:xfrm>
              <a:off x="2004925" y="3973275"/>
              <a:ext cx="406150" cy="83425"/>
            </a:xfrm>
            <a:custGeom>
              <a:avLst/>
              <a:gdLst/>
              <a:ahLst/>
              <a:cxnLst/>
              <a:rect l="l" t="t" r="r" b="b"/>
              <a:pathLst>
                <a:path w="16246" h="3337" extrusionOk="0">
                  <a:moveTo>
                    <a:pt x="1669" y="1"/>
                  </a:moveTo>
                  <a:cubicBezTo>
                    <a:pt x="735" y="1"/>
                    <a:pt x="1" y="735"/>
                    <a:pt x="1" y="1669"/>
                  </a:cubicBezTo>
                  <a:cubicBezTo>
                    <a:pt x="1" y="2569"/>
                    <a:pt x="735" y="3337"/>
                    <a:pt x="1669" y="3337"/>
                  </a:cubicBezTo>
                  <a:lnTo>
                    <a:pt x="14578" y="3337"/>
                  </a:lnTo>
                  <a:cubicBezTo>
                    <a:pt x="15512" y="3337"/>
                    <a:pt x="16246" y="2569"/>
                    <a:pt x="16246" y="1669"/>
                  </a:cubicBezTo>
                  <a:cubicBezTo>
                    <a:pt x="16246" y="735"/>
                    <a:pt x="15512" y="1"/>
                    <a:pt x="14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70;p35"/>
            <p:cNvSpPr/>
            <p:nvPr/>
          </p:nvSpPr>
          <p:spPr>
            <a:xfrm>
              <a:off x="2432750" y="4056675"/>
              <a:ext cx="112600" cy="503725"/>
            </a:xfrm>
            <a:custGeom>
              <a:avLst/>
              <a:gdLst/>
              <a:ahLst/>
              <a:cxnLst/>
              <a:rect l="l" t="t" r="r" b="b"/>
              <a:pathLst>
                <a:path w="4504" h="20149" extrusionOk="0">
                  <a:moveTo>
                    <a:pt x="0" y="1"/>
                  </a:moveTo>
                  <a:lnTo>
                    <a:pt x="3569" y="20148"/>
                  </a:lnTo>
                  <a:lnTo>
                    <a:pt x="4503" y="20148"/>
                  </a:lnTo>
                  <a:lnTo>
                    <a:pt x="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71;p35"/>
            <p:cNvSpPr/>
            <p:nvPr/>
          </p:nvSpPr>
          <p:spPr>
            <a:xfrm>
              <a:off x="2840525" y="4056675"/>
              <a:ext cx="113450" cy="503725"/>
            </a:xfrm>
            <a:custGeom>
              <a:avLst/>
              <a:gdLst/>
              <a:ahLst/>
              <a:cxnLst/>
              <a:rect l="l" t="t" r="r" b="b"/>
              <a:pathLst>
                <a:path w="4538" h="20149" extrusionOk="0">
                  <a:moveTo>
                    <a:pt x="1" y="1"/>
                  </a:moveTo>
                  <a:lnTo>
                    <a:pt x="3570" y="20148"/>
                  </a:lnTo>
                  <a:lnTo>
                    <a:pt x="4537" y="20148"/>
                  </a:lnTo>
                  <a:lnTo>
                    <a:pt x="9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72;p35"/>
            <p:cNvSpPr/>
            <p:nvPr/>
          </p:nvSpPr>
          <p:spPr>
            <a:xfrm>
              <a:off x="2387700" y="4056675"/>
              <a:ext cx="113450" cy="503725"/>
            </a:xfrm>
            <a:custGeom>
              <a:avLst/>
              <a:gdLst/>
              <a:ahLst/>
              <a:cxnLst/>
              <a:rect l="l" t="t" r="r" b="b"/>
              <a:pathLst>
                <a:path w="4538" h="20149" extrusionOk="0">
                  <a:moveTo>
                    <a:pt x="3603" y="1"/>
                  </a:moveTo>
                  <a:lnTo>
                    <a:pt x="1" y="20148"/>
                  </a:lnTo>
                  <a:lnTo>
                    <a:pt x="935" y="20148"/>
                  </a:lnTo>
                  <a:lnTo>
                    <a:pt x="4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73;p35"/>
            <p:cNvSpPr/>
            <p:nvPr/>
          </p:nvSpPr>
          <p:spPr>
            <a:xfrm>
              <a:off x="1979925" y="4056675"/>
              <a:ext cx="113425" cy="503725"/>
            </a:xfrm>
            <a:custGeom>
              <a:avLst/>
              <a:gdLst/>
              <a:ahLst/>
              <a:cxnLst/>
              <a:rect l="l" t="t" r="r" b="b"/>
              <a:pathLst>
                <a:path w="4537" h="20149" extrusionOk="0">
                  <a:moveTo>
                    <a:pt x="3603" y="1"/>
                  </a:moveTo>
                  <a:lnTo>
                    <a:pt x="0" y="20148"/>
                  </a:lnTo>
                  <a:lnTo>
                    <a:pt x="934" y="20148"/>
                  </a:lnTo>
                  <a:lnTo>
                    <a:pt x="4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74;p35"/>
            <p:cNvSpPr/>
            <p:nvPr/>
          </p:nvSpPr>
          <p:spPr>
            <a:xfrm>
              <a:off x="3073200" y="4075850"/>
              <a:ext cx="163475" cy="128450"/>
            </a:xfrm>
            <a:custGeom>
              <a:avLst/>
              <a:gdLst/>
              <a:ahLst/>
              <a:cxnLst/>
              <a:rect l="l" t="t" r="r" b="b"/>
              <a:pathLst>
                <a:path w="6539" h="5138" extrusionOk="0">
                  <a:moveTo>
                    <a:pt x="4637" y="1"/>
                  </a:moveTo>
                  <a:lnTo>
                    <a:pt x="0" y="2036"/>
                  </a:lnTo>
                  <a:lnTo>
                    <a:pt x="2669" y="5138"/>
                  </a:lnTo>
                  <a:lnTo>
                    <a:pt x="6538" y="3470"/>
                  </a:lnTo>
                  <a:lnTo>
                    <a:pt x="4637"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75;p35"/>
            <p:cNvSpPr/>
            <p:nvPr/>
          </p:nvSpPr>
          <p:spPr>
            <a:xfrm>
              <a:off x="3073200" y="4076700"/>
              <a:ext cx="142625" cy="93425"/>
            </a:xfrm>
            <a:custGeom>
              <a:avLst/>
              <a:gdLst/>
              <a:ahLst/>
              <a:cxnLst/>
              <a:rect l="l" t="t" r="r" b="b"/>
              <a:pathLst>
                <a:path w="5705" h="3737" extrusionOk="0">
                  <a:moveTo>
                    <a:pt x="4637" y="0"/>
                  </a:moveTo>
                  <a:lnTo>
                    <a:pt x="0" y="2002"/>
                  </a:lnTo>
                  <a:lnTo>
                    <a:pt x="1502" y="3736"/>
                  </a:lnTo>
                  <a:lnTo>
                    <a:pt x="5705" y="1902"/>
                  </a:lnTo>
                  <a:lnTo>
                    <a:pt x="46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76;p35"/>
            <p:cNvSpPr/>
            <p:nvPr/>
          </p:nvSpPr>
          <p:spPr>
            <a:xfrm>
              <a:off x="3114125" y="4152025"/>
              <a:ext cx="240125" cy="89800"/>
            </a:xfrm>
            <a:custGeom>
              <a:avLst/>
              <a:gdLst/>
              <a:ahLst/>
              <a:cxnLst/>
              <a:rect l="l" t="t" r="r" b="b"/>
              <a:pathLst>
                <a:path w="9605" h="3592" extrusionOk="0">
                  <a:moveTo>
                    <a:pt x="4823" y="1"/>
                  </a:moveTo>
                  <a:cubicBezTo>
                    <a:pt x="4784" y="1"/>
                    <a:pt x="4743" y="9"/>
                    <a:pt x="4701" y="23"/>
                  </a:cubicBezTo>
                  <a:cubicBezTo>
                    <a:pt x="4188" y="234"/>
                    <a:pt x="2230" y="1018"/>
                    <a:pt x="799" y="1018"/>
                  </a:cubicBezTo>
                  <a:cubicBezTo>
                    <a:pt x="647" y="1018"/>
                    <a:pt x="502" y="1009"/>
                    <a:pt x="365" y="990"/>
                  </a:cubicBezTo>
                  <a:cubicBezTo>
                    <a:pt x="350" y="988"/>
                    <a:pt x="335" y="986"/>
                    <a:pt x="321" y="986"/>
                  </a:cubicBezTo>
                  <a:cubicBezTo>
                    <a:pt x="141" y="986"/>
                    <a:pt x="0" y="1169"/>
                    <a:pt x="31" y="1324"/>
                  </a:cubicBezTo>
                  <a:cubicBezTo>
                    <a:pt x="131" y="2091"/>
                    <a:pt x="198" y="2825"/>
                    <a:pt x="198" y="3592"/>
                  </a:cubicBezTo>
                  <a:lnTo>
                    <a:pt x="732" y="3492"/>
                  </a:lnTo>
                  <a:cubicBezTo>
                    <a:pt x="1032" y="3425"/>
                    <a:pt x="1299" y="3225"/>
                    <a:pt x="1432" y="2925"/>
                  </a:cubicBezTo>
                  <a:lnTo>
                    <a:pt x="1766" y="3092"/>
                  </a:lnTo>
                  <a:cubicBezTo>
                    <a:pt x="1916" y="3167"/>
                    <a:pt x="2066" y="3204"/>
                    <a:pt x="2230" y="3204"/>
                  </a:cubicBezTo>
                  <a:cubicBezTo>
                    <a:pt x="2285" y="3204"/>
                    <a:pt x="2341" y="3200"/>
                    <a:pt x="2400" y="3192"/>
                  </a:cubicBezTo>
                  <a:lnTo>
                    <a:pt x="9605" y="1791"/>
                  </a:lnTo>
                  <a:cubicBezTo>
                    <a:pt x="9571" y="1290"/>
                    <a:pt x="9371" y="790"/>
                    <a:pt x="9071" y="390"/>
                  </a:cubicBezTo>
                  <a:cubicBezTo>
                    <a:pt x="9071" y="390"/>
                    <a:pt x="8143" y="525"/>
                    <a:pt x="7145" y="525"/>
                  </a:cubicBezTo>
                  <a:cubicBezTo>
                    <a:pt x="6290" y="525"/>
                    <a:pt x="5384" y="426"/>
                    <a:pt x="4968" y="56"/>
                  </a:cubicBezTo>
                  <a:cubicBezTo>
                    <a:pt x="4929" y="17"/>
                    <a:pt x="4879" y="1"/>
                    <a:pt x="4823"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77;p35"/>
            <p:cNvSpPr/>
            <p:nvPr/>
          </p:nvSpPr>
          <p:spPr>
            <a:xfrm>
              <a:off x="3232475" y="4118725"/>
              <a:ext cx="23375" cy="39725"/>
            </a:xfrm>
            <a:custGeom>
              <a:avLst/>
              <a:gdLst/>
              <a:ahLst/>
              <a:cxnLst/>
              <a:rect l="l" t="t" r="r" b="b"/>
              <a:pathLst>
                <a:path w="935" h="1589" extrusionOk="0">
                  <a:moveTo>
                    <a:pt x="634" y="154"/>
                  </a:moveTo>
                  <a:cubicBezTo>
                    <a:pt x="668" y="154"/>
                    <a:pt x="701" y="154"/>
                    <a:pt x="735" y="187"/>
                  </a:cubicBezTo>
                  <a:cubicBezTo>
                    <a:pt x="768" y="221"/>
                    <a:pt x="768" y="254"/>
                    <a:pt x="768" y="321"/>
                  </a:cubicBezTo>
                  <a:cubicBezTo>
                    <a:pt x="801" y="588"/>
                    <a:pt x="434" y="1021"/>
                    <a:pt x="167" y="1288"/>
                  </a:cubicBezTo>
                  <a:cubicBezTo>
                    <a:pt x="201" y="854"/>
                    <a:pt x="401" y="254"/>
                    <a:pt x="601" y="154"/>
                  </a:cubicBezTo>
                  <a:close/>
                  <a:moveTo>
                    <a:pt x="644" y="1"/>
                  </a:moveTo>
                  <a:cubicBezTo>
                    <a:pt x="608" y="1"/>
                    <a:pt x="571" y="8"/>
                    <a:pt x="534" y="20"/>
                  </a:cubicBezTo>
                  <a:cubicBezTo>
                    <a:pt x="201" y="187"/>
                    <a:pt x="1" y="1055"/>
                    <a:pt x="1" y="1522"/>
                  </a:cubicBezTo>
                  <a:cubicBezTo>
                    <a:pt x="34" y="1555"/>
                    <a:pt x="34" y="1555"/>
                    <a:pt x="67" y="1588"/>
                  </a:cubicBezTo>
                  <a:lnTo>
                    <a:pt x="101" y="1588"/>
                  </a:lnTo>
                  <a:cubicBezTo>
                    <a:pt x="101" y="1588"/>
                    <a:pt x="134" y="1588"/>
                    <a:pt x="134" y="1555"/>
                  </a:cubicBezTo>
                  <a:cubicBezTo>
                    <a:pt x="167" y="1522"/>
                    <a:pt x="935" y="754"/>
                    <a:pt x="935" y="321"/>
                  </a:cubicBezTo>
                  <a:cubicBezTo>
                    <a:pt x="935" y="221"/>
                    <a:pt x="901" y="154"/>
                    <a:pt x="835" y="87"/>
                  </a:cubicBezTo>
                  <a:cubicBezTo>
                    <a:pt x="771" y="24"/>
                    <a:pt x="708" y="1"/>
                    <a:pt x="644"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78;p35"/>
            <p:cNvSpPr/>
            <p:nvPr/>
          </p:nvSpPr>
          <p:spPr>
            <a:xfrm>
              <a:off x="3232475" y="4142300"/>
              <a:ext cx="42550" cy="17200"/>
            </a:xfrm>
            <a:custGeom>
              <a:avLst/>
              <a:gdLst/>
              <a:ahLst/>
              <a:cxnLst/>
              <a:rect l="l" t="t" r="r" b="b"/>
              <a:pathLst>
                <a:path w="1702" h="688" extrusionOk="0">
                  <a:moveTo>
                    <a:pt x="1336" y="152"/>
                  </a:moveTo>
                  <a:cubicBezTo>
                    <a:pt x="1393" y="152"/>
                    <a:pt x="1438" y="160"/>
                    <a:pt x="1468" y="178"/>
                  </a:cubicBezTo>
                  <a:cubicBezTo>
                    <a:pt x="1535" y="178"/>
                    <a:pt x="1535" y="212"/>
                    <a:pt x="1535" y="278"/>
                  </a:cubicBezTo>
                  <a:cubicBezTo>
                    <a:pt x="1502" y="345"/>
                    <a:pt x="1502" y="378"/>
                    <a:pt x="1468" y="412"/>
                  </a:cubicBezTo>
                  <a:cubicBezTo>
                    <a:pt x="1202" y="501"/>
                    <a:pt x="935" y="545"/>
                    <a:pt x="678" y="545"/>
                  </a:cubicBezTo>
                  <a:cubicBezTo>
                    <a:pt x="549" y="545"/>
                    <a:pt x="423" y="534"/>
                    <a:pt x="301" y="512"/>
                  </a:cubicBezTo>
                  <a:cubicBezTo>
                    <a:pt x="601" y="321"/>
                    <a:pt x="1081" y="152"/>
                    <a:pt x="1336" y="152"/>
                  </a:cubicBezTo>
                  <a:close/>
                  <a:moveTo>
                    <a:pt x="1320" y="0"/>
                  </a:moveTo>
                  <a:cubicBezTo>
                    <a:pt x="942" y="0"/>
                    <a:pt x="333" y="267"/>
                    <a:pt x="34" y="512"/>
                  </a:cubicBezTo>
                  <a:cubicBezTo>
                    <a:pt x="34" y="512"/>
                    <a:pt x="1" y="545"/>
                    <a:pt x="1" y="579"/>
                  </a:cubicBezTo>
                  <a:cubicBezTo>
                    <a:pt x="34" y="612"/>
                    <a:pt x="34" y="612"/>
                    <a:pt x="67" y="645"/>
                  </a:cubicBezTo>
                  <a:cubicBezTo>
                    <a:pt x="301" y="679"/>
                    <a:pt x="534" y="679"/>
                    <a:pt x="768" y="679"/>
                  </a:cubicBezTo>
                  <a:cubicBezTo>
                    <a:pt x="814" y="684"/>
                    <a:pt x="859" y="687"/>
                    <a:pt x="905" y="687"/>
                  </a:cubicBezTo>
                  <a:cubicBezTo>
                    <a:pt x="1125" y="687"/>
                    <a:pt x="1342" y="622"/>
                    <a:pt x="1535" y="512"/>
                  </a:cubicBezTo>
                  <a:cubicBezTo>
                    <a:pt x="1602" y="478"/>
                    <a:pt x="1669" y="412"/>
                    <a:pt x="1669" y="312"/>
                  </a:cubicBezTo>
                  <a:cubicBezTo>
                    <a:pt x="1702" y="212"/>
                    <a:pt x="1635" y="78"/>
                    <a:pt x="1535" y="45"/>
                  </a:cubicBezTo>
                  <a:cubicBezTo>
                    <a:pt x="1480" y="14"/>
                    <a:pt x="1406" y="0"/>
                    <a:pt x="1320"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79;p35"/>
            <p:cNvSpPr/>
            <p:nvPr/>
          </p:nvSpPr>
          <p:spPr>
            <a:xfrm>
              <a:off x="2144200" y="3540250"/>
              <a:ext cx="1075800" cy="638200"/>
            </a:xfrm>
            <a:custGeom>
              <a:avLst/>
              <a:gdLst/>
              <a:ahLst/>
              <a:cxnLst/>
              <a:rect l="l" t="t" r="r" b="b"/>
              <a:pathLst>
                <a:path w="43032" h="25528" extrusionOk="0">
                  <a:moveTo>
                    <a:pt x="29300" y="0"/>
                  </a:moveTo>
                  <a:cubicBezTo>
                    <a:pt x="18779" y="0"/>
                    <a:pt x="1" y="6814"/>
                    <a:pt x="1" y="6814"/>
                  </a:cubicBezTo>
                  <a:lnTo>
                    <a:pt x="2002" y="10984"/>
                  </a:lnTo>
                  <a:cubicBezTo>
                    <a:pt x="4256" y="15698"/>
                    <a:pt x="9048" y="18621"/>
                    <a:pt x="13780" y="18621"/>
                  </a:cubicBezTo>
                  <a:cubicBezTo>
                    <a:pt x="15209" y="18621"/>
                    <a:pt x="16633" y="18354"/>
                    <a:pt x="17980" y="17789"/>
                  </a:cubicBezTo>
                  <a:cubicBezTo>
                    <a:pt x="21349" y="16388"/>
                    <a:pt x="25052" y="13386"/>
                    <a:pt x="27554" y="12018"/>
                  </a:cubicBezTo>
                  <a:cubicBezTo>
                    <a:pt x="29722" y="16722"/>
                    <a:pt x="33725" y="21925"/>
                    <a:pt x="36794" y="25528"/>
                  </a:cubicBezTo>
                  <a:lnTo>
                    <a:pt x="43031" y="22392"/>
                  </a:lnTo>
                  <a:cubicBezTo>
                    <a:pt x="40696" y="17055"/>
                    <a:pt x="37094" y="8749"/>
                    <a:pt x="34792" y="3345"/>
                  </a:cubicBezTo>
                  <a:cubicBezTo>
                    <a:pt x="33958" y="1377"/>
                    <a:pt x="32057" y="76"/>
                    <a:pt x="29955" y="10"/>
                  </a:cubicBezTo>
                  <a:cubicBezTo>
                    <a:pt x="29741" y="3"/>
                    <a:pt x="29522" y="0"/>
                    <a:pt x="29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0;p35"/>
            <p:cNvSpPr/>
            <p:nvPr/>
          </p:nvSpPr>
          <p:spPr>
            <a:xfrm>
              <a:off x="2773825" y="4411925"/>
              <a:ext cx="130950" cy="104275"/>
            </a:xfrm>
            <a:custGeom>
              <a:avLst/>
              <a:gdLst/>
              <a:ahLst/>
              <a:cxnLst/>
              <a:rect l="l" t="t" r="r" b="b"/>
              <a:pathLst>
                <a:path w="5238" h="4171" extrusionOk="0">
                  <a:moveTo>
                    <a:pt x="0" y="1"/>
                  </a:moveTo>
                  <a:lnTo>
                    <a:pt x="1001" y="3970"/>
                  </a:lnTo>
                  <a:lnTo>
                    <a:pt x="5237" y="4171"/>
                  </a:lnTo>
                  <a:lnTo>
                    <a:pt x="5037" y="234"/>
                  </a:lnTo>
                  <a:lnTo>
                    <a:pt x="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1;p35"/>
            <p:cNvSpPr/>
            <p:nvPr/>
          </p:nvSpPr>
          <p:spPr>
            <a:xfrm>
              <a:off x="2772975" y="4411925"/>
              <a:ext cx="130125" cy="60900"/>
            </a:xfrm>
            <a:custGeom>
              <a:avLst/>
              <a:gdLst/>
              <a:ahLst/>
              <a:cxnLst/>
              <a:rect l="l" t="t" r="r" b="b"/>
              <a:pathLst>
                <a:path w="5205" h="2436" extrusionOk="0">
                  <a:moveTo>
                    <a:pt x="1" y="1"/>
                  </a:moveTo>
                  <a:lnTo>
                    <a:pt x="601" y="2202"/>
                  </a:lnTo>
                  <a:lnTo>
                    <a:pt x="5205" y="2436"/>
                  </a:lnTo>
                  <a:lnTo>
                    <a:pt x="5071" y="234"/>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82;p35"/>
            <p:cNvSpPr/>
            <p:nvPr/>
          </p:nvSpPr>
          <p:spPr>
            <a:xfrm>
              <a:off x="2779650" y="4496675"/>
              <a:ext cx="240200" cy="67050"/>
            </a:xfrm>
            <a:custGeom>
              <a:avLst/>
              <a:gdLst/>
              <a:ahLst/>
              <a:cxnLst/>
              <a:rect l="l" t="t" r="r" b="b"/>
              <a:pathLst>
                <a:path w="9608" h="2682" extrusionOk="0">
                  <a:moveTo>
                    <a:pt x="5184" y="0"/>
                  </a:moveTo>
                  <a:cubicBezTo>
                    <a:pt x="5158" y="0"/>
                    <a:pt x="5131" y="4"/>
                    <a:pt x="5104" y="13"/>
                  </a:cubicBezTo>
                  <a:cubicBezTo>
                    <a:pt x="4675" y="81"/>
                    <a:pt x="3418" y="317"/>
                    <a:pt x="2217" y="317"/>
                  </a:cubicBezTo>
                  <a:cubicBezTo>
                    <a:pt x="1645" y="317"/>
                    <a:pt x="1086" y="264"/>
                    <a:pt x="635" y="113"/>
                  </a:cubicBezTo>
                  <a:cubicBezTo>
                    <a:pt x="617" y="110"/>
                    <a:pt x="600" y="108"/>
                    <a:pt x="582" y="108"/>
                  </a:cubicBezTo>
                  <a:cubicBezTo>
                    <a:pt x="429" y="108"/>
                    <a:pt x="268" y="234"/>
                    <a:pt x="268" y="414"/>
                  </a:cubicBezTo>
                  <a:cubicBezTo>
                    <a:pt x="234" y="1147"/>
                    <a:pt x="134" y="1915"/>
                    <a:pt x="1" y="2649"/>
                  </a:cubicBezTo>
                  <a:lnTo>
                    <a:pt x="534" y="2649"/>
                  </a:lnTo>
                  <a:cubicBezTo>
                    <a:pt x="868" y="2649"/>
                    <a:pt x="1168" y="2515"/>
                    <a:pt x="1335" y="2248"/>
                  </a:cubicBezTo>
                  <a:lnTo>
                    <a:pt x="1635" y="2448"/>
                  </a:lnTo>
                  <a:cubicBezTo>
                    <a:pt x="1802" y="2582"/>
                    <a:pt x="2002" y="2682"/>
                    <a:pt x="2202" y="2682"/>
                  </a:cubicBezTo>
                  <a:lnTo>
                    <a:pt x="9574" y="2682"/>
                  </a:lnTo>
                  <a:cubicBezTo>
                    <a:pt x="9608" y="2148"/>
                    <a:pt x="9541" y="1648"/>
                    <a:pt x="9307" y="1214"/>
                  </a:cubicBezTo>
                  <a:cubicBezTo>
                    <a:pt x="9307" y="1214"/>
                    <a:pt x="6072" y="1047"/>
                    <a:pt x="5338" y="80"/>
                  </a:cubicBezTo>
                  <a:cubicBezTo>
                    <a:pt x="5313" y="31"/>
                    <a:pt x="5253" y="0"/>
                    <a:pt x="5184"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83;p35"/>
            <p:cNvSpPr/>
            <p:nvPr/>
          </p:nvSpPr>
          <p:spPr>
            <a:xfrm>
              <a:off x="2907250" y="4466650"/>
              <a:ext cx="28375" cy="36200"/>
            </a:xfrm>
            <a:custGeom>
              <a:avLst/>
              <a:gdLst/>
              <a:ahLst/>
              <a:cxnLst/>
              <a:rect l="l" t="t" r="r" b="b"/>
              <a:pathLst>
                <a:path w="1135" h="1448" extrusionOk="0">
                  <a:moveTo>
                    <a:pt x="868" y="147"/>
                  </a:moveTo>
                  <a:cubicBezTo>
                    <a:pt x="901" y="147"/>
                    <a:pt x="934" y="147"/>
                    <a:pt x="968" y="180"/>
                  </a:cubicBezTo>
                  <a:cubicBezTo>
                    <a:pt x="968" y="247"/>
                    <a:pt x="1001" y="280"/>
                    <a:pt x="968" y="314"/>
                  </a:cubicBezTo>
                  <a:cubicBezTo>
                    <a:pt x="934" y="580"/>
                    <a:pt x="501" y="981"/>
                    <a:pt x="201" y="1181"/>
                  </a:cubicBezTo>
                  <a:cubicBezTo>
                    <a:pt x="334" y="747"/>
                    <a:pt x="634" y="180"/>
                    <a:pt x="834" y="147"/>
                  </a:cubicBezTo>
                  <a:close/>
                  <a:moveTo>
                    <a:pt x="880" y="1"/>
                  </a:moveTo>
                  <a:cubicBezTo>
                    <a:pt x="853" y="1"/>
                    <a:pt x="826" y="5"/>
                    <a:pt x="801" y="13"/>
                  </a:cubicBezTo>
                  <a:cubicBezTo>
                    <a:pt x="467" y="80"/>
                    <a:pt x="67" y="914"/>
                    <a:pt x="0" y="1381"/>
                  </a:cubicBezTo>
                  <a:cubicBezTo>
                    <a:pt x="0" y="1414"/>
                    <a:pt x="34" y="1414"/>
                    <a:pt x="34" y="1448"/>
                  </a:cubicBezTo>
                  <a:lnTo>
                    <a:pt x="134" y="1448"/>
                  </a:lnTo>
                  <a:cubicBezTo>
                    <a:pt x="167" y="1414"/>
                    <a:pt x="1034" y="814"/>
                    <a:pt x="1135" y="380"/>
                  </a:cubicBezTo>
                  <a:cubicBezTo>
                    <a:pt x="1135" y="280"/>
                    <a:pt x="1135" y="180"/>
                    <a:pt x="1068" y="113"/>
                  </a:cubicBezTo>
                  <a:cubicBezTo>
                    <a:pt x="1043" y="38"/>
                    <a:pt x="961" y="1"/>
                    <a:pt x="880"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84;p35"/>
            <p:cNvSpPr/>
            <p:nvPr/>
          </p:nvSpPr>
          <p:spPr>
            <a:xfrm>
              <a:off x="2907250" y="4492525"/>
              <a:ext cx="43375" cy="16175"/>
            </a:xfrm>
            <a:custGeom>
              <a:avLst/>
              <a:gdLst/>
              <a:ahLst/>
              <a:cxnLst/>
              <a:rect l="l" t="t" r="r" b="b"/>
              <a:pathLst>
                <a:path w="1735" h="647" extrusionOk="0">
                  <a:moveTo>
                    <a:pt x="1195" y="142"/>
                  </a:moveTo>
                  <a:cubicBezTo>
                    <a:pt x="1349" y="142"/>
                    <a:pt x="1474" y="164"/>
                    <a:pt x="1535" y="213"/>
                  </a:cubicBezTo>
                  <a:cubicBezTo>
                    <a:pt x="1535" y="246"/>
                    <a:pt x="1568" y="279"/>
                    <a:pt x="1535" y="346"/>
                  </a:cubicBezTo>
                  <a:cubicBezTo>
                    <a:pt x="1535" y="379"/>
                    <a:pt x="1501" y="413"/>
                    <a:pt x="1435" y="446"/>
                  </a:cubicBezTo>
                  <a:cubicBezTo>
                    <a:pt x="1319" y="467"/>
                    <a:pt x="1199" y="478"/>
                    <a:pt x="1078" y="478"/>
                  </a:cubicBezTo>
                  <a:cubicBezTo>
                    <a:pt x="818" y="478"/>
                    <a:pt x="551" y="427"/>
                    <a:pt x="301" y="313"/>
                  </a:cubicBezTo>
                  <a:cubicBezTo>
                    <a:pt x="575" y="207"/>
                    <a:pt x="930" y="142"/>
                    <a:pt x="1195" y="142"/>
                  </a:cubicBezTo>
                  <a:close/>
                  <a:moveTo>
                    <a:pt x="1163" y="0"/>
                  </a:moveTo>
                  <a:cubicBezTo>
                    <a:pt x="799" y="0"/>
                    <a:pt x="331" y="125"/>
                    <a:pt x="67" y="279"/>
                  </a:cubicBezTo>
                  <a:cubicBezTo>
                    <a:pt x="34" y="279"/>
                    <a:pt x="0" y="313"/>
                    <a:pt x="0" y="346"/>
                  </a:cubicBezTo>
                  <a:cubicBezTo>
                    <a:pt x="0" y="379"/>
                    <a:pt x="34" y="379"/>
                    <a:pt x="67" y="413"/>
                  </a:cubicBezTo>
                  <a:cubicBezTo>
                    <a:pt x="434" y="546"/>
                    <a:pt x="801" y="613"/>
                    <a:pt x="1201" y="646"/>
                  </a:cubicBezTo>
                  <a:cubicBezTo>
                    <a:pt x="1301" y="646"/>
                    <a:pt x="1401" y="613"/>
                    <a:pt x="1501" y="580"/>
                  </a:cubicBezTo>
                  <a:cubicBezTo>
                    <a:pt x="1602" y="546"/>
                    <a:pt x="1668" y="479"/>
                    <a:pt x="1702" y="379"/>
                  </a:cubicBezTo>
                  <a:cubicBezTo>
                    <a:pt x="1735" y="279"/>
                    <a:pt x="1702" y="179"/>
                    <a:pt x="1602" y="113"/>
                  </a:cubicBezTo>
                  <a:cubicBezTo>
                    <a:pt x="1511" y="33"/>
                    <a:pt x="1351" y="0"/>
                    <a:pt x="1163"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85;p35"/>
            <p:cNvSpPr/>
            <p:nvPr/>
          </p:nvSpPr>
          <p:spPr>
            <a:xfrm>
              <a:off x="2071650" y="3668900"/>
              <a:ext cx="865650" cy="783075"/>
            </a:xfrm>
            <a:custGeom>
              <a:avLst/>
              <a:gdLst/>
              <a:ahLst/>
              <a:cxnLst/>
              <a:rect l="l" t="t" r="r" b="b"/>
              <a:pathLst>
                <a:path w="34626" h="31323" extrusionOk="0">
                  <a:moveTo>
                    <a:pt x="1" y="1"/>
                  </a:moveTo>
                  <a:lnTo>
                    <a:pt x="34" y="4404"/>
                  </a:lnTo>
                  <a:cubicBezTo>
                    <a:pt x="101" y="10908"/>
                    <a:pt x="5605" y="12810"/>
                    <a:pt x="12209" y="13310"/>
                  </a:cubicBezTo>
                  <a:cubicBezTo>
                    <a:pt x="15278" y="13524"/>
                    <a:pt x="19201" y="13630"/>
                    <a:pt x="22184" y="13630"/>
                  </a:cubicBezTo>
                  <a:cubicBezTo>
                    <a:pt x="22930" y="13630"/>
                    <a:pt x="23617" y="13624"/>
                    <a:pt x="24218" y="13610"/>
                  </a:cubicBezTo>
                  <a:cubicBezTo>
                    <a:pt x="24651" y="18147"/>
                    <a:pt x="26086" y="27454"/>
                    <a:pt x="27520" y="31323"/>
                  </a:cubicBezTo>
                  <a:lnTo>
                    <a:pt x="33991" y="30889"/>
                  </a:lnTo>
                  <a:cubicBezTo>
                    <a:pt x="34158" y="25352"/>
                    <a:pt x="34392" y="17546"/>
                    <a:pt x="34592" y="12343"/>
                  </a:cubicBezTo>
                  <a:cubicBezTo>
                    <a:pt x="34625" y="10241"/>
                    <a:pt x="33424" y="8307"/>
                    <a:pt x="31490" y="7373"/>
                  </a:cubicBezTo>
                  <a:cubicBezTo>
                    <a:pt x="21816" y="2602"/>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86;p35"/>
            <p:cNvSpPr/>
            <p:nvPr/>
          </p:nvSpPr>
          <p:spPr>
            <a:xfrm>
              <a:off x="2838875" y="3854025"/>
              <a:ext cx="96750" cy="231875"/>
            </a:xfrm>
            <a:custGeom>
              <a:avLst/>
              <a:gdLst/>
              <a:ahLst/>
              <a:cxnLst/>
              <a:rect l="l" t="t" r="r" b="b"/>
              <a:pathLst>
                <a:path w="3870" h="9275" extrusionOk="0">
                  <a:moveTo>
                    <a:pt x="0" y="1"/>
                  </a:moveTo>
                  <a:lnTo>
                    <a:pt x="0" y="34"/>
                  </a:lnTo>
                  <a:cubicBezTo>
                    <a:pt x="6" y="46"/>
                    <a:pt x="12" y="58"/>
                    <a:pt x="18" y="69"/>
                  </a:cubicBezTo>
                  <a:lnTo>
                    <a:pt x="18" y="69"/>
                  </a:lnTo>
                  <a:cubicBezTo>
                    <a:pt x="6" y="24"/>
                    <a:pt x="0" y="1"/>
                    <a:pt x="0" y="1"/>
                  </a:cubicBezTo>
                  <a:close/>
                  <a:moveTo>
                    <a:pt x="18" y="69"/>
                  </a:moveTo>
                  <a:lnTo>
                    <a:pt x="18" y="69"/>
                  </a:lnTo>
                  <a:cubicBezTo>
                    <a:pt x="192" y="722"/>
                    <a:pt x="1616" y="5903"/>
                    <a:pt x="3769" y="9274"/>
                  </a:cubicBezTo>
                  <a:cubicBezTo>
                    <a:pt x="3803" y="8273"/>
                    <a:pt x="3836" y="7306"/>
                    <a:pt x="3870" y="6405"/>
                  </a:cubicBezTo>
                  <a:cubicBezTo>
                    <a:pt x="2410" y="4381"/>
                    <a:pt x="1148" y="2258"/>
                    <a:pt x="18" y="6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87;p35"/>
            <p:cNvSpPr/>
            <p:nvPr/>
          </p:nvSpPr>
          <p:spPr>
            <a:xfrm>
              <a:off x="2451925" y="2889650"/>
              <a:ext cx="506225" cy="363650"/>
            </a:xfrm>
            <a:custGeom>
              <a:avLst/>
              <a:gdLst/>
              <a:ahLst/>
              <a:cxnLst/>
              <a:rect l="l" t="t" r="r" b="b"/>
              <a:pathLst>
                <a:path w="20249" h="14546" extrusionOk="0">
                  <a:moveTo>
                    <a:pt x="18348" y="0"/>
                  </a:moveTo>
                  <a:cubicBezTo>
                    <a:pt x="17691" y="0"/>
                    <a:pt x="17031" y="343"/>
                    <a:pt x="16712" y="1082"/>
                  </a:cubicBezTo>
                  <a:lnTo>
                    <a:pt x="16679" y="1182"/>
                  </a:lnTo>
                  <a:lnTo>
                    <a:pt x="15778" y="3417"/>
                  </a:lnTo>
                  <a:cubicBezTo>
                    <a:pt x="15445" y="4118"/>
                    <a:pt x="15145" y="4852"/>
                    <a:pt x="14811" y="5519"/>
                  </a:cubicBezTo>
                  <a:cubicBezTo>
                    <a:pt x="14511" y="6153"/>
                    <a:pt x="14144" y="6786"/>
                    <a:pt x="13777" y="7354"/>
                  </a:cubicBezTo>
                  <a:cubicBezTo>
                    <a:pt x="13689" y="7496"/>
                    <a:pt x="13594" y="7632"/>
                    <a:pt x="13492" y="7759"/>
                  </a:cubicBezTo>
                  <a:lnTo>
                    <a:pt x="13492" y="7759"/>
                  </a:lnTo>
                  <a:cubicBezTo>
                    <a:pt x="13215" y="7786"/>
                    <a:pt x="12934" y="7800"/>
                    <a:pt x="12651" y="7800"/>
                  </a:cubicBezTo>
                  <a:cubicBezTo>
                    <a:pt x="12493" y="7800"/>
                    <a:pt x="12334" y="7796"/>
                    <a:pt x="12176" y="7787"/>
                  </a:cubicBezTo>
                  <a:cubicBezTo>
                    <a:pt x="11475" y="7720"/>
                    <a:pt x="10775" y="7587"/>
                    <a:pt x="10108" y="7420"/>
                  </a:cubicBezTo>
                  <a:cubicBezTo>
                    <a:pt x="9374" y="7220"/>
                    <a:pt x="8640" y="6953"/>
                    <a:pt x="7939" y="6653"/>
                  </a:cubicBezTo>
                  <a:cubicBezTo>
                    <a:pt x="7572" y="6520"/>
                    <a:pt x="7206" y="6353"/>
                    <a:pt x="6839" y="6186"/>
                  </a:cubicBezTo>
                  <a:lnTo>
                    <a:pt x="6338" y="5919"/>
                  </a:lnTo>
                  <a:lnTo>
                    <a:pt x="5905" y="5719"/>
                  </a:lnTo>
                  <a:lnTo>
                    <a:pt x="5604" y="5519"/>
                  </a:lnTo>
                  <a:cubicBezTo>
                    <a:pt x="5097" y="5270"/>
                    <a:pt x="4557" y="5152"/>
                    <a:pt x="4024" y="5152"/>
                  </a:cubicBezTo>
                  <a:cubicBezTo>
                    <a:pt x="2770" y="5152"/>
                    <a:pt x="1556" y="5806"/>
                    <a:pt x="901" y="6953"/>
                  </a:cubicBezTo>
                  <a:cubicBezTo>
                    <a:pt x="0" y="8621"/>
                    <a:pt x="534" y="10689"/>
                    <a:pt x="2135" y="11690"/>
                  </a:cubicBezTo>
                  <a:lnTo>
                    <a:pt x="2602" y="11957"/>
                  </a:lnTo>
                  <a:lnTo>
                    <a:pt x="2969" y="12190"/>
                  </a:lnTo>
                  <a:cubicBezTo>
                    <a:pt x="3236" y="12324"/>
                    <a:pt x="3470" y="12457"/>
                    <a:pt x="3736" y="12591"/>
                  </a:cubicBezTo>
                  <a:cubicBezTo>
                    <a:pt x="4237" y="12857"/>
                    <a:pt x="4770" y="13058"/>
                    <a:pt x="5271" y="13291"/>
                  </a:cubicBezTo>
                  <a:cubicBezTo>
                    <a:pt x="6338" y="13691"/>
                    <a:pt x="7472" y="14025"/>
                    <a:pt x="8573" y="14258"/>
                  </a:cubicBezTo>
                  <a:cubicBezTo>
                    <a:pt x="9529" y="14444"/>
                    <a:pt x="10506" y="14546"/>
                    <a:pt x="11470" y="14546"/>
                  </a:cubicBezTo>
                  <a:cubicBezTo>
                    <a:pt x="11717" y="14546"/>
                    <a:pt x="11964" y="14539"/>
                    <a:pt x="12209" y="14525"/>
                  </a:cubicBezTo>
                  <a:cubicBezTo>
                    <a:pt x="13510" y="14492"/>
                    <a:pt x="14778" y="14225"/>
                    <a:pt x="16012" y="13758"/>
                  </a:cubicBezTo>
                  <a:lnTo>
                    <a:pt x="16312" y="13658"/>
                  </a:lnTo>
                  <a:cubicBezTo>
                    <a:pt x="16679" y="13525"/>
                    <a:pt x="16979" y="13291"/>
                    <a:pt x="17246" y="13024"/>
                  </a:cubicBezTo>
                  <a:cubicBezTo>
                    <a:pt x="18047" y="12124"/>
                    <a:pt x="18680" y="11090"/>
                    <a:pt x="19081" y="9955"/>
                  </a:cubicBezTo>
                  <a:cubicBezTo>
                    <a:pt x="19448" y="9021"/>
                    <a:pt x="19714" y="8087"/>
                    <a:pt x="19881" y="7120"/>
                  </a:cubicBezTo>
                  <a:cubicBezTo>
                    <a:pt x="20048" y="6219"/>
                    <a:pt x="20148" y="5285"/>
                    <a:pt x="20215" y="4351"/>
                  </a:cubicBezTo>
                  <a:cubicBezTo>
                    <a:pt x="20248" y="3451"/>
                    <a:pt x="20248" y="2550"/>
                    <a:pt x="20148" y="1616"/>
                  </a:cubicBezTo>
                  <a:cubicBezTo>
                    <a:pt x="20054" y="579"/>
                    <a:pt x="19203" y="0"/>
                    <a:pt x="18348" y="0"/>
                  </a:cubicBezTo>
                  <a:close/>
                </a:path>
              </a:pathLst>
            </a:custGeom>
            <a:solidFill>
              <a:srgbClr val="80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88;p35"/>
            <p:cNvSpPr/>
            <p:nvPr/>
          </p:nvSpPr>
          <p:spPr>
            <a:xfrm>
              <a:off x="2848050" y="2844600"/>
              <a:ext cx="169300" cy="126325"/>
            </a:xfrm>
            <a:custGeom>
              <a:avLst/>
              <a:gdLst/>
              <a:ahLst/>
              <a:cxnLst/>
              <a:rect l="l" t="t" r="r" b="b"/>
              <a:pathLst>
                <a:path w="6772" h="5053" extrusionOk="0">
                  <a:moveTo>
                    <a:pt x="4490" y="0"/>
                  </a:moveTo>
                  <a:cubicBezTo>
                    <a:pt x="4302" y="0"/>
                    <a:pt x="4112" y="49"/>
                    <a:pt x="3936" y="149"/>
                  </a:cubicBezTo>
                  <a:lnTo>
                    <a:pt x="2735" y="983"/>
                  </a:lnTo>
                  <a:cubicBezTo>
                    <a:pt x="2735" y="983"/>
                    <a:pt x="0" y="1550"/>
                    <a:pt x="834" y="3552"/>
                  </a:cubicBezTo>
                  <a:lnTo>
                    <a:pt x="2235" y="5053"/>
                  </a:lnTo>
                  <a:lnTo>
                    <a:pt x="4503" y="4385"/>
                  </a:lnTo>
                  <a:cubicBezTo>
                    <a:pt x="4870" y="4285"/>
                    <a:pt x="5204" y="4119"/>
                    <a:pt x="5471" y="3852"/>
                  </a:cubicBezTo>
                  <a:lnTo>
                    <a:pt x="6371" y="2984"/>
                  </a:lnTo>
                  <a:cubicBezTo>
                    <a:pt x="6772" y="2517"/>
                    <a:pt x="6738" y="1817"/>
                    <a:pt x="6305" y="1417"/>
                  </a:cubicBezTo>
                  <a:lnTo>
                    <a:pt x="5337" y="383"/>
                  </a:lnTo>
                  <a:cubicBezTo>
                    <a:pt x="5108" y="133"/>
                    <a:pt x="4802" y="0"/>
                    <a:pt x="4490"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89;p35"/>
            <p:cNvSpPr/>
            <p:nvPr/>
          </p:nvSpPr>
          <p:spPr>
            <a:xfrm>
              <a:off x="2381875" y="2941275"/>
              <a:ext cx="367775" cy="316225"/>
            </a:xfrm>
            <a:custGeom>
              <a:avLst/>
              <a:gdLst/>
              <a:ahLst/>
              <a:cxnLst/>
              <a:rect l="l" t="t" r="r" b="b"/>
              <a:pathLst>
                <a:path w="14711" h="12649" extrusionOk="0">
                  <a:moveTo>
                    <a:pt x="3082" y="1"/>
                  </a:moveTo>
                  <a:cubicBezTo>
                    <a:pt x="2391" y="1"/>
                    <a:pt x="1848" y="231"/>
                    <a:pt x="1535" y="652"/>
                  </a:cubicBezTo>
                  <a:cubicBezTo>
                    <a:pt x="0" y="2687"/>
                    <a:pt x="3136" y="8658"/>
                    <a:pt x="5104" y="10125"/>
                  </a:cubicBezTo>
                  <a:cubicBezTo>
                    <a:pt x="6927" y="11516"/>
                    <a:pt x="9151" y="12649"/>
                    <a:pt x="10954" y="12649"/>
                  </a:cubicBezTo>
                  <a:cubicBezTo>
                    <a:pt x="11097" y="12649"/>
                    <a:pt x="11238" y="12642"/>
                    <a:pt x="11375" y="12627"/>
                  </a:cubicBezTo>
                  <a:cubicBezTo>
                    <a:pt x="13243" y="12460"/>
                    <a:pt x="13977" y="11460"/>
                    <a:pt x="14377" y="9959"/>
                  </a:cubicBezTo>
                  <a:cubicBezTo>
                    <a:pt x="14711" y="8524"/>
                    <a:pt x="14077" y="4922"/>
                    <a:pt x="12076" y="4421"/>
                  </a:cubicBezTo>
                  <a:cubicBezTo>
                    <a:pt x="10095" y="3926"/>
                    <a:pt x="8409" y="2386"/>
                    <a:pt x="7727" y="2386"/>
                  </a:cubicBezTo>
                  <a:cubicBezTo>
                    <a:pt x="7720" y="2386"/>
                    <a:pt x="7713" y="2386"/>
                    <a:pt x="7706" y="2386"/>
                  </a:cubicBezTo>
                  <a:cubicBezTo>
                    <a:pt x="6000" y="723"/>
                    <a:pt x="4308" y="1"/>
                    <a:pt x="3082"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0;p35"/>
            <p:cNvSpPr/>
            <p:nvPr/>
          </p:nvSpPr>
          <p:spPr>
            <a:xfrm>
              <a:off x="2014950" y="2934200"/>
              <a:ext cx="726375" cy="784575"/>
            </a:xfrm>
            <a:custGeom>
              <a:avLst/>
              <a:gdLst/>
              <a:ahLst/>
              <a:cxnLst/>
              <a:rect l="l" t="t" r="r" b="b"/>
              <a:pathLst>
                <a:path w="29055" h="31383" extrusionOk="0">
                  <a:moveTo>
                    <a:pt x="15244" y="1"/>
                  </a:moveTo>
                  <a:cubicBezTo>
                    <a:pt x="11508" y="34"/>
                    <a:pt x="7772" y="401"/>
                    <a:pt x="4137" y="1102"/>
                  </a:cubicBezTo>
                  <a:cubicBezTo>
                    <a:pt x="1568" y="1602"/>
                    <a:pt x="0" y="4171"/>
                    <a:pt x="667" y="6706"/>
                  </a:cubicBezTo>
                  <a:cubicBezTo>
                    <a:pt x="3403" y="17113"/>
                    <a:pt x="1868" y="28521"/>
                    <a:pt x="2068" y="30623"/>
                  </a:cubicBezTo>
                  <a:cubicBezTo>
                    <a:pt x="2068" y="30623"/>
                    <a:pt x="7360" y="31382"/>
                    <a:pt x="13133" y="31382"/>
                  </a:cubicBezTo>
                  <a:cubicBezTo>
                    <a:pt x="19090" y="31382"/>
                    <a:pt x="25559" y="30574"/>
                    <a:pt x="27253" y="27287"/>
                  </a:cubicBezTo>
                  <a:cubicBezTo>
                    <a:pt x="29054" y="18648"/>
                    <a:pt x="24117" y="15145"/>
                    <a:pt x="21482" y="4838"/>
                  </a:cubicBezTo>
                  <a:cubicBezTo>
                    <a:pt x="20682" y="2036"/>
                    <a:pt x="18147" y="68"/>
                    <a:pt x="15244"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1;p35"/>
            <p:cNvSpPr/>
            <p:nvPr/>
          </p:nvSpPr>
          <p:spPr>
            <a:xfrm>
              <a:off x="2014950" y="2934200"/>
              <a:ext cx="726375" cy="784575"/>
            </a:xfrm>
            <a:custGeom>
              <a:avLst/>
              <a:gdLst/>
              <a:ahLst/>
              <a:cxnLst/>
              <a:rect l="l" t="t" r="r" b="b"/>
              <a:pathLst>
                <a:path w="29055" h="31383" extrusionOk="0">
                  <a:moveTo>
                    <a:pt x="15244" y="1"/>
                  </a:moveTo>
                  <a:cubicBezTo>
                    <a:pt x="11508" y="34"/>
                    <a:pt x="7772" y="401"/>
                    <a:pt x="4137" y="1102"/>
                  </a:cubicBezTo>
                  <a:cubicBezTo>
                    <a:pt x="1568" y="1602"/>
                    <a:pt x="0" y="4171"/>
                    <a:pt x="667" y="6706"/>
                  </a:cubicBezTo>
                  <a:cubicBezTo>
                    <a:pt x="3403" y="17113"/>
                    <a:pt x="1868" y="28521"/>
                    <a:pt x="2068" y="30623"/>
                  </a:cubicBezTo>
                  <a:cubicBezTo>
                    <a:pt x="2068" y="30623"/>
                    <a:pt x="7360" y="31382"/>
                    <a:pt x="13133" y="31382"/>
                  </a:cubicBezTo>
                  <a:cubicBezTo>
                    <a:pt x="19090" y="31382"/>
                    <a:pt x="25559" y="30574"/>
                    <a:pt x="27253" y="27287"/>
                  </a:cubicBezTo>
                  <a:cubicBezTo>
                    <a:pt x="29054" y="18648"/>
                    <a:pt x="24117" y="15145"/>
                    <a:pt x="21482" y="4838"/>
                  </a:cubicBezTo>
                  <a:cubicBezTo>
                    <a:pt x="20682" y="2036"/>
                    <a:pt x="18147" y="68"/>
                    <a:pt x="15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2;p35"/>
            <p:cNvSpPr/>
            <p:nvPr/>
          </p:nvSpPr>
          <p:spPr>
            <a:xfrm>
              <a:off x="2137525" y="3667225"/>
              <a:ext cx="5875" cy="15050"/>
            </a:xfrm>
            <a:custGeom>
              <a:avLst/>
              <a:gdLst/>
              <a:ahLst/>
              <a:cxnLst/>
              <a:rect l="l" t="t" r="r" b="b"/>
              <a:pathLst>
                <a:path w="235" h="602" extrusionOk="0">
                  <a:moveTo>
                    <a:pt x="168" y="1"/>
                  </a:moveTo>
                  <a:cubicBezTo>
                    <a:pt x="101" y="1"/>
                    <a:pt x="67" y="34"/>
                    <a:pt x="34" y="101"/>
                  </a:cubicBezTo>
                  <a:cubicBezTo>
                    <a:pt x="34" y="234"/>
                    <a:pt x="1" y="368"/>
                    <a:pt x="1" y="501"/>
                  </a:cubicBezTo>
                  <a:cubicBezTo>
                    <a:pt x="1" y="535"/>
                    <a:pt x="34" y="601"/>
                    <a:pt x="101" y="601"/>
                  </a:cubicBezTo>
                  <a:cubicBezTo>
                    <a:pt x="134" y="601"/>
                    <a:pt x="201" y="568"/>
                    <a:pt x="201" y="501"/>
                  </a:cubicBezTo>
                  <a:cubicBezTo>
                    <a:pt x="234" y="401"/>
                    <a:pt x="234" y="268"/>
                    <a:pt x="234" y="101"/>
                  </a:cubicBezTo>
                  <a:cubicBezTo>
                    <a:pt x="234" y="68"/>
                    <a:pt x="201" y="1"/>
                    <a:pt x="168"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3;p35"/>
            <p:cNvSpPr/>
            <p:nvPr/>
          </p:nvSpPr>
          <p:spPr>
            <a:xfrm>
              <a:off x="2110000" y="3143525"/>
              <a:ext cx="35050" cy="508725"/>
            </a:xfrm>
            <a:custGeom>
              <a:avLst/>
              <a:gdLst/>
              <a:ahLst/>
              <a:cxnLst/>
              <a:rect l="l" t="t" r="r" b="b"/>
              <a:pathLst>
                <a:path w="1402" h="20349" extrusionOk="0">
                  <a:moveTo>
                    <a:pt x="101" y="1"/>
                  </a:moveTo>
                  <a:cubicBezTo>
                    <a:pt x="34" y="34"/>
                    <a:pt x="1" y="67"/>
                    <a:pt x="1" y="134"/>
                  </a:cubicBezTo>
                  <a:cubicBezTo>
                    <a:pt x="34" y="367"/>
                    <a:pt x="68" y="634"/>
                    <a:pt x="101" y="935"/>
                  </a:cubicBezTo>
                  <a:cubicBezTo>
                    <a:pt x="101" y="968"/>
                    <a:pt x="134" y="1001"/>
                    <a:pt x="201" y="1001"/>
                  </a:cubicBezTo>
                  <a:cubicBezTo>
                    <a:pt x="268" y="1001"/>
                    <a:pt x="301" y="968"/>
                    <a:pt x="301" y="901"/>
                  </a:cubicBezTo>
                  <a:cubicBezTo>
                    <a:pt x="268" y="634"/>
                    <a:pt x="234" y="367"/>
                    <a:pt x="201" y="101"/>
                  </a:cubicBezTo>
                  <a:cubicBezTo>
                    <a:pt x="201" y="34"/>
                    <a:pt x="168" y="1"/>
                    <a:pt x="101" y="1"/>
                  </a:cubicBezTo>
                  <a:close/>
                  <a:moveTo>
                    <a:pt x="314" y="1622"/>
                  </a:moveTo>
                  <a:cubicBezTo>
                    <a:pt x="301" y="1622"/>
                    <a:pt x="286" y="1626"/>
                    <a:pt x="268" y="1635"/>
                  </a:cubicBezTo>
                  <a:cubicBezTo>
                    <a:pt x="201" y="1635"/>
                    <a:pt x="168" y="1668"/>
                    <a:pt x="168" y="1735"/>
                  </a:cubicBezTo>
                  <a:cubicBezTo>
                    <a:pt x="201" y="2002"/>
                    <a:pt x="234" y="2269"/>
                    <a:pt x="268" y="2536"/>
                  </a:cubicBezTo>
                  <a:cubicBezTo>
                    <a:pt x="268" y="2569"/>
                    <a:pt x="301" y="2602"/>
                    <a:pt x="368" y="2636"/>
                  </a:cubicBezTo>
                  <a:cubicBezTo>
                    <a:pt x="435" y="2602"/>
                    <a:pt x="468" y="2569"/>
                    <a:pt x="468" y="2502"/>
                  </a:cubicBezTo>
                  <a:cubicBezTo>
                    <a:pt x="435" y="2235"/>
                    <a:pt x="401" y="1969"/>
                    <a:pt x="368" y="1702"/>
                  </a:cubicBezTo>
                  <a:cubicBezTo>
                    <a:pt x="368" y="1653"/>
                    <a:pt x="350" y="1622"/>
                    <a:pt x="314" y="1622"/>
                  </a:cubicBezTo>
                  <a:close/>
                  <a:moveTo>
                    <a:pt x="435" y="3203"/>
                  </a:moveTo>
                  <a:cubicBezTo>
                    <a:pt x="385" y="3203"/>
                    <a:pt x="335" y="3236"/>
                    <a:pt x="335" y="3303"/>
                  </a:cubicBezTo>
                  <a:cubicBezTo>
                    <a:pt x="368" y="3570"/>
                    <a:pt x="368" y="3837"/>
                    <a:pt x="401" y="4103"/>
                  </a:cubicBezTo>
                  <a:cubicBezTo>
                    <a:pt x="401" y="4170"/>
                    <a:pt x="468" y="4204"/>
                    <a:pt x="501" y="4204"/>
                  </a:cubicBezTo>
                  <a:cubicBezTo>
                    <a:pt x="568" y="4204"/>
                    <a:pt x="601" y="4137"/>
                    <a:pt x="601" y="4103"/>
                  </a:cubicBezTo>
                  <a:cubicBezTo>
                    <a:pt x="568" y="3837"/>
                    <a:pt x="568" y="3570"/>
                    <a:pt x="535" y="3303"/>
                  </a:cubicBezTo>
                  <a:cubicBezTo>
                    <a:pt x="535" y="3236"/>
                    <a:pt x="485" y="3203"/>
                    <a:pt x="435" y="3203"/>
                  </a:cubicBezTo>
                  <a:close/>
                  <a:moveTo>
                    <a:pt x="568" y="4804"/>
                  </a:moveTo>
                  <a:cubicBezTo>
                    <a:pt x="501" y="4804"/>
                    <a:pt x="468" y="4871"/>
                    <a:pt x="468" y="4904"/>
                  </a:cubicBezTo>
                  <a:lnTo>
                    <a:pt x="535" y="5738"/>
                  </a:lnTo>
                  <a:cubicBezTo>
                    <a:pt x="568" y="5771"/>
                    <a:pt x="601" y="5805"/>
                    <a:pt x="635" y="5805"/>
                  </a:cubicBezTo>
                  <a:lnTo>
                    <a:pt x="668" y="5805"/>
                  </a:lnTo>
                  <a:cubicBezTo>
                    <a:pt x="701" y="5805"/>
                    <a:pt x="735" y="5771"/>
                    <a:pt x="735" y="5705"/>
                  </a:cubicBezTo>
                  <a:lnTo>
                    <a:pt x="668" y="4904"/>
                  </a:lnTo>
                  <a:cubicBezTo>
                    <a:pt x="668" y="4837"/>
                    <a:pt x="635" y="4804"/>
                    <a:pt x="568" y="4804"/>
                  </a:cubicBezTo>
                  <a:close/>
                  <a:moveTo>
                    <a:pt x="714" y="6438"/>
                  </a:moveTo>
                  <a:cubicBezTo>
                    <a:pt x="660" y="6438"/>
                    <a:pt x="601" y="6472"/>
                    <a:pt x="601" y="6539"/>
                  </a:cubicBezTo>
                  <a:lnTo>
                    <a:pt x="668" y="7339"/>
                  </a:lnTo>
                  <a:cubicBezTo>
                    <a:pt x="668" y="7372"/>
                    <a:pt x="735" y="7439"/>
                    <a:pt x="768" y="7439"/>
                  </a:cubicBezTo>
                  <a:cubicBezTo>
                    <a:pt x="835" y="7439"/>
                    <a:pt x="868" y="7406"/>
                    <a:pt x="868" y="7339"/>
                  </a:cubicBezTo>
                  <a:lnTo>
                    <a:pt x="802" y="6539"/>
                  </a:lnTo>
                  <a:cubicBezTo>
                    <a:pt x="818" y="6472"/>
                    <a:pt x="768" y="6438"/>
                    <a:pt x="714" y="6438"/>
                  </a:cubicBezTo>
                  <a:close/>
                  <a:moveTo>
                    <a:pt x="835" y="8040"/>
                  </a:moveTo>
                  <a:cubicBezTo>
                    <a:pt x="785" y="8040"/>
                    <a:pt x="735" y="8073"/>
                    <a:pt x="735" y="8140"/>
                  </a:cubicBezTo>
                  <a:cubicBezTo>
                    <a:pt x="768" y="8407"/>
                    <a:pt x="802" y="8673"/>
                    <a:pt x="802" y="8940"/>
                  </a:cubicBezTo>
                  <a:cubicBezTo>
                    <a:pt x="802" y="9007"/>
                    <a:pt x="835" y="9040"/>
                    <a:pt x="902" y="9040"/>
                  </a:cubicBezTo>
                  <a:cubicBezTo>
                    <a:pt x="968" y="9040"/>
                    <a:pt x="1002" y="9007"/>
                    <a:pt x="1002" y="8940"/>
                  </a:cubicBezTo>
                  <a:cubicBezTo>
                    <a:pt x="968" y="8673"/>
                    <a:pt x="935" y="8407"/>
                    <a:pt x="935" y="8140"/>
                  </a:cubicBezTo>
                  <a:cubicBezTo>
                    <a:pt x="935" y="8073"/>
                    <a:pt x="885" y="8040"/>
                    <a:pt x="835" y="8040"/>
                  </a:cubicBezTo>
                  <a:close/>
                  <a:moveTo>
                    <a:pt x="935" y="9641"/>
                  </a:moveTo>
                  <a:cubicBezTo>
                    <a:pt x="902" y="9641"/>
                    <a:pt x="835" y="9707"/>
                    <a:pt x="835" y="9741"/>
                  </a:cubicBezTo>
                  <a:cubicBezTo>
                    <a:pt x="868" y="10008"/>
                    <a:pt x="902" y="10275"/>
                    <a:pt x="902" y="10541"/>
                  </a:cubicBezTo>
                  <a:cubicBezTo>
                    <a:pt x="902" y="10608"/>
                    <a:pt x="935" y="10641"/>
                    <a:pt x="1002" y="10641"/>
                  </a:cubicBezTo>
                  <a:cubicBezTo>
                    <a:pt x="1068" y="10641"/>
                    <a:pt x="1102" y="10608"/>
                    <a:pt x="1102" y="10541"/>
                  </a:cubicBezTo>
                  <a:cubicBezTo>
                    <a:pt x="1068" y="10275"/>
                    <a:pt x="1035" y="10008"/>
                    <a:pt x="1035" y="9741"/>
                  </a:cubicBezTo>
                  <a:cubicBezTo>
                    <a:pt x="1035" y="9674"/>
                    <a:pt x="1002" y="9641"/>
                    <a:pt x="935" y="9641"/>
                  </a:cubicBezTo>
                  <a:close/>
                  <a:moveTo>
                    <a:pt x="1068" y="11275"/>
                  </a:moveTo>
                  <a:cubicBezTo>
                    <a:pt x="1018" y="11275"/>
                    <a:pt x="968" y="11309"/>
                    <a:pt x="968" y="11375"/>
                  </a:cubicBezTo>
                  <a:cubicBezTo>
                    <a:pt x="968" y="11642"/>
                    <a:pt x="1002" y="11909"/>
                    <a:pt x="1002" y="12176"/>
                  </a:cubicBezTo>
                  <a:cubicBezTo>
                    <a:pt x="1002" y="12209"/>
                    <a:pt x="1035" y="12276"/>
                    <a:pt x="1102" y="12276"/>
                  </a:cubicBezTo>
                  <a:cubicBezTo>
                    <a:pt x="1168" y="12276"/>
                    <a:pt x="1202" y="12209"/>
                    <a:pt x="1202" y="12176"/>
                  </a:cubicBezTo>
                  <a:cubicBezTo>
                    <a:pt x="1168" y="11909"/>
                    <a:pt x="1168" y="11642"/>
                    <a:pt x="1168" y="11375"/>
                  </a:cubicBezTo>
                  <a:cubicBezTo>
                    <a:pt x="1168" y="11309"/>
                    <a:pt x="1118" y="11275"/>
                    <a:pt x="1068" y="11275"/>
                  </a:cubicBezTo>
                  <a:close/>
                  <a:moveTo>
                    <a:pt x="1135" y="12876"/>
                  </a:moveTo>
                  <a:cubicBezTo>
                    <a:pt x="1068" y="12876"/>
                    <a:pt x="1035" y="12910"/>
                    <a:pt x="1035" y="12976"/>
                  </a:cubicBezTo>
                  <a:cubicBezTo>
                    <a:pt x="1068" y="13243"/>
                    <a:pt x="1068" y="13510"/>
                    <a:pt x="1068" y="13777"/>
                  </a:cubicBezTo>
                  <a:cubicBezTo>
                    <a:pt x="1102" y="13844"/>
                    <a:pt x="1135" y="13877"/>
                    <a:pt x="1168" y="13877"/>
                  </a:cubicBezTo>
                  <a:cubicBezTo>
                    <a:pt x="1235" y="13877"/>
                    <a:pt x="1269" y="13844"/>
                    <a:pt x="1269" y="13777"/>
                  </a:cubicBezTo>
                  <a:lnTo>
                    <a:pt x="1235" y="12976"/>
                  </a:lnTo>
                  <a:cubicBezTo>
                    <a:pt x="1235" y="12910"/>
                    <a:pt x="1202" y="12876"/>
                    <a:pt x="1135" y="12876"/>
                  </a:cubicBezTo>
                  <a:close/>
                  <a:moveTo>
                    <a:pt x="1202" y="14511"/>
                  </a:moveTo>
                  <a:cubicBezTo>
                    <a:pt x="1168" y="14511"/>
                    <a:pt x="1102" y="14544"/>
                    <a:pt x="1135" y="14611"/>
                  </a:cubicBezTo>
                  <a:cubicBezTo>
                    <a:pt x="1168" y="14878"/>
                    <a:pt x="1168" y="15145"/>
                    <a:pt x="1168" y="15412"/>
                  </a:cubicBezTo>
                  <a:cubicBezTo>
                    <a:pt x="1168" y="15478"/>
                    <a:pt x="1202" y="15512"/>
                    <a:pt x="1269" y="15512"/>
                  </a:cubicBezTo>
                  <a:cubicBezTo>
                    <a:pt x="1302" y="15512"/>
                    <a:pt x="1335" y="15445"/>
                    <a:pt x="1335" y="15412"/>
                  </a:cubicBezTo>
                  <a:cubicBezTo>
                    <a:pt x="1302" y="15145"/>
                    <a:pt x="1302" y="14878"/>
                    <a:pt x="1302" y="14578"/>
                  </a:cubicBezTo>
                  <a:cubicBezTo>
                    <a:pt x="1302" y="14544"/>
                    <a:pt x="1269" y="14511"/>
                    <a:pt x="1202" y="14511"/>
                  </a:cubicBezTo>
                  <a:close/>
                  <a:moveTo>
                    <a:pt x="1269" y="16112"/>
                  </a:moveTo>
                  <a:cubicBezTo>
                    <a:pt x="1235" y="16112"/>
                    <a:pt x="1168" y="16145"/>
                    <a:pt x="1168" y="16212"/>
                  </a:cubicBezTo>
                  <a:cubicBezTo>
                    <a:pt x="1202" y="16479"/>
                    <a:pt x="1202" y="16746"/>
                    <a:pt x="1202" y="17013"/>
                  </a:cubicBezTo>
                  <a:cubicBezTo>
                    <a:pt x="1202" y="17074"/>
                    <a:pt x="1230" y="17107"/>
                    <a:pt x="1285" y="17112"/>
                  </a:cubicBezTo>
                  <a:lnTo>
                    <a:pt x="1285" y="17112"/>
                  </a:lnTo>
                  <a:cubicBezTo>
                    <a:pt x="1341" y="17107"/>
                    <a:pt x="1369" y="17074"/>
                    <a:pt x="1369" y="17013"/>
                  </a:cubicBezTo>
                  <a:lnTo>
                    <a:pt x="1369" y="16212"/>
                  </a:lnTo>
                  <a:cubicBezTo>
                    <a:pt x="1369" y="16145"/>
                    <a:pt x="1335" y="16112"/>
                    <a:pt x="1269" y="16112"/>
                  </a:cubicBezTo>
                  <a:close/>
                  <a:moveTo>
                    <a:pt x="1285" y="17112"/>
                  </a:moveTo>
                  <a:lnTo>
                    <a:pt x="1285" y="17112"/>
                  </a:lnTo>
                  <a:cubicBezTo>
                    <a:pt x="1280" y="17113"/>
                    <a:pt x="1274" y="17113"/>
                    <a:pt x="1269" y="17113"/>
                  </a:cubicBezTo>
                  <a:lnTo>
                    <a:pt x="1302" y="17113"/>
                  </a:lnTo>
                  <a:cubicBezTo>
                    <a:pt x="1296" y="17113"/>
                    <a:pt x="1291" y="17113"/>
                    <a:pt x="1285" y="17112"/>
                  </a:cubicBezTo>
                  <a:close/>
                  <a:moveTo>
                    <a:pt x="1302" y="17713"/>
                  </a:moveTo>
                  <a:cubicBezTo>
                    <a:pt x="1269" y="17713"/>
                    <a:pt x="1202" y="17780"/>
                    <a:pt x="1235" y="17813"/>
                  </a:cubicBezTo>
                  <a:lnTo>
                    <a:pt x="1235" y="18580"/>
                  </a:lnTo>
                  <a:lnTo>
                    <a:pt x="1235" y="18647"/>
                  </a:lnTo>
                  <a:cubicBezTo>
                    <a:pt x="1235" y="18681"/>
                    <a:pt x="1269" y="18747"/>
                    <a:pt x="1335" y="18747"/>
                  </a:cubicBezTo>
                  <a:cubicBezTo>
                    <a:pt x="1369" y="18747"/>
                    <a:pt x="1402" y="18681"/>
                    <a:pt x="1402" y="18647"/>
                  </a:cubicBezTo>
                  <a:lnTo>
                    <a:pt x="1402" y="18580"/>
                  </a:lnTo>
                  <a:lnTo>
                    <a:pt x="1402" y="17813"/>
                  </a:lnTo>
                  <a:cubicBezTo>
                    <a:pt x="1402" y="17780"/>
                    <a:pt x="1369" y="17713"/>
                    <a:pt x="1302" y="17713"/>
                  </a:cubicBezTo>
                  <a:close/>
                  <a:moveTo>
                    <a:pt x="1302" y="19348"/>
                  </a:moveTo>
                  <a:cubicBezTo>
                    <a:pt x="1235" y="19348"/>
                    <a:pt x="1202" y="19381"/>
                    <a:pt x="1202" y="19448"/>
                  </a:cubicBezTo>
                  <a:lnTo>
                    <a:pt x="1202" y="20248"/>
                  </a:lnTo>
                  <a:cubicBezTo>
                    <a:pt x="1202" y="20315"/>
                    <a:pt x="1235" y="20348"/>
                    <a:pt x="1302" y="20348"/>
                  </a:cubicBezTo>
                  <a:cubicBezTo>
                    <a:pt x="1335" y="20348"/>
                    <a:pt x="1369" y="20315"/>
                    <a:pt x="1369" y="20248"/>
                  </a:cubicBezTo>
                  <a:cubicBezTo>
                    <a:pt x="1402" y="20015"/>
                    <a:pt x="1402" y="19715"/>
                    <a:pt x="1402" y="19448"/>
                  </a:cubicBezTo>
                  <a:cubicBezTo>
                    <a:pt x="1402" y="19381"/>
                    <a:pt x="1335" y="19348"/>
                    <a:pt x="1302" y="19348"/>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4;p35"/>
            <p:cNvSpPr/>
            <p:nvPr/>
          </p:nvSpPr>
          <p:spPr>
            <a:xfrm>
              <a:off x="2106675" y="3114225"/>
              <a:ext cx="6700" cy="14325"/>
            </a:xfrm>
            <a:custGeom>
              <a:avLst/>
              <a:gdLst/>
              <a:ahLst/>
              <a:cxnLst/>
              <a:rect l="l" t="t" r="r" b="b"/>
              <a:pathLst>
                <a:path w="268" h="573" extrusionOk="0">
                  <a:moveTo>
                    <a:pt x="98" y="0"/>
                  </a:moveTo>
                  <a:cubicBezTo>
                    <a:pt x="48" y="0"/>
                    <a:pt x="1" y="34"/>
                    <a:pt x="1" y="105"/>
                  </a:cubicBezTo>
                  <a:lnTo>
                    <a:pt x="67" y="505"/>
                  </a:lnTo>
                  <a:cubicBezTo>
                    <a:pt x="67" y="539"/>
                    <a:pt x="101" y="572"/>
                    <a:pt x="167" y="572"/>
                  </a:cubicBezTo>
                  <a:cubicBezTo>
                    <a:pt x="234" y="572"/>
                    <a:pt x="267" y="505"/>
                    <a:pt x="267" y="439"/>
                  </a:cubicBezTo>
                  <a:lnTo>
                    <a:pt x="201" y="72"/>
                  </a:lnTo>
                  <a:cubicBezTo>
                    <a:pt x="185" y="25"/>
                    <a:pt x="141" y="0"/>
                    <a:pt x="98"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5;p35"/>
            <p:cNvSpPr/>
            <p:nvPr/>
          </p:nvSpPr>
          <p:spPr>
            <a:xfrm>
              <a:off x="1929050" y="3090525"/>
              <a:ext cx="333825" cy="584550"/>
            </a:xfrm>
            <a:custGeom>
              <a:avLst/>
              <a:gdLst/>
              <a:ahLst/>
              <a:cxnLst/>
              <a:rect l="l" t="t" r="r" b="b"/>
              <a:pathLst>
                <a:path w="13353" h="23382" extrusionOk="0">
                  <a:moveTo>
                    <a:pt x="6740" y="0"/>
                  </a:moveTo>
                  <a:cubicBezTo>
                    <a:pt x="5467" y="0"/>
                    <a:pt x="4255" y="698"/>
                    <a:pt x="3636" y="1887"/>
                  </a:cubicBezTo>
                  <a:lnTo>
                    <a:pt x="3236" y="2621"/>
                  </a:lnTo>
                  <a:cubicBezTo>
                    <a:pt x="3136" y="2854"/>
                    <a:pt x="3036" y="3088"/>
                    <a:pt x="2903" y="3321"/>
                  </a:cubicBezTo>
                  <a:cubicBezTo>
                    <a:pt x="2702" y="3755"/>
                    <a:pt x="2502" y="4255"/>
                    <a:pt x="2302" y="4722"/>
                  </a:cubicBezTo>
                  <a:cubicBezTo>
                    <a:pt x="1935" y="5656"/>
                    <a:pt x="1602" y="6590"/>
                    <a:pt x="1301" y="7591"/>
                  </a:cubicBezTo>
                  <a:cubicBezTo>
                    <a:pt x="1001" y="8558"/>
                    <a:pt x="734" y="9559"/>
                    <a:pt x="534" y="10593"/>
                  </a:cubicBezTo>
                  <a:cubicBezTo>
                    <a:pt x="301" y="11594"/>
                    <a:pt x="167" y="12628"/>
                    <a:pt x="67" y="13662"/>
                  </a:cubicBezTo>
                  <a:lnTo>
                    <a:pt x="34" y="14062"/>
                  </a:lnTo>
                  <a:cubicBezTo>
                    <a:pt x="0" y="14429"/>
                    <a:pt x="34" y="14796"/>
                    <a:pt x="201" y="15096"/>
                  </a:cubicBezTo>
                  <a:cubicBezTo>
                    <a:pt x="334" y="15497"/>
                    <a:pt x="501" y="15864"/>
                    <a:pt x="701" y="16197"/>
                  </a:cubicBezTo>
                  <a:cubicBezTo>
                    <a:pt x="868" y="16497"/>
                    <a:pt x="1068" y="16798"/>
                    <a:pt x="1268" y="17065"/>
                  </a:cubicBezTo>
                  <a:cubicBezTo>
                    <a:pt x="1635" y="17565"/>
                    <a:pt x="2035" y="17999"/>
                    <a:pt x="2469" y="18432"/>
                  </a:cubicBezTo>
                  <a:cubicBezTo>
                    <a:pt x="3236" y="19199"/>
                    <a:pt x="4070" y="19867"/>
                    <a:pt x="4971" y="20467"/>
                  </a:cubicBezTo>
                  <a:cubicBezTo>
                    <a:pt x="5805" y="21034"/>
                    <a:pt x="6672" y="21534"/>
                    <a:pt x="7573" y="22035"/>
                  </a:cubicBezTo>
                  <a:cubicBezTo>
                    <a:pt x="8473" y="22502"/>
                    <a:pt x="9374" y="22902"/>
                    <a:pt x="10308" y="23269"/>
                  </a:cubicBezTo>
                  <a:cubicBezTo>
                    <a:pt x="10522" y="23346"/>
                    <a:pt x="10732" y="23381"/>
                    <a:pt x="10933" y="23381"/>
                  </a:cubicBezTo>
                  <a:cubicBezTo>
                    <a:pt x="12384" y="23381"/>
                    <a:pt x="13352" y="21539"/>
                    <a:pt x="12209" y="20367"/>
                  </a:cubicBezTo>
                  <a:lnTo>
                    <a:pt x="12142" y="20300"/>
                  </a:lnTo>
                  <a:lnTo>
                    <a:pt x="10241" y="18365"/>
                  </a:lnTo>
                  <a:cubicBezTo>
                    <a:pt x="9607" y="17732"/>
                    <a:pt x="8974" y="17098"/>
                    <a:pt x="8440" y="16464"/>
                  </a:cubicBezTo>
                  <a:cubicBezTo>
                    <a:pt x="7873" y="15864"/>
                    <a:pt x="7372" y="15230"/>
                    <a:pt x="6939" y="14563"/>
                  </a:cubicBezTo>
                  <a:cubicBezTo>
                    <a:pt x="6795" y="14371"/>
                    <a:pt x="6668" y="14179"/>
                    <a:pt x="6546" y="13974"/>
                  </a:cubicBezTo>
                  <a:lnTo>
                    <a:pt x="6546" y="13974"/>
                  </a:lnTo>
                  <a:cubicBezTo>
                    <a:pt x="6695" y="13403"/>
                    <a:pt x="6858" y="12832"/>
                    <a:pt x="7072" y="12261"/>
                  </a:cubicBezTo>
                  <a:cubicBezTo>
                    <a:pt x="7339" y="11461"/>
                    <a:pt x="7606" y="10627"/>
                    <a:pt x="7906" y="9826"/>
                  </a:cubicBezTo>
                  <a:cubicBezTo>
                    <a:pt x="8240" y="9025"/>
                    <a:pt x="8540" y="8225"/>
                    <a:pt x="8907" y="7424"/>
                  </a:cubicBezTo>
                  <a:lnTo>
                    <a:pt x="9407" y="6223"/>
                  </a:lnTo>
                  <a:lnTo>
                    <a:pt x="9908" y="5089"/>
                  </a:lnTo>
                  <a:lnTo>
                    <a:pt x="10008" y="4923"/>
                  </a:lnTo>
                  <a:cubicBezTo>
                    <a:pt x="10741" y="3155"/>
                    <a:pt x="9974" y="1153"/>
                    <a:pt x="8273" y="353"/>
                  </a:cubicBezTo>
                  <a:cubicBezTo>
                    <a:pt x="7775" y="113"/>
                    <a:pt x="7253" y="0"/>
                    <a:pt x="6740" y="0"/>
                  </a:cubicBezTo>
                  <a:close/>
                </a:path>
              </a:pathLst>
            </a:custGeom>
            <a:solidFill>
              <a:srgbClr val="80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6;p35"/>
            <p:cNvSpPr/>
            <p:nvPr/>
          </p:nvSpPr>
          <p:spPr>
            <a:xfrm>
              <a:off x="2183400" y="3601275"/>
              <a:ext cx="165150" cy="113775"/>
            </a:xfrm>
            <a:custGeom>
              <a:avLst/>
              <a:gdLst/>
              <a:ahLst/>
              <a:cxnLst/>
              <a:rect l="l" t="t" r="r" b="b"/>
              <a:pathLst>
                <a:path w="6606" h="4551" extrusionOk="0">
                  <a:moveTo>
                    <a:pt x="2235" y="0"/>
                  </a:moveTo>
                  <a:cubicBezTo>
                    <a:pt x="1807" y="0"/>
                    <a:pt x="1416" y="199"/>
                    <a:pt x="1168" y="571"/>
                  </a:cubicBezTo>
                  <a:lnTo>
                    <a:pt x="467" y="1638"/>
                  </a:lnTo>
                  <a:cubicBezTo>
                    <a:pt x="0" y="3740"/>
                    <a:pt x="2802" y="3873"/>
                    <a:pt x="2802" y="3873"/>
                  </a:cubicBezTo>
                  <a:lnTo>
                    <a:pt x="4103" y="4474"/>
                  </a:lnTo>
                  <a:cubicBezTo>
                    <a:pt x="4234" y="4526"/>
                    <a:pt x="4369" y="4551"/>
                    <a:pt x="4503" y="4551"/>
                  </a:cubicBezTo>
                  <a:cubicBezTo>
                    <a:pt x="4880" y="4551"/>
                    <a:pt x="5240" y="4351"/>
                    <a:pt x="5438" y="4007"/>
                  </a:cubicBezTo>
                  <a:lnTo>
                    <a:pt x="6238" y="2839"/>
                  </a:lnTo>
                  <a:cubicBezTo>
                    <a:pt x="6605" y="2339"/>
                    <a:pt x="6505" y="1638"/>
                    <a:pt x="6038" y="1271"/>
                  </a:cubicBezTo>
                  <a:lnTo>
                    <a:pt x="4971" y="571"/>
                  </a:lnTo>
                  <a:cubicBezTo>
                    <a:pt x="4670" y="337"/>
                    <a:pt x="4337" y="237"/>
                    <a:pt x="3970" y="170"/>
                  </a:cubicBezTo>
                  <a:lnTo>
                    <a:pt x="2335" y="4"/>
                  </a:lnTo>
                  <a:cubicBezTo>
                    <a:pt x="2302" y="1"/>
                    <a:pt x="2268" y="0"/>
                    <a:pt x="2235"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7;p35"/>
            <p:cNvSpPr/>
            <p:nvPr/>
          </p:nvSpPr>
          <p:spPr>
            <a:xfrm>
              <a:off x="1899025" y="2987975"/>
              <a:ext cx="302750" cy="428000"/>
            </a:xfrm>
            <a:custGeom>
              <a:avLst/>
              <a:gdLst/>
              <a:ahLst/>
              <a:cxnLst/>
              <a:rect l="l" t="t" r="r" b="b"/>
              <a:pathLst>
                <a:path w="12110" h="17120" extrusionOk="0">
                  <a:moveTo>
                    <a:pt x="7742" y="0"/>
                  </a:moveTo>
                  <a:cubicBezTo>
                    <a:pt x="6336" y="0"/>
                    <a:pt x="4590" y="2624"/>
                    <a:pt x="4304" y="5522"/>
                  </a:cubicBezTo>
                  <a:cubicBezTo>
                    <a:pt x="3103" y="6756"/>
                    <a:pt x="2969" y="8824"/>
                    <a:pt x="2002" y="10626"/>
                  </a:cubicBezTo>
                  <a:cubicBezTo>
                    <a:pt x="1" y="14328"/>
                    <a:pt x="1668" y="15563"/>
                    <a:pt x="2969" y="16263"/>
                  </a:cubicBezTo>
                  <a:cubicBezTo>
                    <a:pt x="4095" y="16853"/>
                    <a:pt x="5279" y="17119"/>
                    <a:pt x="6348" y="17119"/>
                  </a:cubicBezTo>
                  <a:cubicBezTo>
                    <a:pt x="7940" y="17119"/>
                    <a:pt x="9275" y="16527"/>
                    <a:pt x="9774" y="15529"/>
                  </a:cubicBezTo>
                  <a:cubicBezTo>
                    <a:pt x="10608" y="13861"/>
                    <a:pt x="11475" y="11893"/>
                    <a:pt x="11742" y="9425"/>
                  </a:cubicBezTo>
                  <a:cubicBezTo>
                    <a:pt x="12109" y="5822"/>
                    <a:pt x="10441" y="518"/>
                    <a:pt x="7940" y="18"/>
                  </a:cubicBezTo>
                  <a:cubicBezTo>
                    <a:pt x="7875" y="6"/>
                    <a:pt x="7808" y="0"/>
                    <a:pt x="7742"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8;p35"/>
            <p:cNvSpPr/>
            <p:nvPr/>
          </p:nvSpPr>
          <p:spPr>
            <a:xfrm>
              <a:off x="2461925" y="3128525"/>
              <a:ext cx="163475" cy="84250"/>
            </a:xfrm>
            <a:custGeom>
              <a:avLst/>
              <a:gdLst/>
              <a:ahLst/>
              <a:cxnLst/>
              <a:rect l="l" t="t" r="r" b="b"/>
              <a:pathLst>
                <a:path w="6539" h="3370" extrusionOk="0">
                  <a:moveTo>
                    <a:pt x="5238" y="0"/>
                  </a:moveTo>
                  <a:lnTo>
                    <a:pt x="368" y="367"/>
                  </a:lnTo>
                  <a:cubicBezTo>
                    <a:pt x="134" y="367"/>
                    <a:pt x="1" y="634"/>
                    <a:pt x="101" y="834"/>
                  </a:cubicBezTo>
                  <a:lnTo>
                    <a:pt x="768" y="2936"/>
                  </a:lnTo>
                  <a:cubicBezTo>
                    <a:pt x="835" y="3202"/>
                    <a:pt x="1068" y="3369"/>
                    <a:pt x="1302" y="3369"/>
                  </a:cubicBezTo>
                  <a:lnTo>
                    <a:pt x="6172" y="3002"/>
                  </a:lnTo>
                  <a:cubicBezTo>
                    <a:pt x="6405" y="2969"/>
                    <a:pt x="6539" y="2735"/>
                    <a:pt x="6439" y="2535"/>
                  </a:cubicBezTo>
                  <a:lnTo>
                    <a:pt x="5771" y="400"/>
                  </a:lnTo>
                  <a:cubicBezTo>
                    <a:pt x="5705" y="167"/>
                    <a:pt x="5505" y="0"/>
                    <a:pt x="5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9;p35"/>
            <p:cNvSpPr/>
            <p:nvPr/>
          </p:nvSpPr>
          <p:spPr>
            <a:xfrm>
              <a:off x="2191725" y="2845825"/>
              <a:ext cx="219875" cy="180250"/>
            </a:xfrm>
            <a:custGeom>
              <a:avLst/>
              <a:gdLst/>
              <a:ahLst/>
              <a:cxnLst/>
              <a:rect l="l" t="t" r="r" b="b"/>
              <a:pathLst>
                <a:path w="8795" h="7210" extrusionOk="0">
                  <a:moveTo>
                    <a:pt x="1" y="0"/>
                  </a:moveTo>
                  <a:lnTo>
                    <a:pt x="1" y="0"/>
                  </a:lnTo>
                  <a:cubicBezTo>
                    <a:pt x="668" y="2168"/>
                    <a:pt x="1168" y="3869"/>
                    <a:pt x="435" y="4970"/>
                  </a:cubicBezTo>
                  <a:cubicBezTo>
                    <a:pt x="1769" y="5704"/>
                    <a:pt x="4171" y="7072"/>
                    <a:pt x="6806" y="7205"/>
                  </a:cubicBezTo>
                  <a:cubicBezTo>
                    <a:pt x="6861" y="7208"/>
                    <a:pt x="6914" y="7209"/>
                    <a:pt x="6966" y="7209"/>
                  </a:cubicBezTo>
                  <a:cubicBezTo>
                    <a:pt x="8775" y="7209"/>
                    <a:pt x="8794" y="5546"/>
                    <a:pt x="8340" y="4670"/>
                  </a:cubicBezTo>
                  <a:cubicBezTo>
                    <a:pt x="8007" y="4136"/>
                    <a:pt x="7506" y="3703"/>
                    <a:pt x="6906" y="3469"/>
                  </a:cubicBezTo>
                  <a:cubicBezTo>
                    <a:pt x="6639" y="2902"/>
                    <a:pt x="6606" y="2302"/>
                    <a:pt x="6739" y="1701"/>
                  </a:cubicBezTo>
                  <a:lnTo>
                    <a:pt x="1"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00;p35"/>
            <p:cNvSpPr/>
            <p:nvPr/>
          </p:nvSpPr>
          <p:spPr>
            <a:xfrm>
              <a:off x="2234275" y="2893350"/>
              <a:ext cx="126775" cy="41400"/>
            </a:xfrm>
            <a:custGeom>
              <a:avLst/>
              <a:gdLst/>
              <a:ahLst/>
              <a:cxnLst/>
              <a:rect l="l" t="t" r="r" b="b"/>
              <a:pathLst>
                <a:path w="5071" h="1656" extrusionOk="0">
                  <a:moveTo>
                    <a:pt x="0" y="0"/>
                  </a:moveTo>
                  <a:cubicBezTo>
                    <a:pt x="1151" y="1082"/>
                    <a:pt x="2634" y="1655"/>
                    <a:pt x="3784" y="1655"/>
                  </a:cubicBezTo>
                  <a:cubicBezTo>
                    <a:pt x="4300" y="1655"/>
                    <a:pt x="4750" y="1539"/>
                    <a:pt x="5070" y="1301"/>
                  </a:cubicBezTo>
                  <a:cubicBezTo>
                    <a:pt x="4937" y="901"/>
                    <a:pt x="4904" y="434"/>
                    <a:pt x="5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01;p35"/>
            <p:cNvSpPr/>
            <p:nvPr/>
          </p:nvSpPr>
          <p:spPr>
            <a:xfrm>
              <a:off x="2257550" y="2638800"/>
              <a:ext cx="151875" cy="147225"/>
            </a:xfrm>
            <a:custGeom>
              <a:avLst/>
              <a:gdLst/>
              <a:ahLst/>
              <a:cxnLst/>
              <a:rect l="l" t="t" r="r" b="b"/>
              <a:pathLst>
                <a:path w="6075" h="5889" extrusionOk="0">
                  <a:moveTo>
                    <a:pt x="3749" y="1"/>
                  </a:moveTo>
                  <a:cubicBezTo>
                    <a:pt x="2548" y="1"/>
                    <a:pt x="1501" y="988"/>
                    <a:pt x="1471" y="2243"/>
                  </a:cubicBezTo>
                  <a:cubicBezTo>
                    <a:pt x="0" y="3949"/>
                    <a:pt x="1901" y="5889"/>
                    <a:pt x="4110" y="5889"/>
                  </a:cubicBezTo>
                  <a:cubicBezTo>
                    <a:pt x="4406" y="5889"/>
                    <a:pt x="4707" y="5854"/>
                    <a:pt x="5007" y="5779"/>
                  </a:cubicBezTo>
                  <a:cubicBezTo>
                    <a:pt x="5841" y="4612"/>
                    <a:pt x="6074" y="2877"/>
                    <a:pt x="5440" y="2644"/>
                  </a:cubicBezTo>
                  <a:cubicBezTo>
                    <a:pt x="5507" y="1476"/>
                    <a:pt x="5340" y="242"/>
                    <a:pt x="4173" y="42"/>
                  </a:cubicBezTo>
                  <a:cubicBezTo>
                    <a:pt x="4030" y="14"/>
                    <a:pt x="3889" y="1"/>
                    <a:pt x="374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02;p35"/>
            <p:cNvSpPr/>
            <p:nvPr/>
          </p:nvSpPr>
          <p:spPr>
            <a:xfrm>
              <a:off x="2140275" y="2617875"/>
              <a:ext cx="260800" cy="309225"/>
            </a:xfrm>
            <a:custGeom>
              <a:avLst/>
              <a:gdLst/>
              <a:ahLst/>
              <a:cxnLst/>
              <a:rect l="l" t="t" r="r" b="b"/>
              <a:pathLst>
                <a:path w="10432" h="12369" extrusionOk="0">
                  <a:moveTo>
                    <a:pt x="4966" y="0"/>
                  </a:moveTo>
                  <a:cubicBezTo>
                    <a:pt x="2151" y="0"/>
                    <a:pt x="0" y="2719"/>
                    <a:pt x="791" y="5549"/>
                  </a:cubicBezTo>
                  <a:cubicBezTo>
                    <a:pt x="1625" y="8618"/>
                    <a:pt x="2226" y="10719"/>
                    <a:pt x="4294" y="11653"/>
                  </a:cubicBezTo>
                  <a:cubicBezTo>
                    <a:pt x="5360" y="12147"/>
                    <a:pt x="6273" y="12369"/>
                    <a:pt x="7042" y="12369"/>
                  </a:cubicBezTo>
                  <a:cubicBezTo>
                    <a:pt x="9233" y="12369"/>
                    <a:pt x="10257" y="10570"/>
                    <a:pt x="10332" y="8151"/>
                  </a:cubicBezTo>
                  <a:cubicBezTo>
                    <a:pt x="10432" y="5215"/>
                    <a:pt x="9097" y="679"/>
                    <a:pt x="5795" y="78"/>
                  </a:cubicBezTo>
                  <a:cubicBezTo>
                    <a:pt x="5514" y="25"/>
                    <a:pt x="5237" y="0"/>
                    <a:pt x="4966"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03;p35"/>
            <p:cNvSpPr/>
            <p:nvPr/>
          </p:nvSpPr>
          <p:spPr>
            <a:xfrm>
              <a:off x="2290975" y="2806825"/>
              <a:ext cx="63400" cy="19900"/>
            </a:xfrm>
            <a:custGeom>
              <a:avLst/>
              <a:gdLst/>
              <a:ahLst/>
              <a:cxnLst/>
              <a:rect l="l" t="t" r="r" b="b"/>
              <a:pathLst>
                <a:path w="2536" h="796" extrusionOk="0">
                  <a:moveTo>
                    <a:pt x="117" y="1"/>
                  </a:moveTo>
                  <a:cubicBezTo>
                    <a:pt x="101" y="1"/>
                    <a:pt x="84" y="9"/>
                    <a:pt x="67" y="26"/>
                  </a:cubicBezTo>
                  <a:cubicBezTo>
                    <a:pt x="0" y="59"/>
                    <a:pt x="0" y="126"/>
                    <a:pt x="67" y="159"/>
                  </a:cubicBezTo>
                  <a:cubicBezTo>
                    <a:pt x="536" y="565"/>
                    <a:pt x="1151" y="796"/>
                    <a:pt x="1803" y="796"/>
                  </a:cubicBezTo>
                  <a:cubicBezTo>
                    <a:pt x="1847" y="796"/>
                    <a:pt x="1891" y="795"/>
                    <a:pt x="1935" y="793"/>
                  </a:cubicBezTo>
                  <a:cubicBezTo>
                    <a:pt x="2102" y="759"/>
                    <a:pt x="2269" y="759"/>
                    <a:pt x="2436" y="726"/>
                  </a:cubicBezTo>
                  <a:cubicBezTo>
                    <a:pt x="2502" y="693"/>
                    <a:pt x="2536" y="659"/>
                    <a:pt x="2502" y="593"/>
                  </a:cubicBezTo>
                  <a:cubicBezTo>
                    <a:pt x="2502" y="559"/>
                    <a:pt x="2436" y="526"/>
                    <a:pt x="2402" y="526"/>
                  </a:cubicBezTo>
                  <a:cubicBezTo>
                    <a:pt x="2210" y="568"/>
                    <a:pt x="2014" y="588"/>
                    <a:pt x="1818" y="588"/>
                  </a:cubicBezTo>
                  <a:cubicBezTo>
                    <a:pt x="1230" y="588"/>
                    <a:pt x="643" y="401"/>
                    <a:pt x="167" y="26"/>
                  </a:cubicBezTo>
                  <a:cubicBezTo>
                    <a:pt x="151" y="9"/>
                    <a:pt x="134"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04;p35"/>
            <p:cNvSpPr/>
            <p:nvPr/>
          </p:nvSpPr>
          <p:spPr>
            <a:xfrm>
              <a:off x="2059150" y="2666625"/>
              <a:ext cx="161800" cy="145025"/>
            </a:xfrm>
            <a:custGeom>
              <a:avLst/>
              <a:gdLst/>
              <a:ahLst/>
              <a:cxnLst/>
              <a:rect l="l" t="t" r="r" b="b"/>
              <a:pathLst>
                <a:path w="6472" h="5801" extrusionOk="0">
                  <a:moveTo>
                    <a:pt x="4543" y="0"/>
                  </a:moveTo>
                  <a:cubicBezTo>
                    <a:pt x="3693" y="0"/>
                    <a:pt x="2728" y="276"/>
                    <a:pt x="2268" y="1264"/>
                  </a:cubicBezTo>
                  <a:cubicBezTo>
                    <a:pt x="0" y="2498"/>
                    <a:pt x="1735" y="5500"/>
                    <a:pt x="4337" y="5800"/>
                  </a:cubicBezTo>
                  <a:cubicBezTo>
                    <a:pt x="5571" y="5000"/>
                    <a:pt x="6338" y="3432"/>
                    <a:pt x="5838" y="2998"/>
                  </a:cubicBezTo>
                  <a:cubicBezTo>
                    <a:pt x="6305" y="1931"/>
                    <a:pt x="6471" y="330"/>
                    <a:pt x="5571" y="130"/>
                  </a:cubicBezTo>
                  <a:cubicBezTo>
                    <a:pt x="5290" y="57"/>
                    <a:pt x="4929" y="0"/>
                    <a:pt x="454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05;p35"/>
            <p:cNvSpPr/>
            <p:nvPr/>
          </p:nvSpPr>
          <p:spPr>
            <a:xfrm>
              <a:off x="2237600" y="2750425"/>
              <a:ext cx="27550" cy="5350"/>
            </a:xfrm>
            <a:custGeom>
              <a:avLst/>
              <a:gdLst/>
              <a:ahLst/>
              <a:cxnLst/>
              <a:rect l="l" t="t" r="r" b="b"/>
              <a:pathLst>
                <a:path w="1102" h="214" extrusionOk="0">
                  <a:moveTo>
                    <a:pt x="733" y="1"/>
                  </a:moveTo>
                  <a:cubicBezTo>
                    <a:pt x="463" y="1"/>
                    <a:pt x="208" y="75"/>
                    <a:pt x="1" y="213"/>
                  </a:cubicBezTo>
                  <a:cubicBezTo>
                    <a:pt x="368" y="213"/>
                    <a:pt x="734" y="147"/>
                    <a:pt x="1101" y="47"/>
                  </a:cubicBezTo>
                  <a:cubicBezTo>
                    <a:pt x="977" y="16"/>
                    <a:pt x="854" y="1"/>
                    <a:pt x="7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06;p35"/>
            <p:cNvSpPr/>
            <p:nvPr/>
          </p:nvSpPr>
          <p:spPr>
            <a:xfrm>
              <a:off x="2241775" y="2758150"/>
              <a:ext cx="23375" cy="10125"/>
            </a:xfrm>
            <a:custGeom>
              <a:avLst/>
              <a:gdLst/>
              <a:ahLst/>
              <a:cxnLst/>
              <a:rect l="l" t="t" r="r" b="b"/>
              <a:pathLst>
                <a:path w="935" h="405" extrusionOk="0">
                  <a:moveTo>
                    <a:pt x="849" y="0"/>
                  </a:moveTo>
                  <a:cubicBezTo>
                    <a:pt x="539" y="0"/>
                    <a:pt x="214" y="161"/>
                    <a:pt x="0" y="405"/>
                  </a:cubicBezTo>
                  <a:cubicBezTo>
                    <a:pt x="334" y="338"/>
                    <a:pt x="668" y="205"/>
                    <a:pt x="934" y="4"/>
                  </a:cubicBezTo>
                  <a:cubicBezTo>
                    <a:pt x="906" y="2"/>
                    <a:pt x="877" y="0"/>
                    <a:pt x="8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07;p35"/>
            <p:cNvSpPr/>
            <p:nvPr/>
          </p:nvSpPr>
          <p:spPr>
            <a:xfrm>
              <a:off x="2372700" y="2724950"/>
              <a:ext cx="10025" cy="5800"/>
            </a:xfrm>
            <a:custGeom>
              <a:avLst/>
              <a:gdLst/>
              <a:ahLst/>
              <a:cxnLst/>
              <a:rect l="l" t="t" r="r" b="b"/>
              <a:pathLst>
                <a:path w="401" h="232" extrusionOk="0">
                  <a:moveTo>
                    <a:pt x="302" y="0"/>
                  </a:moveTo>
                  <a:cubicBezTo>
                    <a:pt x="139" y="0"/>
                    <a:pt x="0" y="232"/>
                    <a:pt x="0" y="232"/>
                  </a:cubicBezTo>
                  <a:cubicBezTo>
                    <a:pt x="134" y="232"/>
                    <a:pt x="301" y="165"/>
                    <a:pt x="401" y="32"/>
                  </a:cubicBezTo>
                  <a:cubicBezTo>
                    <a:pt x="367" y="9"/>
                    <a:pt x="334" y="0"/>
                    <a:pt x="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08;p35"/>
            <p:cNvSpPr/>
            <p:nvPr/>
          </p:nvSpPr>
          <p:spPr>
            <a:xfrm>
              <a:off x="2374375" y="2732975"/>
              <a:ext cx="8350" cy="4525"/>
            </a:xfrm>
            <a:custGeom>
              <a:avLst/>
              <a:gdLst/>
              <a:ahLst/>
              <a:cxnLst/>
              <a:rect l="l" t="t" r="r" b="b"/>
              <a:pathLst>
                <a:path w="334" h="181" extrusionOk="0">
                  <a:moveTo>
                    <a:pt x="185" y="0"/>
                  </a:moveTo>
                  <a:cubicBezTo>
                    <a:pt x="80" y="0"/>
                    <a:pt x="0" y="144"/>
                    <a:pt x="0" y="144"/>
                  </a:cubicBezTo>
                  <a:cubicBezTo>
                    <a:pt x="38" y="170"/>
                    <a:pt x="81" y="181"/>
                    <a:pt x="126" y="181"/>
                  </a:cubicBezTo>
                  <a:cubicBezTo>
                    <a:pt x="197" y="181"/>
                    <a:pt x="272" y="152"/>
                    <a:pt x="334" y="111"/>
                  </a:cubicBezTo>
                  <a:cubicBezTo>
                    <a:pt x="282" y="29"/>
                    <a:pt x="231" y="0"/>
                    <a:pt x="1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09;p35"/>
            <p:cNvSpPr/>
            <p:nvPr/>
          </p:nvSpPr>
          <p:spPr>
            <a:xfrm>
              <a:off x="2263450" y="2663025"/>
              <a:ext cx="70075" cy="8525"/>
            </a:xfrm>
            <a:custGeom>
              <a:avLst/>
              <a:gdLst/>
              <a:ahLst/>
              <a:cxnLst/>
              <a:rect l="l" t="t" r="r" b="b"/>
              <a:pathLst>
                <a:path w="2803" h="341" extrusionOk="0">
                  <a:moveTo>
                    <a:pt x="2456" y="1"/>
                  </a:moveTo>
                  <a:cubicBezTo>
                    <a:pt x="1631" y="1"/>
                    <a:pt x="790" y="106"/>
                    <a:pt x="1" y="340"/>
                  </a:cubicBezTo>
                  <a:cubicBezTo>
                    <a:pt x="935" y="274"/>
                    <a:pt x="1869" y="174"/>
                    <a:pt x="2803" y="7"/>
                  </a:cubicBezTo>
                  <a:cubicBezTo>
                    <a:pt x="2688" y="3"/>
                    <a:pt x="2572" y="1"/>
                    <a:pt x="24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10;p35"/>
            <p:cNvSpPr/>
            <p:nvPr/>
          </p:nvSpPr>
          <p:spPr>
            <a:xfrm>
              <a:off x="2265125" y="2674025"/>
              <a:ext cx="78400" cy="18375"/>
            </a:xfrm>
            <a:custGeom>
              <a:avLst/>
              <a:gdLst/>
              <a:ahLst/>
              <a:cxnLst/>
              <a:rect l="l" t="t" r="r" b="b"/>
              <a:pathLst>
                <a:path w="3136" h="735" extrusionOk="0">
                  <a:moveTo>
                    <a:pt x="3136" y="0"/>
                  </a:moveTo>
                  <a:lnTo>
                    <a:pt x="3136" y="0"/>
                  </a:lnTo>
                  <a:cubicBezTo>
                    <a:pt x="3136" y="0"/>
                    <a:pt x="1001" y="167"/>
                    <a:pt x="0" y="734"/>
                  </a:cubicBezTo>
                  <a:cubicBezTo>
                    <a:pt x="1068" y="601"/>
                    <a:pt x="2102" y="367"/>
                    <a:pt x="31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11;p35"/>
            <p:cNvSpPr/>
            <p:nvPr/>
          </p:nvSpPr>
          <p:spPr>
            <a:xfrm>
              <a:off x="2130025" y="2780550"/>
              <a:ext cx="100350" cy="85600"/>
            </a:xfrm>
            <a:custGeom>
              <a:avLst/>
              <a:gdLst/>
              <a:ahLst/>
              <a:cxnLst/>
              <a:rect l="l" t="t" r="r" b="b"/>
              <a:pathLst>
                <a:path w="4014" h="3424" extrusionOk="0">
                  <a:moveTo>
                    <a:pt x="1621" y="1"/>
                  </a:moveTo>
                  <a:cubicBezTo>
                    <a:pt x="1515" y="1"/>
                    <a:pt x="1408" y="14"/>
                    <a:pt x="1301" y="42"/>
                  </a:cubicBezTo>
                  <a:cubicBezTo>
                    <a:pt x="367" y="309"/>
                    <a:pt x="1" y="1444"/>
                    <a:pt x="634" y="2211"/>
                  </a:cubicBezTo>
                  <a:cubicBezTo>
                    <a:pt x="1101" y="2845"/>
                    <a:pt x="1802" y="3278"/>
                    <a:pt x="2602" y="3412"/>
                  </a:cubicBezTo>
                  <a:cubicBezTo>
                    <a:pt x="2669" y="3420"/>
                    <a:pt x="2733" y="3424"/>
                    <a:pt x="2795" y="3424"/>
                  </a:cubicBezTo>
                  <a:cubicBezTo>
                    <a:pt x="3713" y="3424"/>
                    <a:pt x="4014" y="2521"/>
                    <a:pt x="3670" y="1677"/>
                  </a:cubicBezTo>
                  <a:cubicBezTo>
                    <a:pt x="3342" y="932"/>
                    <a:pt x="2508" y="1"/>
                    <a:pt x="162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12;p35"/>
            <p:cNvSpPr/>
            <p:nvPr/>
          </p:nvSpPr>
          <p:spPr>
            <a:xfrm>
              <a:off x="2285125" y="2738125"/>
              <a:ext cx="17550" cy="22750"/>
            </a:xfrm>
            <a:custGeom>
              <a:avLst/>
              <a:gdLst/>
              <a:ahLst/>
              <a:cxnLst/>
              <a:rect l="l" t="t" r="r" b="b"/>
              <a:pathLst>
                <a:path w="702" h="910" extrusionOk="0">
                  <a:moveTo>
                    <a:pt x="310" y="1"/>
                  </a:moveTo>
                  <a:cubicBezTo>
                    <a:pt x="296" y="1"/>
                    <a:pt x="282" y="2"/>
                    <a:pt x="268" y="5"/>
                  </a:cubicBezTo>
                  <a:cubicBezTo>
                    <a:pt x="101" y="38"/>
                    <a:pt x="1" y="272"/>
                    <a:pt x="34" y="539"/>
                  </a:cubicBezTo>
                  <a:cubicBezTo>
                    <a:pt x="95" y="752"/>
                    <a:pt x="240" y="910"/>
                    <a:pt x="392" y="910"/>
                  </a:cubicBezTo>
                  <a:cubicBezTo>
                    <a:pt x="406" y="910"/>
                    <a:pt x="420" y="908"/>
                    <a:pt x="435" y="906"/>
                  </a:cubicBezTo>
                  <a:cubicBezTo>
                    <a:pt x="601" y="906"/>
                    <a:pt x="701" y="639"/>
                    <a:pt x="635" y="405"/>
                  </a:cubicBezTo>
                  <a:cubicBezTo>
                    <a:pt x="604" y="161"/>
                    <a:pt x="462" y="1"/>
                    <a:pt x="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13;p35"/>
            <p:cNvSpPr/>
            <p:nvPr/>
          </p:nvSpPr>
          <p:spPr>
            <a:xfrm>
              <a:off x="2352675" y="2725625"/>
              <a:ext cx="17550" cy="22750"/>
            </a:xfrm>
            <a:custGeom>
              <a:avLst/>
              <a:gdLst/>
              <a:ahLst/>
              <a:cxnLst/>
              <a:rect l="l" t="t" r="r" b="b"/>
              <a:pathLst>
                <a:path w="702" h="910" extrusionOk="0">
                  <a:moveTo>
                    <a:pt x="303" y="0"/>
                  </a:moveTo>
                  <a:cubicBezTo>
                    <a:pt x="291" y="0"/>
                    <a:pt x="279" y="2"/>
                    <a:pt x="268" y="5"/>
                  </a:cubicBezTo>
                  <a:cubicBezTo>
                    <a:pt x="101" y="5"/>
                    <a:pt x="1" y="271"/>
                    <a:pt x="34" y="505"/>
                  </a:cubicBezTo>
                  <a:cubicBezTo>
                    <a:pt x="95" y="749"/>
                    <a:pt x="240" y="909"/>
                    <a:pt x="392" y="909"/>
                  </a:cubicBezTo>
                  <a:cubicBezTo>
                    <a:pt x="406" y="909"/>
                    <a:pt x="420" y="908"/>
                    <a:pt x="435" y="905"/>
                  </a:cubicBezTo>
                  <a:cubicBezTo>
                    <a:pt x="601" y="905"/>
                    <a:pt x="701" y="638"/>
                    <a:pt x="635" y="405"/>
                  </a:cubicBezTo>
                  <a:cubicBezTo>
                    <a:pt x="604" y="161"/>
                    <a:pt x="434"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14;p35"/>
            <p:cNvSpPr/>
            <p:nvPr/>
          </p:nvSpPr>
          <p:spPr>
            <a:xfrm>
              <a:off x="2332675" y="2748250"/>
              <a:ext cx="41725" cy="53400"/>
            </a:xfrm>
            <a:custGeom>
              <a:avLst/>
              <a:gdLst/>
              <a:ahLst/>
              <a:cxnLst/>
              <a:rect l="l" t="t" r="r" b="b"/>
              <a:pathLst>
                <a:path w="1669" h="2136" extrusionOk="0">
                  <a:moveTo>
                    <a:pt x="0" y="0"/>
                  </a:moveTo>
                  <a:lnTo>
                    <a:pt x="434" y="2135"/>
                  </a:lnTo>
                  <a:cubicBezTo>
                    <a:pt x="868" y="2135"/>
                    <a:pt x="1335" y="2002"/>
                    <a:pt x="1668" y="1701"/>
                  </a:cubicBezTo>
                  <a:cubicBezTo>
                    <a:pt x="1301" y="1001"/>
                    <a:pt x="701" y="400"/>
                    <a:pt x="0" y="0"/>
                  </a:cubicBez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15;p35"/>
            <p:cNvSpPr/>
            <p:nvPr/>
          </p:nvSpPr>
          <p:spPr>
            <a:xfrm>
              <a:off x="2256775" y="2705500"/>
              <a:ext cx="30050" cy="31100"/>
            </a:xfrm>
            <a:custGeom>
              <a:avLst/>
              <a:gdLst/>
              <a:ahLst/>
              <a:cxnLst/>
              <a:rect l="l" t="t" r="r" b="b"/>
              <a:pathLst>
                <a:path w="1202" h="1244" extrusionOk="0">
                  <a:moveTo>
                    <a:pt x="1020" y="0"/>
                  </a:moveTo>
                  <a:cubicBezTo>
                    <a:pt x="1004" y="0"/>
                    <a:pt x="987" y="3"/>
                    <a:pt x="968" y="9"/>
                  </a:cubicBezTo>
                  <a:cubicBezTo>
                    <a:pt x="535" y="176"/>
                    <a:pt x="168" y="576"/>
                    <a:pt x="34" y="1043"/>
                  </a:cubicBezTo>
                  <a:cubicBezTo>
                    <a:pt x="1" y="1110"/>
                    <a:pt x="68" y="1210"/>
                    <a:pt x="134" y="1243"/>
                  </a:cubicBezTo>
                  <a:lnTo>
                    <a:pt x="201" y="1243"/>
                  </a:lnTo>
                  <a:cubicBezTo>
                    <a:pt x="268" y="1210"/>
                    <a:pt x="301" y="1176"/>
                    <a:pt x="334" y="1143"/>
                  </a:cubicBezTo>
                  <a:cubicBezTo>
                    <a:pt x="434" y="743"/>
                    <a:pt x="701" y="443"/>
                    <a:pt x="1068" y="309"/>
                  </a:cubicBezTo>
                  <a:cubicBezTo>
                    <a:pt x="1135" y="276"/>
                    <a:pt x="1202" y="209"/>
                    <a:pt x="1168" y="109"/>
                  </a:cubicBezTo>
                  <a:cubicBezTo>
                    <a:pt x="1141" y="55"/>
                    <a:pt x="1092" y="0"/>
                    <a:pt x="10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16;p35"/>
            <p:cNvSpPr/>
            <p:nvPr/>
          </p:nvSpPr>
          <p:spPr>
            <a:xfrm>
              <a:off x="2352675" y="2693400"/>
              <a:ext cx="37550" cy="18525"/>
            </a:xfrm>
            <a:custGeom>
              <a:avLst/>
              <a:gdLst/>
              <a:ahLst/>
              <a:cxnLst/>
              <a:rect l="l" t="t" r="r" b="b"/>
              <a:pathLst>
                <a:path w="1502" h="741" extrusionOk="0">
                  <a:moveTo>
                    <a:pt x="391" y="0"/>
                  </a:moveTo>
                  <a:cubicBezTo>
                    <a:pt x="307" y="0"/>
                    <a:pt x="221" y="9"/>
                    <a:pt x="134" y="26"/>
                  </a:cubicBezTo>
                  <a:cubicBezTo>
                    <a:pt x="34" y="26"/>
                    <a:pt x="1" y="126"/>
                    <a:pt x="1" y="193"/>
                  </a:cubicBezTo>
                  <a:cubicBezTo>
                    <a:pt x="34" y="293"/>
                    <a:pt x="101" y="326"/>
                    <a:pt x="201" y="326"/>
                  </a:cubicBezTo>
                  <a:cubicBezTo>
                    <a:pt x="256" y="316"/>
                    <a:pt x="311" y="311"/>
                    <a:pt x="365" y="311"/>
                  </a:cubicBezTo>
                  <a:cubicBezTo>
                    <a:pt x="675" y="311"/>
                    <a:pt x="975" y="466"/>
                    <a:pt x="1202" y="693"/>
                  </a:cubicBezTo>
                  <a:cubicBezTo>
                    <a:pt x="1225" y="717"/>
                    <a:pt x="1266" y="740"/>
                    <a:pt x="1299" y="740"/>
                  </a:cubicBezTo>
                  <a:cubicBezTo>
                    <a:pt x="1313" y="740"/>
                    <a:pt x="1325" y="736"/>
                    <a:pt x="1335" y="726"/>
                  </a:cubicBezTo>
                  <a:cubicBezTo>
                    <a:pt x="1402" y="726"/>
                    <a:pt x="1435" y="726"/>
                    <a:pt x="1469" y="693"/>
                  </a:cubicBezTo>
                  <a:cubicBezTo>
                    <a:pt x="1502" y="626"/>
                    <a:pt x="1502" y="560"/>
                    <a:pt x="1469" y="493"/>
                  </a:cubicBezTo>
                  <a:cubicBezTo>
                    <a:pt x="1165" y="190"/>
                    <a:pt x="794" y="0"/>
                    <a:pt x="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17;p35"/>
            <p:cNvSpPr/>
            <p:nvPr/>
          </p:nvSpPr>
          <p:spPr>
            <a:xfrm>
              <a:off x="2140875" y="2932475"/>
              <a:ext cx="331025" cy="168550"/>
            </a:xfrm>
            <a:custGeom>
              <a:avLst/>
              <a:gdLst/>
              <a:ahLst/>
              <a:cxnLst/>
              <a:rect l="l" t="t" r="r" b="b"/>
              <a:pathLst>
                <a:path w="13241" h="6742" extrusionOk="0">
                  <a:moveTo>
                    <a:pt x="9004" y="0"/>
                  </a:moveTo>
                  <a:cubicBezTo>
                    <a:pt x="8982" y="0"/>
                    <a:pt x="8961" y="1"/>
                    <a:pt x="8940" y="3"/>
                  </a:cubicBezTo>
                  <a:cubicBezTo>
                    <a:pt x="10207" y="1237"/>
                    <a:pt x="9707" y="2638"/>
                    <a:pt x="9173" y="3139"/>
                  </a:cubicBezTo>
                  <a:cubicBezTo>
                    <a:pt x="7806" y="3139"/>
                    <a:pt x="4570" y="2605"/>
                    <a:pt x="2802" y="637"/>
                  </a:cubicBezTo>
                  <a:lnTo>
                    <a:pt x="2802" y="637"/>
                  </a:lnTo>
                  <a:cubicBezTo>
                    <a:pt x="0" y="1671"/>
                    <a:pt x="7239" y="6408"/>
                    <a:pt x="10808" y="6741"/>
                  </a:cubicBezTo>
                  <a:cubicBezTo>
                    <a:pt x="13240" y="4375"/>
                    <a:pt x="10458" y="0"/>
                    <a:pt x="9004"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18;p35"/>
            <p:cNvSpPr/>
            <p:nvPr/>
          </p:nvSpPr>
          <p:spPr>
            <a:xfrm>
              <a:off x="4711025" y="3968275"/>
              <a:ext cx="790600" cy="83425"/>
            </a:xfrm>
            <a:custGeom>
              <a:avLst/>
              <a:gdLst/>
              <a:ahLst/>
              <a:cxnLst/>
              <a:rect l="l" t="t" r="r" b="b"/>
              <a:pathLst>
                <a:path w="31624" h="3337" extrusionOk="0">
                  <a:moveTo>
                    <a:pt x="1669" y="1"/>
                  </a:moveTo>
                  <a:cubicBezTo>
                    <a:pt x="735" y="1"/>
                    <a:pt x="1" y="768"/>
                    <a:pt x="1" y="1669"/>
                  </a:cubicBezTo>
                  <a:cubicBezTo>
                    <a:pt x="1" y="2603"/>
                    <a:pt x="735" y="3337"/>
                    <a:pt x="1669" y="3337"/>
                  </a:cubicBezTo>
                  <a:lnTo>
                    <a:pt x="29956" y="3337"/>
                  </a:lnTo>
                  <a:cubicBezTo>
                    <a:pt x="30856" y="3337"/>
                    <a:pt x="31623" y="2603"/>
                    <a:pt x="31623" y="1669"/>
                  </a:cubicBezTo>
                  <a:cubicBezTo>
                    <a:pt x="31623" y="768"/>
                    <a:pt x="30856" y="1"/>
                    <a:pt x="29956"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19;p35"/>
            <p:cNvSpPr/>
            <p:nvPr/>
          </p:nvSpPr>
          <p:spPr>
            <a:xfrm>
              <a:off x="5567475" y="3382875"/>
              <a:ext cx="113450" cy="585425"/>
            </a:xfrm>
            <a:custGeom>
              <a:avLst/>
              <a:gdLst/>
              <a:ahLst/>
              <a:cxnLst/>
              <a:rect l="l" t="t" r="r" b="b"/>
              <a:pathLst>
                <a:path w="4538" h="23417" extrusionOk="0">
                  <a:moveTo>
                    <a:pt x="3570" y="0"/>
                  </a:moveTo>
                  <a:lnTo>
                    <a:pt x="1" y="23417"/>
                  </a:lnTo>
                  <a:lnTo>
                    <a:pt x="935" y="23417"/>
                  </a:lnTo>
                  <a:lnTo>
                    <a:pt x="4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20;p35"/>
            <p:cNvSpPr/>
            <p:nvPr/>
          </p:nvSpPr>
          <p:spPr>
            <a:xfrm>
              <a:off x="5208050" y="3382875"/>
              <a:ext cx="113450" cy="585425"/>
            </a:xfrm>
            <a:custGeom>
              <a:avLst/>
              <a:gdLst/>
              <a:ahLst/>
              <a:cxnLst/>
              <a:rect l="l" t="t" r="r" b="b"/>
              <a:pathLst>
                <a:path w="4538" h="23417" extrusionOk="0">
                  <a:moveTo>
                    <a:pt x="3603" y="0"/>
                  </a:moveTo>
                  <a:lnTo>
                    <a:pt x="1" y="23417"/>
                  </a:lnTo>
                  <a:lnTo>
                    <a:pt x="935" y="23417"/>
                  </a:lnTo>
                  <a:lnTo>
                    <a:pt x="4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21;p35"/>
            <p:cNvSpPr/>
            <p:nvPr/>
          </p:nvSpPr>
          <p:spPr>
            <a:xfrm>
              <a:off x="5153950" y="3250250"/>
              <a:ext cx="653650" cy="600500"/>
            </a:xfrm>
            <a:custGeom>
              <a:avLst/>
              <a:gdLst/>
              <a:ahLst/>
              <a:cxnLst/>
              <a:rect l="l" t="t" r="r" b="b"/>
              <a:pathLst>
                <a:path w="26146" h="24020" extrusionOk="0">
                  <a:moveTo>
                    <a:pt x="24100" y="0"/>
                  </a:moveTo>
                  <a:cubicBezTo>
                    <a:pt x="24083" y="0"/>
                    <a:pt x="24065" y="1"/>
                    <a:pt x="24047" y="1"/>
                  </a:cubicBezTo>
                  <a:lnTo>
                    <a:pt x="5601" y="1"/>
                  </a:lnTo>
                  <a:cubicBezTo>
                    <a:pt x="4300" y="35"/>
                    <a:pt x="3232" y="969"/>
                    <a:pt x="3032" y="2203"/>
                  </a:cubicBezTo>
                  <a:lnTo>
                    <a:pt x="230" y="21784"/>
                  </a:lnTo>
                  <a:cubicBezTo>
                    <a:pt x="0" y="22934"/>
                    <a:pt x="903" y="24019"/>
                    <a:pt x="2078" y="24019"/>
                  </a:cubicBezTo>
                  <a:cubicBezTo>
                    <a:pt x="2096" y="24019"/>
                    <a:pt x="2114" y="24019"/>
                    <a:pt x="2131" y="24018"/>
                  </a:cubicBezTo>
                  <a:lnTo>
                    <a:pt x="20578" y="24018"/>
                  </a:lnTo>
                  <a:cubicBezTo>
                    <a:pt x="21845" y="23952"/>
                    <a:pt x="22913" y="23018"/>
                    <a:pt x="23113" y="21784"/>
                  </a:cubicBezTo>
                  <a:lnTo>
                    <a:pt x="25948" y="2203"/>
                  </a:lnTo>
                  <a:cubicBezTo>
                    <a:pt x="26146" y="1053"/>
                    <a:pt x="25243" y="0"/>
                    <a:pt x="24100"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22;p35"/>
            <p:cNvSpPr/>
            <p:nvPr/>
          </p:nvSpPr>
          <p:spPr>
            <a:xfrm>
              <a:off x="5671550" y="3263175"/>
              <a:ext cx="132800" cy="573800"/>
            </a:xfrm>
            <a:custGeom>
              <a:avLst/>
              <a:gdLst/>
              <a:ahLst/>
              <a:cxnLst/>
              <a:rect l="l" t="t" r="r" b="b"/>
              <a:pathLst>
                <a:path w="5312" h="22952" extrusionOk="0">
                  <a:moveTo>
                    <a:pt x="4287" y="1"/>
                  </a:moveTo>
                  <a:cubicBezTo>
                    <a:pt x="3770" y="1"/>
                    <a:pt x="3195" y="401"/>
                    <a:pt x="3110" y="1019"/>
                  </a:cubicBezTo>
                  <a:lnTo>
                    <a:pt x="107" y="21934"/>
                  </a:lnTo>
                  <a:cubicBezTo>
                    <a:pt x="1" y="22551"/>
                    <a:pt x="452" y="22952"/>
                    <a:pt x="975" y="22952"/>
                  </a:cubicBezTo>
                  <a:cubicBezTo>
                    <a:pt x="1270" y="22952"/>
                    <a:pt x="1589" y="22823"/>
                    <a:pt x="1842" y="22534"/>
                  </a:cubicBezTo>
                  <a:cubicBezTo>
                    <a:pt x="2142" y="22167"/>
                    <a:pt x="2342" y="21734"/>
                    <a:pt x="2409" y="21267"/>
                  </a:cubicBezTo>
                  <a:lnTo>
                    <a:pt x="5244" y="1686"/>
                  </a:lnTo>
                  <a:cubicBezTo>
                    <a:pt x="5311" y="1252"/>
                    <a:pt x="5244" y="819"/>
                    <a:pt x="5011" y="418"/>
                  </a:cubicBezTo>
                  <a:cubicBezTo>
                    <a:pt x="4854" y="129"/>
                    <a:pt x="4580" y="1"/>
                    <a:pt x="4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3;p35"/>
            <p:cNvSpPr/>
            <p:nvPr/>
          </p:nvSpPr>
          <p:spPr>
            <a:xfrm>
              <a:off x="5233900" y="3968275"/>
              <a:ext cx="406150" cy="83425"/>
            </a:xfrm>
            <a:custGeom>
              <a:avLst/>
              <a:gdLst/>
              <a:ahLst/>
              <a:cxnLst/>
              <a:rect l="l" t="t" r="r" b="b"/>
              <a:pathLst>
                <a:path w="16246" h="3337" extrusionOk="0">
                  <a:moveTo>
                    <a:pt x="1669" y="1"/>
                  </a:moveTo>
                  <a:cubicBezTo>
                    <a:pt x="735" y="1"/>
                    <a:pt x="1" y="768"/>
                    <a:pt x="1" y="1669"/>
                  </a:cubicBezTo>
                  <a:cubicBezTo>
                    <a:pt x="1" y="2603"/>
                    <a:pt x="735" y="3337"/>
                    <a:pt x="1669" y="3337"/>
                  </a:cubicBezTo>
                  <a:lnTo>
                    <a:pt x="14578" y="3337"/>
                  </a:lnTo>
                  <a:cubicBezTo>
                    <a:pt x="15512" y="3337"/>
                    <a:pt x="16246" y="2603"/>
                    <a:pt x="16246" y="1669"/>
                  </a:cubicBezTo>
                  <a:cubicBezTo>
                    <a:pt x="16246" y="768"/>
                    <a:pt x="15512" y="1"/>
                    <a:pt x="14578"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24;p35"/>
            <p:cNvSpPr/>
            <p:nvPr/>
          </p:nvSpPr>
          <p:spPr>
            <a:xfrm>
              <a:off x="5233900" y="3968275"/>
              <a:ext cx="406150" cy="83425"/>
            </a:xfrm>
            <a:custGeom>
              <a:avLst/>
              <a:gdLst/>
              <a:ahLst/>
              <a:cxnLst/>
              <a:rect l="l" t="t" r="r" b="b"/>
              <a:pathLst>
                <a:path w="16246" h="3337" extrusionOk="0">
                  <a:moveTo>
                    <a:pt x="1669" y="1"/>
                  </a:moveTo>
                  <a:cubicBezTo>
                    <a:pt x="735" y="1"/>
                    <a:pt x="1" y="768"/>
                    <a:pt x="1" y="1669"/>
                  </a:cubicBezTo>
                  <a:cubicBezTo>
                    <a:pt x="1" y="2603"/>
                    <a:pt x="735" y="3337"/>
                    <a:pt x="1669" y="3337"/>
                  </a:cubicBezTo>
                  <a:lnTo>
                    <a:pt x="14578" y="3337"/>
                  </a:lnTo>
                  <a:cubicBezTo>
                    <a:pt x="15512" y="3337"/>
                    <a:pt x="16246" y="2603"/>
                    <a:pt x="16246" y="1669"/>
                  </a:cubicBezTo>
                  <a:cubicBezTo>
                    <a:pt x="16246" y="768"/>
                    <a:pt x="15512" y="1"/>
                    <a:pt x="14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25;p35"/>
            <p:cNvSpPr/>
            <p:nvPr/>
          </p:nvSpPr>
          <p:spPr>
            <a:xfrm>
              <a:off x="5099650" y="4051675"/>
              <a:ext cx="113425" cy="504550"/>
            </a:xfrm>
            <a:custGeom>
              <a:avLst/>
              <a:gdLst/>
              <a:ahLst/>
              <a:cxnLst/>
              <a:rect l="l" t="t" r="r" b="b"/>
              <a:pathLst>
                <a:path w="4537" h="20182" extrusionOk="0">
                  <a:moveTo>
                    <a:pt x="3570" y="1"/>
                  </a:moveTo>
                  <a:lnTo>
                    <a:pt x="0" y="20182"/>
                  </a:lnTo>
                  <a:lnTo>
                    <a:pt x="934" y="20182"/>
                  </a:lnTo>
                  <a:lnTo>
                    <a:pt x="4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26;p35"/>
            <p:cNvSpPr/>
            <p:nvPr/>
          </p:nvSpPr>
          <p:spPr>
            <a:xfrm>
              <a:off x="4691850" y="4051675"/>
              <a:ext cx="112600" cy="504550"/>
            </a:xfrm>
            <a:custGeom>
              <a:avLst/>
              <a:gdLst/>
              <a:ahLst/>
              <a:cxnLst/>
              <a:rect l="l" t="t" r="r" b="b"/>
              <a:pathLst>
                <a:path w="4504" h="20182" extrusionOk="0">
                  <a:moveTo>
                    <a:pt x="3570" y="1"/>
                  </a:moveTo>
                  <a:lnTo>
                    <a:pt x="1" y="20182"/>
                  </a:lnTo>
                  <a:lnTo>
                    <a:pt x="935" y="20182"/>
                  </a:lnTo>
                  <a:lnTo>
                    <a:pt x="45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27;p35"/>
            <p:cNvSpPr/>
            <p:nvPr/>
          </p:nvSpPr>
          <p:spPr>
            <a:xfrm>
              <a:off x="5143850" y="4051675"/>
              <a:ext cx="113425" cy="504550"/>
            </a:xfrm>
            <a:custGeom>
              <a:avLst/>
              <a:gdLst/>
              <a:ahLst/>
              <a:cxnLst/>
              <a:rect l="l" t="t" r="r" b="b"/>
              <a:pathLst>
                <a:path w="4537" h="20182" extrusionOk="0">
                  <a:moveTo>
                    <a:pt x="0" y="1"/>
                  </a:moveTo>
                  <a:lnTo>
                    <a:pt x="3603" y="20182"/>
                  </a:lnTo>
                  <a:lnTo>
                    <a:pt x="4537" y="20182"/>
                  </a:lnTo>
                  <a:lnTo>
                    <a:pt x="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28;p35"/>
            <p:cNvSpPr/>
            <p:nvPr/>
          </p:nvSpPr>
          <p:spPr>
            <a:xfrm>
              <a:off x="5551625" y="4051675"/>
              <a:ext cx="113450" cy="504550"/>
            </a:xfrm>
            <a:custGeom>
              <a:avLst/>
              <a:gdLst/>
              <a:ahLst/>
              <a:cxnLst/>
              <a:rect l="l" t="t" r="r" b="b"/>
              <a:pathLst>
                <a:path w="4538" h="20182" extrusionOk="0">
                  <a:moveTo>
                    <a:pt x="1" y="1"/>
                  </a:moveTo>
                  <a:lnTo>
                    <a:pt x="3603" y="20182"/>
                  </a:lnTo>
                  <a:lnTo>
                    <a:pt x="4537" y="20182"/>
                  </a:lnTo>
                  <a:lnTo>
                    <a:pt x="9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29;p35"/>
            <p:cNvSpPr/>
            <p:nvPr/>
          </p:nvSpPr>
          <p:spPr>
            <a:xfrm>
              <a:off x="4853625" y="2818325"/>
              <a:ext cx="130600" cy="149525"/>
            </a:xfrm>
            <a:custGeom>
              <a:avLst/>
              <a:gdLst/>
              <a:ahLst/>
              <a:cxnLst/>
              <a:rect l="l" t="t" r="r" b="b"/>
              <a:pathLst>
                <a:path w="5224" h="5981" extrusionOk="0">
                  <a:moveTo>
                    <a:pt x="1867" y="0"/>
                  </a:moveTo>
                  <a:cubicBezTo>
                    <a:pt x="1690" y="0"/>
                    <a:pt x="1522" y="21"/>
                    <a:pt x="1369" y="66"/>
                  </a:cubicBezTo>
                  <a:cubicBezTo>
                    <a:pt x="1" y="500"/>
                    <a:pt x="234" y="4136"/>
                    <a:pt x="1002" y="5170"/>
                  </a:cubicBezTo>
                  <a:cubicBezTo>
                    <a:pt x="1414" y="5719"/>
                    <a:pt x="1747" y="5980"/>
                    <a:pt x="2045" y="5980"/>
                  </a:cubicBezTo>
                  <a:cubicBezTo>
                    <a:pt x="2471" y="5980"/>
                    <a:pt x="2825" y="5450"/>
                    <a:pt x="3237" y="4469"/>
                  </a:cubicBezTo>
                  <a:cubicBezTo>
                    <a:pt x="3637" y="3402"/>
                    <a:pt x="4838" y="3869"/>
                    <a:pt x="5105" y="1967"/>
                  </a:cubicBezTo>
                  <a:cubicBezTo>
                    <a:pt x="5223" y="1286"/>
                    <a:pt x="3265" y="0"/>
                    <a:pt x="18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30;p35"/>
            <p:cNvSpPr/>
            <p:nvPr/>
          </p:nvSpPr>
          <p:spPr>
            <a:xfrm>
              <a:off x="4485450" y="3159200"/>
              <a:ext cx="513325" cy="407150"/>
            </a:xfrm>
            <a:custGeom>
              <a:avLst/>
              <a:gdLst/>
              <a:ahLst/>
              <a:cxnLst/>
              <a:rect l="l" t="t" r="r" b="b"/>
              <a:pathLst>
                <a:path w="20533" h="16286" extrusionOk="0">
                  <a:moveTo>
                    <a:pt x="16868" y="0"/>
                  </a:moveTo>
                  <a:cubicBezTo>
                    <a:pt x="15406" y="0"/>
                    <a:pt x="14072" y="962"/>
                    <a:pt x="13661" y="2442"/>
                  </a:cubicBezTo>
                  <a:lnTo>
                    <a:pt x="13594" y="2676"/>
                  </a:lnTo>
                  <a:lnTo>
                    <a:pt x="13394" y="3276"/>
                  </a:lnTo>
                  <a:lnTo>
                    <a:pt x="13194" y="3943"/>
                  </a:lnTo>
                  <a:cubicBezTo>
                    <a:pt x="13060" y="4410"/>
                    <a:pt x="12927" y="4844"/>
                    <a:pt x="12727" y="5278"/>
                  </a:cubicBezTo>
                  <a:cubicBezTo>
                    <a:pt x="12426" y="6145"/>
                    <a:pt x="12093" y="6946"/>
                    <a:pt x="11659" y="7746"/>
                  </a:cubicBezTo>
                  <a:cubicBezTo>
                    <a:pt x="11326" y="8413"/>
                    <a:pt x="10892" y="8980"/>
                    <a:pt x="10425" y="9547"/>
                  </a:cubicBezTo>
                  <a:cubicBezTo>
                    <a:pt x="10258" y="9681"/>
                    <a:pt x="10125" y="9814"/>
                    <a:pt x="9958" y="9948"/>
                  </a:cubicBezTo>
                  <a:cubicBezTo>
                    <a:pt x="9691" y="9781"/>
                    <a:pt x="9458" y="9614"/>
                    <a:pt x="9191" y="9414"/>
                  </a:cubicBezTo>
                  <a:cubicBezTo>
                    <a:pt x="8490" y="8914"/>
                    <a:pt x="7856" y="8380"/>
                    <a:pt x="7223" y="7780"/>
                  </a:cubicBezTo>
                  <a:cubicBezTo>
                    <a:pt x="6555" y="7179"/>
                    <a:pt x="5922" y="6545"/>
                    <a:pt x="5255" y="5912"/>
                  </a:cubicBezTo>
                  <a:cubicBezTo>
                    <a:pt x="4621" y="5244"/>
                    <a:pt x="3954" y="4577"/>
                    <a:pt x="3320" y="3943"/>
                  </a:cubicBezTo>
                  <a:lnTo>
                    <a:pt x="3253" y="3877"/>
                  </a:lnTo>
                  <a:cubicBezTo>
                    <a:pt x="2896" y="3520"/>
                    <a:pt x="2477" y="3367"/>
                    <a:pt x="2070" y="3367"/>
                  </a:cubicBezTo>
                  <a:cubicBezTo>
                    <a:pt x="992" y="3367"/>
                    <a:pt x="0" y="4443"/>
                    <a:pt x="484" y="5678"/>
                  </a:cubicBezTo>
                  <a:cubicBezTo>
                    <a:pt x="851" y="6645"/>
                    <a:pt x="1285" y="7546"/>
                    <a:pt x="1752" y="8480"/>
                  </a:cubicBezTo>
                  <a:cubicBezTo>
                    <a:pt x="2252" y="9381"/>
                    <a:pt x="2786" y="10248"/>
                    <a:pt x="3353" y="11082"/>
                  </a:cubicBezTo>
                  <a:cubicBezTo>
                    <a:pt x="3954" y="11983"/>
                    <a:pt x="4654" y="12816"/>
                    <a:pt x="5355" y="13584"/>
                  </a:cubicBezTo>
                  <a:cubicBezTo>
                    <a:pt x="6155" y="14451"/>
                    <a:pt x="7056" y="15218"/>
                    <a:pt x="8057" y="15885"/>
                  </a:cubicBezTo>
                  <a:cubicBezTo>
                    <a:pt x="8457" y="16119"/>
                    <a:pt x="8924" y="16286"/>
                    <a:pt x="9391" y="16286"/>
                  </a:cubicBezTo>
                  <a:lnTo>
                    <a:pt x="9658" y="16286"/>
                  </a:lnTo>
                  <a:cubicBezTo>
                    <a:pt x="10592" y="16286"/>
                    <a:pt x="11526" y="16119"/>
                    <a:pt x="12393" y="15752"/>
                  </a:cubicBezTo>
                  <a:cubicBezTo>
                    <a:pt x="13194" y="15418"/>
                    <a:pt x="13961" y="14985"/>
                    <a:pt x="14595" y="14451"/>
                  </a:cubicBezTo>
                  <a:cubicBezTo>
                    <a:pt x="15729" y="13517"/>
                    <a:pt x="16663" y="12383"/>
                    <a:pt x="17430" y="11149"/>
                  </a:cubicBezTo>
                  <a:cubicBezTo>
                    <a:pt x="18064" y="10048"/>
                    <a:pt x="18631" y="8914"/>
                    <a:pt x="19098" y="7713"/>
                  </a:cubicBezTo>
                  <a:cubicBezTo>
                    <a:pt x="19298" y="7146"/>
                    <a:pt x="19498" y="6579"/>
                    <a:pt x="19665" y="5978"/>
                  </a:cubicBezTo>
                  <a:cubicBezTo>
                    <a:pt x="19765" y="5678"/>
                    <a:pt x="19865" y="5378"/>
                    <a:pt x="19932" y="5078"/>
                  </a:cubicBezTo>
                  <a:lnTo>
                    <a:pt x="20032" y="4644"/>
                  </a:lnTo>
                  <a:lnTo>
                    <a:pt x="20165" y="4110"/>
                  </a:lnTo>
                  <a:cubicBezTo>
                    <a:pt x="20532" y="2376"/>
                    <a:pt x="19531" y="641"/>
                    <a:pt x="17830" y="141"/>
                  </a:cubicBezTo>
                  <a:cubicBezTo>
                    <a:pt x="17509" y="46"/>
                    <a:pt x="17186" y="0"/>
                    <a:pt x="168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31;p35"/>
            <p:cNvSpPr/>
            <p:nvPr/>
          </p:nvSpPr>
          <p:spPr>
            <a:xfrm>
              <a:off x="4403325" y="3182850"/>
              <a:ext cx="173475" cy="128825"/>
            </a:xfrm>
            <a:custGeom>
              <a:avLst/>
              <a:gdLst/>
              <a:ahLst/>
              <a:cxnLst/>
              <a:rect l="l" t="t" r="r" b="b"/>
              <a:pathLst>
                <a:path w="6939" h="5153" extrusionOk="0">
                  <a:moveTo>
                    <a:pt x="2284" y="0"/>
                  </a:moveTo>
                  <a:cubicBezTo>
                    <a:pt x="1939" y="0"/>
                    <a:pt x="1600" y="154"/>
                    <a:pt x="1368" y="429"/>
                  </a:cubicBezTo>
                  <a:lnTo>
                    <a:pt x="434" y="1563"/>
                  </a:lnTo>
                  <a:cubicBezTo>
                    <a:pt x="0" y="2063"/>
                    <a:pt x="100" y="2831"/>
                    <a:pt x="601" y="3231"/>
                  </a:cubicBezTo>
                  <a:lnTo>
                    <a:pt x="1668" y="4065"/>
                  </a:lnTo>
                  <a:cubicBezTo>
                    <a:pt x="2068" y="4398"/>
                    <a:pt x="2569" y="4632"/>
                    <a:pt x="3069" y="4765"/>
                  </a:cubicBezTo>
                  <a:lnTo>
                    <a:pt x="4503" y="5099"/>
                  </a:lnTo>
                  <a:cubicBezTo>
                    <a:pt x="4646" y="5135"/>
                    <a:pt x="4792" y="5152"/>
                    <a:pt x="4937" y="5152"/>
                  </a:cubicBezTo>
                  <a:cubicBezTo>
                    <a:pt x="5469" y="5152"/>
                    <a:pt x="5990" y="4918"/>
                    <a:pt x="6305" y="4499"/>
                  </a:cubicBezTo>
                  <a:cubicBezTo>
                    <a:pt x="6938" y="3765"/>
                    <a:pt x="6838" y="2697"/>
                    <a:pt x="6104" y="2063"/>
                  </a:cubicBezTo>
                  <a:cubicBezTo>
                    <a:pt x="5571" y="1630"/>
                    <a:pt x="4970" y="1263"/>
                    <a:pt x="4337" y="1029"/>
                  </a:cubicBezTo>
                  <a:lnTo>
                    <a:pt x="2869" y="162"/>
                  </a:lnTo>
                  <a:cubicBezTo>
                    <a:pt x="2685" y="52"/>
                    <a:pt x="2484" y="0"/>
                    <a:pt x="228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32;p35"/>
            <p:cNvSpPr/>
            <p:nvPr/>
          </p:nvSpPr>
          <p:spPr>
            <a:xfrm>
              <a:off x="4806100" y="3106150"/>
              <a:ext cx="608800" cy="746450"/>
            </a:xfrm>
            <a:custGeom>
              <a:avLst/>
              <a:gdLst/>
              <a:ahLst/>
              <a:cxnLst/>
              <a:rect l="l" t="t" r="r" b="b"/>
              <a:pathLst>
                <a:path w="24352" h="29858" extrusionOk="0">
                  <a:moveTo>
                    <a:pt x="13881" y="0"/>
                  </a:moveTo>
                  <a:cubicBezTo>
                    <a:pt x="13648" y="0"/>
                    <a:pt x="13413" y="10"/>
                    <a:pt x="13177" y="28"/>
                  </a:cubicBezTo>
                  <a:cubicBezTo>
                    <a:pt x="9708" y="295"/>
                    <a:pt x="5838" y="762"/>
                    <a:pt x="2936" y="2129"/>
                  </a:cubicBezTo>
                  <a:cubicBezTo>
                    <a:pt x="1468" y="2830"/>
                    <a:pt x="634" y="4398"/>
                    <a:pt x="901" y="5999"/>
                  </a:cubicBezTo>
                  <a:cubicBezTo>
                    <a:pt x="1335" y="9268"/>
                    <a:pt x="1668" y="11770"/>
                    <a:pt x="2469" y="14471"/>
                  </a:cubicBezTo>
                  <a:cubicBezTo>
                    <a:pt x="4170" y="20309"/>
                    <a:pt x="1" y="22844"/>
                    <a:pt x="3903" y="27381"/>
                  </a:cubicBezTo>
                  <a:cubicBezTo>
                    <a:pt x="5018" y="28648"/>
                    <a:pt x="9866" y="29858"/>
                    <a:pt x="15160" y="29858"/>
                  </a:cubicBezTo>
                  <a:cubicBezTo>
                    <a:pt x="17949" y="29858"/>
                    <a:pt x="20862" y="29522"/>
                    <a:pt x="23417" y="28682"/>
                  </a:cubicBezTo>
                  <a:cubicBezTo>
                    <a:pt x="24351" y="24712"/>
                    <a:pt x="23918" y="16640"/>
                    <a:pt x="22717" y="7767"/>
                  </a:cubicBezTo>
                  <a:cubicBezTo>
                    <a:pt x="22146" y="3266"/>
                    <a:pt x="18324" y="0"/>
                    <a:pt x="138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33;p35"/>
            <p:cNvSpPr/>
            <p:nvPr/>
          </p:nvSpPr>
          <p:spPr>
            <a:xfrm>
              <a:off x="5058775" y="3407875"/>
              <a:ext cx="311925" cy="353050"/>
            </a:xfrm>
            <a:custGeom>
              <a:avLst/>
              <a:gdLst/>
              <a:ahLst/>
              <a:cxnLst/>
              <a:rect l="l" t="t" r="r" b="b"/>
              <a:pathLst>
                <a:path w="12477" h="14122" extrusionOk="0">
                  <a:moveTo>
                    <a:pt x="10575" y="1"/>
                  </a:moveTo>
                  <a:lnTo>
                    <a:pt x="1" y="12576"/>
                  </a:lnTo>
                  <a:cubicBezTo>
                    <a:pt x="1" y="12576"/>
                    <a:pt x="1498" y="14122"/>
                    <a:pt x="5115" y="14122"/>
                  </a:cubicBezTo>
                  <a:cubicBezTo>
                    <a:pt x="5783" y="14122"/>
                    <a:pt x="6523" y="14069"/>
                    <a:pt x="7339" y="13944"/>
                  </a:cubicBezTo>
                  <a:cubicBezTo>
                    <a:pt x="11042" y="11409"/>
                    <a:pt x="12476" y="9007"/>
                    <a:pt x="10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34;p35"/>
            <p:cNvSpPr/>
            <p:nvPr/>
          </p:nvSpPr>
          <p:spPr>
            <a:xfrm>
              <a:off x="5013750" y="3372025"/>
              <a:ext cx="136800" cy="70075"/>
            </a:xfrm>
            <a:custGeom>
              <a:avLst/>
              <a:gdLst/>
              <a:ahLst/>
              <a:cxnLst/>
              <a:rect l="l" t="t" r="r" b="b"/>
              <a:pathLst>
                <a:path w="5472" h="2803" extrusionOk="0">
                  <a:moveTo>
                    <a:pt x="568" y="0"/>
                  </a:moveTo>
                  <a:cubicBezTo>
                    <a:pt x="334" y="0"/>
                    <a:pt x="134" y="201"/>
                    <a:pt x="134" y="401"/>
                  </a:cubicBezTo>
                  <a:lnTo>
                    <a:pt x="34" y="2335"/>
                  </a:lnTo>
                  <a:cubicBezTo>
                    <a:pt x="1" y="2569"/>
                    <a:pt x="167" y="2769"/>
                    <a:pt x="367" y="2769"/>
                  </a:cubicBezTo>
                  <a:lnTo>
                    <a:pt x="4904" y="2802"/>
                  </a:lnTo>
                  <a:cubicBezTo>
                    <a:pt x="5104" y="2802"/>
                    <a:pt x="5304" y="2636"/>
                    <a:pt x="5304" y="2402"/>
                  </a:cubicBezTo>
                  <a:lnTo>
                    <a:pt x="5438" y="467"/>
                  </a:lnTo>
                  <a:cubicBezTo>
                    <a:pt x="5471" y="234"/>
                    <a:pt x="5304" y="34"/>
                    <a:pt x="5071" y="34"/>
                  </a:cubicBez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35;p35"/>
            <p:cNvSpPr/>
            <p:nvPr/>
          </p:nvSpPr>
          <p:spPr>
            <a:xfrm>
              <a:off x="4957875" y="3159100"/>
              <a:ext cx="194575" cy="127050"/>
            </a:xfrm>
            <a:custGeom>
              <a:avLst/>
              <a:gdLst/>
              <a:ahLst/>
              <a:cxnLst/>
              <a:rect l="l" t="t" r="r" b="b"/>
              <a:pathLst>
                <a:path w="7783" h="5082" extrusionOk="0">
                  <a:moveTo>
                    <a:pt x="7544" y="1"/>
                  </a:moveTo>
                  <a:cubicBezTo>
                    <a:pt x="7514" y="1"/>
                    <a:pt x="7488" y="14"/>
                    <a:pt x="7473" y="45"/>
                  </a:cubicBezTo>
                  <a:cubicBezTo>
                    <a:pt x="6305" y="1546"/>
                    <a:pt x="2669" y="3881"/>
                    <a:pt x="101" y="4781"/>
                  </a:cubicBezTo>
                  <a:cubicBezTo>
                    <a:pt x="34" y="4815"/>
                    <a:pt x="1" y="4915"/>
                    <a:pt x="34" y="4982"/>
                  </a:cubicBezTo>
                  <a:cubicBezTo>
                    <a:pt x="34" y="5048"/>
                    <a:pt x="101" y="5082"/>
                    <a:pt x="167" y="5082"/>
                  </a:cubicBezTo>
                  <a:lnTo>
                    <a:pt x="201" y="5082"/>
                  </a:lnTo>
                  <a:cubicBezTo>
                    <a:pt x="2602" y="4214"/>
                    <a:pt x="6405" y="1913"/>
                    <a:pt x="7706" y="245"/>
                  </a:cubicBezTo>
                  <a:cubicBezTo>
                    <a:pt x="7783" y="142"/>
                    <a:pt x="7644" y="1"/>
                    <a:pt x="7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36;p35"/>
            <p:cNvSpPr/>
            <p:nvPr/>
          </p:nvSpPr>
          <p:spPr>
            <a:xfrm>
              <a:off x="4932025" y="3173550"/>
              <a:ext cx="97600" cy="119275"/>
            </a:xfrm>
            <a:custGeom>
              <a:avLst/>
              <a:gdLst/>
              <a:ahLst/>
              <a:cxnLst/>
              <a:rect l="l" t="t" r="r" b="b"/>
              <a:pathLst>
                <a:path w="3904" h="4771" extrusionOk="0">
                  <a:moveTo>
                    <a:pt x="167" y="0"/>
                  </a:moveTo>
                  <a:cubicBezTo>
                    <a:pt x="67" y="0"/>
                    <a:pt x="1" y="100"/>
                    <a:pt x="34" y="167"/>
                  </a:cubicBezTo>
                  <a:cubicBezTo>
                    <a:pt x="234" y="1501"/>
                    <a:pt x="1235" y="4003"/>
                    <a:pt x="3703" y="4770"/>
                  </a:cubicBezTo>
                  <a:lnTo>
                    <a:pt x="3737" y="4770"/>
                  </a:lnTo>
                  <a:cubicBezTo>
                    <a:pt x="3803" y="4770"/>
                    <a:pt x="3837" y="4704"/>
                    <a:pt x="3870" y="4670"/>
                  </a:cubicBezTo>
                  <a:cubicBezTo>
                    <a:pt x="3903" y="4570"/>
                    <a:pt x="3837" y="4504"/>
                    <a:pt x="3770" y="4470"/>
                  </a:cubicBezTo>
                  <a:cubicBezTo>
                    <a:pt x="1468" y="3770"/>
                    <a:pt x="534" y="1401"/>
                    <a:pt x="334" y="134"/>
                  </a:cubicBezTo>
                  <a:cubicBezTo>
                    <a:pt x="301" y="34"/>
                    <a:pt x="234"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37;p35"/>
            <p:cNvSpPr/>
            <p:nvPr/>
          </p:nvSpPr>
          <p:spPr>
            <a:xfrm>
              <a:off x="4949550" y="2988425"/>
              <a:ext cx="190150" cy="226850"/>
            </a:xfrm>
            <a:custGeom>
              <a:avLst/>
              <a:gdLst/>
              <a:ahLst/>
              <a:cxnLst/>
              <a:rect l="l" t="t" r="r" b="b"/>
              <a:pathLst>
                <a:path w="7606" h="9074" extrusionOk="0">
                  <a:moveTo>
                    <a:pt x="5270" y="0"/>
                  </a:moveTo>
                  <a:lnTo>
                    <a:pt x="567" y="3870"/>
                  </a:lnTo>
                  <a:cubicBezTo>
                    <a:pt x="934" y="4470"/>
                    <a:pt x="1568" y="5304"/>
                    <a:pt x="701" y="6071"/>
                  </a:cubicBezTo>
                  <a:cubicBezTo>
                    <a:pt x="434" y="6305"/>
                    <a:pt x="234" y="6605"/>
                    <a:pt x="167" y="6938"/>
                  </a:cubicBezTo>
                  <a:cubicBezTo>
                    <a:pt x="0" y="7639"/>
                    <a:pt x="767" y="9073"/>
                    <a:pt x="2068" y="9073"/>
                  </a:cubicBezTo>
                  <a:cubicBezTo>
                    <a:pt x="3369" y="9073"/>
                    <a:pt x="5938" y="7772"/>
                    <a:pt x="6905" y="7139"/>
                  </a:cubicBezTo>
                  <a:cubicBezTo>
                    <a:pt x="7572" y="6738"/>
                    <a:pt x="7605" y="5804"/>
                    <a:pt x="6972" y="5337"/>
                  </a:cubicBezTo>
                  <a:cubicBezTo>
                    <a:pt x="5671" y="4337"/>
                    <a:pt x="5204" y="1701"/>
                    <a:pt x="5270"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38;p35"/>
            <p:cNvSpPr/>
            <p:nvPr/>
          </p:nvSpPr>
          <p:spPr>
            <a:xfrm>
              <a:off x="4963725" y="3040125"/>
              <a:ext cx="90075" cy="80075"/>
            </a:xfrm>
            <a:custGeom>
              <a:avLst/>
              <a:gdLst/>
              <a:ahLst/>
              <a:cxnLst/>
              <a:rect l="l" t="t" r="r" b="b"/>
              <a:pathLst>
                <a:path w="3603" h="3203" extrusionOk="0">
                  <a:moveTo>
                    <a:pt x="3202" y="0"/>
                  </a:moveTo>
                  <a:lnTo>
                    <a:pt x="0" y="1802"/>
                  </a:lnTo>
                  <a:cubicBezTo>
                    <a:pt x="334" y="2202"/>
                    <a:pt x="500" y="2669"/>
                    <a:pt x="567" y="3203"/>
                  </a:cubicBezTo>
                  <a:cubicBezTo>
                    <a:pt x="2168" y="2535"/>
                    <a:pt x="3603" y="1301"/>
                    <a:pt x="3302" y="334"/>
                  </a:cubicBezTo>
                  <a:cubicBezTo>
                    <a:pt x="3269" y="234"/>
                    <a:pt x="3236" y="134"/>
                    <a:pt x="32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39;p35"/>
            <p:cNvSpPr/>
            <p:nvPr/>
          </p:nvSpPr>
          <p:spPr>
            <a:xfrm>
              <a:off x="4558425" y="4293525"/>
              <a:ext cx="153475" cy="206825"/>
            </a:xfrm>
            <a:custGeom>
              <a:avLst/>
              <a:gdLst/>
              <a:ahLst/>
              <a:cxnLst/>
              <a:rect l="l" t="t" r="r" b="b"/>
              <a:pathLst>
                <a:path w="6139" h="8273" extrusionOk="0">
                  <a:moveTo>
                    <a:pt x="3937" y="0"/>
                  </a:moveTo>
                  <a:cubicBezTo>
                    <a:pt x="3937" y="0"/>
                    <a:pt x="534" y="1034"/>
                    <a:pt x="1" y="1601"/>
                  </a:cubicBezTo>
                  <a:cubicBezTo>
                    <a:pt x="1001" y="3803"/>
                    <a:pt x="1735" y="8273"/>
                    <a:pt x="1735" y="8273"/>
                  </a:cubicBezTo>
                  <a:lnTo>
                    <a:pt x="6138" y="7839"/>
                  </a:lnTo>
                  <a:cubicBezTo>
                    <a:pt x="5571" y="5170"/>
                    <a:pt x="4837" y="2569"/>
                    <a:pt x="3937"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40;p35"/>
            <p:cNvSpPr/>
            <p:nvPr/>
          </p:nvSpPr>
          <p:spPr>
            <a:xfrm>
              <a:off x="4339925" y="3723950"/>
              <a:ext cx="849800" cy="682350"/>
            </a:xfrm>
            <a:custGeom>
              <a:avLst/>
              <a:gdLst/>
              <a:ahLst/>
              <a:cxnLst/>
              <a:rect l="l" t="t" r="r" b="b"/>
              <a:pathLst>
                <a:path w="33992" h="27294" extrusionOk="0">
                  <a:moveTo>
                    <a:pt x="29555" y="501"/>
                  </a:moveTo>
                  <a:cubicBezTo>
                    <a:pt x="16780" y="667"/>
                    <a:pt x="1" y="0"/>
                    <a:pt x="3937" y="11642"/>
                  </a:cubicBezTo>
                  <a:cubicBezTo>
                    <a:pt x="5638" y="16612"/>
                    <a:pt x="4204" y="14911"/>
                    <a:pt x="6205" y="20948"/>
                  </a:cubicBezTo>
                  <a:cubicBezTo>
                    <a:pt x="7039" y="23550"/>
                    <a:pt x="7340" y="24284"/>
                    <a:pt x="7973" y="26085"/>
                  </a:cubicBezTo>
                  <a:cubicBezTo>
                    <a:pt x="8337" y="26977"/>
                    <a:pt x="9714" y="27293"/>
                    <a:pt x="11134" y="27293"/>
                  </a:cubicBezTo>
                  <a:cubicBezTo>
                    <a:pt x="12317" y="27293"/>
                    <a:pt x="13529" y="27074"/>
                    <a:pt x="14211" y="26786"/>
                  </a:cubicBezTo>
                  <a:cubicBezTo>
                    <a:pt x="16012" y="25819"/>
                    <a:pt x="14478" y="23217"/>
                    <a:pt x="14278" y="21782"/>
                  </a:cubicBezTo>
                  <a:cubicBezTo>
                    <a:pt x="13244" y="14644"/>
                    <a:pt x="15145" y="15478"/>
                    <a:pt x="12910" y="10808"/>
                  </a:cubicBezTo>
                  <a:lnTo>
                    <a:pt x="12910" y="10808"/>
                  </a:lnTo>
                  <a:cubicBezTo>
                    <a:pt x="13679" y="10915"/>
                    <a:pt x="14767" y="10988"/>
                    <a:pt x="16036" y="10988"/>
                  </a:cubicBezTo>
                  <a:cubicBezTo>
                    <a:pt x="21482" y="10988"/>
                    <a:pt x="30277" y="9651"/>
                    <a:pt x="31657" y="3970"/>
                  </a:cubicBezTo>
                  <a:cubicBezTo>
                    <a:pt x="31624" y="3970"/>
                    <a:pt x="33992" y="1201"/>
                    <a:pt x="29555" y="50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1;p35"/>
            <p:cNvSpPr/>
            <p:nvPr/>
          </p:nvSpPr>
          <p:spPr>
            <a:xfrm>
              <a:off x="4339925" y="3723950"/>
              <a:ext cx="849800" cy="682350"/>
            </a:xfrm>
            <a:custGeom>
              <a:avLst/>
              <a:gdLst/>
              <a:ahLst/>
              <a:cxnLst/>
              <a:rect l="l" t="t" r="r" b="b"/>
              <a:pathLst>
                <a:path w="33992" h="27294" extrusionOk="0">
                  <a:moveTo>
                    <a:pt x="29555" y="501"/>
                  </a:moveTo>
                  <a:cubicBezTo>
                    <a:pt x="16780" y="667"/>
                    <a:pt x="1" y="0"/>
                    <a:pt x="3937" y="11642"/>
                  </a:cubicBezTo>
                  <a:cubicBezTo>
                    <a:pt x="5638" y="16612"/>
                    <a:pt x="4204" y="14911"/>
                    <a:pt x="6205" y="20948"/>
                  </a:cubicBezTo>
                  <a:cubicBezTo>
                    <a:pt x="7039" y="23550"/>
                    <a:pt x="7340" y="24284"/>
                    <a:pt x="7973" y="26085"/>
                  </a:cubicBezTo>
                  <a:cubicBezTo>
                    <a:pt x="8337" y="26977"/>
                    <a:pt x="9714" y="27293"/>
                    <a:pt x="11134" y="27293"/>
                  </a:cubicBezTo>
                  <a:cubicBezTo>
                    <a:pt x="12317" y="27293"/>
                    <a:pt x="13529" y="27074"/>
                    <a:pt x="14211" y="26786"/>
                  </a:cubicBezTo>
                  <a:cubicBezTo>
                    <a:pt x="16012" y="25819"/>
                    <a:pt x="14478" y="23217"/>
                    <a:pt x="14278" y="21782"/>
                  </a:cubicBezTo>
                  <a:cubicBezTo>
                    <a:pt x="13244" y="14644"/>
                    <a:pt x="15145" y="15478"/>
                    <a:pt x="12910" y="10808"/>
                  </a:cubicBezTo>
                  <a:lnTo>
                    <a:pt x="12910" y="10808"/>
                  </a:lnTo>
                  <a:cubicBezTo>
                    <a:pt x="13679" y="10915"/>
                    <a:pt x="14767" y="10988"/>
                    <a:pt x="16036" y="10988"/>
                  </a:cubicBezTo>
                  <a:cubicBezTo>
                    <a:pt x="21482" y="10988"/>
                    <a:pt x="30277" y="9651"/>
                    <a:pt x="31657" y="3970"/>
                  </a:cubicBezTo>
                  <a:cubicBezTo>
                    <a:pt x="31624" y="3970"/>
                    <a:pt x="33992" y="1201"/>
                    <a:pt x="29555" y="50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42;p35"/>
            <p:cNvSpPr/>
            <p:nvPr/>
          </p:nvSpPr>
          <p:spPr>
            <a:xfrm>
              <a:off x="4562600" y="4371900"/>
              <a:ext cx="137625" cy="56950"/>
            </a:xfrm>
            <a:custGeom>
              <a:avLst/>
              <a:gdLst/>
              <a:ahLst/>
              <a:cxnLst/>
              <a:rect l="l" t="t" r="r" b="b"/>
              <a:pathLst>
                <a:path w="5505" h="2278" extrusionOk="0">
                  <a:moveTo>
                    <a:pt x="5171" y="1"/>
                  </a:moveTo>
                  <a:cubicBezTo>
                    <a:pt x="3536" y="1"/>
                    <a:pt x="1902" y="201"/>
                    <a:pt x="301" y="534"/>
                  </a:cubicBezTo>
                  <a:cubicBezTo>
                    <a:pt x="100" y="601"/>
                    <a:pt x="0" y="835"/>
                    <a:pt x="100" y="1035"/>
                  </a:cubicBezTo>
                  <a:lnTo>
                    <a:pt x="634" y="2102"/>
                  </a:lnTo>
                  <a:cubicBezTo>
                    <a:pt x="689" y="2213"/>
                    <a:pt x="790" y="2277"/>
                    <a:pt x="918" y="2277"/>
                  </a:cubicBezTo>
                  <a:cubicBezTo>
                    <a:pt x="945" y="2277"/>
                    <a:pt x="972" y="2275"/>
                    <a:pt x="1001" y="2269"/>
                  </a:cubicBezTo>
                  <a:cubicBezTo>
                    <a:pt x="1567" y="2161"/>
                    <a:pt x="3089" y="1923"/>
                    <a:pt x="4321" y="1923"/>
                  </a:cubicBezTo>
                  <a:cubicBezTo>
                    <a:pt x="4616" y="1923"/>
                    <a:pt x="4893" y="1937"/>
                    <a:pt x="5137" y="1969"/>
                  </a:cubicBezTo>
                  <a:cubicBezTo>
                    <a:pt x="5304" y="1969"/>
                    <a:pt x="5471" y="1835"/>
                    <a:pt x="5504" y="1635"/>
                  </a:cubicBezTo>
                  <a:cubicBezTo>
                    <a:pt x="5504" y="1235"/>
                    <a:pt x="5504" y="668"/>
                    <a:pt x="5504" y="334"/>
                  </a:cubicBezTo>
                  <a:cubicBezTo>
                    <a:pt x="5471" y="134"/>
                    <a:pt x="5337" y="1"/>
                    <a:pt x="51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3;p35"/>
            <p:cNvSpPr/>
            <p:nvPr/>
          </p:nvSpPr>
          <p:spPr>
            <a:xfrm>
              <a:off x="4436675" y="4475300"/>
              <a:ext cx="299400" cy="99350"/>
            </a:xfrm>
            <a:custGeom>
              <a:avLst/>
              <a:gdLst/>
              <a:ahLst/>
              <a:cxnLst/>
              <a:rect l="l" t="t" r="r" b="b"/>
              <a:pathLst>
                <a:path w="11976" h="3974" extrusionOk="0">
                  <a:moveTo>
                    <a:pt x="11175" y="1"/>
                  </a:moveTo>
                  <a:lnTo>
                    <a:pt x="6638" y="34"/>
                  </a:lnTo>
                  <a:cubicBezTo>
                    <a:pt x="6592" y="30"/>
                    <a:pt x="6545" y="28"/>
                    <a:pt x="6499" y="28"/>
                  </a:cubicBezTo>
                  <a:cubicBezTo>
                    <a:pt x="6179" y="28"/>
                    <a:pt x="5866" y="126"/>
                    <a:pt x="5604" y="301"/>
                  </a:cubicBezTo>
                  <a:cubicBezTo>
                    <a:pt x="4604" y="1135"/>
                    <a:pt x="3003" y="1969"/>
                    <a:pt x="734" y="2403"/>
                  </a:cubicBezTo>
                  <a:cubicBezTo>
                    <a:pt x="0" y="2536"/>
                    <a:pt x="301" y="3971"/>
                    <a:pt x="2002" y="3971"/>
                  </a:cubicBezTo>
                  <a:cubicBezTo>
                    <a:pt x="4804" y="3971"/>
                    <a:pt x="4704" y="3870"/>
                    <a:pt x="7105" y="3870"/>
                  </a:cubicBezTo>
                  <a:cubicBezTo>
                    <a:pt x="9140" y="3870"/>
                    <a:pt x="9674" y="3937"/>
                    <a:pt x="11308" y="3971"/>
                  </a:cubicBezTo>
                  <a:cubicBezTo>
                    <a:pt x="11327" y="3972"/>
                    <a:pt x="11346" y="3973"/>
                    <a:pt x="11364" y="3973"/>
                  </a:cubicBezTo>
                  <a:cubicBezTo>
                    <a:pt x="11705" y="3973"/>
                    <a:pt x="11976" y="3685"/>
                    <a:pt x="11976" y="3337"/>
                  </a:cubicBezTo>
                  <a:lnTo>
                    <a:pt x="11509" y="234"/>
                  </a:lnTo>
                  <a:cubicBezTo>
                    <a:pt x="11442" y="101"/>
                    <a:pt x="11308" y="1"/>
                    <a:pt x="11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44;p35"/>
            <p:cNvSpPr/>
            <p:nvPr/>
          </p:nvSpPr>
          <p:spPr>
            <a:xfrm>
              <a:off x="4857800" y="2784050"/>
              <a:ext cx="241025" cy="310225"/>
            </a:xfrm>
            <a:custGeom>
              <a:avLst/>
              <a:gdLst/>
              <a:ahLst/>
              <a:cxnLst/>
              <a:rect l="l" t="t" r="r" b="b"/>
              <a:pathLst>
                <a:path w="9641" h="12409" extrusionOk="0">
                  <a:moveTo>
                    <a:pt x="5414" y="0"/>
                  </a:moveTo>
                  <a:cubicBezTo>
                    <a:pt x="4699" y="0"/>
                    <a:pt x="3945" y="178"/>
                    <a:pt x="3203" y="570"/>
                  </a:cubicBezTo>
                  <a:cubicBezTo>
                    <a:pt x="168" y="2204"/>
                    <a:pt x="1" y="6874"/>
                    <a:pt x="868" y="9576"/>
                  </a:cubicBezTo>
                  <a:cubicBezTo>
                    <a:pt x="1441" y="11355"/>
                    <a:pt x="3081" y="12408"/>
                    <a:pt x="4801" y="12408"/>
                  </a:cubicBezTo>
                  <a:cubicBezTo>
                    <a:pt x="5983" y="12408"/>
                    <a:pt x="7202" y="11911"/>
                    <a:pt x="8140" y="10810"/>
                  </a:cubicBezTo>
                  <a:cubicBezTo>
                    <a:pt x="9641" y="9009"/>
                    <a:pt x="9474" y="7208"/>
                    <a:pt x="9474" y="4072"/>
                  </a:cubicBezTo>
                  <a:cubicBezTo>
                    <a:pt x="9474" y="1703"/>
                    <a:pt x="7627" y="0"/>
                    <a:pt x="541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45;p35"/>
            <p:cNvSpPr/>
            <p:nvPr/>
          </p:nvSpPr>
          <p:spPr>
            <a:xfrm>
              <a:off x="4950375" y="2908275"/>
              <a:ext cx="17525" cy="25200"/>
            </a:xfrm>
            <a:custGeom>
              <a:avLst/>
              <a:gdLst/>
              <a:ahLst/>
              <a:cxnLst/>
              <a:rect l="l" t="t" r="r" b="b"/>
              <a:pathLst>
                <a:path w="701" h="1008" extrusionOk="0">
                  <a:moveTo>
                    <a:pt x="363" y="1"/>
                  </a:moveTo>
                  <a:cubicBezTo>
                    <a:pt x="180" y="1"/>
                    <a:pt x="32" y="221"/>
                    <a:pt x="0" y="471"/>
                  </a:cubicBezTo>
                  <a:cubicBezTo>
                    <a:pt x="0" y="771"/>
                    <a:pt x="134" y="1005"/>
                    <a:pt x="301" y="1005"/>
                  </a:cubicBezTo>
                  <a:cubicBezTo>
                    <a:pt x="314" y="1007"/>
                    <a:pt x="326" y="1008"/>
                    <a:pt x="339" y="1008"/>
                  </a:cubicBezTo>
                  <a:cubicBezTo>
                    <a:pt x="522" y="1008"/>
                    <a:pt x="668" y="787"/>
                    <a:pt x="668" y="538"/>
                  </a:cubicBezTo>
                  <a:cubicBezTo>
                    <a:pt x="701" y="237"/>
                    <a:pt x="567" y="4"/>
                    <a:pt x="401" y="4"/>
                  </a:cubicBezTo>
                  <a:cubicBezTo>
                    <a:pt x="388" y="2"/>
                    <a:pt x="375" y="1"/>
                    <a:pt x="3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46;p35"/>
            <p:cNvSpPr/>
            <p:nvPr/>
          </p:nvSpPr>
          <p:spPr>
            <a:xfrm>
              <a:off x="4876975" y="2906600"/>
              <a:ext cx="17550" cy="25975"/>
            </a:xfrm>
            <a:custGeom>
              <a:avLst/>
              <a:gdLst/>
              <a:ahLst/>
              <a:cxnLst/>
              <a:rect l="l" t="t" r="r" b="b"/>
              <a:pathLst>
                <a:path w="702" h="1039" extrusionOk="0">
                  <a:moveTo>
                    <a:pt x="363" y="1"/>
                  </a:moveTo>
                  <a:cubicBezTo>
                    <a:pt x="180" y="1"/>
                    <a:pt x="34" y="221"/>
                    <a:pt x="34" y="471"/>
                  </a:cubicBezTo>
                  <a:cubicBezTo>
                    <a:pt x="1" y="771"/>
                    <a:pt x="134" y="1005"/>
                    <a:pt x="301" y="1038"/>
                  </a:cubicBezTo>
                  <a:cubicBezTo>
                    <a:pt x="501" y="1038"/>
                    <a:pt x="668" y="805"/>
                    <a:pt x="701" y="538"/>
                  </a:cubicBezTo>
                  <a:cubicBezTo>
                    <a:pt x="701" y="238"/>
                    <a:pt x="568" y="4"/>
                    <a:pt x="401" y="4"/>
                  </a:cubicBezTo>
                  <a:cubicBezTo>
                    <a:pt x="388" y="2"/>
                    <a:pt x="376" y="1"/>
                    <a:pt x="3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7;p35"/>
            <p:cNvSpPr/>
            <p:nvPr/>
          </p:nvSpPr>
          <p:spPr>
            <a:xfrm>
              <a:off x="5012925" y="2817500"/>
              <a:ext cx="145950" cy="140650"/>
            </a:xfrm>
            <a:custGeom>
              <a:avLst/>
              <a:gdLst/>
              <a:ahLst/>
              <a:cxnLst/>
              <a:rect l="l" t="t" r="r" b="b"/>
              <a:pathLst>
                <a:path w="5838" h="5626" extrusionOk="0">
                  <a:moveTo>
                    <a:pt x="2372" y="0"/>
                  </a:moveTo>
                  <a:cubicBezTo>
                    <a:pt x="1555" y="0"/>
                    <a:pt x="841" y="190"/>
                    <a:pt x="701" y="533"/>
                  </a:cubicBezTo>
                  <a:cubicBezTo>
                    <a:pt x="0" y="2334"/>
                    <a:pt x="1234" y="2534"/>
                    <a:pt x="1101" y="3668"/>
                  </a:cubicBezTo>
                  <a:cubicBezTo>
                    <a:pt x="906" y="4986"/>
                    <a:pt x="996" y="5625"/>
                    <a:pt x="1660" y="5625"/>
                  </a:cubicBezTo>
                  <a:cubicBezTo>
                    <a:pt x="1903" y="5625"/>
                    <a:pt x="2224" y="5539"/>
                    <a:pt x="2635" y="5369"/>
                  </a:cubicBezTo>
                  <a:cubicBezTo>
                    <a:pt x="3836" y="4902"/>
                    <a:pt x="5838" y="1834"/>
                    <a:pt x="4870" y="799"/>
                  </a:cubicBezTo>
                  <a:cubicBezTo>
                    <a:pt x="4372" y="248"/>
                    <a:pt x="3305" y="0"/>
                    <a:pt x="23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8;p35"/>
            <p:cNvSpPr/>
            <p:nvPr/>
          </p:nvSpPr>
          <p:spPr>
            <a:xfrm>
              <a:off x="4839100" y="2722675"/>
              <a:ext cx="343975" cy="132325"/>
            </a:xfrm>
            <a:custGeom>
              <a:avLst/>
              <a:gdLst/>
              <a:ahLst/>
              <a:cxnLst/>
              <a:rect l="l" t="t" r="r" b="b"/>
              <a:pathLst>
                <a:path w="13759" h="5293" extrusionOk="0">
                  <a:moveTo>
                    <a:pt x="2660" y="1"/>
                  </a:moveTo>
                  <a:cubicBezTo>
                    <a:pt x="951" y="1"/>
                    <a:pt x="1" y="1651"/>
                    <a:pt x="282" y="2891"/>
                  </a:cubicBezTo>
                  <a:cubicBezTo>
                    <a:pt x="754" y="4805"/>
                    <a:pt x="3394" y="5293"/>
                    <a:pt x="6158" y="5293"/>
                  </a:cubicBezTo>
                  <a:cubicBezTo>
                    <a:pt x="7103" y="5293"/>
                    <a:pt x="8062" y="5236"/>
                    <a:pt x="8955" y="5160"/>
                  </a:cubicBezTo>
                  <a:cubicBezTo>
                    <a:pt x="13758" y="4726"/>
                    <a:pt x="11790" y="2458"/>
                    <a:pt x="10789" y="2124"/>
                  </a:cubicBezTo>
                  <a:cubicBezTo>
                    <a:pt x="10600" y="2061"/>
                    <a:pt x="10378" y="2040"/>
                    <a:pt x="10129" y="2040"/>
                  </a:cubicBezTo>
                  <a:cubicBezTo>
                    <a:pt x="9654" y="2040"/>
                    <a:pt x="9079" y="2116"/>
                    <a:pt x="8442" y="2116"/>
                  </a:cubicBezTo>
                  <a:cubicBezTo>
                    <a:pt x="7470" y="2116"/>
                    <a:pt x="6353" y="1941"/>
                    <a:pt x="5219" y="1057"/>
                  </a:cubicBezTo>
                  <a:cubicBezTo>
                    <a:pt x="4253" y="300"/>
                    <a:pt x="3388" y="1"/>
                    <a:pt x="26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9;p35"/>
            <p:cNvSpPr/>
            <p:nvPr/>
          </p:nvSpPr>
          <p:spPr>
            <a:xfrm>
              <a:off x="5101600" y="2803125"/>
              <a:ext cx="56450" cy="37000"/>
            </a:xfrm>
            <a:custGeom>
              <a:avLst/>
              <a:gdLst/>
              <a:ahLst/>
              <a:cxnLst/>
              <a:rect l="l" t="t" r="r" b="b"/>
              <a:pathLst>
                <a:path w="2258" h="1480" extrusionOk="0">
                  <a:moveTo>
                    <a:pt x="2097" y="0"/>
                  </a:moveTo>
                  <a:cubicBezTo>
                    <a:pt x="2084" y="0"/>
                    <a:pt x="2071" y="2"/>
                    <a:pt x="2057" y="7"/>
                  </a:cubicBezTo>
                  <a:cubicBezTo>
                    <a:pt x="2044" y="2"/>
                    <a:pt x="2031" y="0"/>
                    <a:pt x="2018" y="0"/>
                  </a:cubicBezTo>
                  <a:cubicBezTo>
                    <a:pt x="1933" y="0"/>
                    <a:pt x="1857" y="91"/>
                    <a:pt x="1857" y="207"/>
                  </a:cubicBezTo>
                  <a:cubicBezTo>
                    <a:pt x="1890" y="440"/>
                    <a:pt x="1757" y="674"/>
                    <a:pt x="1590" y="841"/>
                  </a:cubicBezTo>
                  <a:cubicBezTo>
                    <a:pt x="1335" y="1003"/>
                    <a:pt x="1032" y="1101"/>
                    <a:pt x="726" y="1101"/>
                  </a:cubicBezTo>
                  <a:cubicBezTo>
                    <a:pt x="591" y="1101"/>
                    <a:pt x="455" y="1082"/>
                    <a:pt x="323" y="1041"/>
                  </a:cubicBezTo>
                  <a:cubicBezTo>
                    <a:pt x="313" y="1039"/>
                    <a:pt x="303" y="1039"/>
                    <a:pt x="293" y="1039"/>
                  </a:cubicBezTo>
                  <a:cubicBezTo>
                    <a:pt x="81" y="1039"/>
                    <a:pt x="1" y="1377"/>
                    <a:pt x="256" y="1441"/>
                  </a:cubicBezTo>
                  <a:cubicBezTo>
                    <a:pt x="423" y="1475"/>
                    <a:pt x="589" y="1475"/>
                    <a:pt x="756" y="1475"/>
                  </a:cubicBezTo>
                  <a:cubicBezTo>
                    <a:pt x="794" y="1478"/>
                    <a:pt x="832" y="1480"/>
                    <a:pt x="870" y="1480"/>
                  </a:cubicBezTo>
                  <a:cubicBezTo>
                    <a:pt x="1204" y="1480"/>
                    <a:pt x="1558" y="1351"/>
                    <a:pt x="1857" y="1141"/>
                  </a:cubicBezTo>
                  <a:cubicBezTo>
                    <a:pt x="2124" y="907"/>
                    <a:pt x="2257" y="541"/>
                    <a:pt x="2257" y="174"/>
                  </a:cubicBezTo>
                  <a:cubicBezTo>
                    <a:pt x="2257" y="87"/>
                    <a:pt x="2182" y="0"/>
                    <a:pt x="2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50;p35"/>
            <p:cNvSpPr/>
            <p:nvPr/>
          </p:nvSpPr>
          <p:spPr>
            <a:xfrm>
              <a:off x="4947025" y="2971725"/>
              <a:ext cx="47575" cy="30900"/>
            </a:xfrm>
            <a:custGeom>
              <a:avLst/>
              <a:gdLst/>
              <a:ahLst/>
              <a:cxnLst/>
              <a:rect l="l" t="t" r="r" b="b"/>
              <a:pathLst>
                <a:path w="1903" h="1236" extrusionOk="0">
                  <a:moveTo>
                    <a:pt x="1869" y="1"/>
                  </a:moveTo>
                  <a:cubicBezTo>
                    <a:pt x="1802" y="1"/>
                    <a:pt x="1769" y="1"/>
                    <a:pt x="1736" y="68"/>
                  </a:cubicBezTo>
                  <a:cubicBezTo>
                    <a:pt x="1369" y="635"/>
                    <a:pt x="768" y="1002"/>
                    <a:pt x="68" y="1068"/>
                  </a:cubicBezTo>
                  <a:cubicBezTo>
                    <a:pt x="34" y="1068"/>
                    <a:pt x="1" y="1135"/>
                    <a:pt x="1" y="1168"/>
                  </a:cubicBezTo>
                  <a:cubicBezTo>
                    <a:pt x="1" y="1202"/>
                    <a:pt x="34" y="1235"/>
                    <a:pt x="101" y="1235"/>
                  </a:cubicBezTo>
                  <a:cubicBezTo>
                    <a:pt x="234" y="1235"/>
                    <a:pt x="401" y="1202"/>
                    <a:pt x="535" y="1168"/>
                  </a:cubicBezTo>
                  <a:cubicBezTo>
                    <a:pt x="1102" y="1002"/>
                    <a:pt x="1602" y="635"/>
                    <a:pt x="1902" y="134"/>
                  </a:cubicBezTo>
                  <a:cubicBezTo>
                    <a:pt x="1902" y="101"/>
                    <a:pt x="1902" y="34"/>
                    <a:pt x="18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51;p35"/>
            <p:cNvSpPr/>
            <p:nvPr/>
          </p:nvSpPr>
          <p:spPr>
            <a:xfrm>
              <a:off x="4969550" y="2877500"/>
              <a:ext cx="32925" cy="25250"/>
            </a:xfrm>
            <a:custGeom>
              <a:avLst/>
              <a:gdLst/>
              <a:ahLst/>
              <a:cxnLst/>
              <a:rect l="l" t="t" r="r" b="b"/>
              <a:pathLst>
                <a:path w="1317" h="1010" extrusionOk="0">
                  <a:moveTo>
                    <a:pt x="134" y="1"/>
                  </a:moveTo>
                  <a:cubicBezTo>
                    <a:pt x="134" y="1"/>
                    <a:pt x="101" y="1"/>
                    <a:pt x="101" y="34"/>
                  </a:cubicBezTo>
                  <a:cubicBezTo>
                    <a:pt x="1" y="67"/>
                    <a:pt x="1" y="167"/>
                    <a:pt x="34" y="234"/>
                  </a:cubicBezTo>
                  <a:cubicBezTo>
                    <a:pt x="234" y="634"/>
                    <a:pt x="668" y="935"/>
                    <a:pt x="1135" y="1001"/>
                  </a:cubicBezTo>
                  <a:cubicBezTo>
                    <a:pt x="1149" y="1007"/>
                    <a:pt x="1162" y="1009"/>
                    <a:pt x="1174" y="1009"/>
                  </a:cubicBezTo>
                  <a:cubicBezTo>
                    <a:pt x="1299" y="1009"/>
                    <a:pt x="1317" y="732"/>
                    <a:pt x="1160" y="732"/>
                  </a:cubicBezTo>
                  <a:cubicBezTo>
                    <a:pt x="1152" y="732"/>
                    <a:pt x="1144" y="733"/>
                    <a:pt x="1135" y="734"/>
                  </a:cubicBezTo>
                  <a:cubicBezTo>
                    <a:pt x="768" y="668"/>
                    <a:pt x="468" y="434"/>
                    <a:pt x="301" y="101"/>
                  </a:cubicBezTo>
                  <a:cubicBezTo>
                    <a:pt x="267" y="34"/>
                    <a:pt x="20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52;p35"/>
            <p:cNvSpPr/>
            <p:nvPr/>
          </p:nvSpPr>
          <p:spPr>
            <a:xfrm>
              <a:off x="4858650" y="2879175"/>
              <a:ext cx="36700" cy="17900"/>
            </a:xfrm>
            <a:custGeom>
              <a:avLst/>
              <a:gdLst/>
              <a:ahLst/>
              <a:cxnLst/>
              <a:rect l="l" t="t" r="r" b="b"/>
              <a:pathLst>
                <a:path w="1468" h="716" extrusionOk="0">
                  <a:moveTo>
                    <a:pt x="1334" y="0"/>
                  </a:moveTo>
                  <a:cubicBezTo>
                    <a:pt x="1301" y="0"/>
                    <a:pt x="1234" y="34"/>
                    <a:pt x="1234" y="67"/>
                  </a:cubicBezTo>
                  <a:cubicBezTo>
                    <a:pt x="1013" y="288"/>
                    <a:pt x="701" y="418"/>
                    <a:pt x="391" y="418"/>
                  </a:cubicBezTo>
                  <a:cubicBezTo>
                    <a:pt x="327" y="418"/>
                    <a:pt x="263" y="412"/>
                    <a:pt x="200" y="401"/>
                  </a:cubicBezTo>
                  <a:cubicBezTo>
                    <a:pt x="188" y="394"/>
                    <a:pt x="175" y="392"/>
                    <a:pt x="161" y="392"/>
                  </a:cubicBezTo>
                  <a:cubicBezTo>
                    <a:pt x="100" y="392"/>
                    <a:pt x="33" y="446"/>
                    <a:pt x="33" y="501"/>
                  </a:cubicBezTo>
                  <a:cubicBezTo>
                    <a:pt x="0" y="601"/>
                    <a:pt x="67" y="667"/>
                    <a:pt x="134" y="701"/>
                  </a:cubicBezTo>
                  <a:cubicBezTo>
                    <a:pt x="202" y="711"/>
                    <a:pt x="271" y="715"/>
                    <a:pt x="339" y="715"/>
                  </a:cubicBezTo>
                  <a:cubicBezTo>
                    <a:pt x="743" y="715"/>
                    <a:pt x="1150" y="552"/>
                    <a:pt x="1434" y="267"/>
                  </a:cubicBezTo>
                  <a:cubicBezTo>
                    <a:pt x="1468" y="200"/>
                    <a:pt x="1468" y="100"/>
                    <a:pt x="1434" y="67"/>
                  </a:cubicBezTo>
                  <a:cubicBezTo>
                    <a:pt x="1401" y="34"/>
                    <a:pt x="1368" y="0"/>
                    <a:pt x="1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53;p35"/>
            <p:cNvSpPr/>
            <p:nvPr/>
          </p:nvSpPr>
          <p:spPr>
            <a:xfrm>
              <a:off x="5048775" y="2913200"/>
              <a:ext cx="90100" cy="85975"/>
            </a:xfrm>
            <a:custGeom>
              <a:avLst/>
              <a:gdLst/>
              <a:ahLst/>
              <a:cxnLst/>
              <a:rect l="l" t="t" r="r" b="b"/>
              <a:pathLst>
                <a:path w="3604" h="3439" extrusionOk="0">
                  <a:moveTo>
                    <a:pt x="2052" y="1"/>
                  </a:moveTo>
                  <a:cubicBezTo>
                    <a:pt x="1140" y="1"/>
                    <a:pt x="425" y="1108"/>
                    <a:pt x="201" y="1908"/>
                  </a:cubicBezTo>
                  <a:cubicBezTo>
                    <a:pt x="0" y="2710"/>
                    <a:pt x="365" y="3438"/>
                    <a:pt x="1085" y="3438"/>
                  </a:cubicBezTo>
                  <a:cubicBezTo>
                    <a:pt x="1203" y="3438"/>
                    <a:pt x="1331" y="3418"/>
                    <a:pt x="1468" y="3376"/>
                  </a:cubicBezTo>
                  <a:cubicBezTo>
                    <a:pt x="2169" y="3143"/>
                    <a:pt x="2769" y="2642"/>
                    <a:pt x="3136" y="1975"/>
                  </a:cubicBezTo>
                  <a:cubicBezTo>
                    <a:pt x="3603" y="1141"/>
                    <a:pt x="3103" y="140"/>
                    <a:pt x="2169" y="7"/>
                  </a:cubicBezTo>
                  <a:cubicBezTo>
                    <a:pt x="2130" y="3"/>
                    <a:pt x="2091" y="1"/>
                    <a:pt x="205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54;p35"/>
            <p:cNvSpPr/>
            <p:nvPr/>
          </p:nvSpPr>
          <p:spPr>
            <a:xfrm>
              <a:off x="4888650" y="2920875"/>
              <a:ext cx="30900" cy="62000"/>
            </a:xfrm>
            <a:custGeom>
              <a:avLst/>
              <a:gdLst/>
              <a:ahLst/>
              <a:cxnLst/>
              <a:rect l="l" t="t" r="r" b="b"/>
              <a:pathLst>
                <a:path w="1236" h="2480" extrusionOk="0">
                  <a:moveTo>
                    <a:pt x="968" y="0"/>
                  </a:moveTo>
                  <a:cubicBezTo>
                    <a:pt x="768" y="801"/>
                    <a:pt x="435" y="1568"/>
                    <a:pt x="1" y="2268"/>
                  </a:cubicBezTo>
                  <a:cubicBezTo>
                    <a:pt x="227" y="2412"/>
                    <a:pt x="490" y="2480"/>
                    <a:pt x="753" y="2480"/>
                  </a:cubicBezTo>
                  <a:cubicBezTo>
                    <a:pt x="917" y="2480"/>
                    <a:pt x="1081" y="2453"/>
                    <a:pt x="1235" y="2402"/>
                  </a:cubicBezTo>
                  <a:lnTo>
                    <a:pt x="968"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55;p35"/>
            <p:cNvSpPr/>
            <p:nvPr/>
          </p:nvSpPr>
          <p:spPr>
            <a:xfrm>
              <a:off x="4876975" y="4277675"/>
              <a:ext cx="168500" cy="211000"/>
            </a:xfrm>
            <a:custGeom>
              <a:avLst/>
              <a:gdLst/>
              <a:ahLst/>
              <a:cxnLst/>
              <a:rect l="l" t="t" r="r" b="b"/>
              <a:pathLst>
                <a:path w="6740" h="8440" extrusionOk="0">
                  <a:moveTo>
                    <a:pt x="3770" y="0"/>
                  </a:moveTo>
                  <a:cubicBezTo>
                    <a:pt x="3770" y="0"/>
                    <a:pt x="468" y="1401"/>
                    <a:pt x="1" y="2002"/>
                  </a:cubicBezTo>
                  <a:cubicBezTo>
                    <a:pt x="1235" y="4070"/>
                    <a:pt x="2403" y="8440"/>
                    <a:pt x="2403" y="8440"/>
                  </a:cubicBezTo>
                  <a:lnTo>
                    <a:pt x="6739" y="7572"/>
                  </a:lnTo>
                  <a:cubicBezTo>
                    <a:pt x="5905" y="5004"/>
                    <a:pt x="4904" y="2469"/>
                    <a:pt x="3770"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56;p35"/>
            <p:cNvSpPr/>
            <p:nvPr/>
          </p:nvSpPr>
          <p:spPr>
            <a:xfrm>
              <a:off x="4563425" y="3714775"/>
              <a:ext cx="833825" cy="679950"/>
            </a:xfrm>
            <a:custGeom>
              <a:avLst/>
              <a:gdLst/>
              <a:ahLst/>
              <a:cxnLst/>
              <a:rect l="l" t="t" r="r" b="b"/>
              <a:pathLst>
                <a:path w="33353" h="27198" extrusionOk="0">
                  <a:moveTo>
                    <a:pt x="22250" y="0"/>
                  </a:moveTo>
                  <a:cubicBezTo>
                    <a:pt x="9708" y="868"/>
                    <a:pt x="1" y="901"/>
                    <a:pt x="5538" y="11875"/>
                  </a:cubicBezTo>
                  <a:cubicBezTo>
                    <a:pt x="7906" y="16545"/>
                    <a:pt x="7072" y="15545"/>
                    <a:pt x="9674" y="21349"/>
                  </a:cubicBezTo>
                  <a:cubicBezTo>
                    <a:pt x="10775" y="23851"/>
                    <a:pt x="11142" y="24584"/>
                    <a:pt x="11943" y="26286"/>
                  </a:cubicBezTo>
                  <a:cubicBezTo>
                    <a:pt x="12305" y="26953"/>
                    <a:pt x="13268" y="27198"/>
                    <a:pt x="14356" y="27198"/>
                  </a:cubicBezTo>
                  <a:cubicBezTo>
                    <a:pt x="15767" y="27198"/>
                    <a:pt x="17389" y="26786"/>
                    <a:pt x="18180" y="26352"/>
                  </a:cubicBezTo>
                  <a:cubicBezTo>
                    <a:pt x="19882" y="25218"/>
                    <a:pt x="18114" y="22783"/>
                    <a:pt x="17780" y="21349"/>
                  </a:cubicBezTo>
                  <a:cubicBezTo>
                    <a:pt x="16045" y="14377"/>
                    <a:pt x="18014" y="15411"/>
                    <a:pt x="15345" y="10975"/>
                  </a:cubicBezTo>
                  <a:lnTo>
                    <a:pt x="15345" y="10975"/>
                  </a:lnTo>
                  <a:cubicBezTo>
                    <a:pt x="16519" y="11032"/>
                    <a:pt x="18503" y="11188"/>
                    <a:pt x="20730" y="11188"/>
                  </a:cubicBezTo>
                  <a:cubicBezTo>
                    <a:pt x="26287" y="11188"/>
                    <a:pt x="33353" y="10219"/>
                    <a:pt x="33091" y="4337"/>
                  </a:cubicBezTo>
                  <a:cubicBezTo>
                    <a:pt x="33124" y="4337"/>
                    <a:pt x="31056" y="0"/>
                    <a:pt x="22250"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57;p35"/>
            <p:cNvSpPr/>
            <p:nvPr/>
          </p:nvSpPr>
          <p:spPr>
            <a:xfrm>
              <a:off x="4563425" y="3714775"/>
              <a:ext cx="833825" cy="679950"/>
            </a:xfrm>
            <a:custGeom>
              <a:avLst/>
              <a:gdLst/>
              <a:ahLst/>
              <a:cxnLst/>
              <a:rect l="l" t="t" r="r" b="b"/>
              <a:pathLst>
                <a:path w="33353" h="27198" extrusionOk="0">
                  <a:moveTo>
                    <a:pt x="22250" y="0"/>
                  </a:moveTo>
                  <a:cubicBezTo>
                    <a:pt x="9708" y="868"/>
                    <a:pt x="1" y="901"/>
                    <a:pt x="5538" y="11875"/>
                  </a:cubicBezTo>
                  <a:cubicBezTo>
                    <a:pt x="7906" y="16545"/>
                    <a:pt x="7072" y="15545"/>
                    <a:pt x="9674" y="21349"/>
                  </a:cubicBezTo>
                  <a:cubicBezTo>
                    <a:pt x="10775" y="23851"/>
                    <a:pt x="11142" y="24584"/>
                    <a:pt x="11943" y="26286"/>
                  </a:cubicBezTo>
                  <a:cubicBezTo>
                    <a:pt x="12305" y="26953"/>
                    <a:pt x="13268" y="27198"/>
                    <a:pt x="14356" y="27198"/>
                  </a:cubicBezTo>
                  <a:cubicBezTo>
                    <a:pt x="15767" y="27198"/>
                    <a:pt x="17389" y="26786"/>
                    <a:pt x="18180" y="26352"/>
                  </a:cubicBezTo>
                  <a:cubicBezTo>
                    <a:pt x="19882" y="25218"/>
                    <a:pt x="18114" y="22783"/>
                    <a:pt x="17780" y="21349"/>
                  </a:cubicBezTo>
                  <a:cubicBezTo>
                    <a:pt x="16045" y="14377"/>
                    <a:pt x="18014" y="15411"/>
                    <a:pt x="15345" y="10975"/>
                  </a:cubicBezTo>
                  <a:lnTo>
                    <a:pt x="15345" y="10975"/>
                  </a:lnTo>
                  <a:cubicBezTo>
                    <a:pt x="16519" y="11032"/>
                    <a:pt x="18503" y="11188"/>
                    <a:pt x="20730" y="11188"/>
                  </a:cubicBezTo>
                  <a:cubicBezTo>
                    <a:pt x="26287" y="11188"/>
                    <a:pt x="33353" y="10219"/>
                    <a:pt x="33091" y="4337"/>
                  </a:cubicBezTo>
                  <a:cubicBezTo>
                    <a:pt x="33124" y="4337"/>
                    <a:pt x="31056" y="0"/>
                    <a:pt x="22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58;p35"/>
            <p:cNvSpPr/>
            <p:nvPr/>
          </p:nvSpPr>
          <p:spPr>
            <a:xfrm>
              <a:off x="4887000" y="4352600"/>
              <a:ext cx="139275" cy="67525"/>
            </a:xfrm>
            <a:custGeom>
              <a:avLst/>
              <a:gdLst/>
              <a:ahLst/>
              <a:cxnLst/>
              <a:rect l="l" t="t" r="r" b="b"/>
              <a:pathLst>
                <a:path w="5571" h="2701" extrusionOk="0">
                  <a:moveTo>
                    <a:pt x="5122" y="0"/>
                  </a:moveTo>
                  <a:cubicBezTo>
                    <a:pt x="5105" y="0"/>
                    <a:pt x="5088" y="2"/>
                    <a:pt x="5071" y="5"/>
                  </a:cubicBezTo>
                  <a:cubicBezTo>
                    <a:pt x="3436" y="172"/>
                    <a:pt x="1835" y="539"/>
                    <a:pt x="300" y="1040"/>
                  </a:cubicBezTo>
                  <a:cubicBezTo>
                    <a:pt x="100" y="1106"/>
                    <a:pt x="0" y="1340"/>
                    <a:pt x="100" y="1540"/>
                  </a:cubicBezTo>
                  <a:lnTo>
                    <a:pt x="767" y="2541"/>
                  </a:lnTo>
                  <a:cubicBezTo>
                    <a:pt x="816" y="2638"/>
                    <a:pt x="919" y="2700"/>
                    <a:pt x="1023" y="2700"/>
                  </a:cubicBezTo>
                  <a:cubicBezTo>
                    <a:pt x="1061" y="2700"/>
                    <a:pt x="1099" y="2692"/>
                    <a:pt x="1134" y="2674"/>
                  </a:cubicBezTo>
                  <a:cubicBezTo>
                    <a:pt x="1835" y="2474"/>
                    <a:pt x="3970" y="1940"/>
                    <a:pt x="5204" y="1940"/>
                  </a:cubicBezTo>
                  <a:cubicBezTo>
                    <a:pt x="5404" y="1940"/>
                    <a:pt x="5571" y="1807"/>
                    <a:pt x="5571" y="1607"/>
                  </a:cubicBezTo>
                  <a:cubicBezTo>
                    <a:pt x="5571" y="1173"/>
                    <a:pt x="5471" y="639"/>
                    <a:pt x="5437" y="306"/>
                  </a:cubicBezTo>
                  <a:cubicBezTo>
                    <a:pt x="5408" y="126"/>
                    <a:pt x="5270" y="0"/>
                    <a:pt x="5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59;p35"/>
            <p:cNvSpPr/>
            <p:nvPr/>
          </p:nvSpPr>
          <p:spPr>
            <a:xfrm>
              <a:off x="4780450" y="4445600"/>
              <a:ext cx="297550" cy="129000"/>
            </a:xfrm>
            <a:custGeom>
              <a:avLst/>
              <a:gdLst/>
              <a:ahLst/>
              <a:cxnLst/>
              <a:rect l="l" t="t" r="r" b="b"/>
              <a:pathLst>
                <a:path w="11902" h="5160" extrusionOk="0">
                  <a:moveTo>
                    <a:pt x="10691" y="0"/>
                  </a:moveTo>
                  <a:cubicBezTo>
                    <a:pt x="10660" y="0"/>
                    <a:pt x="10629" y="7"/>
                    <a:pt x="10600" y="21"/>
                  </a:cubicBezTo>
                  <a:lnTo>
                    <a:pt x="6097" y="689"/>
                  </a:lnTo>
                  <a:cubicBezTo>
                    <a:pt x="5763" y="722"/>
                    <a:pt x="5396" y="855"/>
                    <a:pt x="5130" y="1089"/>
                  </a:cubicBezTo>
                  <a:cubicBezTo>
                    <a:pt x="3995" y="2423"/>
                    <a:pt x="2428" y="3291"/>
                    <a:pt x="726" y="3591"/>
                  </a:cubicBezTo>
                  <a:cubicBezTo>
                    <a:pt x="1" y="3756"/>
                    <a:pt x="286" y="5159"/>
                    <a:pt x="1936" y="5159"/>
                  </a:cubicBezTo>
                  <a:cubicBezTo>
                    <a:pt x="1955" y="5159"/>
                    <a:pt x="1974" y="5159"/>
                    <a:pt x="1994" y="5159"/>
                  </a:cubicBezTo>
                  <a:cubicBezTo>
                    <a:pt x="4829" y="5159"/>
                    <a:pt x="4696" y="4792"/>
                    <a:pt x="7064" y="4458"/>
                  </a:cubicBezTo>
                  <a:cubicBezTo>
                    <a:pt x="8866" y="4191"/>
                    <a:pt x="9633" y="4191"/>
                    <a:pt x="11234" y="4024"/>
                  </a:cubicBezTo>
                  <a:cubicBezTo>
                    <a:pt x="11601" y="4024"/>
                    <a:pt x="11901" y="3691"/>
                    <a:pt x="11834" y="3324"/>
                  </a:cubicBezTo>
                  <a:lnTo>
                    <a:pt x="10934" y="188"/>
                  </a:lnTo>
                  <a:cubicBezTo>
                    <a:pt x="10908" y="84"/>
                    <a:pt x="10800" y="0"/>
                    <a:pt x="106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0;p35"/>
            <p:cNvSpPr/>
            <p:nvPr/>
          </p:nvSpPr>
          <p:spPr>
            <a:xfrm>
              <a:off x="4782750" y="3688700"/>
              <a:ext cx="175150" cy="103700"/>
            </a:xfrm>
            <a:custGeom>
              <a:avLst/>
              <a:gdLst/>
              <a:ahLst/>
              <a:cxnLst/>
              <a:rect l="l" t="t" r="r" b="b"/>
              <a:pathLst>
                <a:path w="7006" h="4148" extrusionOk="0">
                  <a:moveTo>
                    <a:pt x="3140" y="1"/>
                  </a:moveTo>
                  <a:cubicBezTo>
                    <a:pt x="2878" y="1"/>
                    <a:pt x="2619" y="26"/>
                    <a:pt x="2369" y="76"/>
                  </a:cubicBezTo>
                  <a:lnTo>
                    <a:pt x="1068" y="376"/>
                  </a:lnTo>
                  <a:cubicBezTo>
                    <a:pt x="401" y="543"/>
                    <a:pt x="1" y="1210"/>
                    <a:pt x="167" y="1844"/>
                  </a:cubicBezTo>
                  <a:lnTo>
                    <a:pt x="534" y="3245"/>
                  </a:lnTo>
                  <a:cubicBezTo>
                    <a:pt x="662" y="3788"/>
                    <a:pt x="1157" y="4148"/>
                    <a:pt x="1697" y="4148"/>
                  </a:cubicBezTo>
                  <a:cubicBezTo>
                    <a:pt x="1721" y="4148"/>
                    <a:pt x="1745" y="4147"/>
                    <a:pt x="1769" y="4145"/>
                  </a:cubicBezTo>
                  <a:lnTo>
                    <a:pt x="3470" y="4012"/>
                  </a:lnTo>
                  <a:cubicBezTo>
                    <a:pt x="3587" y="4018"/>
                    <a:pt x="3703" y="4020"/>
                    <a:pt x="3820" y="4020"/>
                  </a:cubicBezTo>
                  <a:cubicBezTo>
                    <a:pt x="4403" y="4020"/>
                    <a:pt x="4982" y="3951"/>
                    <a:pt x="5538" y="3812"/>
                  </a:cubicBezTo>
                  <a:cubicBezTo>
                    <a:pt x="6439" y="3545"/>
                    <a:pt x="7006" y="2611"/>
                    <a:pt x="6772" y="1677"/>
                  </a:cubicBezTo>
                  <a:cubicBezTo>
                    <a:pt x="6605" y="1010"/>
                    <a:pt x="6072" y="510"/>
                    <a:pt x="5371" y="376"/>
                  </a:cubicBezTo>
                  <a:lnTo>
                    <a:pt x="3937" y="76"/>
                  </a:lnTo>
                  <a:cubicBezTo>
                    <a:pt x="3670" y="26"/>
                    <a:pt x="3403" y="1"/>
                    <a:pt x="3140"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1;p35"/>
            <p:cNvSpPr/>
            <p:nvPr/>
          </p:nvSpPr>
          <p:spPr>
            <a:xfrm>
              <a:off x="4881150" y="3161350"/>
              <a:ext cx="449525" cy="616075"/>
            </a:xfrm>
            <a:custGeom>
              <a:avLst/>
              <a:gdLst/>
              <a:ahLst/>
              <a:cxnLst/>
              <a:rect l="l" t="t" r="r" b="b"/>
              <a:pathLst>
                <a:path w="17981" h="24643" extrusionOk="0">
                  <a:moveTo>
                    <a:pt x="14085" y="1"/>
                  </a:moveTo>
                  <a:cubicBezTo>
                    <a:pt x="13961" y="1"/>
                    <a:pt x="13836" y="7"/>
                    <a:pt x="13711" y="21"/>
                  </a:cubicBezTo>
                  <a:cubicBezTo>
                    <a:pt x="11909" y="255"/>
                    <a:pt x="10575" y="1856"/>
                    <a:pt x="10742" y="3691"/>
                  </a:cubicBezTo>
                  <a:lnTo>
                    <a:pt x="10742" y="3724"/>
                  </a:lnTo>
                  <a:lnTo>
                    <a:pt x="11009" y="6893"/>
                  </a:lnTo>
                  <a:cubicBezTo>
                    <a:pt x="11109" y="7960"/>
                    <a:pt x="11209" y="9028"/>
                    <a:pt x="11275" y="10095"/>
                  </a:cubicBezTo>
                  <a:cubicBezTo>
                    <a:pt x="11309" y="10629"/>
                    <a:pt x="11342" y="11163"/>
                    <a:pt x="11342" y="11663"/>
                  </a:cubicBezTo>
                  <a:cubicBezTo>
                    <a:pt x="11376" y="12197"/>
                    <a:pt x="11409" y="12697"/>
                    <a:pt x="11409" y="13231"/>
                  </a:cubicBezTo>
                  <a:lnTo>
                    <a:pt x="11409" y="15065"/>
                  </a:lnTo>
                  <a:cubicBezTo>
                    <a:pt x="10942" y="15399"/>
                    <a:pt x="10442" y="15733"/>
                    <a:pt x="9908" y="16066"/>
                  </a:cubicBezTo>
                  <a:cubicBezTo>
                    <a:pt x="8974" y="16667"/>
                    <a:pt x="7973" y="17300"/>
                    <a:pt x="6972" y="17901"/>
                  </a:cubicBezTo>
                  <a:cubicBezTo>
                    <a:pt x="5972" y="18468"/>
                    <a:pt x="4938" y="19102"/>
                    <a:pt x="3904" y="19669"/>
                  </a:cubicBezTo>
                  <a:cubicBezTo>
                    <a:pt x="2903" y="20269"/>
                    <a:pt x="1835" y="20870"/>
                    <a:pt x="835" y="21503"/>
                  </a:cubicBezTo>
                  <a:lnTo>
                    <a:pt x="801" y="21503"/>
                  </a:lnTo>
                  <a:cubicBezTo>
                    <a:pt x="234" y="21870"/>
                    <a:pt x="1" y="22638"/>
                    <a:pt x="301" y="23271"/>
                  </a:cubicBezTo>
                  <a:cubicBezTo>
                    <a:pt x="534" y="24059"/>
                    <a:pt x="997" y="24643"/>
                    <a:pt x="1735" y="24643"/>
                  </a:cubicBezTo>
                  <a:cubicBezTo>
                    <a:pt x="1841" y="24643"/>
                    <a:pt x="1952" y="24631"/>
                    <a:pt x="2069" y="24606"/>
                  </a:cubicBezTo>
                  <a:cubicBezTo>
                    <a:pt x="3270" y="24339"/>
                    <a:pt x="4471" y="24005"/>
                    <a:pt x="5638" y="23638"/>
                  </a:cubicBezTo>
                  <a:cubicBezTo>
                    <a:pt x="6839" y="23271"/>
                    <a:pt x="7973" y="22904"/>
                    <a:pt x="9141" y="22471"/>
                  </a:cubicBezTo>
                  <a:cubicBezTo>
                    <a:pt x="10308" y="22037"/>
                    <a:pt x="11476" y="21570"/>
                    <a:pt x="12643" y="21003"/>
                  </a:cubicBezTo>
                  <a:cubicBezTo>
                    <a:pt x="13844" y="20469"/>
                    <a:pt x="15045" y="19802"/>
                    <a:pt x="16179" y="19068"/>
                  </a:cubicBezTo>
                  <a:cubicBezTo>
                    <a:pt x="16746" y="18668"/>
                    <a:pt x="17146" y="18101"/>
                    <a:pt x="17280" y="17400"/>
                  </a:cubicBezTo>
                  <a:lnTo>
                    <a:pt x="17346" y="17167"/>
                  </a:lnTo>
                  <a:cubicBezTo>
                    <a:pt x="17613" y="15933"/>
                    <a:pt x="17780" y="14665"/>
                    <a:pt x="17847" y="13398"/>
                  </a:cubicBezTo>
                  <a:cubicBezTo>
                    <a:pt x="17947" y="12197"/>
                    <a:pt x="17980" y="11029"/>
                    <a:pt x="17980" y="9862"/>
                  </a:cubicBezTo>
                  <a:cubicBezTo>
                    <a:pt x="17947" y="8661"/>
                    <a:pt x="17914" y="7527"/>
                    <a:pt x="17813" y="6359"/>
                  </a:cubicBezTo>
                  <a:cubicBezTo>
                    <a:pt x="17713" y="5192"/>
                    <a:pt x="17613" y="4091"/>
                    <a:pt x="17447" y="2890"/>
                  </a:cubicBezTo>
                  <a:cubicBezTo>
                    <a:pt x="17198" y="1214"/>
                    <a:pt x="15738" y="1"/>
                    <a:pt x="14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2;p35"/>
            <p:cNvSpPr/>
            <p:nvPr/>
          </p:nvSpPr>
          <p:spPr>
            <a:xfrm>
              <a:off x="3744500" y="3247325"/>
              <a:ext cx="139300" cy="92575"/>
            </a:xfrm>
            <a:custGeom>
              <a:avLst/>
              <a:gdLst/>
              <a:ahLst/>
              <a:cxnLst/>
              <a:rect l="l" t="t" r="r" b="b"/>
              <a:pathLst>
                <a:path w="5572" h="3703" extrusionOk="0">
                  <a:moveTo>
                    <a:pt x="1641" y="0"/>
                  </a:moveTo>
                  <a:cubicBezTo>
                    <a:pt x="1336" y="0"/>
                    <a:pt x="1035" y="167"/>
                    <a:pt x="868" y="452"/>
                  </a:cubicBezTo>
                  <a:lnTo>
                    <a:pt x="268" y="1419"/>
                  </a:lnTo>
                  <a:cubicBezTo>
                    <a:pt x="1" y="1853"/>
                    <a:pt x="134" y="2453"/>
                    <a:pt x="601" y="2687"/>
                  </a:cubicBezTo>
                  <a:lnTo>
                    <a:pt x="1736" y="3387"/>
                  </a:lnTo>
                  <a:cubicBezTo>
                    <a:pt x="1936" y="3487"/>
                    <a:pt x="2169" y="3587"/>
                    <a:pt x="2403" y="3587"/>
                  </a:cubicBezTo>
                  <a:lnTo>
                    <a:pt x="3370" y="3687"/>
                  </a:lnTo>
                  <a:cubicBezTo>
                    <a:pt x="3452" y="3698"/>
                    <a:pt x="3533" y="3703"/>
                    <a:pt x="3615" y="3703"/>
                  </a:cubicBezTo>
                  <a:cubicBezTo>
                    <a:pt x="4330" y="3703"/>
                    <a:pt x="5015" y="3316"/>
                    <a:pt x="5405" y="2687"/>
                  </a:cubicBezTo>
                  <a:lnTo>
                    <a:pt x="5472" y="2587"/>
                  </a:lnTo>
                  <a:cubicBezTo>
                    <a:pt x="5538" y="2487"/>
                    <a:pt x="5572" y="2353"/>
                    <a:pt x="5572" y="2220"/>
                  </a:cubicBezTo>
                  <a:cubicBezTo>
                    <a:pt x="5371" y="1086"/>
                    <a:pt x="3270" y="585"/>
                    <a:pt x="3270" y="585"/>
                  </a:cubicBezTo>
                  <a:lnTo>
                    <a:pt x="2002" y="85"/>
                  </a:lnTo>
                  <a:cubicBezTo>
                    <a:pt x="1887" y="27"/>
                    <a:pt x="1764" y="0"/>
                    <a:pt x="1641"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3;p35"/>
            <p:cNvSpPr/>
            <p:nvPr/>
          </p:nvSpPr>
          <p:spPr>
            <a:xfrm>
              <a:off x="4043050" y="3075975"/>
              <a:ext cx="208525" cy="266050"/>
            </a:xfrm>
            <a:custGeom>
              <a:avLst/>
              <a:gdLst/>
              <a:ahLst/>
              <a:cxnLst/>
              <a:rect l="l" t="t" r="r" b="b"/>
              <a:pathLst>
                <a:path w="8341" h="10642" extrusionOk="0">
                  <a:moveTo>
                    <a:pt x="7973" y="1"/>
                  </a:moveTo>
                  <a:lnTo>
                    <a:pt x="4004" y="3136"/>
                  </a:lnTo>
                  <a:cubicBezTo>
                    <a:pt x="4371" y="4704"/>
                    <a:pt x="4371" y="6372"/>
                    <a:pt x="2102" y="6839"/>
                  </a:cubicBezTo>
                  <a:cubicBezTo>
                    <a:pt x="2102" y="6839"/>
                    <a:pt x="1" y="7973"/>
                    <a:pt x="1335" y="10642"/>
                  </a:cubicBezTo>
                  <a:cubicBezTo>
                    <a:pt x="3303" y="8840"/>
                    <a:pt x="5738" y="7573"/>
                    <a:pt x="8340" y="7039"/>
                  </a:cubicBezTo>
                  <a:cubicBezTo>
                    <a:pt x="7006" y="5671"/>
                    <a:pt x="7506" y="2002"/>
                    <a:pt x="7973"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4;p35"/>
            <p:cNvSpPr/>
            <p:nvPr/>
          </p:nvSpPr>
          <p:spPr>
            <a:xfrm>
              <a:off x="4040550" y="3197325"/>
              <a:ext cx="269400" cy="96325"/>
            </a:xfrm>
            <a:custGeom>
              <a:avLst/>
              <a:gdLst/>
              <a:ahLst/>
              <a:cxnLst/>
              <a:rect l="l" t="t" r="r" b="b"/>
              <a:pathLst>
                <a:path w="10776" h="3853" extrusionOk="0">
                  <a:moveTo>
                    <a:pt x="6386" y="0"/>
                  </a:moveTo>
                  <a:cubicBezTo>
                    <a:pt x="5127" y="0"/>
                    <a:pt x="3820" y="133"/>
                    <a:pt x="2869" y="417"/>
                  </a:cubicBezTo>
                  <a:cubicBezTo>
                    <a:pt x="1" y="1318"/>
                    <a:pt x="1702" y="1718"/>
                    <a:pt x="1001" y="3853"/>
                  </a:cubicBezTo>
                  <a:lnTo>
                    <a:pt x="9975" y="2385"/>
                  </a:lnTo>
                  <a:cubicBezTo>
                    <a:pt x="9975" y="2385"/>
                    <a:pt x="10775" y="1118"/>
                    <a:pt x="10241" y="684"/>
                  </a:cubicBezTo>
                  <a:cubicBezTo>
                    <a:pt x="9705" y="243"/>
                    <a:pt x="8088" y="0"/>
                    <a:pt x="63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p35"/>
            <p:cNvSpPr/>
            <p:nvPr/>
          </p:nvSpPr>
          <p:spPr>
            <a:xfrm>
              <a:off x="3825925" y="3259575"/>
              <a:ext cx="531525" cy="234575"/>
            </a:xfrm>
            <a:custGeom>
              <a:avLst/>
              <a:gdLst/>
              <a:ahLst/>
              <a:cxnLst/>
              <a:rect l="l" t="t" r="r" b="b"/>
              <a:pathLst>
                <a:path w="21261" h="9383" extrusionOk="0">
                  <a:moveTo>
                    <a:pt x="18410" y="0"/>
                  </a:moveTo>
                  <a:cubicBezTo>
                    <a:pt x="17919" y="0"/>
                    <a:pt x="17408" y="187"/>
                    <a:pt x="16958" y="629"/>
                  </a:cubicBezTo>
                  <a:lnTo>
                    <a:pt x="16858" y="762"/>
                  </a:lnTo>
                  <a:lnTo>
                    <a:pt x="16725" y="929"/>
                  </a:lnTo>
                  <a:lnTo>
                    <a:pt x="16558" y="1096"/>
                  </a:lnTo>
                  <a:lnTo>
                    <a:pt x="16158" y="1496"/>
                  </a:lnTo>
                  <a:cubicBezTo>
                    <a:pt x="15924" y="1763"/>
                    <a:pt x="15657" y="1997"/>
                    <a:pt x="15357" y="2230"/>
                  </a:cubicBezTo>
                  <a:cubicBezTo>
                    <a:pt x="14824" y="2730"/>
                    <a:pt x="14223" y="3197"/>
                    <a:pt x="13623" y="3631"/>
                  </a:cubicBezTo>
                  <a:cubicBezTo>
                    <a:pt x="13022" y="4031"/>
                    <a:pt x="12388" y="4432"/>
                    <a:pt x="11755" y="4765"/>
                  </a:cubicBezTo>
                  <a:cubicBezTo>
                    <a:pt x="11184" y="5079"/>
                    <a:pt x="10613" y="5344"/>
                    <a:pt x="10021" y="5582"/>
                  </a:cubicBezTo>
                  <a:lnTo>
                    <a:pt x="10021" y="5582"/>
                  </a:lnTo>
                  <a:cubicBezTo>
                    <a:pt x="9899" y="5560"/>
                    <a:pt x="9776" y="5534"/>
                    <a:pt x="9653" y="5499"/>
                  </a:cubicBezTo>
                  <a:cubicBezTo>
                    <a:pt x="9286" y="5366"/>
                    <a:pt x="8953" y="5232"/>
                    <a:pt x="8619" y="5099"/>
                  </a:cubicBezTo>
                  <a:cubicBezTo>
                    <a:pt x="7919" y="4765"/>
                    <a:pt x="7151" y="4432"/>
                    <a:pt x="6418" y="3998"/>
                  </a:cubicBezTo>
                  <a:cubicBezTo>
                    <a:pt x="5684" y="3598"/>
                    <a:pt x="4950" y="3164"/>
                    <a:pt x="4216" y="2764"/>
                  </a:cubicBezTo>
                  <a:cubicBezTo>
                    <a:pt x="3482" y="2330"/>
                    <a:pt x="2748" y="1863"/>
                    <a:pt x="2014" y="1463"/>
                  </a:cubicBezTo>
                  <a:lnTo>
                    <a:pt x="1981" y="1463"/>
                  </a:lnTo>
                  <a:cubicBezTo>
                    <a:pt x="1797" y="1350"/>
                    <a:pt x="1610" y="1301"/>
                    <a:pt x="1433" y="1301"/>
                  </a:cubicBezTo>
                  <a:cubicBezTo>
                    <a:pt x="617" y="1301"/>
                    <a:pt x="1" y="2351"/>
                    <a:pt x="713" y="3064"/>
                  </a:cubicBezTo>
                  <a:cubicBezTo>
                    <a:pt x="1347" y="3731"/>
                    <a:pt x="1981" y="4332"/>
                    <a:pt x="2648" y="4932"/>
                  </a:cubicBezTo>
                  <a:cubicBezTo>
                    <a:pt x="3315" y="5499"/>
                    <a:pt x="4016" y="6066"/>
                    <a:pt x="4750" y="6633"/>
                  </a:cubicBezTo>
                  <a:cubicBezTo>
                    <a:pt x="5484" y="7200"/>
                    <a:pt x="6251" y="7734"/>
                    <a:pt x="7018" y="8201"/>
                  </a:cubicBezTo>
                  <a:cubicBezTo>
                    <a:pt x="7452" y="8435"/>
                    <a:pt x="7919" y="8668"/>
                    <a:pt x="8352" y="8868"/>
                  </a:cubicBezTo>
                  <a:cubicBezTo>
                    <a:pt x="8953" y="9135"/>
                    <a:pt x="9553" y="9302"/>
                    <a:pt x="10187" y="9369"/>
                  </a:cubicBezTo>
                  <a:cubicBezTo>
                    <a:pt x="10236" y="9378"/>
                    <a:pt x="10285" y="9382"/>
                    <a:pt x="10333" y="9382"/>
                  </a:cubicBezTo>
                  <a:cubicBezTo>
                    <a:pt x="10451" y="9382"/>
                    <a:pt x="10569" y="9359"/>
                    <a:pt x="10687" y="9335"/>
                  </a:cubicBezTo>
                  <a:lnTo>
                    <a:pt x="10821" y="9302"/>
                  </a:lnTo>
                  <a:cubicBezTo>
                    <a:pt x="11721" y="9068"/>
                    <a:pt x="12589" y="8735"/>
                    <a:pt x="13456" y="8368"/>
                  </a:cubicBezTo>
                  <a:cubicBezTo>
                    <a:pt x="13856" y="8201"/>
                    <a:pt x="14290" y="8001"/>
                    <a:pt x="14690" y="7767"/>
                  </a:cubicBezTo>
                  <a:cubicBezTo>
                    <a:pt x="15090" y="7534"/>
                    <a:pt x="15524" y="7334"/>
                    <a:pt x="15891" y="7067"/>
                  </a:cubicBezTo>
                  <a:cubicBezTo>
                    <a:pt x="16692" y="6567"/>
                    <a:pt x="17425" y="5999"/>
                    <a:pt x="18126" y="5399"/>
                  </a:cubicBezTo>
                  <a:cubicBezTo>
                    <a:pt x="18459" y="5099"/>
                    <a:pt x="18793" y="4765"/>
                    <a:pt x="19127" y="4432"/>
                  </a:cubicBezTo>
                  <a:cubicBezTo>
                    <a:pt x="19293" y="4265"/>
                    <a:pt x="19460" y="4098"/>
                    <a:pt x="19627" y="3931"/>
                  </a:cubicBezTo>
                  <a:lnTo>
                    <a:pt x="19860" y="3664"/>
                  </a:lnTo>
                  <a:lnTo>
                    <a:pt x="19994" y="3498"/>
                  </a:lnTo>
                  <a:lnTo>
                    <a:pt x="20127" y="3331"/>
                  </a:lnTo>
                  <a:cubicBezTo>
                    <a:pt x="21260" y="1770"/>
                    <a:pt x="19923" y="0"/>
                    <a:pt x="1841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6;p35"/>
            <p:cNvSpPr/>
            <p:nvPr/>
          </p:nvSpPr>
          <p:spPr>
            <a:xfrm>
              <a:off x="3883775" y="3236300"/>
              <a:ext cx="497050" cy="541875"/>
            </a:xfrm>
            <a:custGeom>
              <a:avLst/>
              <a:gdLst/>
              <a:ahLst/>
              <a:cxnLst/>
              <a:rect l="l" t="t" r="r" b="b"/>
              <a:pathLst>
                <a:path w="19882" h="21675" extrusionOk="0">
                  <a:moveTo>
                    <a:pt x="10049" y="1"/>
                  </a:moveTo>
                  <a:cubicBezTo>
                    <a:pt x="9524" y="1"/>
                    <a:pt x="8999" y="9"/>
                    <a:pt x="8473" y="26"/>
                  </a:cubicBezTo>
                  <a:cubicBezTo>
                    <a:pt x="7806" y="92"/>
                    <a:pt x="7106" y="126"/>
                    <a:pt x="6439" y="226"/>
                  </a:cubicBezTo>
                  <a:cubicBezTo>
                    <a:pt x="4037" y="459"/>
                    <a:pt x="2202" y="2527"/>
                    <a:pt x="2236" y="4962"/>
                  </a:cubicBezTo>
                  <a:cubicBezTo>
                    <a:pt x="2236" y="6330"/>
                    <a:pt x="1" y="9399"/>
                    <a:pt x="2602" y="11300"/>
                  </a:cubicBezTo>
                  <a:cubicBezTo>
                    <a:pt x="2803" y="14036"/>
                    <a:pt x="3136" y="16738"/>
                    <a:pt x="3703" y="21241"/>
                  </a:cubicBezTo>
                  <a:lnTo>
                    <a:pt x="17480" y="21674"/>
                  </a:lnTo>
                  <a:cubicBezTo>
                    <a:pt x="16145" y="16671"/>
                    <a:pt x="17280" y="13335"/>
                    <a:pt x="19381" y="4696"/>
                  </a:cubicBezTo>
                  <a:cubicBezTo>
                    <a:pt x="19881" y="2694"/>
                    <a:pt x="18514" y="693"/>
                    <a:pt x="16479" y="426"/>
                  </a:cubicBezTo>
                  <a:cubicBezTo>
                    <a:pt x="15912" y="359"/>
                    <a:pt x="15345" y="292"/>
                    <a:pt x="14744" y="226"/>
                  </a:cubicBezTo>
                  <a:cubicBezTo>
                    <a:pt x="13193" y="76"/>
                    <a:pt x="11623" y="1"/>
                    <a:pt x="10049"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7;p35"/>
            <p:cNvSpPr/>
            <p:nvPr/>
          </p:nvSpPr>
          <p:spPr>
            <a:xfrm>
              <a:off x="3883775" y="3236300"/>
              <a:ext cx="497050" cy="541875"/>
            </a:xfrm>
            <a:custGeom>
              <a:avLst/>
              <a:gdLst/>
              <a:ahLst/>
              <a:cxnLst/>
              <a:rect l="l" t="t" r="r" b="b"/>
              <a:pathLst>
                <a:path w="19882" h="21675" extrusionOk="0">
                  <a:moveTo>
                    <a:pt x="10049" y="1"/>
                  </a:moveTo>
                  <a:cubicBezTo>
                    <a:pt x="9524" y="1"/>
                    <a:pt x="8999" y="9"/>
                    <a:pt x="8473" y="26"/>
                  </a:cubicBezTo>
                  <a:cubicBezTo>
                    <a:pt x="7806" y="92"/>
                    <a:pt x="7106" y="126"/>
                    <a:pt x="6439" y="226"/>
                  </a:cubicBezTo>
                  <a:cubicBezTo>
                    <a:pt x="4037" y="459"/>
                    <a:pt x="2202" y="2527"/>
                    <a:pt x="2236" y="4962"/>
                  </a:cubicBezTo>
                  <a:cubicBezTo>
                    <a:pt x="2236" y="6330"/>
                    <a:pt x="1" y="9399"/>
                    <a:pt x="2602" y="11300"/>
                  </a:cubicBezTo>
                  <a:cubicBezTo>
                    <a:pt x="2803" y="14036"/>
                    <a:pt x="3136" y="16738"/>
                    <a:pt x="3703" y="21241"/>
                  </a:cubicBezTo>
                  <a:lnTo>
                    <a:pt x="17480" y="21674"/>
                  </a:lnTo>
                  <a:cubicBezTo>
                    <a:pt x="16145" y="16671"/>
                    <a:pt x="17280" y="13335"/>
                    <a:pt x="19381" y="4696"/>
                  </a:cubicBezTo>
                  <a:cubicBezTo>
                    <a:pt x="19881" y="2694"/>
                    <a:pt x="18514" y="693"/>
                    <a:pt x="16479" y="426"/>
                  </a:cubicBezTo>
                  <a:cubicBezTo>
                    <a:pt x="15912" y="359"/>
                    <a:pt x="15345" y="292"/>
                    <a:pt x="14744" y="226"/>
                  </a:cubicBezTo>
                  <a:cubicBezTo>
                    <a:pt x="13193" y="76"/>
                    <a:pt x="11623" y="1"/>
                    <a:pt x="100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8;p35"/>
            <p:cNvSpPr/>
            <p:nvPr/>
          </p:nvSpPr>
          <p:spPr>
            <a:xfrm>
              <a:off x="4051400" y="2985075"/>
              <a:ext cx="17525" cy="22550"/>
            </a:xfrm>
            <a:custGeom>
              <a:avLst/>
              <a:gdLst/>
              <a:ahLst/>
              <a:cxnLst/>
              <a:rect l="l" t="t" r="r" b="b"/>
              <a:pathLst>
                <a:path w="701" h="902" extrusionOk="0">
                  <a:moveTo>
                    <a:pt x="401" y="1"/>
                  </a:moveTo>
                  <a:cubicBezTo>
                    <a:pt x="267" y="1"/>
                    <a:pt x="100" y="167"/>
                    <a:pt x="34" y="401"/>
                  </a:cubicBezTo>
                  <a:cubicBezTo>
                    <a:pt x="0" y="668"/>
                    <a:pt x="100" y="901"/>
                    <a:pt x="267" y="901"/>
                  </a:cubicBezTo>
                  <a:cubicBezTo>
                    <a:pt x="434" y="901"/>
                    <a:pt x="601" y="735"/>
                    <a:pt x="634" y="501"/>
                  </a:cubicBezTo>
                  <a:cubicBezTo>
                    <a:pt x="701" y="234"/>
                    <a:pt x="567"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9;p35"/>
            <p:cNvSpPr/>
            <p:nvPr/>
          </p:nvSpPr>
          <p:spPr>
            <a:xfrm>
              <a:off x="4049725" y="2978400"/>
              <a:ext cx="14200" cy="8575"/>
            </a:xfrm>
            <a:custGeom>
              <a:avLst/>
              <a:gdLst/>
              <a:ahLst/>
              <a:cxnLst/>
              <a:rect l="l" t="t" r="r" b="b"/>
              <a:pathLst>
                <a:path w="568" h="343" extrusionOk="0">
                  <a:moveTo>
                    <a:pt x="1" y="1"/>
                  </a:moveTo>
                  <a:cubicBezTo>
                    <a:pt x="1" y="1"/>
                    <a:pt x="150" y="342"/>
                    <a:pt x="381" y="342"/>
                  </a:cubicBezTo>
                  <a:cubicBezTo>
                    <a:pt x="438" y="342"/>
                    <a:pt x="501" y="321"/>
                    <a:pt x="568" y="268"/>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70;p35"/>
            <p:cNvSpPr/>
            <p:nvPr/>
          </p:nvSpPr>
          <p:spPr>
            <a:xfrm>
              <a:off x="4035550" y="3003425"/>
              <a:ext cx="28375" cy="43550"/>
            </a:xfrm>
            <a:custGeom>
              <a:avLst/>
              <a:gdLst/>
              <a:ahLst/>
              <a:cxnLst/>
              <a:rect l="l" t="t" r="r" b="b"/>
              <a:pathLst>
                <a:path w="1135" h="1742" extrusionOk="0">
                  <a:moveTo>
                    <a:pt x="1135" y="1"/>
                  </a:moveTo>
                  <a:lnTo>
                    <a:pt x="1135" y="1"/>
                  </a:lnTo>
                  <a:cubicBezTo>
                    <a:pt x="835" y="534"/>
                    <a:pt x="434" y="1001"/>
                    <a:pt x="1" y="1435"/>
                  </a:cubicBezTo>
                  <a:cubicBezTo>
                    <a:pt x="205" y="1639"/>
                    <a:pt x="460" y="1741"/>
                    <a:pt x="744" y="1741"/>
                  </a:cubicBezTo>
                  <a:cubicBezTo>
                    <a:pt x="785" y="1741"/>
                    <a:pt x="826" y="1739"/>
                    <a:pt x="868" y="1735"/>
                  </a:cubicBezTo>
                  <a:lnTo>
                    <a:pt x="1135" y="1"/>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71;p35"/>
            <p:cNvSpPr/>
            <p:nvPr/>
          </p:nvSpPr>
          <p:spPr>
            <a:xfrm>
              <a:off x="4055575" y="2949850"/>
              <a:ext cx="39200" cy="11450"/>
            </a:xfrm>
            <a:custGeom>
              <a:avLst/>
              <a:gdLst/>
              <a:ahLst/>
              <a:cxnLst/>
              <a:rect l="l" t="t" r="r" b="b"/>
              <a:pathLst>
                <a:path w="1568" h="458" extrusionOk="0">
                  <a:moveTo>
                    <a:pt x="784" y="0"/>
                  </a:moveTo>
                  <a:cubicBezTo>
                    <a:pt x="551" y="0"/>
                    <a:pt x="317" y="59"/>
                    <a:pt x="100" y="175"/>
                  </a:cubicBezTo>
                  <a:cubicBezTo>
                    <a:pt x="34" y="209"/>
                    <a:pt x="0" y="276"/>
                    <a:pt x="34" y="376"/>
                  </a:cubicBezTo>
                  <a:cubicBezTo>
                    <a:pt x="67" y="409"/>
                    <a:pt x="100" y="442"/>
                    <a:pt x="134" y="442"/>
                  </a:cubicBezTo>
                  <a:cubicBezTo>
                    <a:pt x="156" y="442"/>
                    <a:pt x="178" y="457"/>
                    <a:pt x="200" y="457"/>
                  </a:cubicBezTo>
                  <a:cubicBezTo>
                    <a:pt x="211" y="457"/>
                    <a:pt x="223" y="453"/>
                    <a:pt x="234" y="442"/>
                  </a:cubicBezTo>
                  <a:cubicBezTo>
                    <a:pt x="417" y="351"/>
                    <a:pt x="620" y="299"/>
                    <a:pt x="827" y="299"/>
                  </a:cubicBezTo>
                  <a:cubicBezTo>
                    <a:pt x="997" y="299"/>
                    <a:pt x="1169" y="334"/>
                    <a:pt x="1334" y="409"/>
                  </a:cubicBezTo>
                  <a:cubicBezTo>
                    <a:pt x="1360" y="434"/>
                    <a:pt x="1385" y="445"/>
                    <a:pt x="1411" y="445"/>
                  </a:cubicBezTo>
                  <a:cubicBezTo>
                    <a:pt x="1452" y="445"/>
                    <a:pt x="1493" y="417"/>
                    <a:pt x="1535" y="376"/>
                  </a:cubicBezTo>
                  <a:cubicBezTo>
                    <a:pt x="1568" y="309"/>
                    <a:pt x="1535" y="209"/>
                    <a:pt x="1468" y="175"/>
                  </a:cubicBezTo>
                  <a:cubicBezTo>
                    <a:pt x="1251" y="59"/>
                    <a:pt x="1018"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72;p35"/>
            <p:cNvSpPr/>
            <p:nvPr/>
          </p:nvSpPr>
          <p:spPr>
            <a:xfrm>
              <a:off x="4045550" y="2879525"/>
              <a:ext cx="246700" cy="294375"/>
            </a:xfrm>
            <a:custGeom>
              <a:avLst/>
              <a:gdLst/>
              <a:ahLst/>
              <a:cxnLst/>
              <a:rect l="l" t="t" r="r" b="b"/>
              <a:pathLst>
                <a:path w="9868" h="11775" extrusionOk="0">
                  <a:moveTo>
                    <a:pt x="5284" y="0"/>
                  </a:moveTo>
                  <a:cubicBezTo>
                    <a:pt x="4956" y="0"/>
                    <a:pt x="4617" y="39"/>
                    <a:pt x="4271" y="120"/>
                  </a:cubicBezTo>
                  <a:cubicBezTo>
                    <a:pt x="1135" y="887"/>
                    <a:pt x="1" y="5357"/>
                    <a:pt x="201" y="8226"/>
                  </a:cubicBezTo>
                  <a:cubicBezTo>
                    <a:pt x="361" y="10401"/>
                    <a:pt x="2062" y="11775"/>
                    <a:pt x="3976" y="11775"/>
                  </a:cubicBezTo>
                  <a:cubicBezTo>
                    <a:pt x="4850" y="11775"/>
                    <a:pt x="5769" y="11488"/>
                    <a:pt x="6606" y="10861"/>
                  </a:cubicBezTo>
                  <a:cubicBezTo>
                    <a:pt x="8374" y="9526"/>
                    <a:pt x="8607" y="8226"/>
                    <a:pt x="9274" y="5190"/>
                  </a:cubicBezTo>
                  <a:cubicBezTo>
                    <a:pt x="9868" y="2490"/>
                    <a:pt x="7927" y="0"/>
                    <a:pt x="528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73;p35"/>
            <p:cNvSpPr/>
            <p:nvPr/>
          </p:nvSpPr>
          <p:spPr>
            <a:xfrm>
              <a:off x="4028050" y="2843125"/>
              <a:ext cx="333600" cy="310500"/>
            </a:xfrm>
            <a:custGeom>
              <a:avLst/>
              <a:gdLst/>
              <a:ahLst/>
              <a:cxnLst/>
              <a:rect l="l" t="t" r="r" b="b"/>
              <a:pathLst>
                <a:path w="13344" h="12420" extrusionOk="0">
                  <a:moveTo>
                    <a:pt x="8011" y="0"/>
                  </a:moveTo>
                  <a:cubicBezTo>
                    <a:pt x="7910" y="0"/>
                    <a:pt x="7809" y="3"/>
                    <a:pt x="7706" y="8"/>
                  </a:cubicBezTo>
                  <a:cubicBezTo>
                    <a:pt x="4303" y="141"/>
                    <a:pt x="0" y="342"/>
                    <a:pt x="2736" y="7347"/>
                  </a:cubicBezTo>
                  <a:cubicBezTo>
                    <a:pt x="3324" y="10123"/>
                    <a:pt x="5959" y="12420"/>
                    <a:pt x="8041" y="12420"/>
                  </a:cubicBezTo>
                  <a:cubicBezTo>
                    <a:pt x="8086" y="12420"/>
                    <a:pt x="8129" y="12419"/>
                    <a:pt x="8173" y="12417"/>
                  </a:cubicBezTo>
                  <a:cubicBezTo>
                    <a:pt x="10241" y="12350"/>
                    <a:pt x="13343" y="8381"/>
                    <a:pt x="13243" y="5412"/>
                  </a:cubicBezTo>
                  <a:cubicBezTo>
                    <a:pt x="13146" y="2534"/>
                    <a:pt x="11199" y="0"/>
                    <a:pt x="8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74;p35"/>
            <p:cNvSpPr/>
            <p:nvPr/>
          </p:nvSpPr>
          <p:spPr>
            <a:xfrm>
              <a:off x="4026375" y="2839625"/>
              <a:ext cx="201850" cy="125550"/>
            </a:xfrm>
            <a:custGeom>
              <a:avLst/>
              <a:gdLst/>
              <a:ahLst/>
              <a:cxnLst/>
              <a:rect l="l" t="t" r="r" b="b"/>
              <a:pathLst>
                <a:path w="8074" h="5022" extrusionOk="0">
                  <a:moveTo>
                    <a:pt x="3850" y="1"/>
                  </a:moveTo>
                  <a:cubicBezTo>
                    <a:pt x="2009" y="1"/>
                    <a:pt x="332" y="1461"/>
                    <a:pt x="1" y="3317"/>
                  </a:cubicBezTo>
                  <a:cubicBezTo>
                    <a:pt x="101" y="3297"/>
                    <a:pt x="200" y="3287"/>
                    <a:pt x="299" y="3287"/>
                  </a:cubicBezTo>
                  <a:cubicBezTo>
                    <a:pt x="1640" y="3287"/>
                    <a:pt x="2837" y="5022"/>
                    <a:pt x="4570" y="5022"/>
                  </a:cubicBezTo>
                  <a:cubicBezTo>
                    <a:pt x="4614" y="5022"/>
                    <a:pt x="4659" y="5020"/>
                    <a:pt x="4704" y="5018"/>
                  </a:cubicBezTo>
                  <a:cubicBezTo>
                    <a:pt x="6939" y="4885"/>
                    <a:pt x="8073" y="2750"/>
                    <a:pt x="6639" y="1282"/>
                  </a:cubicBezTo>
                  <a:cubicBezTo>
                    <a:pt x="5771" y="381"/>
                    <a:pt x="4789"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75;p35"/>
            <p:cNvSpPr/>
            <p:nvPr/>
          </p:nvSpPr>
          <p:spPr>
            <a:xfrm>
              <a:off x="4262375" y="2840150"/>
              <a:ext cx="138600" cy="141325"/>
            </a:xfrm>
            <a:custGeom>
              <a:avLst/>
              <a:gdLst/>
              <a:ahLst/>
              <a:cxnLst/>
              <a:rect l="l" t="t" r="r" b="b"/>
              <a:pathLst>
                <a:path w="5544" h="5653" extrusionOk="0">
                  <a:moveTo>
                    <a:pt x="1977" y="0"/>
                  </a:moveTo>
                  <a:cubicBezTo>
                    <a:pt x="1121" y="0"/>
                    <a:pt x="340" y="500"/>
                    <a:pt x="168" y="1795"/>
                  </a:cubicBezTo>
                  <a:cubicBezTo>
                    <a:pt x="1" y="3096"/>
                    <a:pt x="501" y="4664"/>
                    <a:pt x="3070" y="5531"/>
                  </a:cubicBezTo>
                  <a:cubicBezTo>
                    <a:pt x="3317" y="5614"/>
                    <a:pt x="3536" y="5653"/>
                    <a:pt x="3729" y="5653"/>
                  </a:cubicBezTo>
                  <a:cubicBezTo>
                    <a:pt x="5543" y="5653"/>
                    <a:pt x="5072" y="2267"/>
                    <a:pt x="4137" y="1061"/>
                  </a:cubicBezTo>
                  <a:cubicBezTo>
                    <a:pt x="3638" y="434"/>
                    <a:pt x="2775" y="0"/>
                    <a:pt x="1977"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76;p35"/>
            <p:cNvSpPr/>
            <p:nvPr/>
          </p:nvSpPr>
          <p:spPr>
            <a:xfrm>
              <a:off x="4315900" y="2725650"/>
              <a:ext cx="284250" cy="408350"/>
            </a:xfrm>
            <a:custGeom>
              <a:avLst/>
              <a:gdLst/>
              <a:ahLst/>
              <a:cxnLst/>
              <a:rect l="l" t="t" r="r" b="b"/>
              <a:pathLst>
                <a:path w="11370" h="16334" extrusionOk="0">
                  <a:moveTo>
                    <a:pt x="4972" y="1"/>
                  </a:moveTo>
                  <a:cubicBezTo>
                    <a:pt x="1439" y="1"/>
                    <a:pt x="0" y="4852"/>
                    <a:pt x="395" y="7275"/>
                  </a:cubicBezTo>
                  <a:cubicBezTo>
                    <a:pt x="1292" y="12856"/>
                    <a:pt x="5742" y="16334"/>
                    <a:pt x="8855" y="16334"/>
                  </a:cubicBezTo>
                  <a:cubicBezTo>
                    <a:pt x="9910" y="16334"/>
                    <a:pt x="10812" y="15934"/>
                    <a:pt x="11369" y="15081"/>
                  </a:cubicBezTo>
                  <a:cubicBezTo>
                    <a:pt x="5532" y="13146"/>
                    <a:pt x="11369" y="2539"/>
                    <a:pt x="7133" y="537"/>
                  </a:cubicBezTo>
                  <a:cubicBezTo>
                    <a:pt x="6341" y="164"/>
                    <a:pt x="5621" y="1"/>
                    <a:pt x="49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77;p35"/>
            <p:cNvSpPr/>
            <p:nvPr/>
          </p:nvSpPr>
          <p:spPr>
            <a:xfrm>
              <a:off x="4478375" y="2746375"/>
              <a:ext cx="138450" cy="389675"/>
            </a:xfrm>
            <a:custGeom>
              <a:avLst/>
              <a:gdLst/>
              <a:ahLst/>
              <a:cxnLst/>
              <a:rect l="l" t="t" r="r" b="b"/>
              <a:pathLst>
                <a:path w="5538" h="15587" extrusionOk="0">
                  <a:moveTo>
                    <a:pt x="705" y="0"/>
                  </a:moveTo>
                  <a:cubicBezTo>
                    <a:pt x="492" y="0"/>
                    <a:pt x="284" y="59"/>
                    <a:pt x="100" y="175"/>
                  </a:cubicBezTo>
                  <a:cubicBezTo>
                    <a:pt x="34" y="175"/>
                    <a:pt x="0" y="242"/>
                    <a:pt x="34" y="309"/>
                  </a:cubicBezTo>
                  <a:cubicBezTo>
                    <a:pt x="57" y="332"/>
                    <a:pt x="81" y="356"/>
                    <a:pt x="116" y="356"/>
                  </a:cubicBezTo>
                  <a:cubicBezTo>
                    <a:pt x="131" y="356"/>
                    <a:pt x="148" y="352"/>
                    <a:pt x="167" y="342"/>
                  </a:cubicBezTo>
                  <a:cubicBezTo>
                    <a:pt x="341" y="237"/>
                    <a:pt x="534" y="188"/>
                    <a:pt x="726" y="188"/>
                  </a:cubicBezTo>
                  <a:cubicBezTo>
                    <a:pt x="901" y="188"/>
                    <a:pt x="1075" y="229"/>
                    <a:pt x="1234" y="309"/>
                  </a:cubicBezTo>
                  <a:cubicBezTo>
                    <a:pt x="2068" y="842"/>
                    <a:pt x="2102" y="3044"/>
                    <a:pt x="2135" y="5579"/>
                  </a:cubicBezTo>
                  <a:cubicBezTo>
                    <a:pt x="2202" y="9482"/>
                    <a:pt x="2302" y="14352"/>
                    <a:pt x="5404" y="15586"/>
                  </a:cubicBezTo>
                  <a:lnTo>
                    <a:pt x="5437" y="15586"/>
                  </a:lnTo>
                  <a:cubicBezTo>
                    <a:pt x="5471" y="15586"/>
                    <a:pt x="5504" y="15553"/>
                    <a:pt x="5538" y="15520"/>
                  </a:cubicBezTo>
                  <a:cubicBezTo>
                    <a:pt x="5538" y="15486"/>
                    <a:pt x="5538" y="15420"/>
                    <a:pt x="5471" y="15386"/>
                  </a:cubicBezTo>
                  <a:cubicBezTo>
                    <a:pt x="2502" y="14219"/>
                    <a:pt x="2402" y="9449"/>
                    <a:pt x="2335" y="5579"/>
                  </a:cubicBezTo>
                  <a:cubicBezTo>
                    <a:pt x="2302" y="3011"/>
                    <a:pt x="2269" y="742"/>
                    <a:pt x="1335" y="175"/>
                  </a:cubicBezTo>
                  <a:cubicBezTo>
                    <a:pt x="1134" y="59"/>
                    <a:pt x="918" y="0"/>
                    <a:pt x="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78;p35"/>
            <p:cNvSpPr/>
            <p:nvPr/>
          </p:nvSpPr>
          <p:spPr>
            <a:xfrm>
              <a:off x="4065950" y="2995850"/>
              <a:ext cx="76375" cy="71925"/>
            </a:xfrm>
            <a:custGeom>
              <a:avLst/>
              <a:gdLst/>
              <a:ahLst/>
              <a:cxnLst/>
              <a:rect l="l" t="t" r="r" b="b"/>
              <a:pathLst>
                <a:path w="3055" h="2877" extrusionOk="0">
                  <a:moveTo>
                    <a:pt x="1844" y="0"/>
                  </a:moveTo>
                  <a:cubicBezTo>
                    <a:pt x="1078" y="0"/>
                    <a:pt x="446" y="960"/>
                    <a:pt x="252" y="1638"/>
                  </a:cubicBezTo>
                  <a:cubicBezTo>
                    <a:pt x="1" y="2281"/>
                    <a:pt x="498" y="2876"/>
                    <a:pt x="1098" y="2876"/>
                  </a:cubicBezTo>
                  <a:cubicBezTo>
                    <a:pt x="1214" y="2876"/>
                    <a:pt x="1334" y="2854"/>
                    <a:pt x="1453" y="2805"/>
                  </a:cubicBezTo>
                  <a:cubicBezTo>
                    <a:pt x="1987" y="2639"/>
                    <a:pt x="2187" y="2338"/>
                    <a:pt x="2587" y="1638"/>
                  </a:cubicBezTo>
                  <a:cubicBezTo>
                    <a:pt x="3054" y="1037"/>
                    <a:pt x="2687" y="103"/>
                    <a:pt x="1920" y="3"/>
                  </a:cubicBezTo>
                  <a:cubicBezTo>
                    <a:pt x="1895" y="1"/>
                    <a:pt x="1869" y="0"/>
                    <a:pt x="184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79;p35"/>
            <p:cNvSpPr/>
            <p:nvPr/>
          </p:nvSpPr>
          <p:spPr>
            <a:xfrm>
              <a:off x="4063075" y="3051800"/>
              <a:ext cx="20875" cy="44225"/>
            </a:xfrm>
            <a:custGeom>
              <a:avLst/>
              <a:gdLst/>
              <a:ahLst/>
              <a:cxnLst/>
              <a:rect l="l" t="t" r="r" b="b"/>
              <a:pathLst>
                <a:path w="835" h="1769" extrusionOk="0">
                  <a:moveTo>
                    <a:pt x="434" y="0"/>
                  </a:moveTo>
                  <a:lnTo>
                    <a:pt x="0" y="868"/>
                  </a:lnTo>
                  <a:lnTo>
                    <a:pt x="434" y="1768"/>
                  </a:lnTo>
                  <a:lnTo>
                    <a:pt x="834" y="868"/>
                  </a:ln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80;p35"/>
            <p:cNvSpPr/>
            <p:nvPr/>
          </p:nvSpPr>
          <p:spPr>
            <a:xfrm>
              <a:off x="3433450" y="3772125"/>
              <a:ext cx="866475" cy="769925"/>
            </a:xfrm>
            <a:custGeom>
              <a:avLst/>
              <a:gdLst/>
              <a:ahLst/>
              <a:cxnLst/>
              <a:rect l="l" t="t" r="r" b="b"/>
              <a:pathLst>
                <a:path w="34659" h="30797" extrusionOk="0">
                  <a:moveTo>
                    <a:pt x="24821" y="1"/>
                  </a:moveTo>
                  <a:cubicBezTo>
                    <a:pt x="21140" y="1"/>
                    <a:pt x="13300" y="331"/>
                    <a:pt x="7640" y="2877"/>
                  </a:cubicBezTo>
                  <a:cubicBezTo>
                    <a:pt x="5271" y="3977"/>
                    <a:pt x="4904" y="5745"/>
                    <a:pt x="4471" y="8347"/>
                  </a:cubicBezTo>
                  <a:cubicBezTo>
                    <a:pt x="2703" y="19122"/>
                    <a:pt x="1" y="30029"/>
                    <a:pt x="1" y="30029"/>
                  </a:cubicBezTo>
                  <a:lnTo>
                    <a:pt x="2603" y="30797"/>
                  </a:lnTo>
                  <a:cubicBezTo>
                    <a:pt x="2603" y="30797"/>
                    <a:pt x="12310" y="16520"/>
                    <a:pt x="10975" y="8781"/>
                  </a:cubicBezTo>
                  <a:lnTo>
                    <a:pt x="10975" y="8781"/>
                  </a:lnTo>
                  <a:cubicBezTo>
                    <a:pt x="15355" y="9713"/>
                    <a:pt x="19005" y="10066"/>
                    <a:pt x="22021" y="10066"/>
                  </a:cubicBezTo>
                  <a:cubicBezTo>
                    <a:pt x="31410" y="10066"/>
                    <a:pt x="34659" y="6646"/>
                    <a:pt x="34659" y="6646"/>
                  </a:cubicBezTo>
                  <a:lnTo>
                    <a:pt x="26887" y="41"/>
                  </a:lnTo>
                  <a:cubicBezTo>
                    <a:pt x="26887" y="41"/>
                    <a:pt x="26108" y="1"/>
                    <a:pt x="24821"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81;p35"/>
            <p:cNvSpPr/>
            <p:nvPr/>
          </p:nvSpPr>
          <p:spPr>
            <a:xfrm>
              <a:off x="3315875" y="4510125"/>
              <a:ext cx="211650" cy="100700"/>
            </a:xfrm>
            <a:custGeom>
              <a:avLst/>
              <a:gdLst/>
              <a:ahLst/>
              <a:cxnLst/>
              <a:rect l="l" t="t" r="r" b="b"/>
              <a:pathLst>
                <a:path w="8466" h="4028" extrusionOk="0">
                  <a:moveTo>
                    <a:pt x="4733" y="0"/>
                  </a:moveTo>
                  <a:cubicBezTo>
                    <a:pt x="4624" y="0"/>
                    <a:pt x="4519" y="60"/>
                    <a:pt x="4437" y="142"/>
                  </a:cubicBezTo>
                  <a:cubicBezTo>
                    <a:pt x="3470" y="643"/>
                    <a:pt x="3470" y="676"/>
                    <a:pt x="934" y="910"/>
                  </a:cubicBezTo>
                  <a:cubicBezTo>
                    <a:pt x="100" y="1010"/>
                    <a:pt x="0" y="1777"/>
                    <a:pt x="2069" y="2444"/>
                  </a:cubicBezTo>
                  <a:lnTo>
                    <a:pt x="7105" y="4012"/>
                  </a:lnTo>
                  <a:cubicBezTo>
                    <a:pt x="7136" y="4022"/>
                    <a:pt x="7169" y="4027"/>
                    <a:pt x="7202" y="4027"/>
                  </a:cubicBezTo>
                  <a:cubicBezTo>
                    <a:pt x="7711" y="4027"/>
                    <a:pt x="8465" y="2858"/>
                    <a:pt x="7839" y="1043"/>
                  </a:cubicBezTo>
                  <a:cubicBezTo>
                    <a:pt x="7773" y="910"/>
                    <a:pt x="7639" y="810"/>
                    <a:pt x="7506" y="810"/>
                  </a:cubicBezTo>
                  <a:cubicBezTo>
                    <a:pt x="6572" y="710"/>
                    <a:pt x="5638" y="443"/>
                    <a:pt x="4804" y="9"/>
                  </a:cubicBezTo>
                  <a:cubicBezTo>
                    <a:pt x="4780" y="3"/>
                    <a:pt x="4757" y="0"/>
                    <a:pt x="4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82;p35"/>
            <p:cNvSpPr/>
            <p:nvPr/>
          </p:nvSpPr>
          <p:spPr>
            <a:xfrm>
              <a:off x="3759525" y="3787950"/>
              <a:ext cx="539575" cy="799125"/>
            </a:xfrm>
            <a:custGeom>
              <a:avLst/>
              <a:gdLst/>
              <a:ahLst/>
              <a:cxnLst/>
              <a:rect l="l" t="t" r="r" b="b"/>
              <a:pathLst>
                <a:path w="21583" h="31965" extrusionOk="0">
                  <a:moveTo>
                    <a:pt x="15632" y="1"/>
                  </a:moveTo>
                  <a:cubicBezTo>
                    <a:pt x="12310" y="1"/>
                    <a:pt x="7838" y="429"/>
                    <a:pt x="3803" y="2244"/>
                  </a:cubicBezTo>
                  <a:cubicBezTo>
                    <a:pt x="1401" y="3278"/>
                    <a:pt x="0" y="5813"/>
                    <a:pt x="367" y="8415"/>
                  </a:cubicBezTo>
                  <a:cubicBezTo>
                    <a:pt x="1935" y="19256"/>
                    <a:pt x="5805" y="31965"/>
                    <a:pt x="5805" y="31965"/>
                  </a:cubicBezTo>
                  <a:lnTo>
                    <a:pt x="8506" y="31932"/>
                  </a:lnTo>
                  <a:cubicBezTo>
                    <a:pt x="8506" y="31932"/>
                    <a:pt x="8306" y="16787"/>
                    <a:pt x="6972" y="9048"/>
                  </a:cubicBezTo>
                  <a:lnTo>
                    <a:pt x="6972" y="9048"/>
                  </a:lnTo>
                  <a:cubicBezTo>
                    <a:pt x="8148" y="9432"/>
                    <a:pt x="9971" y="9541"/>
                    <a:pt x="11359" y="9541"/>
                  </a:cubicBezTo>
                  <a:cubicBezTo>
                    <a:pt x="11782" y="9541"/>
                    <a:pt x="12165" y="9531"/>
                    <a:pt x="12476" y="9515"/>
                  </a:cubicBezTo>
                  <a:cubicBezTo>
                    <a:pt x="17480" y="9282"/>
                    <a:pt x="21582" y="7914"/>
                    <a:pt x="20949" y="2944"/>
                  </a:cubicBezTo>
                  <a:lnTo>
                    <a:pt x="20648" y="342"/>
                  </a:lnTo>
                  <a:cubicBezTo>
                    <a:pt x="20648" y="342"/>
                    <a:pt x="18599" y="1"/>
                    <a:pt x="156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83;p35"/>
            <p:cNvSpPr/>
            <p:nvPr/>
          </p:nvSpPr>
          <p:spPr>
            <a:xfrm>
              <a:off x="3796225" y="4572675"/>
              <a:ext cx="215175" cy="80300"/>
            </a:xfrm>
            <a:custGeom>
              <a:avLst/>
              <a:gdLst/>
              <a:ahLst/>
              <a:cxnLst/>
              <a:rect l="l" t="t" r="r" b="b"/>
              <a:pathLst>
                <a:path w="8607" h="3212" extrusionOk="0">
                  <a:moveTo>
                    <a:pt x="7076" y="0"/>
                  </a:moveTo>
                  <a:cubicBezTo>
                    <a:pt x="7052" y="0"/>
                    <a:pt x="7029" y="3"/>
                    <a:pt x="7005" y="9"/>
                  </a:cubicBezTo>
                  <a:cubicBezTo>
                    <a:pt x="6475" y="122"/>
                    <a:pt x="5945" y="182"/>
                    <a:pt x="5414" y="182"/>
                  </a:cubicBezTo>
                  <a:cubicBezTo>
                    <a:pt x="5011" y="182"/>
                    <a:pt x="4607" y="148"/>
                    <a:pt x="4203" y="76"/>
                  </a:cubicBezTo>
                  <a:cubicBezTo>
                    <a:pt x="4036" y="76"/>
                    <a:pt x="3970" y="209"/>
                    <a:pt x="3870" y="309"/>
                  </a:cubicBezTo>
                  <a:cubicBezTo>
                    <a:pt x="3102" y="1076"/>
                    <a:pt x="3136" y="1110"/>
                    <a:pt x="767" y="2110"/>
                  </a:cubicBezTo>
                  <a:cubicBezTo>
                    <a:pt x="0" y="2444"/>
                    <a:pt x="134" y="3211"/>
                    <a:pt x="2302" y="3211"/>
                  </a:cubicBezTo>
                  <a:lnTo>
                    <a:pt x="7572" y="3211"/>
                  </a:lnTo>
                  <a:cubicBezTo>
                    <a:pt x="8106" y="3211"/>
                    <a:pt x="8606" y="1810"/>
                    <a:pt x="7372" y="142"/>
                  </a:cubicBezTo>
                  <a:cubicBezTo>
                    <a:pt x="7290" y="60"/>
                    <a:pt x="7185" y="0"/>
                    <a:pt x="7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84;p35"/>
            <p:cNvSpPr/>
            <p:nvPr/>
          </p:nvSpPr>
          <p:spPr>
            <a:xfrm>
              <a:off x="3652775" y="3759550"/>
              <a:ext cx="776175" cy="357150"/>
            </a:xfrm>
            <a:custGeom>
              <a:avLst/>
              <a:gdLst/>
              <a:ahLst/>
              <a:cxnLst/>
              <a:rect l="l" t="t" r="r" b="b"/>
              <a:pathLst>
                <a:path w="31047" h="14286" extrusionOk="0">
                  <a:moveTo>
                    <a:pt x="18097" y="1"/>
                  </a:moveTo>
                  <a:cubicBezTo>
                    <a:pt x="15302" y="1"/>
                    <a:pt x="12991" y="152"/>
                    <a:pt x="12943" y="311"/>
                  </a:cubicBezTo>
                  <a:cubicBezTo>
                    <a:pt x="12943" y="311"/>
                    <a:pt x="12937" y="311"/>
                    <a:pt x="12925" y="311"/>
                  </a:cubicBezTo>
                  <a:cubicBezTo>
                    <a:pt x="12523" y="311"/>
                    <a:pt x="5412" y="342"/>
                    <a:pt x="1" y="2546"/>
                  </a:cubicBezTo>
                  <a:cubicBezTo>
                    <a:pt x="1" y="10418"/>
                    <a:pt x="3270" y="13554"/>
                    <a:pt x="3270" y="13554"/>
                  </a:cubicBezTo>
                  <a:cubicBezTo>
                    <a:pt x="3270" y="13554"/>
                    <a:pt x="7429" y="14286"/>
                    <a:pt x="12318" y="14286"/>
                  </a:cubicBezTo>
                  <a:cubicBezTo>
                    <a:pt x="20628" y="14286"/>
                    <a:pt x="31046" y="12170"/>
                    <a:pt x="26720" y="744"/>
                  </a:cubicBezTo>
                  <a:cubicBezTo>
                    <a:pt x="24848" y="185"/>
                    <a:pt x="21179" y="1"/>
                    <a:pt x="180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85;p35"/>
            <p:cNvSpPr/>
            <p:nvPr/>
          </p:nvSpPr>
          <p:spPr>
            <a:xfrm>
              <a:off x="3645275" y="3748625"/>
              <a:ext cx="138450" cy="84850"/>
            </a:xfrm>
            <a:custGeom>
              <a:avLst/>
              <a:gdLst/>
              <a:ahLst/>
              <a:cxnLst/>
              <a:rect l="l" t="t" r="r" b="b"/>
              <a:pathLst>
                <a:path w="5538" h="3394" extrusionOk="0">
                  <a:moveTo>
                    <a:pt x="2515" y="1"/>
                  </a:moveTo>
                  <a:cubicBezTo>
                    <a:pt x="2344" y="1"/>
                    <a:pt x="2173" y="32"/>
                    <a:pt x="2002" y="81"/>
                  </a:cubicBezTo>
                  <a:lnTo>
                    <a:pt x="768" y="514"/>
                  </a:lnTo>
                  <a:cubicBezTo>
                    <a:pt x="267" y="648"/>
                    <a:pt x="0" y="1215"/>
                    <a:pt x="167" y="1682"/>
                  </a:cubicBezTo>
                  <a:lnTo>
                    <a:pt x="534" y="2783"/>
                  </a:lnTo>
                  <a:cubicBezTo>
                    <a:pt x="684" y="3141"/>
                    <a:pt x="1048" y="3393"/>
                    <a:pt x="1458" y="3393"/>
                  </a:cubicBezTo>
                  <a:cubicBezTo>
                    <a:pt x="1506" y="3393"/>
                    <a:pt x="1553" y="3390"/>
                    <a:pt x="1602" y="3383"/>
                  </a:cubicBezTo>
                  <a:lnTo>
                    <a:pt x="2903" y="3149"/>
                  </a:lnTo>
                  <a:cubicBezTo>
                    <a:pt x="2903" y="3149"/>
                    <a:pt x="5071" y="3116"/>
                    <a:pt x="5504" y="2015"/>
                  </a:cubicBezTo>
                  <a:cubicBezTo>
                    <a:pt x="5538" y="1915"/>
                    <a:pt x="5538" y="1782"/>
                    <a:pt x="5471" y="1648"/>
                  </a:cubicBezTo>
                  <a:lnTo>
                    <a:pt x="5438" y="1548"/>
                  </a:lnTo>
                  <a:cubicBezTo>
                    <a:pt x="5171" y="781"/>
                    <a:pt x="4470" y="214"/>
                    <a:pt x="3670" y="114"/>
                  </a:cubicBezTo>
                  <a:lnTo>
                    <a:pt x="2702" y="14"/>
                  </a:lnTo>
                  <a:cubicBezTo>
                    <a:pt x="2640" y="5"/>
                    <a:pt x="2577" y="1"/>
                    <a:pt x="251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86;p35"/>
            <p:cNvSpPr/>
            <p:nvPr/>
          </p:nvSpPr>
          <p:spPr>
            <a:xfrm>
              <a:off x="3729175" y="3297150"/>
              <a:ext cx="333275" cy="511275"/>
            </a:xfrm>
            <a:custGeom>
              <a:avLst/>
              <a:gdLst/>
              <a:ahLst/>
              <a:cxnLst/>
              <a:rect l="l" t="t" r="r" b="b"/>
              <a:pathLst>
                <a:path w="13331" h="20451" extrusionOk="0">
                  <a:moveTo>
                    <a:pt x="11026" y="0"/>
                  </a:moveTo>
                  <a:cubicBezTo>
                    <a:pt x="10143" y="0"/>
                    <a:pt x="9266" y="516"/>
                    <a:pt x="9020" y="1661"/>
                  </a:cubicBezTo>
                  <a:cubicBezTo>
                    <a:pt x="8853" y="2595"/>
                    <a:pt x="8653" y="3562"/>
                    <a:pt x="8453" y="4496"/>
                  </a:cubicBezTo>
                  <a:cubicBezTo>
                    <a:pt x="8286" y="5430"/>
                    <a:pt x="8086" y="6398"/>
                    <a:pt x="7852" y="7332"/>
                  </a:cubicBezTo>
                  <a:cubicBezTo>
                    <a:pt x="7652" y="8266"/>
                    <a:pt x="7419" y="9200"/>
                    <a:pt x="7185" y="10100"/>
                  </a:cubicBezTo>
                  <a:cubicBezTo>
                    <a:pt x="6936" y="10972"/>
                    <a:pt x="6716" y="11814"/>
                    <a:pt x="6444" y="12600"/>
                  </a:cubicBezTo>
                  <a:lnTo>
                    <a:pt x="6444" y="12600"/>
                  </a:lnTo>
                  <a:cubicBezTo>
                    <a:pt x="6101" y="13056"/>
                    <a:pt x="5750" y="13509"/>
                    <a:pt x="5351" y="13937"/>
                  </a:cubicBezTo>
                  <a:cubicBezTo>
                    <a:pt x="4884" y="14470"/>
                    <a:pt x="4383" y="14971"/>
                    <a:pt x="3883" y="15504"/>
                  </a:cubicBezTo>
                  <a:cubicBezTo>
                    <a:pt x="3349" y="16038"/>
                    <a:pt x="2816" y="16572"/>
                    <a:pt x="2282" y="17106"/>
                  </a:cubicBezTo>
                  <a:lnTo>
                    <a:pt x="681" y="18673"/>
                  </a:lnTo>
                  <a:cubicBezTo>
                    <a:pt x="1" y="19381"/>
                    <a:pt x="596" y="20450"/>
                    <a:pt x="1424" y="20450"/>
                  </a:cubicBezTo>
                  <a:cubicBezTo>
                    <a:pt x="1571" y="20450"/>
                    <a:pt x="1726" y="20417"/>
                    <a:pt x="1882" y="20341"/>
                  </a:cubicBezTo>
                  <a:cubicBezTo>
                    <a:pt x="2615" y="19974"/>
                    <a:pt x="3283" y="19574"/>
                    <a:pt x="3950" y="19174"/>
                  </a:cubicBezTo>
                  <a:cubicBezTo>
                    <a:pt x="4617" y="18773"/>
                    <a:pt x="5284" y="18340"/>
                    <a:pt x="5918" y="17873"/>
                  </a:cubicBezTo>
                  <a:cubicBezTo>
                    <a:pt x="6552" y="17406"/>
                    <a:pt x="7185" y="16939"/>
                    <a:pt x="7819" y="16405"/>
                  </a:cubicBezTo>
                  <a:cubicBezTo>
                    <a:pt x="8453" y="15838"/>
                    <a:pt x="9087" y="15238"/>
                    <a:pt x="9620" y="14604"/>
                  </a:cubicBezTo>
                  <a:cubicBezTo>
                    <a:pt x="9687" y="14504"/>
                    <a:pt x="9754" y="14404"/>
                    <a:pt x="9821" y="14304"/>
                  </a:cubicBezTo>
                  <a:lnTo>
                    <a:pt x="9854" y="14170"/>
                  </a:lnTo>
                  <a:cubicBezTo>
                    <a:pt x="10654" y="12269"/>
                    <a:pt x="11322" y="10301"/>
                    <a:pt x="11855" y="8299"/>
                  </a:cubicBezTo>
                  <a:cubicBezTo>
                    <a:pt x="12122" y="7332"/>
                    <a:pt x="12356" y="6331"/>
                    <a:pt x="12556" y="5364"/>
                  </a:cubicBezTo>
                  <a:cubicBezTo>
                    <a:pt x="12789" y="4363"/>
                    <a:pt x="12989" y="3396"/>
                    <a:pt x="13156" y="2362"/>
                  </a:cubicBezTo>
                  <a:lnTo>
                    <a:pt x="13123" y="2362"/>
                  </a:lnTo>
                  <a:cubicBezTo>
                    <a:pt x="13330" y="872"/>
                    <a:pt x="12173" y="0"/>
                    <a:pt x="11026"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7;p35"/>
            <p:cNvSpPr/>
            <p:nvPr/>
          </p:nvSpPr>
          <p:spPr>
            <a:xfrm>
              <a:off x="4111450" y="3253825"/>
              <a:ext cx="258525" cy="188275"/>
            </a:xfrm>
            <a:custGeom>
              <a:avLst/>
              <a:gdLst/>
              <a:ahLst/>
              <a:cxnLst/>
              <a:rect l="l" t="t" r="r" b="b"/>
              <a:pathLst>
                <a:path w="10341" h="7531" extrusionOk="0">
                  <a:moveTo>
                    <a:pt x="6952" y="0"/>
                  </a:moveTo>
                  <a:cubicBezTo>
                    <a:pt x="3933" y="0"/>
                    <a:pt x="0" y="2127"/>
                    <a:pt x="0" y="2127"/>
                  </a:cubicBezTo>
                  <a:cubicBezTo>
                    <a:pt x="0" y="2127"/>
                    <a:pt x="2035" y="7163"/>
                    <a:pt x="3569" y="7530"/>
                  </a:cubicBezTo>
                  <a:cubicBezTo>
                    <a:pt x="7005" y="6963"/>
                    <a:pt x="9407" y="5295"/>
                    <a:pt x="10341" y="3027"/>
                  </a:cubicBezTo>
                  <a:cubicBezTo>
                    <a:pt x="10169" y="726"/>
                    <a:pt x="8717" y="0"/>
                    <a:pt x="6952"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8;p35"/>
            <p:cNvSpPr/>
            <p:nvPr/>
          </p:nvSpPr>
          <p:spPr>
            <a:xfrm>
              <a:off x="4111450" y="3253825"/>
              <a:ext cx="258525" cy="188275"/>
            </a:xfrm>
            <a:custGeom>
              <a:avLst/>
              <a:gdLst/>
              <a:ahLst/>
              <a:cxnLst/>
              <a:rect l="l" t="t" r="r" b="b"/>
              <a:pathLst>
                <a:path w="10341" h="7531" extrusionOk="0">
                  <a:moveTo>
                    <a:pt x="6952" y="0"/>
                  </a:moveTo>
                  <a:cubicBezTo>
                    <a:pt x="3933" y="0"/>
                    <a:pt x="0" y="2127"/>
                    <a:pt x="0" y="2127"/>
                  </a:cubicBezTo>
                  <a:cubicBezTo>
                    <a:pt x="0" y="2127"/>
                    <a:pt x="2035" y="7163"/>
                    <a:pt x="3569" y="7530"/>
                  </a:cubicBezTo>
                  <a:cubicBezTo>
                    <a:pt x="7005" y="6963"/>
                    <a:pt x="9407" y="5295"/>
                    <a:pt x="10341" y="3027"/>
                  </a:cubicBezTo>
                  <a:cubicBezTo>
                    <a:pt x="10169" y="726"/>
                    <a:pt x="8717" y="0"/>
                    <a:pt x="69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9;p35"/>
            <p:cNvSpPr/>
            <p:nvPr/>
          </p:nvSpPr>
          <p:spPr>
            <a:xfrm>
              <a:off x="3898800" y="3248850"/>
              <a:ext cx="219125" cy="247450"/>
            </a:xfrm>
            <a:custGeom>
              <a:avLst/>
              <a:gdLst/>
              <a:ahLst/>
              <a:cxnLst/>
              <a:rect l="l" t="t" r="r" b="b"/>
              <a:pathLst>
                <a:path w="8765" h="9898" extrusionOk="0">
                  <a:moveTo>
                    <a:pt x="5076" y="0"/>
                  </a:moveTo>
                  <a:cubicBezTo>
                    <a:pt x="4668" y="0"/>
                    <a:pt x="4191" y="122"/>
                    <a:pt x="3636" y="391"/>
                  </a:cubicBezTo>
                  <a:cubicBezTo>
                    <a:pt x="2035" y="1358"/>
                    <a:pt x="267" y="3526"/>
                    <a:pt x="0" y="7296"/>
                  </a:cubicBezTo>
                  <a:cubicBezTo>
                    <a:pt x="634" y="8730"/>
                    <a:pt x="6872" y="9898"/>
                    <a:pt x="6872" y="9898"/>
                  </a:cubicBezTo>
                  <a:cubicBezTo>
                    <a:pt x="6872" y="9898"/>
                    <a:pt x="8765" y="0"/>
                    <a:pt x="5076"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90;p35"/>
            <p:cNvSpPr/>
            <p:nvPr/>
          </p:nvSpPr>
          <p:spPr>
            <a:xfrm>
              <a:off x="3898800" y="3248850"/>
              <a:ext cx="219125" cy="247450"/>
            </a:xfrm>
            <a:custGeom>
              <a:avLst/>
              <a:gdLst/>
              <a:ahLst/>
              <a:cxnLst/>
              <a:rect l="l" t="t" r="r" b="b"/>
              <a:pathLst>
                <a:path w="8765" h="9898" extrusionOk="0">
                  <a:moveTo>
                    <a:pt x="5076" y="0"/>
                  </a:moveTo>
                  <a:cubicBezTo>
                    <a:pt x="4668" y="0"/>
                    <a:pt x="4191" y="122"/>
                    <a:pt x="3636" y="391"/>
                  </a:cubicBezTo>
                  <a:cubicBezTo>
                    <a:pt x="2035" y="1358"/>
                    <a:pt x="267" y="3526"/>
                    <a:pt x="0" y="7296"/>
                  </a:cubicBezTo>
                  <a:cubicBezTo>
                    <a:pt x="634" y="8730"/>
                    <a:pt x="6872" y="9898"/>
                    <a:pt x="6872" y="9898"/>
                  </a:cubicBezTo>
                  <a:cubicBezTo>
                    <a:pt x="6872" y="9898"/>
                    <a:pt x="8765" y="0"/>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91;p35"/>
            <p:cNvSpPr/>
            <p:nvPr/>
          </p:nvSpPr>
          <p:spPr>
            <a:xfrm>
              <a:off x="3539375" y="4074200"/>
              <a:ext cx="790575" cy="83400"/>
            </a:xfrm>
            <a:custGeom>
              <a:avLst/>
              <a:gdLst/>
              <a:ahLst/>
              <a:cxnLst/>
              <a:rect l="l" t="t" r="r" b="b"/>
              <a:pathLst>
                <a:path w="31623" h="3336" extrusionOk="0">
                  <a:moveTo>
                    <a:pt x="1668" y="0"/>
                  </a:moveTo>
                  <a:cubicBezTo>
                    <a:pt x="734" y="0"/>
                    <a:pt x="0" y="734"/>
                    <a:pt x="0" y="1668"/>
                  </a:cubicBezTo>
                  <a:cubicBezTo>
                    <a:pt x="0" y="2602"/>
                    <a:pt x="734" y="3336"/>
                    <a:pt x="1668" y="3336"/>
                  </a:cubicBezTo>
                  <a:lnTo>
                    <a:pt x="29955" y="3336"/>
                  </a:lnTo>
                  <a:cubicBezTo>
                    <a:pt x="30889" y="3336"/>
                    <a:pt x="31623" y="2602"/>
                    <a:pt x="31623" y="1668"/>
                  </a:cubicBezTo>
                  <a:cubicBezTo>
                    <a:pt x="31623" y="734"/>
                    <a:pt x="30889" y="0"/>
                    <a:pt x="29955"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92;p35"/>
            <p:cNvSpPr/>
            <p:nvPr/>
          </p:nvSpPr>
          <p:spPr>
            <a:xfrm>
              <a:off x="3938900" y="3356150"/>
              <a:ext cx="653650" cy="600500"/>
            </a:xfrm>
            <a:custGeom>
              <a:avLst/>
              <a:gdLst/>
              <a:ahLst/>
              <a:cxnLst/>
              <a:rect l="l" t="t" r="r" b="b"/>
              <a:pathLst>
                <a:path w="26146" h="24020" extrusionOk="0">
                  <a:moveTo>
                    <a:pt x="24069" y="1"/>
                  </a:moveTo>
                  <a:cubicBezTo>
                    <a:pt x="24051" y="1"/>
                    <a:pt x="24033" y="1"/>
                    <a:pt x="24014" y="2"/>
                  </a:cubicBezTo>
                  <a:lnTo>
                    <a:pt x="5601" y="2"/>
                  </a:lnTo>
                  <a:cubicBezTo>
                    <a:pt x="4300" y="35"/>
                    <a:pt x="3266" y="969"/>
                    <a:pt x="3033" y="2203"/>
                  </a:cubicBezTo>
                  <a:lnTo>
                    <a:pt x="231" y="21784"/>
                  </a:lnTo>
                  <a:cubicBezTo>
                    <a:pt x="1" y="22934"/>
                    <a:pt x="904" y="24020"/>
                    <a:pt x="2079" y="24020"/>
                  </a:cubicBezTo>
                  <a:cubicBezTo>
                    <a:pt x="2097" y="24020"/>
                    <a:pt x="2114" y="24019"/>
                    <a:pt x="2132" y="24019"/>
                  </a:cubicBezTo>
                  <a:lnTo>
                    <a:pt x="20579" y="24019"/>
                  </a:lnTo>
                  <a:cubicBezTo>
                    <a:pt x="21846" y="23952"/>
                    <a:pt x="22914" y="23018"/>
                    <a:pt x="23114" y="21784"/>
                  </a:cubicBezTo>
                  <a:lnTo>
                    <a:pt x="25916" y="2203"/>
                  </a:lnTo>
                  <a:cubicBezTo>
                    <a:pt x="26146" y="1054"/>
                    <a:pt x="25243" y="1"/>
                    <a:pt x="24069"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93;p35"/>
            <p:cNvSpPr/>
            <p:nvPr/>
          </p:nvSpPr>
          <p:spPr>
            <a:xfrm>
              <a:off x="3942975" y="3372825"/>
              <a:ext cx="131525" cy="572625"/>
            </a:xfrm>
            <a:custGeom>
              <a:avLst/>
              <a:gdLst/>
              <a:ahLst/>
              <a:cxnLst/>
              <a:rect l="l" t="t" r="r" b="b"/>
              <a:pathLst>
                <a:path w="5261" h="22905" extrusionOk="0">
                  <a:moveTo>
                    <a:pt x="4153" y="1"/>
                  </a:moveTo>
                  <a:cubicBezTo>
                    <a:pt x="3870" y="1"/>
                    <a:pt x="3582" y="123"/>
                    <a:pt x="3370" y="402"/>
                  </a:cubicBezTo>
                  <a:cubicBezTo>
                    <a:pt x="3103" y="736"/>
                    <a:pt x="2936" y="1136"/>
                    <a:pt x="2903" y="1536"/>
                  </a:cubicBezTo>
                  <a:lnTo>
                    <a:pt x="68" y="21117"/>
                  </a:lnTo>
                  <a:cubicBezTo>
                    <a:pt x="1" y="21551"/>
                    <a:pt x="68" y="22018"/>
                    <a:pt x="301" y="22418"/>
                  </a:cubicBezTo>
                  <a:cubicBezTo>
                    <a:pt x="509" y="22750"/>
                    <a:pt x="843" y="22904"/>
                    <a:pt x="1172" y="22904"/>
                  </a:cubicBezTo>
                  <a:cubicBezTo>
                    <a:pt x="1636" y="22904"/>
                    <a:pt x="2091" y="22597"/>
                    <a:pt x="2169" y="22051"/>
                  </a:cubicBezTo>
                  <a:lnTo>
                    <a:pt x="5171" y="1169"/>
                  </a:lnTo>
                  <a:cubicBezTo>
                    <a:pt x="5260" y="482"/>
                    <a:pt x="4715" y="1"/>
                    <a:pt x="4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94;p35"/>
            <p:cNvSpPr/>
            <p:nvPr/>
          </p:nvSpPr>
          <p:spPr>
            <a:xfrm>
              <a:off x="4395800" y="3488775"/>
              <a:ext cx="113450" cy="585450"/>
            </a:xfrm>
            <a:custGeom>
              <a:avLst/>
              <a:gdLst/>
              <a:ahLst/>
              <a:cxnLst/>
              <a:rect l="l" t="t" r="r" b="b"/>
              <a:pathLst>
                <a:path w="4538" h="23418" extrusionOk="0">
                  <a:moveTo>
                    <a:pt x="3603" y="0"/>
                  </a:moveTo>
                  <a:lnTo>
                    <a:pt x="1" y="23417"/>
                  </a:lnTo>
                  <a:lnTo>
                    <a:pt x="968" y="23417"/>
                  </a:lnTo>
                  <a:lnTo>
                    <a:pt x="4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95;p35"/>
            <p:cNvSpPr/>
            <p:nvPr/>
          </p:nvSpPr>
          <p:spPr>
            <a:xfrm>
              <a:off x="4037225" y="3488775"/>
              <a:ext cx="112600" cy="585450"/>
            </a:xfrm>
            <a:custGeom>
              <a:avLst/>
              <a:gdLst/>
              <a:ahLst/>
              <a:cxnLst/>
              <a:rect l="l" t="t" r="r" b="b"/>
              <a:pathLst>
                <a:path w="4504" h="23418" extrusionOk="0">
                  <a:moveTo>
                    <a:pt x="3570" y="0"/>
                  </a:moveTo>
                  <a:lnTo>
                    <a:pt x="0" y="23417"/>
                  </a:lnTo>
                  <a:lnTo>
                    <a:pt x="934" y="23417"/>
                  </a:lnTo>
                  <a:lnTo>
                    <a:pt x="45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96;p35"/>
            <p:cNvSpPr/>
            <p:nvPr/>
          </p:nvSpPr>
          <p:spPr>
            <a:xfrm>
              <a:off x="4062250" y="4074200"/>
              <a:ext cx="407800" cy="83400"/>
            </a:xfrm>
            <a:custGeom>
              <a:avLst/>
              <a:gdLst/>
              <a:ahLst/>
              <a:cxnLst/>
              <a:rect l="l" t="t" r="r" b="b"/>
              <a:pathLst>
                <a:path w="16312" h="3336" extrusionOk="0">
                  <a:moveTo>
                    <a:pt x="1668" y="0"/>
                  </a:moveTo>
                  <a:cubicBezTo>
                    <a:pt x="734" y="0"/>
                    <a:pt x="0" y="734"/>
                    <a:pt x="0" y="1668"/>
                  </a:cubicBezTo>
                  <a:cubicBezTo>
                    <a:pt x="0" y="2602"/>
                    <a:pt x="734" y="3336"/>
                    <a:pt x="1668" y="3336"/>
                  </a:cubicBezTo>
                  <a:lnTo>
                    <a:pt x="14610" y="3336"/>
                  </a:lnTo>
                  <a:cubicBezTo>
                    <a:pt x="15544" y="3336"/>
                    <a:pt x="16312" y="2602"/>
                    <a:pt x="16312" y="1668"/>
                  </a:cubicBezTo>
                  <a:cubicBezTo>
                    <a:pt x="16312" y="734"/>
                    <a:pt x="15544" y="0"/>
                    <a:pt x="14610"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97;p35"/>
            <p:cNvSpPr/>
            <p:nvPr/>
          </p:nvSpPr>
          <p:spPr>
            <a:xfrm>
              <a:off x="3539375" y="4074200"/>
              <a:ext cx="522900" cy="83400"/>
            </a:xfrm>
            <a:custGeom>
              <a:avLst/>
              <a:gdLst/>
              <a:ahLst/>
              <a:cxnLst/>
              <a:rect l="l" t="t" r="r" b="b"/>
              <a:pathLst>
                <a:path w="20916" h="3336" extrusionOk="0">
                  <a:moveTo>
                    <a:pt x="1668" y="0"/>
                  </a:moveTo>
                  <a:cubicBezTo>
                    <a:pt x="734" y="0"/>
                    <a:pt x="0" y="734"/>
                    <a:pt x="0" y="1668"/>
                  </a:cubicBezTo>
                  <a:cubicBezTo>
                    <a:pt x="0" y="2602"/>
                    <a:pt x="734" y="3336"/>
                    <a:pt x="1668" y="3336"/>
                  </a:cubicBezTo>
                  <a:lnTo>
                    <a:pt x="19247" y="3336"/>
                  </a:lnTo>
                  <a:cubicBezTo>
                    <a:pt x="20181" y="3336"/>
                    <a:pt x="20915" y="2602"/>
                    <a:pt x="20915" y="1668"/>
                  </a:cubicBezTo>
                  <a:cubicBezTo>
                    <a:pt x="20915" y="734"/>
                    <a:pt x="20181" y="0"/>
                    <a:pt x="19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98;p35"/>
            <p:cNvSpPr/>
            <p:nvPr/>
          </p:nvSpPr>
          <p:spPr>
            <a:xfrm>
              <a:off x="3927975" y="4157575"/>
              <a:ext cx="113450" cy="504550"/>
            </a:xfrm>
            <a:custGeom>
              <a:avLst/>
              <a:gdLst/>
              <a:ahLst/>
              <a:cxnLst/>
              <a:rect l="l" t="t" r="r" b="b"/>
              <a:pathLst>
                <a:path w="4538" h="20182" extrusionOk="0">
                  <a:moveTo>
                    <a:pt x="3603" y="1"/>
                  </a:moveTo>
                  <a:lnTo>
                    <a:pt x="1" y="20182"/>
                  </a:lnTo>
                  <a:lnTo>
                    <a:pt x="935" y="20182"/>
                  </a:lnTo>
                  <a:lnTo>
                    <a:pt x="4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99;p35"/>
            <p:cNvSpPr/>
            <p:nvPr/>
          </p:nvSpPr>
          <p:spPr>
            <a:xfrm>
              <a:off x="3520175" y="4157575"/>
              <a:ext cx="113450" cy="504550"/>
            </a:xfrm>
            <a:custGeom>
              <a:avLst/>
              <a:gdLst/>
              <a:ahLst/>
              <a:cxnLst/>
              <a:rect l="l" t="t" r="r" b="b"/>
              <a:pathLst>
                <a:path w="4538" h="20182" extrusionOk="0">
                  <a:moveTo>
                    <a:pt x="3603" y="1"/>
                  </a:moveTo>
                  <a:lnTo>
                    <a:pt x="1" y="20182"/>
                  </a:lnTo>
                  <a:lnTo>
                    <a:pt x="935" y="20182"/>
                  </a:lnTo>
                  <a:lnTo>
                    <a:pt x="4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00;p35"/>
            <p:cNvSpPr/>
            <p:nvPr/>
          </p:nvSpPr>
          <p:spPr>
            <a:xfrm>
              <a:off x="3973000" y="4157575"/>
              <a:ext cx="113450" cy="504550"/>
            </a:xfrm>
            <a:custGeom>
              <a:avLst/>
              <a:gdLst/>
              <a:ahLst/>
              <a:cxnLst/>
              <a:rect l="l" t="t" r="r" b="b"/>
              <a:pathLst>
                <a:path w="4538" h="20182" extrusionOk="0">
                  <a:moveTo>
                    <a:pt x="1" y="1"/>
                  </a:moveTo>
                  <a:lnTo>
                    <a:pt x="3570" y="20182"/>
                  </a:lnTo>
                  <a:lnTo>
                    <a:pt x="4537" y="20182"/>
                  </a:lnTo>
                  <a:lnTo>
                    <a:pt x="9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01;p35"/>
            <p:cNvSpPr/>
            <p:nvPr/>
          </p:nvSpPr>
          <p:spPr>
            <a:xfrm>
              <a:off x="4380800" y="4157575"/>
              <a:ext cx="113450" cy="504550"/>
            </a:xfrm>
            <a:custGeom>
              <a:avLst/>
              <a:gdLst/>
              <a:ahLst/>
              <a:cxnLst/>
              <a:rect l="l" t="t" r="r" b="b"/>
              <a:pathLst>
                <a:path w="4538" h="20182" extrusionOk="0">
                  <a:moveTo>
                    <a:pt x="0" y="1"/>
                  </a:moveTo>
                  <a:lnTo>
                    <a:pt x="3570" y="20182"/>
                  </a:lnTo>
                  <a:lnTo>
                    <a:pt x="4537" y="20182"/>
                  </a:lnTo>
                  <a:lnTo>
                    <a:pt x="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2;p35"/>
            <p:cNvSpPr/>
            <p:nvPr/>
          </p:nvSpPr>
          <p:spPr>
            <a:xfrm>
              <a:off x="2107500" y="1464200"/>
              <a:ext cx="932375" cy="985525"/>
            </a:xfrm>
            <a:custGeom>
              <a:avLst/>
              <a:gdLst/>
              <a:ahLst/>
              <a:cxnLst/>
              <a:rect l="l" t="t" r="r" b="b"/>
              <a:pathLst>
                <a:path w="37295" h="39421" extrusionOk="0">
                  <a:moveTo>
                    <a:pt x="18199" y="0"/>
                  </a:moveTo>
                  <a:cubicBezTo>
                    <a:pt x="17203" y="0"/>
                    <a:pt x="16194" y="85"/>
                    <a:pt x="15178" y="259"/>
                  </a:cubicBezTo>
                  <a:cubicBezTo>
                    <a:pt x="6372" y="1693"/>
                    <a:pt x="1" y="9399"/>
                    <a:pt x="234" y="18305"/>
                  </a:cubicBezTo>
                  <a:cubicBezTo>
                    <a:pt x="468" y="27212"/>
                    <a:pt x="7273" y="34550"/>
                    <a:pt x="16112" y="35518"/>
                  </a:cubicBezTo>
                  <a:cubicBezTo>
                    <a:pt x="15946" y="36818"/>
                    <a:pt x="15645" y="38153"/>
                    <a:pt x="15245" y="39420"/>
                  </a:cubicBezTo>
                  <a:cubicBezTo>
                    <a:pt x="15245" y="39420"/>
                    <a:pt x="18014" y="37853"/>
                    <a:pt x="19515" y="35551"/>
                  </a:cubicBezTo>
                  <a:cubicBezTo>
                    <a:pt x="19982" y="35518"/>
                    <a:pt x="20449" y="35451"/>
                    <a:pt x="20916" y="35384"/>
                  </a:cubicBezTo>
                  <a:cubicBezTo>
                    <a:pt x="30689" y="33816"/>
                    <a:pt x="37294" y="24643"/>
                    <a:pt x="35693" y="14903"/>
                  </a:cubicBezTo>
                  <a:cubicBezTo>
                    <a:pt x="34259" y="6181"/>
                    <a:pt x="26728" y="0"/>
                    <a:pt x="18199"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3;p35"/>
            <p:cNvSpPr/>
            <p:nvPr/>
          </p:nvSpPr>
          <p:spPr>
            <a:xfrm>
              <a:off x="2094175" y="1481900"/>
              <a:ext cx="899000" cy="839975"/>
            </a:xfrm>
            <a:custGeom>
              <a:avLst/>
              <a:gdLst/>
              <a:ahLst/>
              <a:cxnLst/>
              <a:rect l="l" t="t" r="r" b="b"/>
              <a:pathLst>
                <a:path w="35960" h="33599" extrusionOk="0">
                  <a:moveTo>
                    <a:pt x="17906" y="226"/>
                  </a:moveTo>
                  <a:cubicBezTo>
                    <a:pt x="25878" y="226"/>
                    <a:pt x="32909" y="6005"/>
                    <a:pt x="34258" y="14128"/>
                  </a:cubicBezTo>
                  <a:cubicBezTo>
                    <a:pt x="35325" y="20766"/>
                    <a:pt x="32323" y="27371"/>
                    <a:pt x="26619" y="30907"/>
                  </a:cubicBezTo>
                  <a:cubicBezTo>
                    <a:pt x="23927" y="32576"/>
                    <a:pt x="20885" y="33405"/>
                    <a:pt x="17852" y="33405"/>
                  </a:cubicBezTo>
                  <a:cubicBezTo>
                    <a:pt x="14459" y="33405"/>
                    <a:pt x="11077" y="32367"/>
                    <a:pt x="8206" y="30306"/>
                  </a:cubicBezTo>
                  <a:cubicBezTo>
                    <a:pt x="2735" y="26370"/>
                    <a:pt x="200" y="19565"/>
                    <a:pt x="1735" y="13027"/>
                  </a:cubicBezTo>
                  <a:cubicBezTo>
                    <a:pt x="3236" y="6523"/>
                    <a:pt x="8573" y="1552"/>
                    <a:pt x="15178" y="452"/>
                  </a:cubicBezTo>
                  <a:cubicBezTo>
                    <a:pt x="16095" y="299"/>
                    <a:pt x="17007" y="226"/>
                    <a:pt x="17906" y="226"/>
                  </a:cubicBezTo>
                  <a:close/>
                  <a:moveTo>
                    <a:pt x="17855" y="1"/>
                  </a:moveTo>
                  <a:cubicBezTo>
                    <a:pt x="12516" y="1"/>
                    <a:pt x="7411" y="2557"/>
                    <a:pt x="4237" y="7023"/>
                  </a:cubicBezTo>
                  <a:cubicBezTo>
                    <a:pt x="267" y="12527"/>
                    <a:pt x="0" y="19899"/>
                    <a:pt x="3603" y="25670"/>
                  </a:cubicBezTo>
                  <a:cubicBezTo>
                    <a:pt x="6686" y="30654"/>
                    <a:pt x="12133" y="33598"/>
                    <a:pt x="17881" y="33598"/>
                  </a:cubicBezTo>
                  <a:cubicBezTo>
                    <a:pt x="18788" y="33598"/>
                    <a:pt x="19702" y="33525"/>
                    <a:pt x="20615" y="33375"/>
                  </a:cubicBezTo>
                  <a:cubicBezTo>
                    <a:pt x="29755" y="31874"/>
                    <a:pt x="35959" y="23235"/>
                    <a:pt x="34458" y="14095"/>
                  </a:cubicBezTo>
                  <a:cubicBezTo>
                    <a:pt x="33357" y="7390"/>
                    <a:pt x="28320" y="1986"/>
                    <a:pt x="21716" y="452"/>
                  </a:cubicBezTo>
                  <a:cubicBezTo>
                    <a:pt x="20431" y="148"/>
                    <a:pt x="19136" y="1"/>
                    <a:pt x="178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4;p35"/>
            <p:cNvSpPr/>
            <p:nvPr/>
          </p:nvSpPr>
          <p:spPr>
            <a:xfrm>
              <a:off x="2150900" y="1616375"/>
              <a:ext cx="580425" cy="489850"/>
            </a:xfrm>
            <a:custGeom>
              <a:avLst/>
              <a:gdLst/>
              <a:ahLst/>
              <a:cxnLst/>
              <a:rect l="l" t="t" r="r" b="b"/>
              <a:pathLst>
                <a:path w="23217" h="19594" extrusionOk="0">
                  <a:moveTo>
                    <a:pt x="12665" y="221"/>
                  </a:moveTo>
                  <a:cubicBezTo>
                    <a:pt x="17271" y="221"/>
                    <a:pt x="21333" y="3557"/>
                    <a:pt x="22115" y="8249"/>
                  </a:cubicBezTo>
                  <a:cubicBezTo>
                    <a:pt x="23160" y="14520"/>
                    <a:pt x="18134" y="19381"/>
                    <a:pt x="12647" y="19381"/>
                  </a:cubicBezTo>
                  <a:cubicBezTo>
                    <a:pt x="10779" y="19381"/>
                    <a:pt x="8858" y="18817"/>
                    <a:pt x="7105" y="17555"/>
                  </a:cubicBezTo>
                  <a:cubicBezTo>
                    <a:pt x="200" y="12585"/>
                    <a:pt x="2735" y="1744"/>
                    <a:pt x="11141" y="343"/>
                  </a:cubicBezTo>
                  <a:cubicBezTo>
                    <a:pt x="11653" y="261"/>
                    <a:pt x="12162" y="221"/>
                    <a:pt x="12665" y="221"/>
                  </a:cubicBezTo>
                  <a:close/>
                  <a:moveTo>
                    <a:pt x="12605" y="1"/>
                  </a:moveTo>
                  <a:cubicBezTo>
                    <a:pt x="9686" y="1"/>
                    <a:pt x="6740" y="1285"/>
                    <a:pt x="4736" y="4079"/>
                  </a:cubicBezTo>
                  <a:cubicBezTo>
                    <a:pt x="0" y="10716"/>
                    <a:pt x="4927" y="19593"/>
                    <a:pt x="12610" y="19593"/>
                  </a:cubicBezTo>
                  <a:cubicBezTo>
                    <a:pt x="13153" y="19593"/>
                    <a:pt x="13709" y="19549"/>
                    <a:pt x="14276" y="19457"/>
                  </a:cubicBezTo>
                  <a:cubicBezTo>
                    <a:pt x="19580" y="18556"/>
                    <a:pt x="23216" y="13553"/>
                    <a:pt x="22349" y="8215"/>
                  </a:cubicBezTo>
                  <a:cubicBezTo>
                    <a:pt x="21481" y="3010"/>
                    <a:pt x="17074" y="1"/>
                    <a:pt x="126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5;p35"/>
            <p:cNvSpPr/>
            <p:nvPr/>
          </p:nvSpPr>
          <p:spPr>
            <a:xfrm>
              <a:off x="4397475" y="1271350"/>
              <a:ext cx="60900" cy="97600"/>
            </a:xfrm>
            <a:custGeom>
              <a:avLst/>
              <a:gdLst/>
              <a:ahLst/>
              <a:cxnLst/>
              <a:rect l="l" t="t" r="r" b="b"/>
              <a:pathLst>
                <a:path w="2436" h="3904" extrusionOk="0">
                  <a:moveTo>
                    <a:pt x="368" y="1"/>
                  </a:moveTo>
                  <a:lnTo>
                    <a:pt x="1" y="267"/>
                  </a:lnTo>
                  <a:cubicBezTo>
                    <a:pt x="801" y="1402"/>
                    <a:pt x="1468" y="2602"/>
                    <a:pt x="2035" y="3903"/>
                  </a:cubicBezTo>
                  <a:lnTo>
                    <a:pt x="2436" y="3703"/>
                  </a:lnTo>
                  <a:cubicBezTo>
                    <a:pt x="1902" y="2402"/>
                    <a:pt x="1201" y="1168"/>
                    <a:pt x="368"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6;p35"/>
            <p:cNvSpPr/>
            <p:nvPr/>
          </p:nvSpPr>
          <p:spPr>
            <a:xfrm>
              <a:off x="4127275" y="1082875"/>
              <a:ext cx="215200" cy="124300"/>
            </a:xfrm>
            <a:custGeom>
              <a:avLst/>
              <a:gdLst/>
              <a:ahLst/>
              <a:cxnLst/>
              <a:rect l="l" t="t" r="r" b="b"/>
              <a:pathLst>
                <a:path w="8608" h="4972" extrusionOk="0">
                  <a:moveTo>
                    <a:pt x="134" y="1"/>
                  </a:moveTo>
                  <a:lnTo>
                    <a:pt x="1" y="435"/>
                  </a:lnTo>
                  <a:cubicBezTo>
                    <a:pt x="3103" y="1202"/>
                    <a:pt x="5972" y="2770"/>
                    <a:pt x="8307" y="4971"/>
                  </a:cubicBezTo>
                  <a:lnTo>
                    <a:pt x="8607" y="4638"/>
                  </a:lnTo>
                  <a:cubicBezTo>
                    <a:pt x="6205" y="2403"/>
                    <a:pt x="3303" y="801"/>
                    <a:pt x="134"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7;p35"/>
            <p:cNvSpPr/>
            <p:nvPr/>
          </p:nvSpPr>
          <p:spPr>
            <a:xfrm>
              <a:off x="3533525" y="1107050"/>
              <a:ext cx="924025" cy="989075"/>
            </a:xfrm>
            <a:custGeom>
              <a:avLst/>
              <a:gdLst/>
              <a:ahLst/>
              <a:cxnLst/>
              <a:rect l="l" t="t" r="r" b="b"/>
              <a:pathLst>
                <a:path w="36961" h="39563" extrusionOk="0">
                  <a:moveTo>
                    <a:pt x="19149" y="1"/>
                  </a:moveTo>
                  <a:cubicBezTo>
                    <a:pt x="14732" y="1"/>
                    <a:pt x="10378" y="1636"/>
                    <a:pt x="7006" y="4771"/>
                  </a:cubicBezTo>
                  <a:cubicBezTo>
                    <a:pt x="1835" y="9608"/>
                    <a:pt x="1" y="17047"/>
                    <a:pt x="2336" y="23718"/>
                  </a:cubicBezTo>
                  <a:cubicBezTo>
                    <a:pt x="4704" y="30423"/>
                    <a:pt x="10775" y="35060"/>
                    <a:pt x="17847" y="35560"/>
                  </a:cubicBezTo>
                  <a:cubicBezTo>
                    <a:pt x="19248" y="37895"/>
                    <a:pt x="21816" y="39563"/>
                    <a:pt x="21816" y="39563"/>
                  </a:cubicBezTo>
                  <a:cubicBezTo>
                    <a:pt x="21483" y="38229"/>
                    <a:pt x="21282" y="36861"/>
                    <a:pt x="21182" y="35493"/>
                  </a:cubicBezTo>
                  <a:cubicBezTo>
                    <a:pt x="30155" y="34459"/>
                    <a:pt x="36927" y="26854"/>
                    <a:pt x="36927" y="17814"/>
                  </a:cubicBezTo>
                  <a:cubicBezTo>
                    <a:pt x="36960" y="10742"/>
                    <a:pt x="32757" y="4304"/>
                    <a:pt x="26253" y="1469"/>
                  </a:cubicBezTo>
                  <a:cubicBezTo>
                    <a:pt x="23964" y="483"/>
                    <a:pt x="21547" y="1"/>
                    <a:pt x="19149"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8;p35"/>
            <p:cNvSpPr/>
            <p:nvPr/>
          </p:nvSpPr>
          <p:spPr>
            <a:xfrm>
              <a:off x="3935725" y="1462325"/>
              <a:ext cx="133200" cy="113450"/>
            </a:xfrm>
            <a:custGeom>
              <a:avLst/>
              <a:gdLst/>
              <a:ahLst/>
              <a:cxnLst/>
              <a:rect l="l" t="t" r="r" b="b"/>
              <a:pathLst>
                <a:path w="5328" h="4538" extrusionOk="0">
                  <a:moveTo>
                    <a:pt x="3019" y="0"/>
                  </a:moveTo>
                  <a:cubicBezTo>
                    <a:pt x="1011" y="0"/>
                    <a:pt x="0" y="2445"/>
                    <a:pt x="1425" y="3870"/>
                  </a:cubicBezTo>
                  <a:cubicBezTo>
                    <a:pt x="1887" y="4332"/>
                    <a:pt x="2456" y="4538"/>
                    <a:pt x="3016" y="4538"/>
                  </a:cubicBezTo>
                  <a:cubicBezTo>
                    <a:pt x="4193" y="4538"/>
                    <a:pt x="5328" y="3625"/>
                    <a:pt x="5328" y="2269"/>
                  </a:cubicBezTo>
                  <a:cubicBezTo>
                    <a:pt x="5328" y="1001"/>
                    <a:pt x="4294" y="0"/>
                    <a:pt x="3060" y="0"/>
                  </a:cubicBezTo>
                  <a:cubicBezTo>
                    <a:pt x="3046" y="0"/>
                    <a:pt x="3032" y="0"/>
                    <a:pt x="301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9;p35"/>
            <p:cNvSpPr/>
            <p:nvPr/>
          </p:nvSpPr>
          <p:spPr>
            <a:xfrm>
              <a:off x="4132300" y="1529875"/>
              <a:ext cx="133450" cy="113450"/>
            </a:xfrm>
            <a:custGeom>
              <a:avLst/>
              <a:gdLst/>
              <a:ahLst/>
              <a:cxnLst/>
              <a:rect l="l" t="t" r="r" b="b"/>
              <a:pathLst>
                <a:path w="5338" h="4538" extrusionOk="0">
                  <a:moveTo>
                    <a:pt x="3036" y="0"/>
                  </a:moveTo>
                  <a:cubicBezTo>
                    <a:pt x="1034" y="0"/>
                    <a:pt x="0" y="2435"/>
                    <a:pt x="1434" y="3870"/>
                  </a:cubicBezTo>
                  <a:cubicBezTo>
                    <a:pt x="1896" y="4332"/>
                    <a:pt x="2466" y="4538"/>
                    <a:pt x="3025" y="4538"/>
                  </a:cubicBezTo>
                  <a:cubicBezTo>
                    <a:pt x="4203" y="4538"/>
                    <a:pt x="5337" y="3625"/>
                    <a:pt x="5337" y="2269"/>
                  </a:cubicBezTo>
                  <a:cubicBezTo>
                    <a:pt x="5337" y="1001"/>
                    <a:pt x="4303" y="0"/>
                    <a:pt x="303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10;p35"/>
            <p:cNvSpPr/>
            <p:nvPr/>
          </p:nvSpPr>
          <p:spPr>
            <a:xfrm>
              <a:off x="3739500" y="1495675"/>
              <a:ext cx="132625" cy="113650"/>
            </a:xfrm>
            <a:custGeom>
              <a:avLst/>
              <a:gdLst/>
              <a:ahLst/>
              <a:cxnLst/>
              <a:rect l="l" t="t" r="r" b="b"/>
              <a:pathLst>
                <a:path w="5305" h="4546" extrusionOk="0">
                  <a:moveTo>
                    <a:pt x="3036" y="1"/>
                  </a:moveTo>
                  <a:cubicBezTo>
                    <a:pt x="1035" y="1"/>
                    <a:pt x="1" y="2436"/>
                    <a:pt x="1435" y="3870"/>
                  </a:cubicBezTo>
                  <a:cubicBezTo>
                    <a:pt x="1901" y="4336"/>
                    <a:pt x="2473" y="4545"/>
                    <a:pt x="3032" y="4545"/>
                  </a:cubicBezTo>
                  <a:cubicBezTo>
                    <a:pt x="4195" y="4545"/>
                    <a:pt x="5305" y="3643"/>
                    <a:pt x="5305" y="2269"/>
                  </a:cubicBezTo>
                  <a:cubicBezTo>
                    <a:pt x="5305" y="1035"/>
                    <a:pt x="4304" y="1"/>
                    <a:pt x="3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11;p35"/>
            <p:cNvSpPr/>
            <p:nvPr/>
          </p:nvSpPr>
          <p:spPr>
            <a:xfrm>
              <a:off x="4913950" y="1769900"/>
              <a:ext cx="799500" cy="856625"/>
            </a:xfrm>
            <a:custGeom>
              <a:avLst/>
              <a:gdLst/>
              <a:ahLst/>
              <a:cxnLst/>
              <a:rect l="l" t="t" r="r" b="b"/>
              <a:pathLst>
                <a:path w="31980" h="34265" extrusionOk="0">
                  <a:moveTo>
                    <a:pt x="15960" y="1"/>
                  </a:moveTo>
                  <a:cubicBezTo>
                    <a:pt x="7673" y="1"/>
                    <a:pt x="0" y="6924"/>
                    <a:pt x="757" y="16418"/>
                  </a:cubicBezTo>
                  <a:cubicBezTo>
                    <a:pt x="1354" y="24347"/>
                    <a:pt x="7957" y="30429"/>
                    <a:pt x="15872" y="30429"/>
                  </a:cubicBezTo>
                  <a:cubicBezTo>
                    <a:pt x="15915" y="30429"/>
                    <a:pt x="15958" y="30428"/>
                    <a:pt x="16001" y="30428"/>
                  </a:cubicBezTo>
                  <a:lnTo>
                    <a:pt x="16001" y="30428"/>
                  </a:lnTo>
                  <a:cubicBezTo>
                    <a:pt x="16068" y="31696"/>
                    <a:pt x="16034" y="32996"/>
                    <a:pt x="15901" y="34264"/>
                  </a:cubicBezTo>
                  <a:cubicBezTo>
                    <a:pt x="17235" y="33063"/>
                    <a:pt x="18336" y="31662"/>
                    <a:pt x="19170" y="30061"/>
                  </a:cubicBezTo>
                  <a:cubicBezTo>
                    <a:pt x="25008" y="28793"/>
                    <a:pt x="29511" y="24224"/>
                    <a:pt x="30745" y="18386"/>
                  </a:cubicBezTo>
                  <a:cubicBezTo>
                    <a:pt x="31979" y="12582"/>
                    <a:pt x="29711" y="6544"/>
                    <a:pt x="24941" y="3008"/>
                  </a:cubicBezTo>
                  <a:cubicBezTo>
                    <a:pt x="22122" y="932"/>
                    <a:pt x="19000" y="1"/>
                    <a:pt x="15960"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12;p35"/>
            <p:cNvSpPr/>
            <p:nvPr/>
          </p:nvSpPr>
          <p:spPr>
            <a:xfrm>
              <a:off x="4913950" y="1769900"/>
              <a:ext cx="799500" cy="856625"/>
            </a:xfrm>
            <a:custGeom>
              <a:avLst/>
              <a:gdLst/>
              <a:ahLst/>
              <a:cxnLst/>
              <a:rect l="l" t="t" r="r" b="b"/>
              <a:pathLst>
                <a:path w="31980" h="34265" extrusionOk="0">
                  <a:moveTo>
                    <a:pt x="15960" y="1"/>
                  </a:moveTo>
                  <a:cubicBezTo>
                    <a:pt x="7673" y="1"/>
                    <a:pt x="0" y="6924"/>
                    <a:pt x="757" y="16418"/>
                  </a:cubicBezTo>
                  <a:cubicBezTo>
                    <a:pt x="1354" y="24347"/>
                    <a:pt x="7957" y="30429"/>
                    <a:pt x="15872" y="30429"/>
                  </a:cubicBezTo>
                  <a:cubicBezTo>
                    <a:pt x="15915" y="30429"/>
                    <a:pt x="15958" y="30428"/>
                    <a:pt x="16001" y="30428"/>
                  </a:cubicBezTo>
                  <a:lnTo>
                    <a:pt x="16001" y="30428"/>
                  </a:lnTo>
                  <a:cubicBezTo>
                    <a:pt x="16068" y="31696"/>
                    <a:pt x="16034" y="32996"/>
                    <a:pt x="15901" y="34264"/>
                  </a:cubicBezTo>
                  <a:cubicBezTo>
                    <a:pt x="17235" y="33063"/>
                    <a:pt x="18336" y="31662"/>
                    <a:pt x="19170" y="30061"/>
                  </a:cubicBezTo>
                  <a:cubicBezTo>
                    <a:pt x="25008" y="28793"/>
                    <a:pt x="29511" y="24224"/>
                    <a:pt x="30745" y="18386"/>
                  </a:cubicBezTo>
                  <a:cubicBezTo>
                    <a:pt x="31979" y="12582"/>
                    <a:pt x="29711" y="6544"/>
                    <a:pt x="24941" y="3008"/>
                  </a:cubicBezTo>
                  <a:cubicBezTo>
                    <a:pt x="22122" y="932"/>
                    <a:pt x="19000" y="1"/>
                    <a:pt x="15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13;p35"/>
            <p:cNvSpPr/>
            <p:nvPr/>
          </p:nvSpPr>
          <p:spPr>
            <a:xfrm>
              <a:off x="5160525" y="2117750"/>
              <a:ext cx="301075" cy="66000"/>
            </a:xfrm>
            <a:custGeom>
              <a:avLst/>
              <a:gdLst/>
              <a:ahLst/>
              <a:cxnLst/>
              <a:rect l="l" t="t" r="r" b="b"/>
              <a:pathLst>
                <a:path w="12043" h="2640" extrusionOk="0">
                  <a:moveTo>
                    <a:pt x="11071" y="0"/>
                  </a:moveTo>
                  <a:cubicBezTo>
                    <a:pt x="11050" y="0"/>
                    <a:pt x="11029" y="1"/>
                    <a:pt x="11008" y="2"/>
                  </a:cubicBezTo>
                  <a:lnTo>
                    <a:pt x="901" y="803"/>
                  </a:lnTo>
                  <a:cubicBezTo>
                    <a:pt x="367" y="836"/>
                    <a:pt x="0" y="1303"/>
                    <a:pt x="67" y="1803"/>
                  </a:cubicBezTo>
                  <a:cubicBezTo>
                    <a:pt x="99" y="2283"/>
                    <a:pt x="468" y="2639"/>
                    <a:pt x="938" y="2639"/>
                  </a:cubicBezTo>
                  <a:cubicBezTo>
                    <a:pt x="959" y="2639"/>
                    <a:pt x="980" y="2639"/>
                    <a:pt x="1001" y="2637"/>
                  </a:cubicBezTo>
                  <a:lnTo>
                    <a:pt x="11175" y="1837"/>
                  </a:lnTo>
                  <a:cubicBezTo>
                    <a:pt x="11675" y="1803"/>
                    <a:pt x="12042" y="1336"/>
                    <a:pt x="12009" y="836"/>
                  </a:cubicBezTo>
                  <a:cubicBezTo>
                    <a:pt x="11945" y="357"/>
                    <a:pt x="11545" y="0"/>
                    <a:pt x="1107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14;p35"/>
            <p:cNvSpPr/>
            <p:nvPr/>
          </p:nvSpPr>
          <p:spPr>
            <a:xfrm>
              <a:off x="5167200" y="2207800"/>
              <a:ext cx="301900" cy="66025"/>
            </a:xfrm>
            <a:custGeom>
              <a:avLst/>
              <a:gdLst/>
              <a:ahLst/>
              <a:cxnLst/>
              <a:rect l="l" t="t" r="r" b="b"/>
              <a:pathLst>
                <a:path w="12076" h="2641" extrusionOk="0">
                  <a:moveTo>
                    <a:pt x="11105" y="1"/>
                  </a:moveTo>
                  <a:cubicBezTo>
                    <a:pt x="11084" y="1"/>
                    <a:pt x="11063" y="1"/>
                    <a:pt x="11041" y="3"/>
                  </a:cubicBezTo>
                  <a:lnTo>
                    <a:pt x="868" y="803"/>
                  </a:lnTo>
                  <a:cubicBezTo>
                    <a:pt x="367" y="837"/>
                    <a:pt x="0" y="1270"/>
                    <a:pt x="34" y="1771"/>
                  </a:cubicBezTo>
                  <a:cubicBezTo>
                    <a:pt x="98" y="2282"/>
                    <a:pt x="498" y="2640"/>
                    <a:pt x="971" y="2640"/>
                  </a:cubicBezTo>
                  <a:cubicBezTo>
                    <a:pt x="992" y="2640"/>
                    <a:pt x="1013" y="2639"/>
                    <a:pt x="1034" y="2638"/>
                  </a:cubicBezTo>
                  <a:lnTo>
                    <a:pt x="11175" y="1804"/>
                  </a:lnTo>
                  <a:cubicBezTo>
                    <a:pt x="11675" y="1771"/>
                    <a:pt x="12076" y="1337"/>
                    <a:pt x="12009" y="837"/>
                  </a:cubicBezTo>
                  <a:cubicBezTo>
                    <a:pt x="11977" y="357"/>
                    <a:pt x="11578" y="1"/>
                    <a:pt x="1110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15;p35"/>
            <p:cNvSpPr/>
            <p:nvPr/>
          </p:nvSpPr>
          <p:spPr>
            <a:xfrm>
              <a:off x="5153025" y="2028500"/>
              <a:ext cx="301900" cy="66025"/>
            </a:xfrm>
            <a:custGeom>
              <a:avLst/>
              <a:gdLst/>
              <a:ahLst/>
              <a:cxnLst/>
              <a:rect l="l" t="t" r="r" b="b"/>
              <a:pathLst>
                <a:path w="12076" h="2641" extrusionOk="0">
                  <a:moveTo>
                    <a:pt x="11104" y="1"/>
                  </a:moveTo>
                  <a:cubicBezTo>
                    <a:pt x="11084" y="1"/>
                    <a:pt x="11063" y="2"/>
                    <a:pt x="11041" y="3"/>
                  </a:cubicBezTo>
                  <a:lnTo>
                    <a:pt x="901" y="804"/>
                  </a:lnTo>
                  <a:cubicBezTo>
                    <a:pt x="367" y="837"/>
                    <a:pt x="0" y="1271"/>
                    <a:pt x="67" y="1804"/>
                  </a:cubicBezTo>
                  <a:cubicBezTo>
                    <a:pt x="99" y="2253"/>
                    <a:pt x="501" y="2640"/>
                    <a:pt x="976" y="2640"/>
                  </a:cubicBezTo>
                  <a:cubicBezTo>
                    <a:pt x="995" y="2640"/>
                    <a:pt x="1015" y="2639"/>
                    <a:pt x="1034" y="2638"/>
                  </a:cubicBezTo>
                  <a:lnTo>
                    <a:pt x="11208" y="1838"/>
                  </a:lnTo>
                  <a:cubicBezTo>
                    <a:pt x="11709" y="1771"/>
                    <a:pt x="12075" y="1337"/>
                    <a:pt x="12042" y="837"/>
                  </a:cubicBezTo>
                  <a:cubicBezTo>
                    <a:pt x="11978" y="358"/>
                    <a:pt x="11578" y="1"/>
                    <a:pt x="111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425;p35"/>
          <p:cNvGrpSpPr/>
          <p:nvPr/>
        </p:nvGrpSpPr>
        <p:grpSpPr>
          <a:xfrm>
            <a:off x="-25" y="0"/>
            <a:ext cx="9144020" cy="342900"/>
            <a:chOff x="-25" y="0"/>
            <a:chExt cx="9144020" cy="342900"/>
          </a:xfrm>
        </p:grpSpPr>
        <p:sp>
          <p:nvSpPr>
            <p:cNvPr id="302" name="Google Shape;426;p3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427;p35"/>
            <p:cNvGrpSpPr/>
            <p:nvPr/>
          </p:nvGrpSpPr>
          <p:grpSpPr>
            <a:xfrm>
              <a:off x="215975" y="111150"/>
              <a:ext cx="642950" cy="120600"/>
              <a:chOff x="215975" y="152625"/>
              <a:chExt cx="642950" cy="120600"/>
            </a:xfrm>
          </p:grpSpPr>
          <p:sp>
            <p:nvSpPr>
              <p:cNvPr id="304" name="Google Shape;428;p3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29;p3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30;p3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5"/>
          <p:cNvSpPr txBox="1">
            <a:spLocks noGrp="1"/>
          </p:cNvSpPr>
          <p:nvPr>
            <p:ph type="title"/>
          </p:nvPr>
        </p:nvSpPr>
        <p:spPr>
          <a:xfrm>
            <a:off x="357158" y="642924"/>
            <a:ext cx="7715400" cy="46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CORAL</a:t>
            </a:r>
            <a:endParaRPr/>
          </a:p>
        </p:txBody>
      </p:sp>
      <p:grpSp>
        <p:nvGrpSpPr>
          <p:cNvPr id="5" name="Google Shape;949;p45"/>
          <p:cNvGrpSpPr/>
          <p:nvPr/>
        </p:nvGrpSpPr>
        <p:grpSpPr>
          <a:xfrm>
            <a:off x="5072034" y="1285866"/>
            <a:ext cx="4071966" cy="2857520"/>
            <a:chOff x="436553" y="1730300"/>
            <a:chExt cx="4135458" cy="2161550"/>
          </a:xfrm>
        </p:grpSpPr>
        <p:sp>
          <p:nvSpPr>
            <p:cNvPr id="950" name="Google Shape;950;p45"/>
            <p:cNvSpPr/>
            <p:nvPr/>
          </p:nvSpPr>
          <p:spPr>
            <a:xfrm>
              <a:off x="436553" y="3447145"/>
              <a:ext cx="3797021" cy="328870"/>
            </a:xfrm>
            <a:custGeom>
              <a:avLst/>
              <a:gdLst/>
              <a:ahLst/>
              <a:cxnLst/>
              <a:rect l="l" t="t" r="r" b="b"/>
              <a:pathLst>
                <a:path w="43989" h="3810" extrusionOk="0">
                  <a:moveTo>
                    <a:pt x="33943" y="1"/>
                  </a:moveTo>
                  <a:cubicBezTo>
                    <a:pt x="29307" y="1"/>
                    <a:pt x="25415" y="516"/>
                    <a:pt x="24241" y="1203"/>
                  </a:cubicBezTo>
                  <a:cubicBezTo>
                    <a:pt x="23039" y="1088"/>
                    <a:pt x="21694" y="1031"/>
                    <a:pt x="20263" y="1031"/>
                  </a:cubicBezTo>
                  <a:cubicBezTo>
                    <a:pt x="20085" y="1028"/>
                    <a:pt x="19907" y="1026"/>
                    <a:pt x="19729" y="1026"/>
                  </a:cubicBezTo>
                  <a:cubicBezTo>
                    <a:pt x="18161" y="1026"/>
                    <a:pt x="16593" y="1137"/>
                    <a:pt x="15026" y="1317"/>
                  </a:cubicBezTo>
                  <a:cubicBezTo>
                    <a:pt x="12979" y="945"/>
                    <a:pt x="10907" y="770"/>
                    <a:pt x="8834" y="770"/>
                  </a:cubicBezTo>
                  <a:cubicBezTo>
                    <a:pt x="8675" y="770"/>
                    <a:pt x="8516" y="771"/>
                    <a:pt x="8358" y="773"/>
                  </a:cubicBezTo>
                  <a:cubicBezTo>
                    <a:pt x="3750" y="773"/>
                    <a:pt x="1" y="1403"/>
                    <a:pt x="1" y="2147"/>
                  </a:cubicBezTo>
                  <a:cubicBezTo>
                    <a:pt x="1" y="2920"/>
                    <a:pt x="3750" y="3549"/>
                    <a:pt x="8358" y="3549"/>
                  </a:cubicBezTo>
                  <a:cubicBezTo>
                    <a:pt x="10103" y="3549"/>
                    <a:pt x="11821" y="3463"/>
                    <a:pt x="13566" y="3234"/>
                  </a:cubicBezTo>
                  <a:cubicBezTo>
                    <a:pt x="15632" y="3610"/>
                    <a:pt x="17722" y="3810"/>
                    <a:pt x="19814" y="3810"/>
                  </a:cubicBezTo>
                  <a:cubicBezTo>
                    <a:pt x="19954" y="3810"/>
                    <a:pt x="20095" y="3809"/>
                    <a:pt x="20235" y="3807"/>
                  </a:cubicBezTo>
                  <a:cubicBezTo>
                    <a:pt x="23726" y="3807"/>
                    <a:pt x="26731" y="3463"/>
                    <a:pt x="27990" y="2948"/>
                  </a:cubicBezTo>
                  <a:cubicBezTo>
                    <a:pt x="29937" y="3149"/>
                    <a:pt x="31940" y="3263"/>
                    <a:pt x="33915" y="3263"/>
                  </a:cubicBezTo>
                  <a:cubicBezTo>
                    <a:pt x="39467" y="3263"/>
                    <a:pt x="43989" y="2548"/>
                    <a:pt x="43989" y="1632"/>
                  </a:cubicBezTo>
                  <a:cubicBezTo>
                    <a:pt x="43989" y="745"/>
                    <a:pt x="39495" y="1"/>
                    <a:pt x="33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3674390" y="1836470"/>
              <a:ext cx="102114" cy="117219"/>
            </a:xfrm>
            <a:custGeom>
              <a:avLst/>
              <a:gdLst/>
              <a:ahLst/>
              <a:cxnLst/>
              <a:rect l="l" t="t" r="r" b="b"/>
              <a:pathLst>
                <a:path w="1183" h="1358" extrusionOk="0">
                  <a:moveTo>
                    <a:pt x="1183" y="1"/>
                  </a:moveTo>
                  <a:lnTo>
                    <a:pt x="1183" y="1"/>
                  </a:lnTo>
                  <a:cubicBezTo>
                    <a:pt x="1097" y="230"/>
                    <a:pt x="954" y="487"/>
                    <a:pt x="782" y="688"/>
                  </a:cubicBezTo>
                  <a:cubicBezTo>
                    <a:pt x="668" y="773"/>
                    <a:pt x="582" y="859"/>
                    <a:pt x="468" y="945"/>
                  </a:cubicBezTo>
                  <a:cubicBezTo>
                    <a:pt x="382" y="1031"/>
                    <a:pt x="267" y="1088"/>
                    <a:pt x="153" y="1146"/>
                  </a:cubicBezTo>
                  <a:lnTo>
                    <a:pt x="124" y="1146"/>
                  </a:lnTo>
                  <a:cubicBezTo>
                    <a:pt x="1" y="1220"/>
                    <a:pt x="69" y="1357"/>
                    <a:pt x="182" y="1357"/>
                  </a:cubicBezTo>
                  <a:cubicBezTo>
                    <a:pt x="200" y="1357"/>
                    <a:pt x="219" y="1354"/>
                    <a:pt x="239" y="1346"/>
                  </a:cubicBezTo>
                  <a:cubicBezTo>
                    <a:pt x="353" y="1260"/>
                    <a:pt x="468" y="1174"/>
                    <a:pt x="582" y="1088"/>
                  </a:cubicBezTo>
                  <a:cubicBezTo>
                    <a:pt x="696" y="974"/>
                    <a:pt x="782" y="859"/>
                    <a:pt x="868" y="745"/>
                  </a:cubicBezTo>
                  <a:cubicBezTo>
                    <a:pt x="1011" y="516"/>
                    <a:pt x="1126" y="258"/>
                    <a:pt x="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3363907" y="1811783"/>
              <a:ext cx="129476" cy="37117"/>
            </a:xfrm>
            <a:custGeom>
              <a:avLst/>
              <a:gdLst/>
              <a:ahLst/>
              <a:cxnLst/>
              <a:rect l="l" t="t" r="r" b="b"/>
              <a:pathLst>
                <a:path w="1500" h="430" extrusionOk="0">
                  <a:moveTo>
                    <a:pt x="1" y="1"/>
                  </a:moveTo>
                  <a:lnTo>
                    <a:pt x="1" y="1"/>
                  </a:lnTo>
                  <a:cubicBezTo>
                    <a:pt x="86" y="86"/>
                    <a:pt x="172" y="172"/>
                    <a:pt x="287" y="230"/>
                  </a:cubicBezTo>
                  <a:cubicBezTo>
                    <a:pt x="373" y="287"/>
                    <a:pt x="487" y="344"/>
                    <a:pt x="630" y="373"/>
                  </a:cubicBezTo>
                  <a:cubicBezTo>
                    <a:pt x="745" y="401"/>
                    <a:pt x="859" y="430"/>
                    <a:pt x="1002" y="430"/>
                  </a:cubicBezTo>
                  <a:cubicBezTo>
                    <a:pt x="1117" y="401"/>
                    <a:pt x="1260" y="373"/>
                    <a:pt x="1374" y="315"/>
                  </a:cubicBezTo>
                  <a:lnTo>
                    <a:pt x="1403" y="344"/>
                  </a:lnTo>
                  <a:cubicBezTo>
                    <a:pt x="1500" y="296"/>
                    <a:pt x="1392" y="125"/>
                    <a:pt x="1305" y="125"/>
                  </a:cubicBezTo>
                  <a:cubicBezTo>
                    <a:pt x="1288" y="125"/>
                    <a:pt x="1273" y="130"/>
                    <a:pt x="1260" y="144"/>
                  </a:cubicBezTo>
                  <a:cubicBezTo>
                    <a:pt x="1174" y="201"/>
                    <a:pt x="1088" y="258"/>
                    <a:pt x="974" y="258"/>
                  </a:cubicBezTo>
                  <a:cubicBezTo>
                    <a:pt x="916" y="272"/>
                    <a:pt x="859" y="280"/>
                    <a:pt x="802" y="280"/>
                  </a:cubicBezTo>
                  <a:cubicBezTo>
                    <a:pt x="745" y="280"/>
                    <a:pt x="687" y="272"/>
                    <a:pt x="630" y="258"/>
                  </a:cubicBezTo>
                  <a:cubicBezTo>
                    <a:pt x="516" y="258"/>
                    <a:pt x="401" y="230"/>
                    <a:pt x="315" y="172"/>
                  </a:cubicBezTo>
                  <a:cubicBezTo>
                    <a:pt x="201" y="144"/>
                    <a:pt x="87" y="8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3314534" y="1948855"/>
              <a:ext cx="101337" cy="36944"/>
            </a:xfrm>
            <a:custGeom>
              <a:avLst/>
              <a:gdLst/>
              <a:ahLst/>
              <a:cxnLst/>
              <a:rect l="l" t="t" r="r" b="b"/>
              <a:pathLst>
                <a:path w="1174" h="428" extrusionOk="0">
                  <a:moveTo>
                    <a:pt x="1059" y="1"/>
                  </a:moveTo>
                  <a:cubicBezTo>
                    <a:pt x="1030" y="1"/>
                    <a:pt x="1002" y="15"/>
                    <a:pt x="973" y="44"/>
                  </a:cubicBezTo>
                  <a:cubicBezTo>
                    <a:pt x="859" y="158"/>
                    <a:pt x="687" y="244"/>
                    <a:pt x="544" y="301"/>
                  </a:cubicBezTo>
                  <a:cubicBezTo>
                    <a:pt x="418" y="343"/>
                    <a:pt x="277" y="370"/>
                    <a:pt x="143" y="370"/>
                  </a:cubicBezTo>
                  <a:cubicBezTo>
                    <a:pt x="94" y="370"/>
                    <a:pt x="46" y="366"/>
                    <a:pt x="0" y="359"/>
                  </a:cubicBezTo>
                  <a:lnTo>
                    <a:pt x="0" y="359"/>
                  </a:lnTo>
                  <a:cubicBezTo>
                    <a:pt x="126" y="401"/>
                    <a:pt x="267" y="427"/>
                    <a:pt x="412" y="427"/>
                  </a:cubicBezTo>
                  <a:cubicBezTo>
                    <a:pt x="465" y="427"/>
                    <a:pt x="519" y="424"/>
                    <a:pt x="573" y="416"/>
                  </a:cubicBezTo>
                  <a:cubicBezTo>
                    <a:pt x="773" y="387"/>
                    <a:pt x="945" y="330"/>
                    <a:pt x="1116" y="216"/>
                  </a:cubicBezTo>
                  <a:lnTo>
                    <a:pt x="1145" y="187"/>
                  </a:lnTo>
                  <a:cubicBezTo>
                    <a:pt x="1174" y="158"/>
                    <a:pt x="1174" y="72"/>
                    <a:pt x="1145" y="44"/>
                  </a:cubicBezTo>
                  <a:cubicBezTo>
                    <a:pt x="1116" y="15"/>
                    <a:pt x="1088" y="1"/>
                    <a:pt x="10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3329294" y="1876003"/>
              <a:ext cx="69313" cy="85282"/>
            </a:xfrm>
            <a:custGeom>
              <a:avLst/>
              <a:gdLst/>
              <a:ahLst/>
              <a:cxnLst/>
              <a:rect l="l" t="t" r="r" b="b"/>
              <a:pathLst>
                <a:path w="803" h="988" extrusionOk="0">
                  <a:moveTo>
                    <a:pt x="1" y="1"/>
                  </a:moveTo>
                  <a:cubicBezTo>
                    <a:pt x="144" y="115"/>
                    <a:pt x="316" y="230"/>
                    <a:pt x="430" y="401"/>
                  </a:cubicBezTo>
                  <a:cubicBezTo>
                    <a:pt x="516" y="459"/>
                    <a:pt x="545" y="544"/>
                    <a:pt x="573" y="630"/>
                  </a:cubicBezTo>
                  <a:cubicBezTo>
                    <a:pt x="602" y="688"/>
                    <a:pt x="573" y="745"/>
                    <a:pt x="545" y="773"/>
                  </a:cubicBezTo>
                  <a:lnTo>
                    <a:pt x="516" y="802"/>
                  </a:lnTo>
                  <a:cubicBezTo>
                    <a:pt x="431" y="887"/>
                    <a:pt x="503" y="987"/>
                    <a:pt x="593" y="987"/>
                  </a:cubicBezTo>
                  <a:cubicBezTo>
                    <a:pt x="624" y="987"/>
                    <a:pt x="658" y="975"/>
                    <a:pt x="688" y="945"/>
                  </a:cubicBezTo>
                  <a:cubicBezTo>
                    <a:pt x="774" y="859"/>
                    <a:pt x="802" y="688"/>
                    <a:pt x="745" y="573"/>
                  </a:cubicBezTo>
                  <a:cubicBezTo>
                    <a:pt x="688" y="459"/>
                    <a:pt x="602" y="373"/>
                    <a:pt x="516" y="315"/>
                  </a:cubicBezTo>
                  <a:cubicBezTo>
                    <a:pt x="344" y="172"/>
                    <a:pt x="173" y="8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3420704" y="2140306"/>
              <a:ext cx="338537" cy="51963"/>
            </a:xfrm>
            <a:custGeom>
              <a:avLst/>
              <a:gdLst/>
              <a:ahLst/>
              <a:cxnLst/>
              <a:rect l="l" t="t" r="r" b="b"/>
              <a:pathLst>
                <a:path w="3922" h="602" extrusionOk="0">
                  <a:moveTo>
                    <a:pt x="1" y="1"/>
                  </a:moveTo>
                  <a:lnTo>
                    <a:pt x="1" y="1"/>
                  </a:lnTo>
                  <a:cubicBezTo>
                    <a:pt x="287" y="144"/>
                    <a:pt x="602" y="259"/>
                    <a:pt x="917" y="373"/>
                  </a:cubicBezTo>
                  <a:cubicBezTo>
                    <a:pt x="1231" y="459"/>
                    <a:pt x="1546" y="516"/>
                    <a:pt x="1861" y="573"/>
                  </a:cubicBezTo>
                  <a:cubicBezTo>
                    <a:pt x="2205" y="602"/>
                    <a:pt x="2519" y="602"/>
                    <a:pt x="2863" y="602"/>
                  </a:cubicBezTo>
                  <a:cubicBezTo>
                    <a:pt x="3178" y="573"/>
                    <a:pt x="3521" y="516"/>
                    <a:pt x="3836" y="402"/>
                  </a:cubicBezTo>
                  <a:cubicBezTo>
                    <a:pt x="3893" y="373"/>
                    <a:pt x="3922" y="316"/>
                    <a:pt x="3893" y="259"/>
                  </a:cubicBezTo>
                  <a:cubicBezTo>
                    <a:pt x="3872" y="217"/>
                    <a:pt x="3836" y="190"/>
                    <a:pt x="3795" y="190"/>
                  </a:cubicBezTo>
                  <a:cubicBezTo>
                    <a:pt x="3781" y="190"/>
                    <a:pt x="3765" y="194"/>
                    <a:pt x="3750" y="201"/>
                  </a:cubicBezTo>
                  <a:cubicBezTo>
                    <a:pt x="3464" y="316"/>
                    <a:pt x="3149" y="402"/>
                    <a:pt x="2834" y="430"/>
                  </a:cubicBezTo>
                  <a:cubicBezTo>
                    <a:pt x="2612" y="450"/>
                    <a:pt x="2389" y="471"/>
                    <a:pt x="2166" y="471"/>
                  </a:cubicBezTo>
                  <a:cubicBezTo>
                    <a:pt x="2074" y="471"/>
                    <a:pt x="1982" y="467"/>
                    <a:pt x="1890" y="459"/>
                  </a:cubicBezTo>
                  <a:cubicBezTo>
                    <a:pt x="1546" y="430"/>
                    <a:pt x="1231" y="373"/>
                    <a:pt x="917" y="316"/>
                  </a:cubicBezTo>
                  <a:cubicBezTo>
                    <a:pt x="602" y="230"/>
                    <a:pt x="316" y="1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3428127" y="2078589"/>
              <a:ext cx="84073" cy="98920"/>
            </a:xfrm>
            <a:custGeom>
              <a:avLst/>
              <a:gdLst/>
              <a:ahLst/>
              <a:cxnLst/>
              <a:rect l="l" t="t" r="r" b="b"/>
              <a:pathLst>
                <a:path w="974" h="1146" extrusionOk="0">
                  <a:moveTo>
                    <a:pt x="1" y="0"/>
                  </a:moveTo>
                  <a:cubicBezTo>
                    <a:pt x="144" y="0"/>
                    <a:pt x="258" y="58"/>
                    <a:pt x="373" y="115"/>
                  </a:cubicBezTo>
                  <a:cubicBezTo>
                    <a:pt x="459" y="172"/>
                    <a:pt x="544" y="258"/>
                    <a:pt x="602" y="373"/>
                  </a:cubicBezTo>
                  <a:cubicBezTo>
                    <a:pt x="716" y="573"/>
                    <a:pt x="773" y="802"/>
                    <a:pt x="773" y="1031"/>
                  </a:cubicBezTo>
                  <a:lnTo>
                    <a:pt x="745" y="1031"/>
                  </a:lnTo>
                  <a:cubicBezTo>
                    <a:pt x="745" y="1117"/>
                    <a:pt x="802" y="1145"/>
                    <a:pt x="888" y="1145"/>
                  </a:cubicBezTo>
                  <a:cubicBezTo>
                    <a:pt x="945" y="1117"/>
                    <a:pt x="974" y="1088"/>
                    <a:pt x="974" y="1002"/>
                  </a:cubicBezTo>
                  <a:cubicBezTo>
                    <a:pt x="945" y="888"/>
                    <a:pt x="917" y="745"/>
                    <a:pt x="859" y="630"/>
                  </a:cubicBezTo>
                  <a:cubicBezTo>
                    <a:pt x="831" y="516"/>
                    <a:pt x="745" y="401"/>
                    <a:pt x="688" y="287"/>
                  </a:cubicBezTo>
                  <a:cubicBezTo>
                    <a:pt x="602" y="201"/>
                    <a:pt x="487" y="115"/>
                    <a:pt x="373" y="58"/>
                  </a:cubicBezTo>
                  <a:cubicBezTo>
                    <a:pt x="258" y="0"/>
                    <a:pt x="14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5"/>
            <p:cNvSpPr/>
            <p:nvPr/>
          </p:nvSpPr>
          <p:spPr>
            <a:xfrm>
              <a:off x="3336718" y="2155756"/>
              <a:ext cx="160723" cy="49546"/>
            </a:xfrm>
            <a:custGeom>
              <a:avLst/>
              <a:gdLst/>
              <a:ahLst/>
              <a:cxnLst/>
              <a:rect l="l" t="t" r="r" b="b"/>
              <a:pathLst>
                <a:path w="1862" h="574" extrusionOk="0">
                  <a:moveTo>
                    <a:pt x="1732" y="1"/>
                  </a:moveTo>
                  <a:cubicBezTo>
                    <a:pt x="1704" y="1"/>
                    <a:pt x="1675" y="8"/>
                    <a:pt x="1661" y="22"/>
                  </a:cubicBezTo>
                  <a:cubicBezTo>
                    <a:pt x="1546" y="137"/>
                    <a:pt x="1432" y="223"/>
                    <a:pt x="1289" y="280"/>
                  </a:cubicBezTo>
                  <a:cubicBezTo>
                    <a:pt x="1174" y="366"/>
                    <a:pt x="1031" y="394"/>
                    <a:pt x="888" y="452"/>
                  </a:cubicBezTo>
                  <a:cubicBezTo>
                    <a:pt x="769" y="475"/>
                    <a:pt x="646" y="489"/>
                    <a:pt x="522" y="489"/>
                  </a:cubicBezTo>
                  <a:cubicBezTo>
                    <a:pt x="346" y="489"/>
                    <a:pt x="168" y="461"/>
                    <a:pt x="1" y="394"/>
                  </a:cubicBezTo>
                  <a:lnTo>
                    <a:pt x="1" y="394"/>
                  </a:lnTo>
                  <a:cubicBezTo>
                    <a:pt x="239" y="514"/>
                    <a:pt x="498" y="573"/>
                    <a:pt x="759" y="573"/>
                  </a:cubicBezTo>
                  <a:cubicBezTo>
                    <a:pt x="812" y="573"/>
                    <a:pt x="864" y="571"/>
                    <a:pt x="917" y="566"/>
                  </a:cubicBezTo>
                  <a:cubicBezTo>
                    <a:pt x="1060" y="537"/>
                    <a:pt x="1231" y="480"/>
                    <a:pt x="1374" y="423"/>
                  </a:cubicBezTo>
                  <a:cubicBezTo>
                    <a:pt x="1518" y="366"/>
                    <a:pt x="1661" y="280"/>
                    <a:pt x="1804" y="194"/>
                  </a:cubicBezTo>
                  <a:cubicBezTo>
                    <a:pt x="1861" y="137"/>
                    <a:pt x="1861" y="80"/>
                    <a:pt x="1804" y="22"/>
                  </a:cubicBezTo>
                  <a:cubicBezTo>
                    <a:pt x="1789" y="8"/>
                    <a:pt x="1761" y="1"/>
                    <a:pt x="1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3650480" y="1821710"/>
              <a:ext cx="42037" cy="225807"/>
            </a:xfrm>
            <a:custGeom>
              <a:avLst/>
              <a:gdLst/>
              <a:ahLst/>
              <a:cxnLst/>
              <a:rect l="l" t="t" r="r" b="b"/>
              <a:pathLst>
                <a:path w="487" h="2616" extrusionOk="0">
                  <a:moveTo>
                    <a:pt x="0" y="0"/>
                  </a:moveTo>
                  <a:cubicBezTo>
                    <a:pt x="201" y="372"/>
                    <a:pt x="315" y="801"/>
                    <a:pt x="315" y="1231"/>
                  </a:cubicBezTo>
                  <a:cubicBezTo>
                    <a:pt x="344" y="1431"/>
                    <a:pt x="315" y="1660"/>
                    <a:pt x="287" y="1860"/>
                  </a:cubicBezTo>
                  <a:cubicBezTo>
                    <a:pt x="258" y="2061"/>
                    <a:pt x="201" y="2261"/>
                    <a:pt x="115" y="2433"/>
                  </a:cubicBezTo>
                  <a:lnTo>
                    <a:pt x="115" y="2461"/>
                  </a:lnTo>
                  <a:cubicBezTo>
                    <a:pt x="86" y="2519"/>
                    <a:pt x="115" y="2576"/>
                    <a:pt x="172" y="2604"/>
                  </a:cubicBezTo>
                  <a:cubicBezTo>
                    <a:pt x="187" y="2612"/>
                    <a:pt x="203" y="2616"/>
                    <a:pt x="218" y="2616"/>
                  </a:cubicBezTo>
                  <a:cubicBezTo>
                    <a:pt x="258" y="2616"/>
                    <a:pt x="294" y="2589"/>
                    <a:pt x="315" y="2547"/>
                  </a:cubicBezTo>
                  <a:cubicBezTo>
                    <a:pt x="401" y="2318"/>
                    <a:pt x="430" y="2118"/>
                    <a:pt x="458" y="1889"/>
                  </a:cubicBezTo>
                  <a:cubicBezTo>
                    <a:pt x="487" y="1660"/>
                    <a:pt x="458" y="1431"/>
                    <a:pt x="430" y="1202"/>
                  </a:cubicBezTo>
                  <a:cubicBezTo>
                    <a:pt x="372" y="773"/>
                    <a:pt x="229" y="3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3601107" y="1809280"/>
              <a:ext cx="88993" cy="106343"/>
            </a:xfrm>
            <a:custGeom>
              <a:avLst/>
              <a:gdLst/>
              <a:ahLst/>
              <a:cxnLst/>
              <a:rect l="l" t="t" r="r" b="b"/>
              <a:pathLst>
                <a:path w="1031" h="1232" extrusionOk="0">
                  <a:moveTo>
                    <a:pt x="0" y="1"/>
                  </a:moveTo>
                  <a:lnTo>
                    <a:pt x="0" y="1"/>
                  </a:lnTo>
                  <a:cubicBezTo>
                    <a:pt x="57" y="259"/>
                    <a:pt x="143" y="487"/>
                    <a:pt x="286" y="716"/>
                  </a:cubicBezTo>
                  <a:cubicBezTo>
                    <a:pt x="429" y="917"/>
                    <a:pt x="658" y="1088"/>
                    <a:pt x="887" y="1232"/>
                  </a:cubicBezTo>
                  <a:cubicBezTo>
                    <a:pt x="944" y="1232"/>
                    <a:pt x="1002" y="1203"/>
                    <a:pt x="1030" y="1146"/>
                  </a:cubicBezTo>
                  <a:cubicBezTo>
                    <a:pt x="1030" y="1088"/>
                    <a:pt x="1002" y="1031"/>
                    <a:pt x="944" y="1003"/>
                  </a:cubicBezTo>
                  <a:cubicBezTo>
                    <a:pt x="830" y="974"/>
                    <a:pt x="744" y="917"/>
                    <a:pt x="630" y="860"/>
                  </a:cubicBezTo>
                  <a:cubicBezTo>
                    <a:pt x="544" y="802"/>
                    <a:pt x="458" y="716"/>
                    <a:pt x="372" y="631"/>
                  </a:cubicBezTo>
                  <a:cubicBezTo>
                    <a:pt x="200" y="459"/>
                    <a:pt x="86" y="23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3601107" y="2086012"/>
              <a:ext cx="91410" cy="104789"/>
            </a:xfrm>
            <a:custGeom>
              <a:avLst/>
              <a:gdLst/>
              <a:ahLst/>
              <a:cxnLst/>
              <a:rect l="l" t="t" r="r" b="b"/>
              <a:pathLst>
                <a:path w="1059" h="1214" extrusionOk="0">
                  <a:moveTo>
                    <a:pt x="0" y="0"/>
                  </a:moveTo>
                  <a:lnTo>
                    <a:pt x="0" y="0"/>
                  </a:lnTo>
                  <a:cubicBezTo>
                    <a:pt x="57" y="229"/>
                    <a:pt x="143" y="487"/>
                    <a:pt x="286" y="687"/>
                  </a:cubicBezTo>
                  <a:cubicBezTo>
                    <a:pt x="372" y="802"/>
                    <a:pt x="458" y="888"/>
                    <a:pt x="544" y="973"/>
                  </a:cubicBezTo>
                  <a:cubicBezTo>
                    <a:pt x="658" y="1059"/>
                    <a:pt x="773" y="1145"/>
                    <a:pt x="887" y="1202"/>
                  </a:cubicBezTo>
                  <a:cubicBezTo>
                    <a:pt x="903" y="1210"/>
                    <a:pt x="918" y="1214"/>
                    <a:pt x="933" y="1214"/>
                  </a:cubicBezTo>
                  <a:cubicBezTo>
                    <a:pt x="973" y="1214"/>
                    <a:pt x="1009" y="1187"/>
                    <a:pt x="1030" y="1145"/>
                  </a:cubicBezTo>
                  <a:cubicBezTo>
                    <a:pt x="1059" y="1059"/>
                    <a:pt x="1002" y="1002"/>
                    <a:pt x="944" y="1002"/>
                  </a:cubicBezTo>
                  <a:cubicBezTo>
                    <a:pt x="830" y="945"/>
                    <a:pt x="744" y="916"/>
                    <a:pt x="658" y="830"/>
                  </a:cubicBezTo>
                  <a:cubicBezTo>
                    <a:pt x="544" y="773"/>
                    <a:pt x="458" y="687"/>
                    <a:pt x="372" y="630"/>
                  </a:cubicBezTo>
                  <a:cubicBezTo>
                    <a:pt x="200" y="430"/>
                    <a:pt x="86" y="229"/>
                    <a:pt x="0" y="0"/>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3795665" y="1997106"/>
              <a:ext cx="143891" cy="310829"/>
            </a:xfrm>
            <a:custGeom>
              <a:avLst/>
              <a:gdLst/>
              <a:ahLst/>
              <a:cxnLst/>
              <a:rect l="l" t="t" r="r" b="b"/>
              <a:pathLst>
                <a:path w="1667" h="3601" extrusionOk="0">
                  <a:moveTo>
                    <a:pt x="1667" y="0"/>
                  </a:moveTo>
                  <a:cubicBezTo>
                    <a:pt x="1638" y="315"/>
                    <a:pt x="1581" y="630"/>
                    <a:pt x="1524" y="944"/>
                  </a:cubicBezTo>
                  <a:cubicBezTo>
                    <a:pt x="1438" y="1259"/>
                    <a:pt x="1323" y="1574"/>
                    <a:pt x="1209" y="1860"/>
                  </a:cubicBezTo>
                  <a:cubicBezTo>
                    <a:pt x="1066" y="2146"/>
                    <a:pt x="894" y="2433"/>
                    <a:pt x="722" y="2690"/>
                  </a:cubicBezTo>
                  <a:cubicBezTo>
                    <a:pt x="551" y="2948"/>
                    <a:pt x="322" y="3205"/>
                    <a:pt x="93" y="3406"/>
                  </a:cubicBezTo>
                  <a:cubicBezTo>
                    <a:pt x="0" y="3475"/>
                    <a:pt x="76" y="3601"/>
                    <a:pt x="169" y="3601"/>
                  </a:cubicBezTo>
                  <a:cubicBezTo>
                    <a:pt x="191" y="3601"/>
                    <a:pt x="214" y="3594"/>
                    <a:pt x="236" y="3577"/>
                  </a:cubicBezTo>
                  <a:cubicBezTo>
                    <a:pt x="465" y="3320"/>
                    <a:pt x="694" y="3062"/>
                    <a:pt x="866" y="2776"/>
                  </a:cubicBezTo>
                  <a:cubicBezTo>
                    <a:pt x="1037" y="2519"/>
                    <a:pt x="1180" y="2204"/>
                    <a:pt x="1295" y="1918"/>
                  </a:cubicBezTo>
                  <a:cubicBezTo>
                    <a:pt x="1409" y="1603"/>
                    <a:pt x="1495" y="1288"/>
                    <a:pt x="1552" y="973"/>
                  </a:cubicBezTo>
                  <a:cubicBezTo>
                    <a:pt x="1610" y="630"/>
                    <a:pt x="1667" y="315"/>
                    <a:pt x="1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3870329" y="1977339"/>
              <a:ext cx="64307" cy="117133"/>
            </a:xfrm>
            <a:custGeom>
              <a:avLst/>
              <a:gdLst/>
              <a:ahLst/>
              <a:cxnLst/>
              <a:rect l="l" t="t" r="r" b="b"/>
              <a:pathLst>
                <a:path w="745" h="1357" extrusionOk="0">
                  <a:moveTo>
                    <a:pt x="115" y="0"/>
                  </a:moveTo>
                  <a:cubicBezTo>
                    <a:pt x="58" y="86"/>
                    <a:pt x="29" y="229"/>
                    <a:pt x="1" y="343"/>
                  </a:cubicBezTo>
                  <a:cubicBezTo>
                    <a:pt x="1" y="487"/>
                    <a:pt x="29" y="601"/>
                    <a:pt x="58" y="744"/>
                  </a:cubicBezTo>
                  <a:cubicBezTo>
                    <a:pt x="115" y="859"/>
                    <a:pt x="201" y="973"/>
                    <a:pt x="287" y="1059"/>
                  </a:cubicBezTo>
                  <a:cubicBezTo>
                    <a:pt x="373" y="1173"/>
                    <a:pt x="458" y="1259"/>
                    <a:pt x="573" y="1345"/>
                  </a:cubicBezTo>
                  <a:cubicBezTo>
                    <a:pt x="588" y="1353"/>
                    <a:pt x="604" y="1356"/>
                    <a:pt x="618" y="1356"/>
                  </a:cubicBezTo>
                  <a:cubicBezTo>
                    <a:pt x="659" y="1356"/>
                    <a:pt x="695" y="1330"/>
                    <a:pt x="716" y="1288"/>
                  </a:cubicBezTo>
                  <a:cubicBezTo>
                    <a:pt x="745" y="1231"/>
                    <a:pt x="745" y="1173"/>
                    <a:pt x="687" y="1145"/>
                  </a:cubicBezTo>
                  <a:cubicBezTo>
                    <a:pt x="458" y="1030"/>
                    <a:pt x="287" y="887"/>
                    <a:pt x="172" y="687"/>
                  </a:cubicBezTo>
                  <a:cubicBezTo>
                    <a:pt x="115" y="572"/>
                    <a:pt x="58" y="458"/>
                    <a:pt x="58" y="343"/>
                  </a:cubicBezTo>
                  <a:cubicBezTo>
                    <a:pt x="58" y="229"/>
                    <a:pt x="86" y="115"/>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a:off x="3919703" y="1947646"/>
              <a:ext cx="101423" cy="129563"/>
            </a:xfrm>
            <a:custGeom>
              <a:avLst/>
              <a:gdLst/>
              <a:ahLst/>
              <a:cxnLst/>
              <a:rect l="l" t="t" r="r" b="b"/>
              <a:pathLst>
                <a:path w="1175" h="1501" extrusionOk="0">
                  <a:moveTo>
                    <a:pt x="1174" y="1"/>
                  </a:moveTo>
                  <a:cubicBezTo>
                    <a:pt x="1146" y="287"/>
                    <a:pt x="1031" y="573"/>
                    <a:pt x="831" y="802"/>
                  </a:cubicBezTo>
                  <a:cubicBezTo>
                    <a:pt x="716" y="916"/>
                    <a:pt x="631" y="1002"/>
                    <a:pt x="487" y="1088"/>
                  </a:cubicBezTo>
                  <a:cubicBezTo>
                    <a:pt x="373" y="1174"/>
                    <a:pt x="230" y="1231"/>
                    <a:pt x="115" y="1289"/>
                  </a:cubicBezTo>
                  <a:lnTo>
                    <a:pt x="87" y="1289"/>
                  </a:lnTo>
                  <a:cubicBezTo>
                    <a:pt x="30" y="1317"/>
                    <a:pt x="1" y="1374"/>
                    <a:pt x="30" y="1432"/>
                  </a:cubicBezTo>
                  <a:cubicBezTo>
                    <a:pt x="50" y="1474"/>
                    <a:pt x="87" y="1500"/>
                    <a:pt x="127" y="1500"/>
                  </a:cubicBezTo>
                  <a:cubicBezTo>
                    <a:pt x="142" y="1500"/>
                    <a:pt x="157" y="1497"/>
                    <a:pt x="173" y="1489"/>
                  </a:cubicBezTo>
                  <a:cubicBezTo>
                    <a:pt x="316" y="1432"/>
                    <a:pt x="459" y="1346"/>
                    <a:pt x="573" y="1231"/>
                  </a:cubicBezTo>
                  <a:cubicBezTo>
                    <a:pt x="716" y="1117"/>
                    <a:pt x="802" y="1002"/>
                    <a:pt x="917" y="888"/>
                  </a:cubicBezTo>
                  <a:cubicBezTo>
                    <a:pt x="1088" y="630"/>
                    <a:pt x="1174" y="315"/>
                    <a:pt x="1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p:nvPr/>
          </p:nvSpPr>
          <p:spPr>
            <a:xfrm>
              <a:off x="3806109" y="2127962"/>
              <a:ext cx="56883" cy="126110"/>
            </a:xfrm>
            <a:custGeom>
              <a:avLst/>
              <a:gdLst/>
              <a:ahLst/>
              <a:cxnLst/>
              <a:rect l="l" t="t" r="r" b="b"/>
              <a:pathLst>
                <a:path w="659" h="1461" extrusionOk="0">
                  <a:moveTo>
                    <a:pt x="430" y="1317"/>
                  </a:moveTo>
                  <a:lnTo>
                    <a:pt x="430" y="1346"/>
                  </a:lnTo>
                  <a:lnTo>
                    <a:pt x="432" y="1346"/>
                  </a:lnTo>
                  <a:cubicBezTo>
                    <a:pt x="431" y="1337"/>
                    <a:pt x="430" y="1328"/>
                    <a:pt x="430" y="1317"/>
                  </a:cubicBezTo>
                  <a:close/>
                  <a:moveTo>
                    <a:pt x="0" y="1"/>
                  </a:moveTo>
                  <a:lnTo>
                    <a:pt x="0" y="1"/>
                  </a:lnTo>
                  <a:cubicBezTo>
                    <a:pt x="172" y="173"/>
                    <a:pt x="287" y="402"/>
                    <a:pt x="372" y="630"/>
                  </a:cubicBezTo>
                  <a:cubicBezTo>
                    <a:pt x="401" y="745"/>
                    <a:pt x="430" y="859"/>
                    <a:pt x="458" y="974"/>
                  </a:cubicBezTo>
                  <a:cubicBezTo>
                    <a:pt x="458" y="1088"/>
                    <a:pt x="458" y="1231"/>
                    <a:pt x="458" y="1346"/>
                  </a:cubicBezTo>
                  <a:lnTo>
                    <a:pt x="432" y="1346"/>
                  </a:lnTo>
                  <a:cubicBezTo>
                    <a:pt x="443" y="1410"/>
                    <a:pt x="494" y="1435"/>
                    <a:pt x="544" y="1460"/>
                  </a:cubicBezTo>
                  <a:cubicBezTo>
                    <a:pt x="601" y="1460"/>
                    <a:pt x="659" y="1403"/>
                    <a:pt x="659" y="1346"/>
                  </a:cubicBezTo>
                  <a:cubicBezTo>
                    <a:pt x="659" y="1203"/>
                    <a:pt x="630" y="1060"/>
                    <a:pt x="601" y="945"/>
                  </a:cubicBezTo>
                  <a:cubicBezTo>
                    <a:pt x="573" y="802"/>
                    <a:pt x="544" y="688"/>
                    <a:pt x="487" y="573"/>
                  </a:cubicBezTo>
                  <a:cubicBezTo>
                    <a:pt x="372" y="344"/>
                    <a:pt x="201" y="144"/>
                    <a:pt x="0" y="1"/>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3329294" y="1922960"/>
              <a:ext cx="291581" cy="52913"/>
            </a:xfrm>
            <a:custGeom>
              <a:avLst/>
              <a:gdLst/>
              <a:ahLst/>
              <a:cxnLst/>
              <a:rect l="l" t="t" r="r" b="b"/>
              <a:pathLst>
                <a:path w="3378" h="613" extrusionOk="0">
                  <a:moveTo>
                    <a:pt x="1" y="0"/>
                  </a:moveTo>
                  <a:lnTo>
                    <a:pt x="1" y="0"/>
                  </a:lnTo>
                  <a:cubicBezTo>
                    <a:pt x="459" y="344"/>
                    <a:pt x="1003" y="544"/>
                    <a:pt x="1575" y="573"/>
                  </a:cubicBezTo>
                  <a:cubicBezTo>
                    <a:pt x="1819" y="599"/>
                    <a:pt x="2070" y="613"/>
                    <a:pt x="2323" y="613"/>
                  </a:cubicBezTo>
                  <a:cubicBezTo>
                    <a:pt x="2633" y="613"/>
                    <a:pt x="2948" y="591"/>
                    <a:pt x="3264" y="544"/>
                  </a:cubicBezTo>
                  <a:cubicBezTo>
                    <a:pt x="3321" y="516"/>
                    <a:pt x="3378" y="458"/>
                    <a:pt x="3349" y="401"/>
                  </a:cubicBezTo>
                  <a:cubicBezTo>
                    <a:pt x="3349" y="344"/>
                    <a:pt x="3292" y="315"/>
                    <a:pt x="3206" y="315"/>
                  </a:cubicBezTo>
                  <a:cubicBezTo>
                    <a:pt x="2780" y="410"/>
                    <a:pt x="2313" y="466"/>
                    <a:pt x="1857" y="466"/>
                  </a:cubicBezTo>
                  <a:cubicBezTo>
                    <a:pt x="1762" y="466"/>
                    <a:pt x="1668" y="463"/>
                    <a:pt x="1575" y="458"/>
                  </a:cubicBezTo>
                  <a:cubicBezTo>
                    <a:pt x="1031" y="458"/>
                    <a:pt x="487" y="28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3398521" y="1774753"/>
              <a:ext cx="513934" cy="835035"/>
            </a:xfrm>
            <a:custGeom>
              <a:avLst/>
              <a:gdLst/>
              <a:ahLst/>
              <a:cxnLst/>
              <a:rect l="l" t="t" r="r" b="b"/>
              <a:pathLst>
                <a:path w="5954" h="9674" extrusionOk="0">
                  <a:moveTo>
                    <a:pt x="0" y="0"/>
                  </a:moveTo>
                  <a:lnTo>
                    <a:pt x="0" y="0"/>
                  </a:lnTo>
                  <a:cubicBezTo>
                    <a:pt x="773" y="544"/>
                    <a:pt x="1488" y="1202"/>
                    <a:pt x="2118" y="1918"/>
                  </a:cubicBezTo>
                  <a:cubicBezTo>
                    <a:pt x="2404" y="2290"/>
                    <a:pt x="2690" y="2662"/>
                    <a:pt x="2977" y="3063"/>
                  </a:cubicBezTo>
                  <a:cubicBezTo>
                    <a:pt x="3206" y="3463"/>
                    <a:pt x="3492" y="3864"/>
                    <a:pt x="3692" y="4293"/>
                  </a:cubicBezTo>
                  <a:cubicBezTo>
                    <a:pt x="4121" y="5123"/>
                    <a:pt x="4465" y="6010"/>
                    <a:pt x="4722" y="6926"/>
                  </a:cubicBezTo>
                  <a:cubicBezTo>
                    <a:pt x="4980" y="7813"/>
                    <a:pt x="5123" y="8729"/>
                    <a:pt x="5209" y="9674"/>
                  </a:cubicBezTo>
                  <a:lnTo>
                    <a:pt x="5953" y="9616"/>
                  </a:lnTo>
                  <a:cubicBezTo>
                    <a:pt x="5839" y="8643"/>
                    <a:pt x="5610" y="7670"/>
                    <a:pt x="5266" y="6754"/>
                  </a:cubicBezTo>
                  <a:cubicBezTo>
                    <a:pt x="4780" y="5352"/>
                    <a:pt x="4093" y="4064"/>
                    <a:pt x="3206" y="2891"/>
                  </a:cubicBezTo>
                  <a:cubicBezTo>
                    <a:pt x="2891" y="2519"/>
                    <a:pt x="2576" y="2147"/>
                    <a:pt x="2233" y="1803"/>
                  </a:cubicBezTo>
                  <a:cubicBezTo>
                    <a:pt x="1574" y="1116"/>
                    <a:pt x="830" y="51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a:off x="3549230" y="1793829"/>
              <a:ext cx="32196" cy="28571"/>
            </a:xfrm>
            <a:custGeom>
              <a:avLst/>
              <a:gdLst/>
              <a:ahLst/>
              <a:cxnLst/>
              <a:rect l="l" t="t" r="r" b="b"/>
              <a:pathLst>
                <a:path w="373" h="331" extrusionOk="0">
                  <a:moveTo>
                    <a:pt x="333" y="1"/>
                  </a:moveTo>
                  <a:cubicBezTo>
                    <a:pt x="304" y="1"/>
                    <a:pt x="214" y="52"/>
                    <a:pt x="143" y="123"/>
                  </a:cubicBezTo>
                  <a:cubicBezTo>
                    <a:pt x="57" y="209"/>
                    <a:pt x="0" y="294"/>
                    <a:pt x="29" y="323"/>
                  </a:cubicBezTo>
                  <a:cubicBezTo>
                    <a:pt x="34" y="328"/>
                    <a:pt x="41" y="331"/>
                    <a:pt x="49" y="331"/>
                  </a:cubicBezTo>
                  <a:cubicBezTo>
                    <a:pt x="88" y="331"/>
                    <a:pt x="158" y="279"/>
                    <a:pt x="229" y="209"/>
                  </a:cubicBezTo>
                  <a:cubicBezTo>
                    <a:pt x="315" y="123"/>
                    <a:pt x="372" y="8"/>
                    <a:pt x="343" y="8"/>
                  </a:cubicBezTo>
                  <a:cubicBezTo>
                    <a:pt x="343" y="3"/>
                    <a:pt x="340"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a:off x="3541807" y="1762151"/>
              <a:ext cx="37117" cy="21061"/>
            </a:xfrm>
            <a:custGeom>
              <a:avLst/>
              <a:gdLst/>
              <a:ahLst/>
              <a:cxnLst/>
              <a:rect l="l" t="t" r="r" b="b"/>
              <a:pathLst>
                <a:path w="430" h="244" extrusionOk="0">
                  <a:moveTo>
                    <a:pt x="56" y="1"/>
                  </a:moveTo>
                  <a:cubicBezTo>
                    <a:pt x="30" y="1"/>
                    <a:pt x="11" y="10"/>
                    <a:pt x="0" y="32"/>
                  </a:cubicBezTo>
                  <a:cubicBezTo>
                    <a:pt x="0" y="60"/>
                    <a:pt x="86" y="118"/>
                    <a:pt x="172" y="175"/>
                  </a:cubicBezTo>
                  <a:cubicBezTo>
                    <a:pt x="256" y="217"/>
                    <a:pt x="339" y="243"/>
                    <a:pt x="390" y="243"/>
                  </a:cubicBezTo>
                  <a:cubicBezTo>
                    <a:pt x="408" y="243"/>
                    <a:pt x="422" y="240"/>
                    <a:pt x="429" y="232"/>
                  </a:cubicBezTo>
                  <a:cubicBezTo>
                    <a:pt x="429" y="204"/>
                    <a:pt x="344" y="118"/>
                    <a:pt x="229" y="60"/>
                  </a:cubicBezTo>
                  <a:cubicBezTo>
                    <a:pt x="158" y="25"/>
                    <a:pt x="99" y="1"/>
                    <a:pt x="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3536800" y="1779673"/>
              <a:ext cx="39620" cy="9927"/>
            </a:xfrm>
            <a:custGeom>
              <a:avLst/>
              <a:gdLst/>
              <a:ahLst/>
              <a:cxnLst/>
              <a:rect l="l" t="t" r="r" b="b"/>
              <a:pathLst>
                <a:path w="459" h="115" extrusionOk="0">
                  <a:moveTo>
                    <a:pt x="230" y="1"/>
                  </a:moveTo>
                  <a:cubicBezTo>
                    <a:pt x="115" y="1"/>
                    <a:pt x="1" y="1"/>
                    <a:pt x="1" y="58"/>
                  </a:cubicBezTo>
                  <a:cubicBezTo>
                    <a:pt x="1" y="86"/>
                    <a:pt x="87" y="115"/>
                    <a:pt x="230" y="115"/>
                  </a:cubicBezTo>
                  <a:cubicBezTo>
                    <a:pt x="344" y="115"/>
                    <a:pt x="459" y="115"/>
                    <a:pt x="459" y="86"/>
                  </a:cubicBezTo>
                  <a:cubicBezTo>
                    <a:pt x="459" y="29"/>
                    <a:pt x="373" y="1"/>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3539304" y="1790204"/>
              <a:ext cx="39620" cy="15882"/>
            </a:xfrm>
            <a:custGeom>
              <a:avLst/>
              <a:gdLst/>
              <a:ahLst/>
              <a:cxnLst/>
              <a:rect l="l" t="t" r="r" b="b"/>
              <a:pathLst>
                <a:path w="459" h="184" extrusionOk="0">
                  <a:moveTo>
                    <a:pt x="358" y="0"/>
                  </a:moveTo>
                  <a:cubicBezTo>
                    <a:pt x="315" y="0"/>
                    <a:pt x="258" y="7"/>
                    <a:pt x="201" y="22"/>
                  </a:cubicBezTo>
                  <a:cubicBezTo>
                    <a:pt x="86" y="79"/>
                    <a:pt x="1" y="136"/>
                    <a:pt x="1" y="165"/>
                  </a:cubicBezTo>
                  <a:cubicBezTo>
                    <a:pt x="12" y="177"/>
                    <a:pt x="34" y="184"/>
                    <a:pt x="66" y="184"/>
                  </a:cubicBezTo>
                  <a:cubicBezTo>
                    <a:pt x="110" y="184"/>
                    <a:pt x="174" y="170"/>
                    <a:pt x="258" y="136"/>
                  </a:cubicBezTo>
                  <a:cubicBezTo>
                    <a:pt x="373" y="107"/>
                    <a:pt x="458" y="50"/>
                    <a:pt x="430" y="22"/>
                  </a:cubicBezTo>
                  <a:cubicBezTo>
                    <a:pt x="430" y="7"/>
                    <a:pt x="401" y="0"/>
                    <a:pt x="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3566493" y="1796937"/>
              <a:ext cx="19853" cy="37203"/>
            </a:xfrm>
            <a:custGeom>
              <a:avLst/>
              <a:gdLst/>
              <a:ahLst/>
              <a:cxnLst/>
              <a:rect l="l" t="t" r="r" b="b"/>
              <a:pathLst>
                <a:path w="230" h="431" extrusionOk="0">
                  <a:moveTo>
                    <a:pt x="201" y="1"/>
                  </a:moveTo>
                  <a:cubicBezTo>
                    <a:pt x="172" y="1"/>
                    <a:pt x="115" y="87"/>
                    <a:pt x="58" y="201"/>
                  </a:cubicBezTo>
                  <a:cubicBezTo>
                    <a:pt x="0" y="316"/>
                    <a:pt x="0" y="430"/>
                    <a:pt x="29" y="430"/>
                  </a:cubicBezTo>
                  <a:cubicBezTo>
                    <a:pt x="58" y="430"/>
                    <a:pt x="115" y="344"/>
                    <a:pt x="172" y="230"/>
                  </a:cubicBezTo>
                  <a:cubicBezTo>
                    <a:pt x="201" y="115"/>
                    <a:pt x="229" y="1"/>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3583757" y="1796937"/>
              <a:ext cx="10013" cy="42123"/>
            </a:xfrm>
            <a:custGeom>
              <a:avLst/>
              <a:gdLst/>
              <a:ahLst/>
              <a:cxnLst/>
              <a:rect l="l" t="t" r="r" b="b"/>
              <a:pathLst>
                <a:path w="116" h="488" extrusionOk="0">
                  <a:moveTo>
                    <a:pt x="58" y="1"/>
                  </a:moveTo>
                  <a:cubicBezTo>
                    <a:pt x="29" y="1"/>
                    <a:pt x="1" y="115"/>
                    <a:pt x="1" y="258"/>
                  </a:cubicBezTo>
                  <a:cubicBezTo>
                    <a:pt x="1" y="373"/>
                    <a:pt x="29" y="487"/>
                    <a:pt x="58" y="487"/>
                  </a:cubicBezTo>
                  <a:cubicBezTo>
                    <a:pt x="87" y="487"/>
                    <a:pt x="115" y="373"/>
                    <a:pt x="115" y="230"/>
                  </a:cubicBezTo>
                  <a:cubicBezTo>
                    <a:pt x="115" y="115"/>
                    <a:pt x="87"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3591180" y="1794520"/>
              <a:ext cx="22356" cy="37634"/>
            </a:xfrm>
            <a:custGeom>
              <a:avLst/>
              <a:gdLst/>
              <a:ahLst/>
              <a:cxnLst/>
              <a:rect l="l" t="t" r="r" b="b"/>
              <a:pathLst>
                <a:path w="259" h="436" extrusionOk="0">
                  <a:moveTo>
                    <a:pt x="29" y="0"/>
                  </a:moveTo>
                  <a:cubicBezTo>
                    <a:pt x="1" y="29"/>
                    <a:pt x="29" y="143"/>
                    <a:pt x="58" y="258"/>
                  </a:cubicBezTo>
                  <a:cubicBezTo>
                    <a:pt x="108" y="357"/>
                    <a:pt x="179" y="435"/>
                    <a:pt x="215" y="435"/>
                  </a:cubicBezTo>
                  <a:cubicBezTo>
                    <a:pt x="221" y="435"/>
                    <a:pt x="226" y="433"/>
                    <a:pt x="230" y="430"/>
                  </a:cubicBezTo>
                  <a:cubicBezTo>
                    <a:pt x="258" y="430"/>
                    <a:pt x="230" y="315"/>
                    <a:pt x="172" y="201"/>
                  </a:cubicBezTo>
                  <a:cubicBezTo>
                    <a:pt x="115" y="86"/>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3593683" y="1793829"/>
              <a:ext cx="34613" cy="26154"/>
            </a:xfrm>
            <a:custGeom>
              <a:avLst/>
              <a:gdLst/>
              <a:ahLst/>
              <a:cxnLst/>
              <a:rect l="l" t="t" r="r" b="b"/>
              <a:pathLst>
                <a:path w="401" h="303" extrusionOk="0">
                  <a:moveTo>
                    <a:pt x="50" y="1"/>
                  </a:moveTo>
                  <a:cubicBezTo>
                    <a:pt x="41" y="1"/>
                    <a:pt x="34" y="3"/>
                    <a:pt x="29" y="8"/>
                  </a:cubicBezTo>
                  <a:cubicBezTo>
                    <a:pt x="0" y="8"/>
                    <a:pt x="57" y="123"/>
                    <a:pt x="172" y="209"/>
                  </a:cubicBezTo>
                  <a:cubicBezTo>
                    <a:pt x="242" y="255"/>
                    <a:pt x="331" y="302"/>
                    <a:pt x="362" y="302"/>
                  </a:cubicBezTo>
                  <a:cubicBezTo>
                    <a:pt x="368" y="302"/>
                    <a:pt x="372" y="300"/>
                    <a:pt x="372" y="294"/>
                  </a:cubicBezTo>
                  <a:cubicBezTo>
                    <a:pt x="401" y="266"/>
                    <a:pt x="344" y="209"/>
                    <a:pt x="229" y="94"/>
                  </a:cubicBezTo>
                  <a:cubicBezTo>
                    <a:pt x="159" y="47"/>
                    <a:pt x="89" y="1"/>
                    <a:pt x="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3598603" y="1788305"/>
              <a:ext cx="37117" cy="15537"/>
            </a:xfrm>
            <a:custGeom>
              <a:avLst/>
              <a:gdLst/>
              <a:ahLst/>
              <a:cxnLst/>
              <a:rect l="l" t="t" r="r" b="b"/>
              <a:pathLst>
                <a:path w="430" h="180" extrusionOk="0">
                  <a:moveTo>
                    <a:pt x="72" y="1"/>
                  </a:moveTo>
                  <a:cubicBezTo>
                    <a:pt x="29" y="1"/>
                    <a:pt x="0" y="15"/>
                    <a:pt x="0" y="44"/>
                  </a:cubicBezTo>
                  <a:cubicBezTo>
                    <a:pt x="0" y="72"/>
                    <a:pt x="86" y="129"/>
                    <a:pt x="201" y="158"/>
                  </a:cubicBezTo>
                  <a:cubicBezTo>
                    <a:pt x="258" y="172"/>
                    <a:pt x="315" y="180"/>
                    <a:pt x="358" y="180"/>
                  </a:cubicBezTo>
                  <a:cubicBezTo>
                    <a:pt x="401" y="180"/>
                    <a:pt x="430" y="172"/>
                    <a:pt x="430" y="158"/>
                  </a:cubicBezTo>
                  <a:cubicBezTo>
                    <a:pt x="430" y="101"/>
                    <a:pt x="344" y="72"/>
                    <a:pt x="229" y="44"/>
                  </a:cubicBezTo>
                  <a:cubicBezTo>
                    <a:pt x="172" y="15"/>
                    <a:pt x="115"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3598603" y="1777170"/>
              <a:ext cx="39620" cy="11049"/>
            </a:xfrm>
            <a:custGeom>
              <a:avLst/>
              <a:gdLst/>
              <a:ahLst/>
              <a:cxnLst/>
              <a:rect l="l" t="t" r="r" b="b"/>
              <a:pathLst>
                <a:path w="459" h="128" extrusionOk="0">
                  <a:moveTo>
                    <a:pt x="229" y="1"/>
                  </a:moveTo>
                  <a:cubicBezTo>
                    <a:pt x="86" y="1"/>
                    <a:pt x="0" y="58"/>
                    <a:pt x="0" y="87"/>
                  </a:cubicBezTo>
                  <a:cubicBezTo>
                    <a:pt x="0" y="107"/>
                    <a:pt x="58" y="127"/>
                    <a:pt x="132" y="127"/>
                  </a:cubicBezTo>
                  <a:cubicBezTo>
                    <a:pt x="162" y="127"/>
                    <a:pt x="196" y="124"/>
                    <a:pt x="229" y="115"/>
                  </a:cubicBezTo>
                  <a:cubicBezTo>
                    <a:pt x="344" y="115"/>
                    <a:pt x="458" y="58"/>
                    <a:pt x="458" y="30"/>
                  </a:cubicBezTo>
                  <a:cubicBezTo>
                    <a:pt x="458" y="1"/>
                    <a:pt x="344"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3596100" y="1758957"/>
              <a:ext cx="37203" cy="24169"/>
            </a:xfrm>
            <a:custGeom>
              <a:avLst/>
              <a:gdLst/>
              <a:ahLst/>
              <a:cxnLst/>
              <a:rect l="l" t="t" r="r" b="b"/>
              <a:pathLst>
                <a:path w="431" h="280" extrusionOk="0">
                  <a:moveTo>
                    <a:pt x="370" y="1"/>
                  </a:moveTo>
                  <a:cubicBezTo>
                    <a:pt x="328" y="1"/>
                    <a:pt x="258" y="33"/>
                    <a:pt x="173" y="97"/>
                  </a:cubicBezTo>
                  <a:cubicBezTo>
                    <a:pt x="58" y="155"/>
                    <a:pt x="1" y="241"/>
                    <a:pt x="1" y="269"/>
                  </a:cubicBezTo>
                  <a:cubicBezTo>
                    <a:pt x="8" y="276"/>
                    <a:pt x="19" y="280"/>
                    <a:pt x="33" y="280"/>
                  </a:cubicBezTo>
                  <a:cubicBezTo>
                    <a:pt x="74" y="280"/>
                    <a:pt x="144" y="248"/>
                    <a:pt x="230" y="183"/>
                  </a:cubicBezTo>
                  <a:cubicBezTo>
                    <a:pt x="344" y="126"/>
                    <a:pt x="430" y="40"/>
                    <a:pt x="401" y="12"/>
                  </a:cubicBezTo>
                  <a:cubicBezTo>
                    <a:pt x="394" y="4"/>
                    <a:pt x="384" y="1"/>
                    <a:pt x="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3591180" y="1744629"/>
              <a:ext cx="27276" cy="33319"/>
            </a:xfrm>
            <a:custGeom>
              <a:avLst/>
              <a:gdLst/>
              <a:ahLst/>
              <a:cxnLst/>
              <a:rect l="l" t="t" r="r" b="b"/>
              <a:pathLst>
                <a:path w="316" h="386" extrusionOk="0">
                  <a:moveTo>
                    <a:pt x="282" y="0"/>
                  </a:moveTo>
                  <a:cubicBezTo>
                    <a:pt x="264" y="0"/>
                    <a:pt x="190" y="78"/>
                    <a:pt x="115" y="178"/>
                  </a:cubicBezTo>
                  <a:cubicBezTo>
                    <a:pt x="29" y="263"/>
                    <a:pt x="1" y="378"/>
                    <a:pt x="29" y="378"/>
                  </a:cubicBezTo>
                  <a:cubicBezTo>
                    <a:pt x="34" y="383"/>
                    <a:pt x="41" y="385"/>
                    <a:pt x="49" y="385"/>
                  </a:cubicBezTo>
                  <a:cubicBezTo>
                    <a:pt x="86" y="385"/>
                    <a:pt x="153" y="330"/>
                    <a:pt x="201" y="235"/>
                  </a:cubicBezTo>
                  <a:cubicBezTo>
                    <a:pt x="287" y="120"/>
                    <a:pt x="315" y="34"/>
                    <a:pt x="287" y="6"/>
                  </a:cubicBezTo>
                  <a:cubicBezTo>
                    <a:pt x="287" y="2"/>
                    <a:pt x="285"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3586260" y="1737292"/>
              <a:ext cx="12430" cy="39965"/>
            </a:xfrm>
            <a:custGeom>
              <a:avLst/>
              <a:gdLst/>
              <a:ahLst/>
              <a:cxnLst/>
              <a:rect l="l" t="t" r="r" b="b"/>
              <a:pathLst>
                <a:path w="144" h="463" extrusionOk="0">
                  <a:moveTo>
                    <a:pt x="133" y="1"/>
                  </a:moveTo>
                  <a:cubicBezTo>
                    <a:pt x="103" y="1"/>
                    <a:pt x="55" y="103"/>
                    <a:pt x="29" y="205"/>
                  </a:cubicBezTo>
                  <a:cubicBezTo>
                    <a:pt x="0" y="348"/>
                    <a:pt x="0" y="434"/>
                    <a:pt x="29" y="463"/>
                  </a:cubicBezTo>
                  <a:cubicBezTo>
                    <a:pt x="58" y="463"/>
                    <a:pt x="115" y="348"/>
                    <a:pt x="143" y="234"/>
                  </a:cubicBezTo>
                  <a:cubicBezTo>
                    <a:pt x="143" y="119"/>
                    <a:pt x="143" y="5"/>
                    <a:pt x="143" y="5"/>
                  </a:cubicBezTo>
                  <a:cubicBezTo>
                    <a:pt x="140" y="2"/>
                    <a:pt x="137" y="1"/>
                    <a:pt x="1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3573917" y="1737723"/>
              <a:ext cx="14847" cy="39533"/>
            </a:xfrm>
            <a:custGeom>
              <a:avLst/>
              <a:gdLst/>
              <a:ahLst/>
              <a:cxnLst/>
              <a:rect l="l" t="t" r="r" b="b"/>
              <a:pathLst>
                <a:path w="172" h="458" extrusionOk="0">
                  <a:moveTo>
                    <a:pt x="29" y="0"/>
                  </a:moveTo>
                  <a:cubicBezTo>
                    <a:pt x="0" y="0"/>
                    <a:pt x="0" y="114"/>
                    <a:pt x="29" y="229"/>
                  </a:cubicBezTo>
                  <a:cubicBezTo>
                    <a:pt x="57" y="372"/>
                    <a:pt x="86" y="458"/>
                    <a:pt x="143" y="458"/>
                  </a:cubicBezTo>
                  <a:cubicBezTo>
                    <a:pt x="172" y="429"/>
                    <a:pt x="172" y="343"/>
                    <a:pt x="143" y="200"/>
                  </a:cubicBezTo>
                  <a:cubicBezTo>
                    <a:pt x="86" y="86"/>
                    <a:pt x="57"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3554150" y="1745060"/>
              <a:ext cx="29693" cy="32887"/>
            </a:xfrm>
            <a:custGeom>
              <a:avLst/>
              <a:gdLst/>
              <a:ahLst/>
              <a:cxnLst/>
              <a:rect l="l" t="t" r="r" b="b"/>
              <a:pathLst>
                <a:path w="344" h="381" extrusionOk="0">
                  <a:moveTo>
                    <a:pt x="29" y="1"/>
                  </a:moveTo>
                  <a:cubicBezTo>
                    <a:pt x="0" y="29"/>
                    <a:pt x="58" y="115"/>
                    <a:pt x="115" y="230"/>
                  </a:cubicBezTo>
                  <a:cubicBezTo>
                    <a:pt x="186" y="325"/>
                    <a:pt x="257" y="380"/>
                    <a:pt x="296" y="380"/>
                  </a:cubicBezTo>
                  <a:cubicBezTo>
                    <a:pt x="304" y="380"/>
                    <a:pt x="310" y="378"/>
                    <a:pt x="315" y="373"/>
                  </a:cubicBezTo>
                  <a:cubicBezTo>
                    <a:pt x="344" y="373"/>
                    <a:pt x="315" y="258"/>
                    <a:pt x="229" y="173"/>
                  </a:cubicBezTo>
                  <a:cubicBezTo>
                    <a:pt x="143" y="58"/>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3546727" y="1751879"/>
              <a:ext cx="34700" cy="28485"/>
            </a:xfrm>
            <a:custGeom>
              <a:avLst/>
              <a:gdLst/>
              <a:ahLst/>
              <a:cxnLst/>
              <a:rect l="l" t="t" r="r" b="b"/>
              <a:pathLst>
                <a:path w="402" h="330" extrusionOk="0">
                  <a:moveTo>
                    <a:pt x="49" y="0"/>
                  </a:moveTo>
                  <a:cubicBezTo>
                    <a:pt x="41" y="0"/>
                    <a:pt x="34" y="3"/>
                    <a:pt x="29" y="8"/>
                  </a:cubicBezTo>
                  <a:cubicBezTo>
                    <a:pt x="0" y="36"/>
                    <a:pt x="58" y="122"/>
                    <a:pt x="172" y="208"/>
                  </a:cubicBezTo>
                  <a:cubicBezTo>
                    <a:pt x="243" y="279"/>
                    <a:pt x="313" y="330"/>
                    <a:pt x="352" y="330"/>
                  </a:cubicBezTo>
                  <a:cubicBezTo>
                    <a:pt x="361" y="330"/>
                    <a:pt x="367" y="328"/>
                    <a:pt x="372" y="323"/>
                  </a:cubicBezTo>
                  <a:cubicBezTo>
                    <a:pt x="401" y="294"/>
                    <a:pt x="344" y="208"/>
                    <a:pt x="258" y="122"/>
                  </a:cubicBezTo>
                  <a:cubicBezTo>
                    <a:pt x="164" y="52"/>
                    <a:pt x="89" y="0"/>
                    <a:pt x="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3539304" y="1768193"/>
              <a:ext cx="39620" cy="17781"/>
            </a:xfrm>
            <a:custGeom>
              <a:avLst/>
              <a:gdLst/>
              <a:ahLst/>
              <a:cxnLst/>
              <a:rect l="l" t="t" r="r" b="b"/>
              <a:pathLst>
                <a:path w="459" h="206" extrusionOk="0">
                  <a:moveTo>
                    <a:pt x="51" y="0"/>
                  </a:moveTo>
                  <a:cubicBezTo>
                    <a:pt x="20" y="0"/>
                    <a:pt x="1" y="7"/>
                    <a:pt x="1" y="19"/>
                  </a:cubicBezTo>
                  <a:cubicBezTo>
                    <a:pt x="1" y="48"/>
                    <a:pt x="86" y="134"/>
                    <a:pt x="201" y="162"/>
                  </a:cubicBezTo>
                  <a:cubicBezTo>
                    <a:pt x="258" y="191"/>
                    <a:pt x="315" y="205"/>
                    <a:pt x="358" y="205"/>
                  </a:cubicBezTo>
                  <a:cubicBezTo>
                    <a:pt x="401" y="205"/>
                    <a:pt x="430" y="191"/>
                    <a:pt x="430" y="162"/>
                  </a:cubicBezTo>
                  <a:cubicBezTo>
                    <a:pt x="458" y="134"/>
                    <a:pt x="373" y="76"/>
                    <a:pt x="230" y="48"/>
                  </a:cubicBezTo>
                  <a:cubicBezTo>
                    <a:pt x="162" y="14"/>
                    <a:pt x="95" y="0"/>
                    <a:pt x="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3536800" y="1784593"/>
              <a:ext cx="39620" cy="11049"/>
            </a:xfrm>
            <a:custGeom>
              <a:avLst/>
              <a:gdLst/>
              <a:ahLst/>
              <a:cxnLst/>
              <a:rect l="l" t="t" r="r" b="b"/>
              <a:pathLst>
                <a:path w="459" h="128" extrusionOk="0">
                  <a:moveTo>
                    <a:pt x="230" y="1"/>
                  </a:moveTo>
                  <a:cubicBezTo>
                    <a:pt x="115" y="29"/>
                    <a:pt x="1" y="58"/>
                    <a:pt x="1" y="87"/>
                  </a:cubicBezTo>
                  <a:cubicBezTo>
                    <a:pt x="1" y="107"/>
                    <a:pt x="58" y="127"/>
                    <a:pt x="132" y="127"/>
                  </a:cubicBezTo>
                  <a:cubicBezTo>
                    <a:pt x="163" y="127"/>
                    <a:pt x="196" y="124"/>
                    <a:pt x="230" y="115"/>
                  </a:cubicBezTo>
                  <a:cubicBezTo>
                    <a:pt x="373" y="115"/>
                    <a:pt x="459" y="87"/>
                    <a:pt x="459" y="29"/>
                  </a:cubicBezTo>
                  <a:cubicBezTo>
                    <a:pt x="459" y="1"/>
                    <a:pt x="344" y="1"/>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3541807" y="1791067"/>
              <a:ext cx="37117" cy="21752"/>
            </a:xfrm>
            <a:custGeom>
              <a:avLst/>
              <a:gdLst/>
              <a:ahLst/>
              <a:cxnLst/>
              <a:rect l="l" t="t" r="r" b="b"/>
              <a:pathLst>
                <a:path w="430" h="252" extrusionOk="0">
                  <a:moveTo>
                    <a:pt x="395" y="0"/>
                  </a:moveTo>
                  <a:cubicBezTo>
                    <a:pt x="353" y="0"/>
                    <a:pt x="284" y="27"/>
                    <a:pt x="201" y="69"/>
                  </a:cubicBezTo>
                  <a:cubicBezTo>
                    <a:pt x="86" y="155"/>
                    <a:pt x="0" y="212"/>
                    <a:pt x="29" y="241"/>
                  </a:cubicBezTo>
                  <a:cubicBezTo>
                    <a:pt x="29" y="248"/>
                    <a:pt x="37" y="252"/>
                    <a:pt x="51" y="252"/>
                  </a:cubicBezTo>
                  <a:cubicBezTo>
                    <a:pt x="90" y="252"/>
                    <a:pt x="174" y="225"/>
                    <a:pt x="258" y="183"/>
                  </a:cubicBezTo>
                  <a:cubicBezTo>
                    <a:pt x="372" y="126"/>
                    <a:pt x="429" y="40"/>
                    <a:pt x="429" y="12"/>
                  </a:cubicBezTo>
                  <a:cubicBezTo>
                    <a:pt x="422" y="4"/>
                    <a:pt x="410" y="0"/>
                    <a:pt x="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3554150" y="1796332"/>
              <a:ext cx="29693" cy="32801"/>
            </a:xfrm>
            <a:custGeom>
              <a:avLst/>
              <a:gdLst/>
              <a:ahLst/>
              <a:cxnLst/>
              <a:rect l="l" t="t" r="r" b="b"/>
              <a:pathLst>
                <a:path w="344" h="380" extrusionOk="0">
                  <a:moveTo>
                    <a:pt x="296" y="1"/>
                  </a:moveTo>
                  <a:cubicBezTo>
                    <a:pt x="257" y="1"/>
                    <a:pt x="186" y="56"/>
                    <a:pt x="115" y="151"/>
                  </a:cubicBezTo>
                  <a:cubicBezTo>
                    <a:pt x="58" y="237"/>
                    <a:pt x="0" y="351"/>
                    <a:pt x="29" y="380"/>
                  </a:cubicBezTo>
                  <a:cubicBezTo>
                    <a:pt x="58" y="380"/>
                    <a:pt x="143" y="323"/>
                    <a:pt x="229" y="208"/>
                  </a:cubicBezTo>
                  <a:cubicBezTo>
                    <a:pt x="286" y="122"/>
                    <a:pt x="344" y="8"/>
                    <a:pt x="315" y="8"/>
                  </a:cubicBezTo>
                  <a:cubicBezTo>
                    <a:pt x="310" y="3"/>
                    <a:pt x="304"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3573917" y="1796937"/>
              <a:ext cx="14847" cy="39620"/>
            </a:xfrm>
            <a:custGeom>
              <a:avLst/>
              <a:gdLst/>
              <a:ahLst/>
              <a:cxnLst/>
              <a:rect l="l" t="t" r="r" b="b"/>
              <a:pathLst>
                <a:path w="172" h="459" extrusionOk="0">
                  <a:moveTo>
                    <a:pt x="143" y="1"/>
                  </a:moveTo>
                  <a:cubicBezTo>
                    <a:pt x="115" y="1"/>
                    <a:pt x="57" y="87"/>
                    <a:pt x="29" y="230"/>
                  </a:cubicBezTo>
                  <a:cubicBezTo>
                    <a:pt x="0" y="344"/>
                    <a:pt x="0" y="459"/>
                    <a:pt x="29" y="459"/>
                  </a:cubicBezTo>
                  <a:cubicBezTo>
                    <a:pt x="57" y="459"/>
                    <a:pt x="115" y="373"/>
                    <a:pt x="143" y="258"/>
                  </a:cubicBezTo>
                  <a:cubicBezTo>
                    <a:pt x="172" y="115"/>
                    <a:pt x="172" y="29"/>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3586260" y="1796937"/>
              <a:ext cx="14933" cy="39620"/>
            </a:xfrm>
            <a:custGeom>
              <a:avLst/>
              <a:gdLst/>
              <a:ahLst/>
              <a:cxnLst/>
              <a:rect l="l" t="t" r="r" b="b"/>
              <a:pathLst>
                <a:path w="173" h="459" extrusionOk="0">
                  <a:moveTo>
                    <a:pt x="29" y="1"/>
                  </a:moveTo>
                  <a:cubicBezTo>
                    <a:pt x="0" y="29"/>
                    <a:pt x="0" y="115"/>
                    <a:pt x="29" y="258"/>
                  </a:cubicBezTo>
                  <a:cubicBezTo>
                    <a:pt x="86" y="373"/>
                    <a:pt x="115" y="459"/>
                    <a:pt x="143" y="459"/>
                  </a:cubicBezTo>
                  <a:cubicBezTo>
                    <a:pt x="172" y="459"/>
                    <a:pt x="172" y="344"/>
                    <a:pt x="143" y="230"/>
                  </a:cubicBezTo>
                  <a:cubicBezTo>
                    <a:pt x="115" y="87"/>
                    <a:pt x="86"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3591180" y="1796332"/>
              <a:ext cx="27276" cy="32801"/>
            </a:xfrm>
            <a:custGeom>
              <a:avLst/>
              <a:gdLst/>
              <a:ahLst/>
              <a:cxnLst/>
              <a:rect l="l" t="t" r="r" b="b"/>
              <a:pathLst>
                <a:path w="316" h="380" extrusionOk="0">
                  <a:moveTo>
                    <a:pt x="49" y="1"/>
                  </a:moveTo>
                  <a:cubicBezTo>
                    <a:pt x="41" y="1"/>
                    <a:pt x="34" y="3"/>
                    <a:pt x="29" y="8"/>
                  </a:cubicBezTo>
                  <a:cubicBezTo>
                    <a:pt x="1" y="8"/>
                    <a:pt x="29" y="122"/>
                    <a:pt x="115" y="208"/>
                  </a:cubicBezTo>
                  <a:cubicBezTo>
                    <a:pt x="201" y="323"/>
                    <a:pt x="287" y="380"/>
                    <a:pt x="287" y="380"/>
                  </a:cubicBezTo>
                  <a:cubicBezTo>
                    <a:pt x="315" y="351"/>
                    <a:pt x="287" y="265"/>
                    <a:pt x="201" y="151"/>
                  </a:cubicBezTo>
                  <a:cubicBezTo>
                    <a:pt x="153" y="56"/>
                    <a:pt x="86" y="1"/>
                    <a:pt x="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3596100" y="1791067"/>
              <a:ext cx="37203" cy="24169"/>
            </a:xfrm>
            <a:custGeom>
              <a:avLst/>
              <a:gdLst/>
              <a:ahLst/>
              <a:cxnLst/>
              <a:rect l="l" t="t" r="r" b="b"/>
              <a:pathLst>
                <a:path w="431" h="280" extrusionOk="0">
                  <a:moveTo>
                    <a:pt x="33" y="1"/>
                  </a:moveTo>
                  <a:cubicBezTo>
                    <a:pt x="19" y="1"/>
                    <a:pt x="8" y="4"/>
                    <a:pt x="1" y="12"/>
                  </a:cubicBezTo>
                  <a:cubicBezTo>
                    <a:pt x="1" y="40"/>
                    <a:pt x="58" y="126"/>
                    <a:pt x="173" y="183"/>
                  </a:cubicBezTo>
                  <a:cubicBezTo>
                    <a:pt x="258" y="248"/>
                    <a:pt x="344" y="280"/>
                    <a:pt x="382" y="280"/>
                  </a:cubicBezTo>
                  <a:cubicBezTo>
                    <a:pt x="394" y="280"/>
                    <a:pt x="401" y="276"/>
                    <a:pt x="401" y="269"/>
                  </a:cubicBezTo>
                  <a:cubicBezTo>
                    <a:pt x="430" y="241"/>
                    <a:pt x="344" y="155"/>
                    <a:pt x="230" y="97"/>
                  </a:cubicBezTo>
                  <a:cubicBezTo>
                    <a:pt x="144" y="33"/>
                    <a:pt x="74" y="1"/>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3598603" y="1784593"/>
              <a:ext cx="39620" cy="12430"/>
            </a:xfrm>
            <a:custGeom>
              <a:avLst/>
              <a:gdLst/>
              <a:ahLst/>
              <a:cxnLst/>
              <a:rect l="l" t="t" r="r" b="b"/>
              <a:pathLst>
                <a:path w="459" h="144" extrusionOk="0">
                  <a:moveTo>
                    <a:pt x="229" y="1"/>
                  </a:moveTo>
                  <a:cubicBezTo>
                    <a:pt x="115" y="1"/>
                    <a:pt x="0" y="1"/>
                    <a:pt x="0" y="29"/>
                  </a:cubicBezTo>
                  <a:cubicBezTo>
                    <a:pt x="0" y="58"/>
                    <a:pt x="86" y="115"/>
                    <a:pt x="229" y="144"/>
                  </a:cubicBezTo>
                  <a:cubicBezTo>
                    <a:pt x="344" y="144"/>
                    <a:pt x="458" y="144"/>
                    <a:pt x="458" y="115"/>
                  </a:cubicBezTo>
                  <a:cubicBezTo>
                    <a:pt x="458" y="87"/>
                    <a:pt x="372" y="29"/>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3596100" y="1770437"/>
              <a:ext cx="42123" cy="16141"/>
            </a:xfrm>
            <a:custGeom>
              <a:avLst/>
              <a:gdLst/>
              <a:ahLst/>
              <a:cxnLst/>
              <a:rect l="l" t="t" r="r" b="b"/>
              <a:pathLst>
                <a:path w="488" h="187" extrusionOk="0">
                  <a:moveTo>
                    <a:pt x="387" y="0"/>
                  </a:moveTo>
                  <a:cubicBezTo>
                    <a:pt x="344" y="0"/>
                    <a:pt x="287" y="7"/>
                    <a:pt x="230" y="22"/>
                  </a:cubicBezTo>
                  <a:cubicBezTo>
                    <a:pt x="115" y="79"/>
                    <a:pt x="1" y="136"/>
                    <a:pt x="29" y="165"/>
                  </a:cubicBezTo>
                  <a:cubicBezTo>
                    <a:pt x="29" y="179"/>
                    <a:pt x="58" y="186"/>
                    <a:pt x="101" y="186"/>
                  </a:cubicBezTo>
                  <a:cubicBezTo>
                    <a:pt x="144" y="186"/>
                    <a:pt x="201" y="179"/>
                    <a:pt x="258" y="165"/>
                  </a:cubicBezTo>
                  <a:cubicBezTo>
                    <a:pt x="373" y="136"/>
                    <a:pt x="487" y="79"/>
                    <a:pt x="459" y="22"/>
                  </a:cubicBezTo>
                  <a:cubicBezTo>
                    <a:pt x="459" y="7"/>
                    <a:pt x="430" y="0"/>
                    <a:pt x="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3593683" y="1754037"/>
              <a:ext cx="34613" cy="26327"/>
            </a:xfrm>
            <a:custGeom>
              <a:avLst/>
              <a:gdLst/>
              <a:ahLst/>
              <a:cxnLst/>
              <a:rect l="l" t="t" r="r" b="b"/>
              <a:pathLst>
                <a:path w="401" h="305" extrusionOk="0">
                  <a:moveTo>
                    <a:pt x="341" y="1"/>
                  </a:moveTo>
                  <a:cubicBezTo>
                    <a:pt x="301" y="1"/>
                    <a:pt x="236" y="33"/>
                    <a:pt x="172" y="97"/>
                  </a:cubicBezTo>
                  <a:cubicBezTo>
                    <a:pt x="57" y="183"/>
                    <a:pt x="0" y="269"/>
                    <a:pt x="29" y="298"/>
                  </a:cubicBezTo>
                  <a:cubicBezTo>
                    <a:pt x="34" y="303"/>
                    <a:pt x="41" y="305"/>
                    <a:pt x="49" y="305"/>
                  </a:cubicBezTo>
                  <a:cubicBezTo>
                    <a:pt x="88" y="305"/>
                    <a:pt x="158" y="254"/>
                    <a:pt x="229" y="183"/>
                  </a:cubicBezTo>
                  <a:cubicBezTo>
                    <a:pt x="344" y="126"/>
                    <a:pt x="401" y="11"/>
                    <a:pt x="372" y="11"/>
                  </a:cubicBezTo>
                  <a:cubicBezTo>
                    <a:pt x="365" y="4"/>
                    <a:pt x="354"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3588677" y="1740140"/>
              <a:ext cx="22356" cy="37634"/>
            </a:xfrm>
            <a:custGeom>
              <a:avLst/>
              <a:gdLst/>
              <a:ahLst/>
              <a:cxnLst/>
              <a:rect l="l" t="t" r="r" b="b"/>
              <a:pathLst>
                <a:path w="259" h="436" extrusionOk="0">
                  <a:moveTo>
                    <a:pt x="230" y="1"/>
                  </a:moveTo>
                  <a:cubicBezTo>
                    <a:pt x="201" y="1"/>
                    <a:pt x="144" y="86"/>
                    <a:pt x="87" y="201"/>
                  </a:cubicBezTo>
                  <a:cubicBezTo>
                    <a:pt x="30" y="315"/>
                    <a:pt x="1" y="430"/>
                    <a:pt x="30" y="430"/>
                  </a:cubicBezTo>
                  <a:cubicBezTo>
                    <a:pt x="33" y="434"/>
                    <a:pt x="38" y="435"/>
                    <a:pt x="44" y="435"/>
                  </a:cubicBezTo>
                  <a:cubicBezTo>
                    <a:pt x="80" y="435"/>
                    <a:pt x="152" y="358"/>
                    <a:pt x="201" y="258"/>
                  </a:cubicBezTo>
                  <a:cubicBezTo>
                    <a:pt x="259" y="115"/>
                    <a:pt x="259" y="29"/>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3583757" y="1735220"/>
              <a:ext cx="10013" cy="42037"/>
            </a:xfrm>
            <a:custGeom>
              <a:avLst/>
              <a:gdLst/>
              <a:ahLst/>
              <a:cxnLst/>
              <a:rect l="l" t="t" r="r" b="b"/>
              <a:pathLst>
                <a:path w="116" h="487" extrusionOk="0">
                  <a:moveTo>
                    <a:pt x="58" y="0"/>
                  </a:moveTo>
                  <a:cubicBezTo>
                    <a:pt x="1" y="0"/>
                    <a:pt x="1" y="115"/>
                    <a:pt x="1" y="229"/>
                  </a:cubicBezTo>
                  <a:cubicBezTo>
                    <a:pt x="1" y="372"/>
                    <a:pt x="29" y="487"/>
                    <a:pt x="58" y="487"/>
                  </a:cubicBezTo>
                  <a:cubicBezTo>
                    <a:pt x="87" y="487"/>
                    <a:pt x="115" y="372"/>
                    <a:pt x="115" y="258"/>
                  </a:cubicBezTo>
                  <a:cubicBezTo>
                    <a:pt x="115" y="115"/>
                    <a:pt x="115" y="0"/>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3566493" y="1739795"/>
              <a:ext cx="19853" cy="37462"/>
            </a:xfrm>
            <a:custGeom>
              <a:avLst/>
              <a:gdLst/>
              <a:ahLst/>
              <a:cxnLst/>
              <a:rect l="l" t="t" r="r" b="b"/>
              <a:pathLst>
                <a:path w="230" h="434" extrusionOk="0">
                  <a:moveTo>
                    <a:pt x="39" y="0"/>
                  </a:moveTo>
                  <a:cubicBezTo>
                    <a:pt x="35" y="0"/>
                    <a:pt x="32" y="2"/>
                    <a:pt x="29" y="5"/>
                  </a:cubicBezTo>
                  <a:cubicBezTo>
                    <a:pt x="0" y="5"/>
                    <a:pt x="0" y="119"/>
                    <a:pt x="58" y="234"/>
                  </a:cubicBezTo>
                  <a:cubicBezTo>
                    <a:pt x="115" y="348"/>
                    <a:pt x="172" y="434"/>
                    <a:pt x="201" y="434"/>
                  </a:cubicBezTo>
                  <a:cubicBezTo>
                    <a:pt x="229" y="434"/>
                    <a:pt x="201" y="319"/>
                    <a:pt x="172" y="205"/>
                  </a:cubicBezTo>
                  <a:cubicBezTo>
                    <a:pt x="121" y="103"/>
                    <a:pt x="70"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3568651" y="1771042"/>
              <a:ext cx="37462" cy="29866"/>
            </a:xfrm>
            <a:custGeom>
              <a:avLst/>
              <a:gdLst/>
              <a:ahLst/>
              <a:cxnLst/>
              <a:rect l="l" t="t" r="r" b="b"/>
              <a:pathLst>
                <a:path w="434" h="346" extrusionOk="0">
                  <a:moveTo>
                    <a:pt x="229" y="0"/>
                  </a:moveTo>
                  <a:cubicBezTo>
                    <a:pt x="183" y="0"/>
                    <a:pt x="133" y="15"/>
                    <a:pt x="90" y="43"/>
                  </a:cubicBezTo>
                  <a:cubicBezTo>
                    <a:pt x="1" y="177"/>
                    <a:pt x="120" y="346"/>
                    <a:pt x="258" y="346"/>
                  </a:cubicBezTo>
                  <a:cubicBezTo>
                    <a:pt x="298" y="346"/>
                    <a:pt x="338" y="332"/>
                    <a:pt x="376" y="301"/>
                  </a:cubicBezTo>
                  <a:cubicBezTo>
                    <a:pt x="433" y="215"/>
                    <a:pt x="433" y="101"/>
                    <a:pt x="347" y="43"/>
                  </a:cubicBezTo>
                  <a:cubicBezTo>
                    <a:pt x="319" y="15"/>
                    <a:pt x="276" y="0"/>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3571413" y="1777170"/>
              <a:ext cx="36944" cy="19508"/>
            </a:xfrm>
            <a:custGeom>
              <a:avLst/>
              <a:gdLst/>
              <a:ahLst/>
              <a:cxnLst/>
              <a:rect l="l" t="t" r="r" b="b"/>
              <a:pathLst>
                <a:path w="428" h="226" extrusionOk="0">
                  <a:moveTo>
                    <a:pt x="315" y="1"/>
                  </a:moveTo>
                  <a:cubicBezTo>
                    <a:pt x="315" y="30"/>
                    <a:pt x="315" y="87"/>
                    <a:pt x="287" y="115"/>
                  </a:cubicBezTo>
                  <a:cubicBezTo>
                    <a:pt x="244" y="144"/>
                    <a:pt x="194" y="158"/>
                    <a:pt x="147" y="158"/>
                  </a:cubicBezTo>
                  <a:cubicBezTo>
                    <a:pt x="101" y="158"/>
                    <a:pt x="58" y="144"/>
                    <a:pt x="29" y="115"/>
                  </a:cubicBezTo>
                  <a:lnTo>
                    <a:pt x="1" y="115"/>
                  </a:lnTo>
                  <a:cubicBezTo>
                    <a:pt x="1" y="194"/>
                    <a:pt x="59" y="226"/>
                    <a:pt x="128" y="226"/>
                  </a:cubicBezTo>
                  <a:cubicBezTo>
                    <a:pt x="258" y="226"/>
                    <a:pt x="428" y="113"/>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3272498" y="2186658"/>
              <a:ext cx="32196" cy="30384"/>
            </a:xfrm>
            <a:custGeom>
              <a:avLst/>
              <a:gdLst/>
              <a:ahLst/>
              <a:cxnLst/>
              <a:rect l="l" t="t" r="r" b="b"/>
              <a:pathLst>
                <a:path w="373" h="352" extrusionOk="0">
                  <a:moveTo>
                    <a:pt x="334" y="0"/>
                  </a:moveTo>
                  <a:cubicBezTo>
                    <a:pt x="304" y="0"/>
                    <a:pt x="214" y="52"/>
                    <a:pt x="144" y="122"/>
                  </a:cubicBezTo>
                  <a:cubicBezTo>
                    <a:pt x="58" y="208"/>
                    <a:pt x="1" y="323"/>
                    <a:pt x="29" y="351"/>
                  </a:cubicBezTo>
                  <a:cubicBezTo>
                    <a:pt x="29" y="351"/>
                    <a:pt x="144" y="294"/>
                    <a:pt x="230" y="208"/>
                  </a:cubicBezTo>
                  <a:cubicBezTo>
                    <a:pt x="315" y="122"/>
                    <a:pt x="373" y="36"/>
                    <a:pt x="344" y="8"/>
                  </a:cubicBezTo>
                  <a:cubicBezTo>
                    <a:pt x="344" y="3"/>
                    <a:pt x="341" y="0"/>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3265074" y="2156188"/>
              <a:ext cx="37203" cy="19767"/>
            </a:xfrm>
            <a:custGeom>
              <a:avLst/>
              <a:gdLst/>
              <a:ahLst/>
              <a:cxnLst/>
              <a:rect l="l" t="t" r="r" b="b"/>
              <a:pathLst>
                <a:path w="431" h="229" extrusionOk="0">
                  <a:moveTo>
                    <a:pt x="54" y="0"/>
                  </a:moveTo>
                  <a:cubicBezTo>
                    <a:pt x="29" y="0"/>
                    <a:pt x="11" y="7"/>
                    <a:pt x="1" y="17"/>
                  </a:cubicBezTo>
                  <a:cubicBezTo>
                    <a:pt x="1" y="46"/>
                    <a:pt x="58" y="103"/>
                    <a:pt x="173" y="160"/>
                  </a:cubicBezTo>
                  <a:cubicBezTo>
                    <a:pt x="256" y="202"/>
                    <a:pt x="340" y="229"/>
                    <a:pt x="379" y="229"/>
                  </a:cubicBezTo>
                  <a:cubicBezTo>
                    <a:pt x="393" y="229"/>
                    <a:pt x="401" y="225"/>
                    <a:pt x="401" y="218"/>
                  </a:cubicBezTo>
                  <a:cubicBezTo>
                    <a:pt x="430" y="189"/>
                    <a:pt x="344" y="132"/>
                    <a:pt x="230" y="75"/>
                  </a:cubicBezTo>
                  <a:cubicBezTo>
                    <a:pt x="157" y="20"/>
                    <a:pt x="96"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3260154" y="2172416"/>
              <a:ext cx="39620" cy="10013"/>
            </a:xfrm>
            <a:custGeom>
              <a:avLst/>
              <a:gdLst/>
              <a:ahLst/>
              <a:cxnLst/>
              <a:rect l="l" t="t" r="r" b="b"/>
              <a:pathLst>
                <a:path w="459" h="116" extrusionOk="0">
                  <a:moveTo>
                    <a:pt x="230" y="1"/>
                  </a:moveTo>
                  <a:cubicBezTo>
                    <a:pt x="115" y="1"/>
                    <a:pt x="1" y="1"/>
                    <a:pt x="1" y="58"/>
                  </a:cubicBezTo>
                  <a:cubicBezTo>
                    <a:pt x="1" y="115"/>
                    <a:pt x="86" y="115"/>
                    <a:pt x="230" y="115"/>
                  </a:cubicBezTo>
                  <a:cubicBezTo>
                    <a:pt x="344" y="115"/>
                    <a:pt x="458" y="115"/>
                    <a:pt x="458" y="87"/>
                  </a:cubicBezTo>
                  <a:cubicBezTo>
                    <a:pt x="458" y="30"/>
                    <a:pt x="373" y="30"/>
                    <a:pt x="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3262658" y="2183205"/>
              <a:ext cx="39620" cy="15623"/>
            </a:xfrm>
            <a:custGeom>
              <a:avLst/>
              <a:gdLst/>
              <a:ahLst/>
              <a:cxnLst/>
              <a:rect l="l" t="t" r="r" b="b"/>
              <a:pathLst>
                <a:path w="459" h="181" extrusionOk="0">
                  <a:moveTo>
                    <a:pt x="379" y="0"/>
                  </a:moveTo>
                  <a:cubicBezTo>
                    <a:pt x="335" y="0"/>
                    <a:pt x="268" y="14"/>
                    <a:pt x="201" y="48"/>
                  </a:cubicBezTo>
                  <a:cubicBezTo>
                    <a:pt x="86" y="76"/>
                    <a:pt x="0" y="134"/>
                    <a:pt x="0" y="162"/>
                  </a:cubicBezTo>
                  <a:cubicBezTo>
                    <a:pt x="0" y="174"/>
                    <a:pt x="20" y="181"/>
                    <a:pt x="51" y="181"/>
                  </a:cubicBezTo>
                  <a:cubicBezTo>
                    <a:pt x="95" y="181"/>
                    <a:pt x="162" y="167"/>
                    <a:pt x="229" y="134"/>
                  </a:cubicBezTo>
                  <a:cubicBezTo>
                    <a:pt x="372" y="105"/>
                    <a:pt x="458" y="48"/>
                    <a:pt x="429" y="19"/>
                  </a:cubicBezTo>
                  <a:cubicBezTo>
                    <a:pt x="429" y="7"/>
                    <a:pt x="410"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3289847" y="2189765"/>
              <a:ext cx="19767" cy="37634"/>
            </a:xfrm>
            <a:custGeom>
              <a:avLst/>
              <a:gdLst/>
              <a:ahLst/>
              <a:cxnLst/>
              <a:rect l="l" t="t" r="r" b="b"/>
              <a:pathLst>
                <a:path w="229" h="436" extrusionOk="0">
                  <a:moveTo>
                    <a:pt x="200" y="0"/>
                  </a:moveTo>
                  <a:cubicBezTo>
                    <a:pt x="172" y="0"/>
                    <a:pt x="114" y="86"/>
                    <a:pt x="57" y="201"/>
                  </a:cubicBezTo>
                  <a:cubicBezTo>
                    <a:pt x="0" y="315"/>
                    <a:pt x="0" y="430"/>
                    <a:pt x="29" y="430"/>
                  </a:cubicBezTo>
                  <a:cubicBezTo>
                    <a:pt x="32" y="433"/>
                    <a:pt x="37" y="435"/>
                    <a:pt x="41" y="435"/>
                  </a:cubicBezTo>
                  <a:cubicBezTo>
                    <a:pt x="72" y="435"/>
                    <a:pt x="122" y="354"/>
                    <a:pt x="172" y="229"/>
                  </a:cubicBezTo>
                  <a:cubicBezTo>
                    <a:pt x="200" y="115"/>
                    <a:pt x="229" y="29"/>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3307111" y="2189765"/>
              <a:ext cx="9927" cy="42037"/>
            </a:xfrm>
            <a:custGeom>
              <a:avLst/>
              <a:gdLst/>
              <a:ahLst/>
              <a:cxnLst/>
              <a:rect l="l" t="t" r="r" b="b"/>
              <a:pathLst>
                <a:path w="115" h="487" extrusionOk="0">
                  <a:moveTo>
                    <a:pt x="58" y="0"/>
                  </a:moveTo>
                  <a:cubicBezTo>
                    <a:pt x="0" y="0"/>
                    <a:pt x="0" y="115"/>
                    <a:pt x="0" y="258"/>
                  </a:cubicBezTo>
                  <a:cubicBezTo>
                    <a:pt x="0" y="372"/>
                    <a:pt x="29" y="487"/>
                    <a:pt x="58" y="487"/>
                  </a:cubicBezTo>
                  <a:cubicBezTo>
                    <a:pt x="86" y="487"/>
                    <a:pt x="115" y="372"/>
                    <a:pt x="115" y="258"/>
                  </a:cubicBezTo>
                  <a:cubicBezTo>
                    <a:pt x="115" y="115"/>
                    <a:pt x="86"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3312031" y="2189765"/>
              <a:ext cx="24773" cy="37117"/>
            </a:xfrm>
            <a:custGeom>
              <a:avLst/>
              <a:gdLst/>
              <a:ahLst/>
              <a:cxnLst/>
              <a:rect l="l" t="t" r="r" b="b"/>
              <a:pathLst>
                <a:path w="287" h="430" extrusionOk="0">
                  <a:moveTo>
                    <a:pt x="29" y="0"/>
                  </a:moveTo>
                  <a:cubicBezTo>
                    <a:pt x="1" y="29"/>
                    <a:pt x="29" y="115"/>
                    <a:pt x="86" y="229"/>
                  </a:cubicBezTo>
                  <a:cubicBezTo>
                    <a:pt x="144" y="344"/>
                    <a:pt x="201" y="430"/>
                    <a:pt x="230" y="430"/>
                  </a:cubicBezTo>
                  <a:cubicBezTo>
                    <a:pt x="287" y="401"/>
                    <a:pt x="258" y="287"/>
                    <a:pt x="201" y="172"/>
                  </a:cubicBezTo>
                  <a:cubicBezTo>
                    <a:pt x="144" y="58"/>
                    <a:pt x="5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3316951" y="2186658"/>
              <a:ext cx="34700" cy="26327"/>
            </a:xfrm>
            <a:custGeom>
              <a:avLst/>
              <a:gdLst/>
              <a:ahLst/>
              <a:cxnLst/>
              <a:rect l="l" t="t" r="r" b="b"/>
              <a:pathLst>
                <a:path w="402" h="305" extrusionOk="0">
                  <a:moveTo>
                    <a:pt x="39" y="0"/>
                  </a:moveTo>
                  <a:cubicBezTo>
                    <a:pt x="33" y="0"/>
                    <a:pt x="29" y="3"/>
                    <a:pt x="29" y="8"/>
                  </a:cubicBezTo>
                  <a:cubicBezTo>
                    <a:pt x="1" y="36"/>
                    <a:pt x="58" y="122"/>
                    <a:pt x="144" y="208"/>
                  </a:cubicBezTo>
                  <a:cubicBezTo>
                    <a:pt x="230" y="272"/>
                    <a:pt x="300" y="305"/>
                    <a:pt x="341" y="305"/>
                  </a:cubicBezTo>
                  <a:cubicBezTo>
                    <a:pt x="355" y="305"/>
                    <a:pt x="366" y="301"/>
                    <a:pt x="373" y="294"/>
                  </a:cubicBezTo>
                  <a:cubicBezTo>
                    <a:pt x="401" y="294"/>
                    <a:pt x="344" y="208"/>
                    <a:pt x="230" y="122"/>
                  </a:cubicBezTo>
                  <a:cubicBezTo>
                    <a:pt x="159" y="52"/>
                    <a:pt x="69" y="0"/>
                    <a:pt x="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3319454" y="2181134"/>
              <a:ext cx="42037" cy="15537"/>
            </a:xfrm>
            <a:custGeom>
              <a:avLst/>
              <a:gdLst/>
              <a:ahLst/>
              <a:cxnLst/>
              <a:rect l="l" t="t" r="r" b="b"/>
              <a:pathLst>
                <a:path w="487" h="180" extrusionOk="0">
                  <a:moveTo>
                    <a:pt x="101" y="0"/>
                  </a:moveTo>
                  <a:cubicBezTo>
                    <a:pt x="58" y="0"/>
                    <a:pt x="29" y="14"/>
                    <a:pt x="29" y="43"/>
                  </a:cubicBezTo>
                  <a:cubicBezTo>
                    <a:pt x="0" y="72"/>
                    <a:pt x="86" y="129"/>
                    <a:pt x="229" y="158"/>
                  </a:cubicBezTo>
                  <a:cubicBezTo>
                    <a:pt x="287" y="172"/>
                    <a:pt x="344" y="179"/>
                    <a:pt x="387" y="179"/>
                  </a:cubicBezTo>
                  <a:cubicBezTo>
                    <a:pt x="430" y="179"/>
                    <a:pt x="458" y="172"/>
                    <a:pt x="458" y="158"/>
                  </a:cubicBezTo>
                  <a:cubicBezTo>
                    <a:pt x="487" y="100"/>
                    <a:pt x="372" y="72"/>
                    <a:pt x="258" y="43"/>
                  </a:cubicBezTo>
                  <a:cubicBezTo>
                    <a:pt x="201" y="14"/>
                    <a:pt x="144" y="0"/>
                    <a:pt x="1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3321957" y="2169999"/>
              <a:ext cx="39533" cy="11567"/>
            </a:xfrm>
            <a:custGeom>
              <a:avLst/>
              <a:gdLst/>
              <a:ahLst/>
              <a:cxnLst/>
              <a:rect l="l" t="t" r="r" b="b"/>
              <a:pathLst>
                <a:path w="458" h="134" extrusionOk="0">
                  <a:moveTo>
                    <a:pt x="229" y="0"/>
                  </a:moveTo>
                  <a:cubicBezTo>
                    <a:pt x="86" y="29"/>
                    <a:pt x="0" y="58"/>
                    <a:pt x="0" y="86"/>
                  </a:cubicBezTo>
                  <a:cubicBezTo>
                    <a:pt x="0" y="120"/>
                    <a:pt x="39" y="134"/>
                    <a:pt x="95" y="134"/>
                  </a:cubicBezTo>
                  <a:cubicBezTo>
                    <a:pt x="134" y="134"/>
                    <a:pt x="182" y="127"/>
                    <a:pt x="229" y="115"/>
                  </a:cubicBezTo>
                  <a:cubicBezTo>
                    <a:pt x="343" y="115"/>
                    <a:pt x="458" y="86"/>
                    <a:pt x="458" y="29"/>
                  </a:cubicBezTo>
                  <a:cubicBezTo>
                    <a:pt x="458" y="0"/>
                    <a:pt x="343" y="0"/>
                    <a:pt x="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3319454" y="2152045"/>
              <a:ext cx="37117" cy="23910"/>
            </a:xfrm>
            <a:custGeom>
              <a:avLst/>
              <a:gdLst/>
              <a:ahLst/>
              <a:cxnLst/>
              <a:rect l="l" t="t" r="r" b="b"/>
              <a:pathLst>
                <a:path w="430" h="277" extrusionOk="0">
                  <a:moveTo>
                    <a:pt x="380" y="0"/>
                  </a:moveTo>
                  <a:cubicBezTo>
                    <a:pt x="340" y="0"/>
                    <a:pt x="266" y="47"/>
                    <a:pt x="172" y="94"/>
                  </a:cubicBezTo>
                  <a:cubicBezTo>
                    <a:pt x="58" y="151"/>
                    <a:pt x="0" y="237"/>
                    <a:pt x="0" y="266"/>
                  </a:cubicBezTo>
                  <a:cubicBezTo>
                    <a:pt x="8" y="273"/>
                    <a:pt x="18" y="276"/>
                    <a:pt x="32" y="276"/>
                  </a:cubicBezTo>
                  <a:cubicBezTo>
                    <a:pt x="74" y="276"/>
                    <a:pt x="144" y="244"/>
                    <a:pt x="229" y="180"/>
                  </a:cubicBezTo>
                  <a:cubicBezTo>
                    <a:pt x="344" y="123"/>
                    <a:pt x="430" y="37"/>
                    <a:pt x="401" y="8"/>
                  </a:cubicBezTo>
                  <a:cubicBezTo>
                    <a:pt x="396" y="3"/>
                    <a:pt x="389" y="0"/>
                    <a:pt x="3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3314534" y="2137371"/>
              <a:ext cx="27276" cy="33146"/>
            </a:xfrm>
            <a:custGeom>
              <a:avLst/>
              <a:gdLst/>
              <a:ahLst/>
              <a:cxnLst/>
              <a:rect l="l" t="t" r="r" b="b"/>
              <a:pathLst>
                <a:path w="316" h="384" extrusionOk="0">
                  <a:moveTo>
                    <a:pt x="272" y="1"/>
                  </a:moveTo>
                  <a:cubicBezTo>
                    <a:pt x="235" y="1"/>
                    <a:pt x="164" y="75"/>
                    <a:pt x="115" y="149"/>
                  </a:cubicBezTo>
                  <a:cubicBezTo>
                    <a:pt x="29" y="264"/>
                    <a:pt x="0" y="350"/>
                    <a:pt x="29" y="378"/>
                  </a:cubicBezTo>
                  <a:cubicBezTo>
                    <a:pt x="33" y="382"/>
                    <a:pt x="38" y="384"/>
                    <a:pt x="43" y="384"/>
                  </a:cubicBezTo>
                  <a:cubicBezTo>
                    <a:pt x="80" y="384"/>
                    <a:pt x="151" y="310"/>
                    <a:pt x="201" y="235"/>
                  </a:cubicBezTo>
                  <a:cubicBezTo>
                    <a:pt x="286" y="121"/>
                    <a:pt x="315" y="6"/>
                    <a:pt x="286" y="6"/>
                  </a:cubicBezTo>
                  <a:cubicBezTo>
                    <a:pt x="283" y="2"/>
                    <a:pt x="278" y="1"/>
                    <a:pt x="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3309528" y="2130466"/>
              <a:ext cx="12516" cy="39620"/>
            </a:xfrm>
            <a:custGeom>
              <a:avLst/>
              <a:gdLst/>
              <a:ahLst/>
              <a:cxnLst/>
              <a:rect l="l" t="t" r="r" b="b"/>
              <a:pathLst>
                <a:path w="145" h="459" extrusionOk="0">
                  <a:moveTo>
                    <a:pt x="115" y="0"/>
                  </a:moveTo>
                  <a:cubicBezTo>
                    <a:pt x="115" y="0"/>
                    <a:pt x="58" y="86"/>
                    <a:pt x="30" y="201"/>
                  </a:cubicBezTo>
                  <a:cubicBezTo>
                    <a:pt x="1" y="344"/>
                    <a:pt x="1" y="458"/>
                    <a:pt x="30" y="458"/>
                  </a:cubicBezTo>
                  <a:cubicBezTo>
                    <a:pt x="58" y="458"/>
                    <a:pt x="115" y="373"/>
                    <a:pt x="115" y="229"/>
                  </a:cubicBezTo>
                  <a:cubicBezTo>
                    <a:pt x="144" y="115"/>
                    <a:pt x="144"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3294768" y="2130466"/>
              <a:ext cx="17350" cy="39620"/>
            </a:xfrm>
            <a:custGeom>
              <a:avLst/>
              <a:gdLst/>
              <a:ahLst/>
              <a:cxnLst/>
              <a:rect l="l" t="t" r="r" b="b"/>
              <a:pathLst>
                <a:path w="201" h="459" extrusionOk="0">
                  <a:moveTo>
                    <a:pt x="57" y="0"/>
                  </a:moveTo>
                  <a:cubicBezTo>
                    <a:pt x="29" y="0"/>
                    <a:pt x="0" y="115"/>
                    <a:pt x="57" y="229"/>
                  </a:cubicBezTo>
                  <a:cubicBezTo>
                    <a:pt x="86" y="373"/>
                    <a:pt x="115" y="458"/>
                    <a:pt x="143" y="458"/>
                  </a:cubicBezTo>
                  <a:cubicBezTo>
                    <a:pt x="201" y="458"/>
                    <a:pt x="201" y="344"/>
                    <a:pt x="143" y="201"/>
                  </a:cubicBezTo>
                  <a:cubicBezTo>
                    <a:pt x="115" y="86"/>
                    <a:pt x="86"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3277418" y="2137889"/>
              <a:ext cx="29780" cy="34613"/>
            </a:xfrm>
            <a:custGeom>
              <a:avLst/>
              <a:gdLst/>
              <a:ahLst/>
              <a:cxnLst/>
              <a:rect l="l" t="t" r="r" b="b"/>
              <a:pathLst>
                <a:path w="345" h="401" extrusionOk="0">
                  <a:moveTo>
                    <a:pt x="30" y="0"/>
                  </a:moveTo>
                  <a:cubicBezTo>
                    <a:pt x="1" y="29"/>
                    <a:pt x="58" y="143"/>
                    <a:pt x="115" y="229"/>
                  </a:cubicBezTo>
                  <a:cubicBezTo>
                    <a:pt x="201" y="344"/>
                    <a:pt x="287" y="401"/>
                    <a:pt x="316" y="401"/>
                  </a:cubicBezTo>
                  <a:cubicBezTo>
                    <a:pt x="344" y="372"/>
                    <a:pt x="316" y="258"/>
                    <a:pt x="230" y="172"/>
                  </a:cubicBezTo>
                  <a:cubicBezTo>
                    <a:pt x="115" y="58"/>
                    <a:pt x="58"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p:cNvSpPr/>
            <p:nvPr/>
          </p:nvSpPr>
          <p:spPr>
            <a:xfrm>
              <a:off x="3270081" y="2145312"/>
              <a:ext cx="34613" cy="27881"/>
            </a:xfrm>
            <a:custGeom>
              <a:avLst/>
              <a:gdLst/>
              <a:ahLst/>
              <a:cxnLst/>
              <a:rect l="l" t="t" r="r" b="b"/>
              <a:pathLst>
                <a:path w="401" h="323" extrusionOk="0">
                  <a:moveTo>
                    <a:pt x="29" y="0"/>
                  </a:moveTo>
                  <a:cubicBezTo>
                    <a:pt x="0" y="29"/>
                    <a:pt x="57" y="115"/>
                    <a:pt x="172" y="201"/>
                  </a:cubicBezTo>
                  <a:cubicBezTo>
                    <a:pt x="242" y="271"/>
                    <a:pt x="313" y="322"/>
                    <a:pt x="352" y="322"/>
                  </a:cubicBezTo>
                  <a:cubicBezTo>
                    <a:pt x="360" y="322"/>
                    <a:pt x="367" y="320"/>
                    <a:pt x="372" y="315"/>
                  </a:cubicBezTo>
                  <a:cubicBezTo>
                    <a:pt x="401" y="315"/>
                    <a:pt x="343" y="201"/>
                    <a:pt x="229" y="115"/>
                  </a:cubicBezTo>
                  <a:cubicBezTo>
                    <a:pt x="143" y="29"/>
                    <a:pt x="57"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p:cNvSpPr/>
            <p:nvPr/>
          </p:nvSpPr>
          <p:spPr>
            <a:xfrm>
              <a:off x="3260154" y="2161540"/>
              <a:ext cx="42123" cy="17177"/>
            </a:xfrm>
            <a:custGeom>
              <a:avLst/>
              <a:gdLst/>
              <a:ahLst/>
              <a:cxnLst/>
              <a:rect l="l" t="t" r="r" b="b"/>
              <a:pathLst>
                <a:path w="488" h="199" extrusionOk="0">
                  <a:moveTo>
                    <a:pt x="56" y="1"/>
                  </a:moveTo>
                  <a:cubicBezTo>
                    <a:pt x="39" y="1"/>
                    <a:pt x="29" y="4"/>
                    <a:pt x="29" y="13"/>
                  </a:cubicBezTo>
                  <a:cubicBezTo>
                    <a:pt x="1" y="41"/>
                    <a:pt x="115" y="127"/>
                    <a:pt x="230" y="156"/>
                  </a:cubicBezTo>
                  <a:cubicBezTo>
                    <a:pt x="287" y="184"/>
                    <a:pt x="344" y="199"/>
                    <a:pt x="387" y="199"/>
                  </a:cubicBezTo>
                  <a:cubicBezTo>
                    <a:pt x="430" y="199"/>
                    <a:pt x="458" y="184"/>
                    <a:pt x="458" y="156"/>
                  </a:cubicBezTo>
                  <a:cubicBezTo>
                    <a:pt x="487" y="127"/>
                    <a:pt x="373" y="70"/>
                    <a:pt x="258" y="41"/>
                  </a:cubicBezTo>
                  <a:cubicBezTo>
                    <a:pt x="177" y="21"/>
                    <a:pt x="96" y="1"/>
                    <a:pt x="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a:off x="3260154" y="2177422"/>
              <a:ext cx="39620" cy="12430"/>
            </a:xfrm>
            <a:custGeom>
              <a:avLst/>
              <a:gdLst/>
              <a:ahLst/>
              <a:cxnLst/>
              <a:rect l="l" t="t" r="r" b="b"/>
              <a:pathLst>
                <a:path w="459" h="144" extrusionOk="0">
                  <a:moveTo>
                    <a:pt x="230" y="0"/>
                  </a:moveTo>
                  <a:cubicBezTo>
                    <a:pt x="86" y="29"/>
                    <a:pt x="1" y="57"/>
                    <a:pt x="1" y="86"/>
                  </a:cubicBezTo>
                  <a:cubicBezTo>
                    <a:pt x="1" y="115"/>
                    <a:pt x="115" y="143"/>
                    <a:pt x="230" y="143"/>
                  </a:cubicBezTo>
                  <a:cubicBezTo>
                    <a:pt x="373" y="143"/>
                    <a:pt x="458" y="86"/>
                    <a:pt x="458" y="57"/>
                  </a:cubicBezTo>
                  <a:cubicBezTo>
                    <a:pt x="458" y="29"/>
                    <a:pt x="344" y="0"/>
                    <a:pt x="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a:off x="3265074" y="2183896"/>
              <a:ext cx="37203" cy="21752"/>
            </a:xfrm>
            <a:custGeom>
              <a:avLst/>
              <a:gdLst/>
              <a:ahLst/>
              <a:cxnLst/>
              <a:rect l="l" t="t" r="r" b="b"/>
              <a:pathLst>
                <a:path w="431" h="252" extrusionOk="0">
                  <a:moveTo>
                    <a:pt x="394" y="0"/>
                  </a:moveTo>
                  <a:cubicBezTo>
                    <a:pt x="346" y="0"/>
                    <a:pt x="266" y="33"/>
                    <a:pt x="201" y="97"/>
                  </a:cubicBezTo>
                  <a:cubicBezTo>
                    <a:pt x="87" y="154"/>
                    <a:pt x="1" y="211"/>
                    <a:pt x="1" y="240"/>
                  </a:cubicBezTo>
                  <a:cubicBezTo>
                    <a:pt x="8" y="248"/>
                    <a:pt x="22" y="251"/>
                    <a:pt x="41" y="251"/>
                  </a:cubicBezTo>
                  <a:cubicBezTo>
                    <a:pt x="91" y="251"/>
                    <a:pt x="175" y="225"/>
                    <a:pt x="258" y="183"/>
                  </a:cubicBezTo>
                  <a:cubicBezTo>
                    <a:pt x="344" y="126"/>
                    <a:pt x="430" y="40"/>
                    <a:pt x="430" y="11"/>
                  </a:cubicBezTo>
                  <a:cubicBezTo>
                    <a:pt x="423" y="4"/>
                    <a:pt x="410" y="0"/>
                    <a:pt x="3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a:off x="3277418" y="2189161"/>
              <a:ext cx="27276" cy="33232"/>
            </a:xfrm>
            <a:custGeom>
              <a:avLst/>
              <a:gdLst/>
              <a:ahLst/>
              <a:cxnLst/>
              <a:rect l="l" t="t" r="r" b="b"/>
              <a:pathLst>
                <a:path w="316" h="385" extrusionOk="0">
                  <a:moveTo>
                    <a:pt x="270" y="0"/>
                  </a:moveTo>
                  <a:cubicBezTo>
                    <a:pt x="238" y="0"/>
                    <a:pt x="187" y="56"/>
                    <a:pt x="115" y="150"/>
                  </a:cubicBezTo>
                  <a:cubicBezTo>
                    <a:pt x="30" y="265"/>
                    <a:pt x="1" y="351"/>
                    <a:pt x="30" y="379"/>
                  </a:cubicBezTo>
                  <a:cubicBezTo>
                    <a:pt x="30" y="383"/>
                    <a:pt x="32" y="385"/>
                    <a:pt x="35" y="385"/>
                  </a:cubicBezTo>
                  <a:cubicBezTo>
                    <a:pt x="59" y="385"/>
                    <a:pt x="152" y="307"/>
                    <a:pt x="201" y="208"/>
                  </a:cubicBezTo>
                  <a:cubicBezTo>
                    <a:pt x="287" y="122"/>
                    <a:pt x="316" y="7"/>
                    <a:pt x="287" y="7"/>
                  </a:cubicBezTo>
                  <a:cubicBezTo>
                    <a:pt x="282" y="2"/>
                    <a:pt x="276" y="0"/>
                    <a:pt x="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3297184" y="2192182"/>
              <a:ext cx="14933" cy="39620"/>
            </a:xfrm>
            <a:custGeom>
              <a:avLst/>
              <a:gdLst/>
              <a:ahLst/>
              <a:cxnLst/>
              <a:rect l="l" t="t" r="r" b="b"/>
              <a:pathLst>
                <a:path w="173" h="459" extrusionOk="0">
                  <a:moveTo>
                    <a:pt x="144" y="1"/>
                  </a:moveTo>
                  <a:cubicBezTo>
                    <a:pt x="115" y="1"/>
                    <a:pt x="58" y="87"/>
                    <a:pt x="29" y="201"/>
                  </a:cubicBezTo>
                  <a:cubicBezTo>
                    <a:pt x="1" y="344"/>
                    <a:pt x="1" y="459"/>
                    <a:pt x="29" y="459"/>
                  </a:cubicBezTo>
                  <a:cubicBezTo>
                    <a:pt x="58" y="459"/>
                    <a:pt x="115" y="344"/>
                    <a:pt x="144" y="230"/>
                  </a:cubicBezTo>
                  <a:cubicBezTo>
                    <a:pt x="173" y="115"/>
                    <a:pt x="173"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3309528" y="2189765"/>
              <a:ext cx="14933" cy="39965"/>
            </a:xfrm>
            <a:custGeom>
              <a:avLst/>
              <a:gdLst/>
              <a:ahLst/>
              <a:cxnLst/>
              <a:rect l="l" t="t" r="r" b="b"/>
              <a:pathLst>
                <a:path w="173" h="463" extrusionOk="0">
                  <a:moveTo>
                    <a:pt x="30" y="0"/>
                  </a:moveTo>
                  <a:cubicBezTo>
                    <a:pt x="1" y="29"/>
                    <a:pt x="1" y="115"/>
                    <a:pt x="30" y="258"/>
                  </a:cubicBezTo>
                  <a:cubicBezTo>
                    <a:pt x="81" y="360"/>
                    <a:pt x="109" y="463"/>
                    <a:pt x="135" y="463"/>
                  </a:cubicBezTo>
                  <a:cubicBezTo>
                    <a:pt x="138" y="463"/>
                    <a:pt x="141" y="461"/>
                    <a:pt x="144" y="458"/>
                  </a:cubicBezTo>
                  <a:cubicBezTo>
                    <a:pt x="173" y="458"/>
                    <a:pt x="173" y="344"/>
                    <a:pt x="144" y="229"/>
                  </a:cubicBezTo>
                  <a:cubicBezTo>
                    <a:pt x="115" y="115"/>
                    <a:pt x="58"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a:off x="3314534" y="2189161"/>
              <a:ext cx="27276" cy="33232"/>
            </a:xfrm>
            <a:custGeom>
              <a:avLst/>
              <a:gdLst/>
              <a:ahLst/>
              <a:cxnLst/>
              <a:rect l="l" t="t" r="r" b="b"/>
              <a:pathLst>
                <a:path w="316" h="385" extrusionOk="0">
                  <a:moveTo>
                    <a:pt x="48" y="0"/>
                  </a:moveTo>
                  <a:cubicBezTo>
                    <a:pt x="40" y="0"/>
                    <a:pt x="34" y="2"/>
                    <a:pt x="29" y="7"/>
                  </a:cubicBezTo>
                  <a:cubicBezTo>
                    <a:pt x="0" y="7"/>
                    <a:pt x="29" y="122"/>
                    <a:pt x="115" y="236"/>
                  </a:cubicBezTo>
                  <a:cubicBezTo>
                    <a:pt x="189" y="311"/>
                    <a:pt x="242" y="385"/>
                    <a:pt x="273" y="385"/>
                  </a:cubicBezTo>
                  <a:cubicBezTo>
                    <a:pt x="278" y="385"/>
                    <a:pt x="283" y="383"/>
                    <a:pt x="286" y="379"/>
                  </a:cubicBezTo>
                  <a:cubicBezTo>
                    <a:pt x="315" y="351"/>
                    <a:pt x="286" y="265"/>
                    <a:pt x="201" y="150"/>
                  </a:cubicBezTo>
                  <a:cubicBezTo>
                    <a:pt x="153" y="56"/>
                    <a:pt x="86" y="0"/>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3319454" y="2183896"/>
              <a:ext cx="37117" cy="24169"/>
            </a:xfrm>
            <a:custGeom>
              <a:avLst/>
              <a:gdLst/>
              <a:ahLst/>
              <a:cxnLst/>
              <a:rect l="l" t="t" r="r" b="b"/>
              <a:pathLst>
                <a:path w="430" h="280" extrusionOk="0">
                  <a:moveTo>
                    <a:pt x="32" y="0"/>
                  </a:moveTo>
                  <a:cubicBezTo>
                    <a:pt x="18" y="0"/>
                    <a:pt x="8" y="4"/>
                    <a:pt x="0" y="11"/>
                  </a:cubicBezTo>
                  <a:cubicBezTo>
                    <a:pt x="0" y="40"/>
                    <a:pt x="58" y="126"/>
                    <a:pt x="172" y="183"/>
                  </a:cubicBezTo>
                  <a:cubicBezTo>
                    <a:pt x="258" y="247"/>
                    <a:pt x="328" y="279"/>
                    <a:pt x="369" y="279"/>
                  </a:cubicBezTo>
                  <a:cubicBezTo>
                    <a:pt x="383" y="279"/>
                    <a:pt x="394" y="276"/>
                    <a:pt x="401" y="269"/>
                  </a:cubicBezTo>
                  <a:cubicBezTo>
                    <a:pt x="430" y="240"/>
                    <a:pt x="344" y="154"/>
                    <a:pt x="229" y="97"/>
                  </a:cubicBezTo>
                  <a:cubicBezTo>
                    <a:pt x="144" y="33"/>
                    <a:pt x="74"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3321957" y="2179839"/>
              <a:ext cx="39533" cy="10013"/>
            </a:xfrm>
            <a:custGeom>
              <a:avLst/>
              <a:gdLst/>
              <a:ahLst/>
              <a:cxnLst/>
              <a:rect l="l" t="t" r="r" b="b"/>
              <a:pathLst>
                <a:path w="458" h="116" extrusionOk="0">
                  <a:moveTo>
                    <a:pt x="229" y="1"/>
                  </a:moveTo>
                  <a:cubicBezTo>
                    <a:pt x="86" y="1"/>
                    <a:pt x="0" y="1"/>
                    <a:pt x="0" y="29"/>
                  </a:cubicBezTo>
                  <a:cubicBezTo>
                    <a:pt x="0" y="58"/>
                    <a:pt x="86" y="87"/>
                    <a:pt x="229" y="115"/>
                  </a:cubicBezTo>
                  <a:cubicBezTo>
                    <a:pt x="343" y="115"/>
                    <a:pt x="458" y="115"/>
                    <a:pt x="458" y="87"/>
                  </a:cubicBezTo>
                  <a:cubicBezTo>
                    <a:pt x="458" y="58"/>
                    <a:pt x="343" y="29"/>
                    <a:pt x="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3319454" y="2163784"/>
              <a:ext cx="39620" cy="15537"/>
            </a:xfrm>
            <a:custGeom>
              <a:avLst/>
              <a:gdLst/>
              <a:ahLst/>
              <a:cxnLst/>
              <a:rect l="l" t="t" r="r" b="b"/>
              <a:pathLst>
                <a:path w="459" h="180" extrusionOk="0">
                  <a:moveTo>
                    <a:pt x="387" y="1"/>
                  </a:moveTo>
                  <a:cubicBezTo>
                    <a:pt x="344" y="1"/>
                    <a:pt x="287" y="15"/>
                    <a:pt x="229" y="44"/>
                  </a:cubicBezTo>
                  <a:cubicBezTo>
                    <a:pt x="86" y="72"/>
                    <a:pt x="0" y="130"/>
                    <a:pt x="0" y="158"/>
                  </a:cubicBezTo>
                  <a:cubicBezTo>
                    <a:pt x="15" y="173"/>
                    <a:pt x="43" y="180"/>
                    <a:pt x="86" y="180"/>
                  </a:cubicBezTo>
                  <a:cubicBezTo>
                    <a:pt x="129" y="180"/>
                    <a:pt x="186" y="173"/>
                    <a:pt x="258" y="158"/>
                  </a:cubicBezTo>
                  <a:cubicBezTo>
                    <a:pt x="372" y="130"/>
                    <a:pt x="458" y="72"/>
                    <a:pt x="458" y="44"/>
                  </a:cubicBezTo>
                  <a:cubicBezTo>
                    <a:pt x="458" y="15"/>
                    <a:pt x="430" y="1"/>
                    <a:pt x="3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3316951" y="2147125"/>
              <a:ext cx="34700" cy="26068"/>
            </a:xfrm>
            <a:custGeom>
              <a:avLst/>
              <a:gdLst/>
              <a:ahLst/>
              <a:cxnLst/>
              <a:rect l="l" t="t" r="r" b="b"/>
              <a:pathLst>
                <a:path w="402" h="302" extrusionOk="0">
                  <a:moveTo>
                    <a:pt x="352" y="0"/>
                  </a:moveTo>
                  <a:cubicBezTo>
                    <a:pt x="313" y="0"/>
                    <a:pt x="243" y="47"/>
                    <a:pt x="173" y="94"/>
                  </a:cubicBezTo>
                  <a:cubicBezTo>
                    <a:pt x="58" y="180"/>
                    <a:pt x="1" y="265"/>
                    <a:pt x="29" y="294"/>
                  </a:cubicBezTo>
                  <a:cubicBezTo>
                    <a:pt x="29" y="299"/>
                    <a:pt x="33" y="302"/>
                    <a:pt x="40" y="302"/>
                  </a:cubicBezTo>
                  <a:cubicBezTo>
                    <a:pt x="70" y="302"/>
                    <a:pt x="160" y="255"/>
                    <a:pt x="230" y="208"/>
                  </a:cubicBezTo>
                  <a:cubicBezTo>
                    <a:pt x="344" y="122"/>
                    <a:pt x="401" y="36"/>
                    <a:pt x="373" y="8"/>
                  </a:cubicBezTo>
                  <a:cubicBezTo>
                    <a:pt x="368" y="3"/>
                    <a:pt x="360"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3312031" y="2134954"/>
              <a:ext cx="22356" cy="37548"/>
            </a:xfrm>
            <a:custGeom>
              <a:avLst/>
              <a:gdLst/>
              <a:ahLst/>
              <a:cxnLst/>
              <a:rect l="l" t="t" r="r" b="b"/>
              <a:pathLst>
                <a:path w="259" h="435" extrusionOk="0">
                  <a:moveTo>
                    <a:pt x="217" y="0"/>
                  </a:moveTo>
                  <a:cubicBezTo>
                    <a:pt x="186" y="0"/>
                    <a:pt x="136" y="78"/>
                    <a:pt x="86" y="177"/>
                  </a:cubicBezTo>
                  <a:cubicBezTo>
                    <a:pt x="29" y="292"/>
                    <a:pt x="1" y="406"/>
                    <a:pt x="29" y="435"/>
                  </a:cubicBezTo>
                  <a:cubicBezTo>
                    <a:pt x="58" y="435"/>
                    <a:pt x="144" y="349"/>
                    <a:pt x="201" y="235"/>
                  </a:cubicBezTo>
                  <a:cubicBezTo>
                    <a:pt x="230" y="120"/>
                    <a:pt x="258" y="6"/>
                    <a:pt x="230" y="6"/>
                  </a:cubicBezTo>
                  <a:cubicBezTo>
                    <a:pt x="226" y="2"/>
                    <a:pt x="222" y="0"/>
                    <a:pt x="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3307111" y="2130466"/>
              <a:ext cx="9927" cy="39620"/>
            </a:xfrm>
            <a:custGeom>
              <a:avLst/>
              <a:gdLst/>
              <a:ahLst/>
              <a:cxnLst/>
              <a:rect l="l" t="t" r="r" b="b"/>
              <a:pathLst>
                <a:path w="115" h="459" extrusionOk="0">
                  <a:moveTo>
                    <a:pt x="58" y="0"/>
                  </a:moveTo>
                  <a:cubicBezTo>
                    <a:pt x="29" y="0"/>
                    <a:pt x="0" y="86"/>
                    <a:pt x="0" y="229"/>
                  </a:cubicBezTo>
                  <a:cubicBezTo>
                    <a:pt x="0" y="344"/>
                    <a:pt x="0" y="458"/>
                    <a:pt x="29" y="458"/>
                  </a:cubicBezTo>
                  <a:cubicBezTo>
                    <a:pt x="86" y="458"/>
                    <a:pt x="115" y="344"/>
                    <a:pt x="115" y="229"/>
                  </a:cubicBezTo>
                  <a:cubicBezTo>
                    <a:pt x="115" y="86"/>
                    <a:pt x="86"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3289847" y="2132969"/>
              <a:ext cx="19767" cy="37462"/>
            </a:xfrm>
            <a:custGeom>
              <a:avLst/>
              <a:gdLst/>
              <a:ahLst/>
              <a:cxnLst/>
              <a:rect l="l" t="t" r="r" b="b"/>
              <a:pathLst>
                <a:path w="229" h="434" extrusionOk="0">
                  <a:moveTo>
                    <a:pt x="29" y="0"/>
                  </a:moveTo>
                  <a:cubicBezTo>
                    <a:pt x="0" y="0"/>
                    <a:pt x="0" y="115"/>
                    <a:pt x="57" y="229"/>
                  </a:cubicBezTo>
                  <a:cubicBezTo>
                    <a:pt x="108" y="331"/>
                    <a:pt x="160" y="434"/>
                    <a:pt x="190" y="434"/>
                  </a:cubicBezTo>
                  <a:cubicBezTo>
                    <a:pt x="194" y="434"/>
                    <a:pt x="197" y="432"/>
                    <a:pt x="200" y="429"/>
                  </a:cubicBezTo>
                  <a:cubicBezTo>
                    <a:pt x="229" y="429"/>
                    <a:pt x="200" y="315"/>
                    <a:pt x="172" y="200"/>
                  </a:cubicBezTo>
                  <a:cubicBezTo>
                    <a:pt x="143" y="86"/>
                    <a:pt x="57"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3306593" y="2164302"/>
              <a:ext cx="22788" cy="29607"/>
            </a:xfrm>
            <a:custGeom>
              <a:avLst/>
              <a:gdLst/>
              <a:ahLst/>
              <a:cxnLst/>
              <a:rect l="l" t="t" r="r" b="b"/>
              <a:pathLst>
                <a:path w="264" h="343" extrusionOk="0">
                  <a:moveTo>
                    <a:pt x="110" y="1"/>
                  </a:moveTo>
                  <a:cubicBezTo>
                    <a:pt x="3" y="1"/>
                    <a:pt x="0" y="343"/>
                    <a:pt x="103" y="343"/>
                  </a:cubicBezTo>
                  <a:cubicBezTo>
                    <a:pt x="124" y="343"/>
                    <a:pt x="149" y="329"/>
                    <a:pt x="178" y="295"/>
                  </a:cubicBezTo>
                  <a:cubicBezTo>
                    <a:pt x="264" y="238"/>
                    <a:pt x="264" y="124"/>
                    <a:pt x="178" y="38"/>
                  </a:cubicBezTo>
                  <a:cubicBezTo>
                    <a:pt x="152" y="12"/>
                    <a:pt x="129"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3294768" y="2169999"/>
              <a:ext cx="36858" cy="26154"/>
            </a:xfrm>
            <a:custGeom>
              <a:avLst/>
              <a:gdLst/>
              <a:ahLst/>
              <a:cxnLst/>
              <a:rect l="l" t="t" r="r" b="b"/>
              <a:pathLst>
                <a:path w="427" h="303" extrusionOk="0">
                  <a:moveTo>
                    <a:pt x="315" y="0"/>
                  </a:moveTo>
                  <a:cubicBezTo>
                    <a:pt x="315" y="58"/>
                    <a:pt x="286" y="115"/>
                    <a:pt x="258" y="143"/>
                  </a:cubicBezTo>
                  <a:cubicBezTo>
                    <a:pt x="229" y="172"/>
                    <a:pt x="186" y="186"/>
                    <a:pt x="140" y="186"/>
                  </a:cubicBezTo>
                  <a:cubicBezTo>
                    <a:pt x="93" y="186"/>
                    <a:pt x="43" y="172"/>
                    <a:pt x="0" y="143"/>
                  </a:cubicBezTo>
                  <a:lnTo>
                    <a:pt x="0" y="143"/>
                  </a:lnTo>
                  <a:cubicBezTo>
                    <a:pt x="0" y="172"/>
                    <a:pt x="29" y="229"/>
                    <a:pt x="57" y="258"/>
                  </a:cubicBezTo>
                  <a:cubicBezTo>
                    <a:pt x="95" y="289"/>
                    <a:pt x="136" y="303"/>
                    <a:pt x="175" y="303"/>
                  </a:cubicBezTo>
                  <a:cubicBezTo>
                    <a:pt x="312" y="303"/>
                    <a:pt x="427" y="134"/>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3262658" y="1873586"/>
              <a:ext cx="32196" cy="29693"/>
            </a:xfrm>
            <a:custGeom>
              <a:avLst/>
              <a:gdLst/>
              <a:ahLst/>
              <a:cxnLst/>
              <a:rect l="l" t="t" r="r" b="b"/>
              <a:pathLst>
                <a:path w="373" h="344" extrusionOk="0">
                  <a:moveTo>
                    <a:pt x="344" y="0"/>
                  </a:moveTo>
                  <a:cubicBezTo>
                    <a:pt x="344" y="0"/>
                    <a:pt x="229" y="29"/>
                    <a:pt x="143" y="143"/>
                  </a:cubicBezTo>
                  <a:cubicBezTo>
                    <a:pt x="57" y="229"/>
                    <a:pt x="0" y="315"/>
                    <a:pt x="29" y="343"/>
                  </a:cubicBezTo>
                  <a:cubicBezTo>
                    <a:pt x="57" y="343"/>
                    <a:pt x="143" y="315"/>
                    <a:pt x="229" y="229"/>
                  </a:cubicBezTo>
                  <a:cubicBezTo>
                    <a:pt x="315" y="115"/>
                    <a:pt x="372" y="29"/>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3255234" y="1842944"/>
              <a:ext cx="37117" cy="19853"/>
            </a:xfrm>
            <a:custGeom>
              <a:avLst/>
              <a:gdLst/>
              <a:ahLst/>
              <a:cxnLst/>
              <a:rect l="l" t="t" r="r" b="b"/>
              <a:pathLst>
                <a:path w="430" h="230" extrusionOk="0">
                  <a:moveTo>
                    <a:pt x="35" y="0"/>
                  </a:moveTo>
                  <a:cubicBezTo>
                    <a:pt x="20" y="0"/>
                    <a:pt x="8" y="4"/>
                    <a:pt x="0" y="12"/>
                  </a:cubicBezTo>
                  <a:cubicBezTo>
                    <a:pt x="0" y="40"/>
                    <a:pt x="86" y="97"/>
                    <a:pt x="201" y="155"/>
                  </a:cubicBezTo>
                  <a:cubicBezTo>
                    <a:pt x="255" y="209"/>
                    <a:pt x="321" y="229"/>
                    <a:pt x="369" y="229"/>
                  </a:cubicBezTo>
                  <a:cubicBezTo>
                    <a:pt x="397" y="229"/>
                    <a:pt x="419" y="222"/>
                    <a:pt x="430" y="212"/>
                  </a:cubicBezTo>
                  <a:cubicBezTo>
                    <a:pt x="430" y="183"/>
                    <a:pt x="344" y="126"/>
                    <a:pt x="229" y="69"/>
                  </a:cubicBezTo>
                  <a:cubicBezTo>
                    <a:pt x="145" y="27"/>
                    <a:pt x="77"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3250314" y="1860207"/>
              <a:ext cx="39620" cy="10962"/>
            </a:xfrm>
            <a:custGeom>
              <a:avLst/>
              <a:gdLst/>
              <a:ahLst/>
              <a:cxnLst/>
              <a:rect l="l" t="t" r="r" b="b"/>
              <a:pathLst>
                <a:path w="459" h="127" extrusionOk="0">
                  <a:moveTo>
                    <a:pt x="131" y="0"/>
                  </a:moveTo>
                  <a:cubicBezTo>
                    <a:pt x="57" y="0"/>
                    <a:pt x="0" y="20"/>
                    <a:pt x="0" y="41"/>
                  </a:cubicBezTo>
                  <a:cubicBezTo>
                    <a:pt x="0" y="98"/>
                    <a:pt x="86" y="98"/>
                    <a:pt x="229" y="126"/>
                  </a:cubicBezTo>
                  <a:cubicBezTo>
                    <a:pt x="344" y="126"/>
                    <a:pt x="458" y="126"/>
                    <a:pt x="458" y="69"/>
                  </a:cubicBezTo>
                  <a:cubicBezTo>
                    <a:pt x="458" y="12"/>
                    <a:pt x="372" y="12"/>
                    <a:pt x="229" y="12"/>
                  </a:cubicBezTo>
                  <a:cubicBezTo>
                    <a:pt x="196" y="4"/>
                    <a:pt x="162" y="0"/>
                    <a:pt x="1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3252731" y="1869443"/>
              <a:ext cx="39620" cy="17522"/>
            </a:xfrm>
            <a:custGeom>
              <a:avLst/>
              <a:gdLst/>
              <a:ahLst/>
              <a:cxnLst/>
              <a:rect l="l" t="t" r="r" b="b"/>
              <a:pathLst>
                <a:path w="459" h="203" extrusionOk="0">
                  <a:moveTo>
                    <a:pt x="385" y="1"/>
                  </a:moveTo>
                  <a:cubicBezTo>
                    <a:pt x="335" y="1"/>
                    <a:pt x="268" y="15"/>
                    <a:pt x="201" y="48"/>
                  </a:cubicBezTo>
                  <a:cubicBezTo>
                    <a:pt x="87" y="77"/>
                    <a:pt x="1" y="134"/>
                    <a:pt x="1" y="191"/>
                  </a:cubicBezTo>
                  <a:cubicBezTo>
                    <a:pt x="9" y="200"/>
                    <a:pt x="25" y="203"/>
                    <a:pt x="46" y="203"/>
                  </a:cubicBezTo>
                  <a:cubicBezTo>
                    <a:pt x="96" y="203"/>
                    <a:pt x="177" y="183"/>
                    <a:pt x="258" y="163"/>
                  </a:cubicBezTo>
                  <a:cubicBezTo>
                    <a:pt x="373" y="105"/>
                    <a:pt x="459" y="48"/>
                    <a:pt x="459" y="19"/>
                  </a:cubicBezTo>
                  <a:cubicBezTo>
                    <a:pt x="447" y="8"/>
                    <a:pt x="420" y="1"/>
                    <a:pt x="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3279921" y="1876003"/>
              <a:ext cx="19853" cy="37634"/>
            </a:xfrm>
            <a:custGeom>
              <a:avLst/>
              <a:gdLst/>
              <a:ahLst/>
              <a:cxnLst/>
              <a:rect l="l" t="t" r="r" b="b"/>
              <a:pathLst>
                <a:path w="230" h="436" extrusionOk="0">
                  <a:moveTo>
                    <a:pt x="201" y="1"/>
                  </a:moveTo>
                  <a:cubicBezTo>
                    <a:pt x="172" y="1"/>
                    <a:pt x="115" y="87"/>
                    <a:pt x="58" y="201"/>
                  </a:cubicBezTo>
                  <a:cubicBezTo>
                    <a:pt x="29" y="315"/>
                    <a:pt x="1" y="430"/>
                    <a:pt x="29" y="430"/>
                  </a:cubicBezTo>
                  <a:cubicBezTo>
                    <a:pt x="33" y="434"/>
                    <a:pt x="37" y="436"/>
                    <a:pt x="42" y="436"/>
                  </a:cubicBezTo>
                  <a:cubicBezTo>
                    <a:pt x="73" y="436"/>
                    <a:pt x="123" y="358"/>
                    <a:pt x="172" y="258"/>
                  </a:cubicBezTo>
                  <a:cubicBezTo>
                    <a:pt x="229" y="144"/>
                    <a:pt x="229" y="29"/>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3297184" y="1878506"/>
              <a:ext cx="10013" cy="39620"/>
            </a:xfrm>
            <a:custGeom>
              <a:avLst/>
              <a:gdLst/>
              <a:ahLst/>
              <a:cxnLst/>
              <a:rect l="l" t="t" r="r" b="b"/>
              <a:pathLst>
                <a:path w="116" h="459" extrusionOk="0">
                  <a:moveTo>
                    <a:pt x="58" y="0"/>
                  </a:moveTo>
                  <a:cubicBezTo>
                    <a:pt x="29" y="0"/>
                    <a:pt x="1" y="86"/>
                    <a:pt x="1" y="229"/>
                  </a:cubicBezTo>
                  <a:cubicBezTo>
                    <a:pt x="1" y="344"/>
                    <a:pt x="29" y="458"/>
                    <a:pt x="58" y="458"/>
                  </a:cubicBezTo>
                  <a:cubicBezTo>
                    <a:pt x="87" y="458"/>
                    <a:pt x="115" y="344"/>
                    <a:pt x="115" y="229"/>
                  </a:cubicBezTo>
                  <a:cubicBezTo>
                    <a:pt x="115" y="86"/>
                    <a:pt x="87" y="0"/>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3302191" y="1876003"/>
              <a:ext cx="24773" cy="37117"/>
            </a:xfrm>
            <a:custGeom>
              <a:avLst/>
              <a:gdLst/>
              <a:ahLst/>
              <a:cxnLst/>
              <a:rect l="l" t="t" r="r" b="b"/>
              <a:pathLst>
                <a:path w="287" h="430" extrusionOk="0">
                  <a:moveTo>
                    <a:pt x="57" y="1"/>
                  </a:moveTo>
                  <a:cubicBezTo>
                    <a:pt x="0" y="29"/>
                    <a:pt x="57" y="115"/>
                    <a:pt x="86" y="230"/>
                  </a:cubicBezTo>
                  <a:cubicBezTo>
                    <a:pt x="143" y="344"/>
                    <a:pt x="200" y="430"/>
                    <a:pt x="258" y="430"/>
                  </a:cubicBezTo>
                  <a:cubicBezTo>
                    <a:pt x="286" y="401"/>
                    <a:pt x="258" y="315"/>
                    <a:pt x="200" y="201"/>
                  </a:cubicBezTo>
                  <a:cubicBezTo>
                    <a:pt x="143" y="87"/>
                    <a:pt x="86"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3307111" y="1872896"/>
              <a:ext cx="34700" cy="28571"/>
            </a:xfrm>
            <a:custGeom>
              <a:avLst/>
              <a:gdLst/>
              <a:ahLst/>
              <a:cxnLst/>
              <a:rect l="l" t="t" r="r" b="b"/>
              <a:pathLst>
                <a:path w="402" h="331" extrusionOk="0">
                  <a:moveTo>
                    <a:pt x="49" y="1"/>
                  </a:moveTo>
                  <a:cubicBezTo>
                    <a:pt x="41" y="1"/>
                    <a:pt x="34" y="3"/>
                    <a:pt x="29" y="8"/>
                  </a:cubicBezTo>
                  <a:cubicBezTo>
                    <a:pt x="0" y="37"/>
                    <a:pt x="58" y="123"/>
                    <a:pt x="172" y="208"/>
                  </a:cubicBezTo>
                  <a:cubicBezTo>
                    <a:pt x="243" y="279"/>
                    <a:pt x="313" y="330"/>
                    <a:pt x="352" y="330"/>
                  </a:cubicBezTo>
                  <a:cubicBezTo>
                    <a:pt x="360" y="330"/>
                    <a:pt x="367" y="328"/>
                    <a:pt x="372" y="323"/>
                  </a:cubicBezTo>
                  <a:cubicBezTo>
                    <a:pt x="401" y="294"/>
                    <a:pt x="344" y="208"/>
                    <a:pt x="229" y="123"/>
                  </a:cubicBezTo>
                  <a:cubicBezTo>
                    <a:pt x="159" y="52"/>
                    <a:pt x="88" y="1"/>
                    <a:pt x="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3312031" y="1868235"/>
              <a:ext cx="37117" cy="15623"/>
            </a:xfrm>
            <a:custGeom>
              <a:avLst/>
              <a:gdLst/>
              <a:ahLst/>
              <a:cxnLst/>
              <a:rect l="l" t="t" r="r" b="b"/>
              <a:pathLst>
                <a:path w="430" h="181" extrusionOk="0">
                  <a:moveTo>
                    <a:pt x="53" y="0"/>
                  </a:moveTo>
                  <a:cubicBezTo>
                    <a:pt x="21" y="0"/>
                    <a:pt x="1" y="9"/>
                    <a:pt x="1" y="33"/>
                  </a:cubicBezTo>
                  <a:cubicBezTo>
                    <a:pt x="1" y="62"/>
                    <a:pt x="86" y="119"/>
                    <a:pt x="201" y="148"/>
                  </a:cubicBezTo>
                  <a:cubicBezTo>
                    <a:pt x="267" y="164"/>
                    <a:pt x="333" y="181"/>
                    <a:pt x="377" y="181"/>
                  </a:cubicBezTo>
                  <a:cubicBezTo>
                    <a:pt x="409" y="181"/>
                    <a:pt x="430" y="172"/>
                    <a:pt x="430" y="148"/>
                  </a:cubicBezTo>
                  <a:cubicBezTo>
                    <a:pt x="430" y="119"/>
                    <a:pt x="344" y="62"/>
                    <a:pt x="230" y="33"/>
                  </a:cubicBezTo>
                  <a:cubicBezTo>
                    <a:pt x="163" y="17"/>
                    <a:pt x="97" y="0"/>
                    <a:pt x="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3312031" y="1857100"/>
              <a:ext cx="39620" cy="11567"/>
            </a:xfrm>
            <a:custGeom>
              <a:avLst/>
              <a:gdLst/>
              <a:ahLst/>
              <a:cxnLst/>
              <a:rect l="l" t="t" r="r" b="b"/>
              <a:pathLst>
                <a:path w="459" h="134" extrusionOk="0">
                  <a:moveTo>
                    <a:pt x="364" y="1"/>
                  </a:moveTo>
                  <a:cubicBezTo>
                    <a:pt x="324" y="1"/>
                    <a:pt x="277" y="7"/>
                    <a:pt x="230" y="19"/>
                  </a:cubicBezTo>
                  <a:cubicBezTo>
                    <a:pt x="86" y="19"/>
                    <a:pt x="1" y="77"/>
                    <a:pt x="1" y="105"/>
                  </a:cubicBezTo>
                  <a:cubicBezTo>
                    <a:pt x="1" y="134"/>
                    <a:pt x="115" y="134"/>
                    <a:pt x="230" y="134"/>
                  </a:cubicBezTo>
                  <a:cubicBezTo>
                    <a:pt x="344" y="105"/>
                    <a:pt x="458" y="77"/>
                    <a:pt x="458" y="48"/>
                  </a:cubicBezTo>
                  <a:cubicBezTo>
                    <a:pt x="458" y="14"/>
                    <a:pt x="419"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3309528" y="1840440"/>
              <a:ext cx="37203" cy="21838"/>
            </a:xfrm>
            <a:custGeom>
              <a:avLst/>
              <a:gdLst/>
              <a:ahLst/>
              <a:cxnLst/>
              <a:rect l="l" t="t" r="r" b="b"/>
              <a:pathLst>
                <a:path w="431" h="253" extrusionOk="0">
                  <a:moveTo>
                    <a:pt x="391" y="1"/>
                  </a:moveTo>
                  <a:cubicBezTo>
                    <a:pt x="342" y="1"/>
                    <a:pt x="264" y="27"/>
                    <a:pt x="201" y="69"/>
                  </a:cubicBezTo>
                  <a:cubicBezTo>
                    <a:pt x="87" y="126"/>
                    <a:pt x="1" y="212"/>
                    <a:pt x="30" y="241"/>
                  </a:cubicBezTo>
                  <a:cubicBezTo>
                    <a:pt x="30" y="249"/>
                    <a:pt x="38" y="252"/>
                    <a:pt x="52" y="252"/>
                  </a:cubicBezTo>
                  <a:cubicBezTo>
                    <a:pt x="91" y="252"/>
                    <a:pt x="175" y="226"/>
                    <a:pt x="259" y="184"/>
                  </a:cubicBezTo>
                  <a:cubicBezTo>
                    <a:pt x="373" y="98"/>
                    <a:pt x="430" y="41"/>
                    <a:pt x="430" y="12"/>
                  </a:cubicBezTo>
                  <a:cubicBezTo>
                    <a:pt x="423" y="4"/>
                    <a:pt x="409" y="1"/>
                    <a:pt x="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5"/>
            <p:cNvSpPr/>
            <p:nvPr/>
          </p:nvSpPr>
          <p:spPr>
            <a:xfrm>
              <a:off x="3304608" y="1824127"/>
              <a:ext cx="27276" cy="34700"/>
            </a:xfrm>
            <a:custGeom>
              <a:avLst/>
              <a:gdLst/>
              <a:ahLst/>
              <a:cxnLst/>
              <a:rect l="l" t="t" r="r" b="b"/>
              <a:pathLst>
                <a:path w="316" h="402" extrusionOk="0">
                  <a:moveTo>
                    <a:pt x="287" y="1"/>
                  </a:moveTo>
                  <a:cubicBezTo>
                    <a:pt x="287" y="1"/>
                    <a:pt x="201" y="58"/>
                    <a:pt x="115" y="172"/>
                  </a:cubicBezTo>
                  <a:cubicBezTo>
                    <a:pt x="29" y="287"/>
                    <a:pt x="1" y="373"/>
                    <a:pt x="29" y="401"/>
                  </a:cubicBezTo>
                  <a:cubicBezTo>
                    <a:pt x="58" y="401"/>
                    <a:pt x="144" y="344"/>
                    <a:pt x="201" y="230"/>
                  </a:cubicBezTo>
                  <a:cubicBezTo>
                    <a:pt x="287" y="144"/>
                    <a:pt x="316" y="29"/>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a:off x="3299688" y="1816703"/>
              <a:ext cx="12430" cy="39620"/>
            </a:xfrm>
            <a:custGeom>
              <a:avLst/>
              <a:gdLst/>
              <a:ahLst/>
              <a:cxnLst/>
              <a:rect l="l" t="t" r="r" b="b"/>
              <a:pathLst>
                <a:path w="144" h="459" extrusionOk="0">
                  <a:moveTo>
                    <a:pt x="115" y="1"/>
                  </a:moveTo>
                  <a:cubicBezTo>
                    <a:pt x="115" y="1"/>
                    <a:pt x="58" y="87"/>
                    <a:pt x="29" y="230"/>
                  </a:cubicBezTo>
                  <a:cubicBezTo>
                    <a:pt x="0" y="344"/>
                    <a:pt x="0" y="459"/>
                    <a:pt x="29" y="459"/>
                  </a:cubicBezTo>
                  <a:cubicBezTo>
                    <a:pt x="58" y="459"/>
                    <a:pt x="115" y="373"/>
                    <a:pt x="115" y="230"/>
                  </a:cubicBezTo>
                  <a:cubicBezTo>
                    <a:pt x="144" y="115"/>
                    <a:pt x="144"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3287344" y="1816703"/>
              <a:ext cx="14933" cy="39620"/>
            </a:xfrm>
            <a:custGeom>
              <a:avLst/>
              <a:gdLst/>
              <a:ahLst/>
              <a:cxnLst/>
              <a:rect l="l" t="t" r="r" b="b"/>
              <a:pathLst>
                <a:path w="173" h="459" extrusionOk="0">
                  <a:moveTo>
                    <a:pt x="29" y="1"/>
                  </a:moveTo>
                  <a:cubicBezTo>
                    <a:pt x="0" y="1"/>
                    <a:pt x="0" y="115"/>
                    <a:pt x="29" y="258"/>
                  </a:cubicBezTo>
                  <a:cubicBezTo>
                    <a:pt x="58" y="373"/>
                    <a:pt x="86" y="459"/>
                    <a:pt x="143" y="459"/>
                  </a:cubicBezTo>
                  <a:cubicBezTo>
                    <a:pt x="172" y="459"/>
                    <a:pt x="172" y="344"/>
                    <a:pt x="143" y="230"/>
                  </a:cubicBezTo>
                  <a:cubicBezTo>
                    <a:pt x="86" y="87"/>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3267578" y="1826026"/>
              <a:ext cx="29693" cy="33232"/>
            </a:xfrm>
            <a:custGeom>
              <a:avLst/>
              <a:gdLst/>
              <a:ahLst/>
              <a:cxnLst/>
              <a:rect l="l" t="t" r="r" b="b"/>
              <a:pathLst>
                <a:path w="344" h="385" extrusionOk="0">
                  <a:moveTo>
                    <a:pt x="49" y="0"/>
                  </a:moveTo>
                  <a:cubicBezTo>
                    <a:pt x="41" y="0"/>
                    <a:pt x="34" y="2"/>
                    <a:pt x="29" y="7"/>
                  </a:cubicBezTo>
                  <a:cubicBezTo>
                    <a:pt x="0" y="7"/>
                    <a:pt x="58" y="122"/>
                    <a:pt x="115" y="208"/>
                  </a:cubicBezTo>
                  <a:cubicBezTo>
                    <a:pt x="189" y="307"/>
                    <a:pt x="264" y="385"/>
                    <a:pt x="301" y="385"/>
                  </a:cubicBezTo>
                  <a:cubicBezTo>
                    <a:pt x="307" y="385"/>
                    <a:pt x="311" y="383"/>
                    <a:pt x="315" y="379"/>
                  </a:cubicBezTo>
                  <a:cubicBezTo>
                    <a:pt x="344" y="351"/>
                    <a:pt x="315" y="265"/>
                    <a:pt x="229" y="150"/>
                  </a:cubicBezTo>
                  <a:cubicBezTo>
                    <a:pt x="158" y="56"/>
                    <a:pt x="87" y="0"/>
                    <a:pt x="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3260154" y="1833362"/>
              <a:ext cx="34700" cy="26413"/>
            </a:xfrm>
            <a:custGeom>
              <a:avLst/>
              <a:gdLst/>
              <a:ahLst/>
              <a:cxnLst/>
              <a:rect l="l" t="t" r="r" b="b"/>
              <a:pathLst>
                <a:path w="402" h="306" extrusionOk="0">
                  <a:moveTo>
                    <a:pt x="50" y="1"/>
                  </a:moveTo>
                  <a:cubicBezTo>
                    <a:pt x="41" y="1"/>
                    <a:pt x="34" y="3"/>
                    <a:pt x="29" y="8"/>
                  </a:cubicBezTo>
                  <a:cubicBezTo>
                    <a:pt x="1" y="37"/>
                    <a:pt x="58" y="94"/>
                    <a:pt x="172" y="208"/>
                  </a:cubicBezTo>
                  <a:cubicBezTo>
                    <a:pt x="237" y="273"/>
                    <a:pt x="317" y="305"/>
                    <a:pt x="353" y="305"/>
                  </a:cubicBezTo>
                  <a:cubicBezTo>
                    <a:pt x="365" y="305"/>
                    <a:pt x="373" y="302"/>
                    <a:pt x="373" y="294"/>
                  </a:cubicBezTo>
                  <a:cubicBezTo>
                    <a:pt x="401" y="294"/>
                    <a:pt x="344" y="208"/>
                    <a:pt x="258" y="123"/>
                  </a:cubicBezTo>
                  <a:cubicBezTo>
                    <a:pt x="164" y="52"/>
                    <a:pt x="89" y="1"/>
                    <a:pt x="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3252731" y="1849504"/>
              <a:ext cx="39620" cy="16141"/>
            </a:xfrm>
            <a:custGeom>
              <a:avLst/>
              <a:gdLst/>
              <a:ahLst/>
              <a:cxnLst/>
              <a:rect l="l" t="t" r="r" b="b"/>
              <a:pathLst>
                <a:path w="459" h="187" extrusionOk="0">
                  <a:moveTo>
                    <a:pt x="72" y="0"/>
                  </a:moveTo>
                  <a:cubicBezTo>
                    <a:pt x="29" y="0"/>
                    <a:pt x="1" y="7"/>
                    <a:pt x="1" y="21"/>
                  </a:cubicBezTo>
                  <a:cubicBezTo>
                    <a:pt x="1" y="50"/>
                    <a:pt x="87" y="107"/>
                    <a:pt x="201" y="165"/>
                  </a:cubicBezTo>
                  <a:cubicBezTo>
                    <a:pt x="258" y="179"/>
                    <a:pt x="316" y="186"/>
                    <a:pt x="358" y="186"/>
                  </a:cubicBezTo>
                  <a:cubicBezTo>
                    <a:pt x="401" y="186"/>
                    <a:pt x="430" y="179"/>
                    <a:pt x="430" y="165"/>
                  </a:cubicBezTo>
                  <a:cubicBezTo>
                    <a:pt x="459" y="107"/>
                    <a:pt x="373" y="79"/>
                    <a:pt x="230" y="21"/>
                  </a:cubicBezTo>
                  <a:cubicBezTo>
                    <a:pt x="172" y="7"/>
                    <a:pt x="115" y="0"/>
                    <a:pt x="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p:cNvSpPr/>
            <p:nvPr/>
          </p:nvSpPr>
          <p:spPr>
            <a:xfrm>
              <a:off x="3250314" y="1865127"/>
              <a:ext cx="39620" cy="10962"/>
            </a:xfrm>
            <a:custGeom>
              <a:avLst/>
              <a:gdLst/>
              <a:ahLst/>
              <a:cxnLst/>
              <a:rect l="l" t="t" r="r" b="b"/>
              <a:pathLst>
                <a:path w="459" h="127" extrusionOk="0">
                  <a:moveTo>
                    <a:pt x="327" y="0"/>
                  </a:moveTo>
                  <a:cubicBezTo>
                    <a:pt x="296" y="0"/>
                    <a:pt x="263" y="4"/>
                    <a:pt x="229" y="12"/>
                  </a:cubicBezTo>
                  <a:cubicBezTo>
                    <a:pt x="86" y="12"/>
                    <a:pt x="0" y="41"/>
                    <a:pt x="0" y="98"/>
                  </a:cubicBezTo>
                  <a:cubicBezTo>
                    <a:pt x="0" y="127"/>
                    <a:pt x="115" y="127"/>
                    <a:pt x="229" y="127"/>
                  </a:cubicBezTo>
                  <a:cubicBezTo>
                    <a:pt x="372" y="127"/>
                    <a:pt x="458" y="69"/>
                    <a:pt x="458" y="41"/>
                  </a:cubicBezTo>
                  <a:cubicBezTo>
                    <a:pt x="458" y="21"/>
                    <a:pt x="401"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a:off x="3255234" y="1871515"/>
              <a:ext cx="37117" cy="22788"/>
            </a:xfrm>
            <a:custGeom>
              <a:avLst/>
              <a:gdLst/>
              <a:ahLst/>
              <a:cxnLst/>
              <a:rect l="l" t="t" r="r" b="b"/>
              <a:pathLst>
                <a:path w="430" h="264" extrusionOk="0">
                  <a:moveTo>
                    <a:pt x="385" y="0"/>
                  </a:moveTo>
                  <a:cubicBezTo>
                    <a:pt x="336" y="0"/>
                    <a:pt x="261" y="41"/>
                    <a:pt x="201" y="81"/>
                  </a:cubicBezTo>
                  <a:cubicBezTo>
                    <a:pt x="86" y="139"/>
                    <a:pt x="0" y="224"/>
                    <a:pt x="29" y="253"/>
                  </a:cubicBezTo>
                  <a:cubicBezTo>
                    <a:pt x="29" y="260"/>
                    <a:pt x="36" y="264"/>
                    <a:pt x="49" y="264"/>
                  </a:cubicBezTo>
                  <a:cubicBezTo>
                    <a:pt x="86" y="264"/>
                    <a:pt x="172" y="232"/>
                    <a:pt x="258" y="167"/>
                  </a:cubicBezTo>
                  <a:cubicBezTo>
                    <a:pt x="372" y="110"/>
                    <a:pt x="430" y="53"/>
                    <a:pt x="430" y="24"/>
                  </a:cubicBezTo>
                  <a:cubicBezTo>
                    <a:pt x="421" y="7"/>
                    <a:pt x="406" y="0"/>
                    <a:pt x="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p:cNvSpPr/>
            <p:nvPr/>
          </p:nvSpPr>
          <p:spPr>
            <a:xfrm>
              <a:off x="3267578" y="1875571"/>
              <a:ext cx="29693" cy="33146"/>
            </a:xfrm>
            <a:custGeom>
              <a:avLst/>
              <a:gdLst/>
              <a:ahLst/>
              <a:cxnLst/>
              <a:rect l="l" t="t" r="r" b="b"/>
              <a:pathLst>
                <a:path w="344" h="384" extrusionOk="0">
                  <a:moveTo>
                    <a:pt x="301" y="0"/>
                  </a:moveTo>
                  <a:cubicBezTo>
                    <a:pt x="264" y="0"/>
                    <a:pt x="189" y="74"/>
                    <a:pt x="115" y="149"/>
                  </a:cubicBezTo>
                  <a:cubicBezTo>
                    <a:pt x="58" y="263"/>
                    <a:pt x="0" y="349"/>
                    <a:pt x="29" y="378"/>
                  </a:cubicBezTo>
                  <a:cubicBezTo>
                    <a:pt x="33" y="382"/>
                    <a:pt x="38" y="383"/>
                    <a:pt x="44" y="383"/>
                  </a:cubicBezTo>
                  <a:cubicBezTo>
                    <a:pt x="81" y="383"/>
                    <a:pt x="155" y="309"/>
                    <a:pt x="229" y="235"/>
                  </a:cubicBezTo>
                  <a:cubicBezTo>
                    <a:pt x="315" y="120"/>
                    <a:pt x="344" y="34"/>
                    <a:pt x="315" y="6"/>
                  </a:cubicBezTo>
                  <a:cubicBezTo>
                    <a:pt x="311" y="2"/>
                    <a:pt x="307" y="0"/>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p:cNvSpPr/>
            <p:nvPr/>
          </p:nvSpPr>
          <p:spPr>
            <a:xfrm>
              <a:off x="3287344" y="1878075"/>
              <a:ext cx="14933" cy="40051"/>
            </a:xfrm>
            <a:custGeom>
              <a:avLst/>
              <a:gdLst/>
              <a:ahLst/>
              <a:cxnLst/>
              <a:rect l="l" t="t" r="r" b="b"/>
              <a:pathLst>
                <a:path w="173" h="464" extrusionOk="0">
                  <a:moveTo>
                    <a:pt x="134" y="1"/>
                  </a:moveTo>
                  <a:cubicBezTo>
                    <a:pt x="103" y="1"/>
                    <a:pt x="55" y="103"/>
                    <a:pt x="29" y="206"/>
                  </a:cubicBezTo>
                  <a:cubicBezTo>
                    <a:pt x="0" y="349"/>
                    <a:pt x="0" y="435"/>
                    <a:pt x="29" y="463"/>
                  </a:cubicBezTo>
                  <a:cubicBezTo>
                    <a:pt x="58" y="463"/>
                    <a:pt x="115" y="349"/>
                    <a:pt x="143" y="234"/>
                  </a:cubicBezTo>
                  <a:cubicBezTo>
                    <a:pt x="172" y="120"/>
                    <a:pt x="172" y="5"/>
                    <a:pt x="143" y="5"/>
                  </a:cubicBezTo>
                  <a:cubicBezTo>
                    <a:pt x="140" y="2"/>
                    <a:pt x="137" y="1"/>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3299688" y="1878075"/>
              <a:ext cx="14933" cy="40051"/>
            </a:xfrm>
            <a:custGeom>
              <a:avLst/>
              <a:gdLst/>
              <a:ahLst/>
              <a:cxnLst/>
              <a:rect l="l" t="t" r="r" b="b"/>
              <a:pathLst>
                <a:path w="173" h="464" extrusionOk="0">
                  <a:moveTo>
                    <a:pt x="46" y="1"/>
                  </a:moveTo>
                  <a:cubicBezTo>
                    <a:pt x="41" y="1"/>
                    <a:pt x="35" y="2"/>
                    <a:pt x="29" y="5"/>
                  </a:cubicBezTo>
                  <a:cubicBezTo>
                    <a:pt x="0" y="5"/>
                    <a:pt x="0" y="120"/>
                    <a:pt x="29" y="234"/>
                  </a:cubicBezTo>
                  <a:cubicBezTo>
                    <a:pt x="86" y="377"/>
                    <a:pt x="115" y="463"/>
                    <a:pt x="144" y="463"/>
                  </a:cubicBezTo>
                  <a:cubicBezTo>
                    <a:pt x="172" y="435"/>
                    <a:pt x="172" y="349"/>
                    <a:pt x="144" y="206"/>
                  </a:cubicBezTo>
                  <a:cubicBezTo>
                    <a:pt x="118" y="103"/>
                    <a:pt x="92" y="1"/>
                    <a:pt x="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3304608" y="1875571"/>
              <a:ext cx="27276" cy="33146"/>
            </a:xfrm>
            <a:custGeom>
              <a:avLst/>
              <a:gdLst/>
              <a:ahLst/>
              <a:cxnLst/>
              <a:rect l="l" t="t" r="r" b="b"/>
              <a:pathLst>
                <a:path w="316" h="384" extrusionOk="0">
                  <a:moveTo>
                    <a:pt x="44" y="0"/>
                  </a:moveTo>
                  <a:cubicBezTo>
                    <a:pt x="38" y="0"/>
                    <a:pt x="33" y="2"/>
                    <a:pt x="29" y="6"/>
                  </a:cubicBezTo>
                  <a:cubicBezTo>
                    <a:pt x="1" y="34"/>
                    <a:pt x="29" y="120"/>
                    <a:pt x="115" y="235"/>
                  </a:cubicBezTo>
                  <a:cubicBezTo>
                    <a:pt x="190" y="309"/>
                    <a:pt x="264" y="383"/>
                    <a:pt x="283" y="383"/>
                  </a:cubicBezTo>
                  <a:cubicBezTo>
                    <a:pt x="285" y="383"/>
                    <a:pt x="287" y="382"/>
                    <a:pt x="287" y="378"/>
                  </a:cubicBezTo>
                  <a:cubicBezTo>
                    <a:pt x="316" y="378"/>
                    <a:pt x="287" y="263"/>
                    <a:pt x="201" y="149"/>
                  </a:cubicBezTo>
                  <a:cubicBezTo>
                    <a:pt x="151" y="74"/>
                    <a:pt x="80" y="0"/>
                    <a:pt x="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3309528" y="1872550"/>
              <a:ext cx="37203" cy="21838"/>
            </a:xfrm>
            <a:custGeom>
              <a:avLst/>
              <a:gdLst/>
              <a:ahLst/>
              <a:cxnLst/>
              <a:rect l="l" t="t" r="r" b="b"/>
              <a:pathLst>
                <a:path w="431" h="253" extrusionOk="0">
                  <a:moveTo>
                    <a:pt x="36" y="1"/>
                  </a:moveTo>
                  <a:cubicBezTo>
                    <a:pt x="20" y="1"/>
                    <a:pt x="9" y="4"/>
                    <a:pt x="1" y="12"/>
                  </a:cubicBezTo>
                  <a:cubicBezTo>
                    <a:pt x="1" y="41"/>
                    <a:pt x="58" y="98"/>
                    <a:pt x="173" y="184"/>
                  </a:cubicBezTo>
                  <a:cubicBezTo>
                    <a:pt x="256" y="226"/>
                    <a:pt x="340" y="252"/>
                    <a:pt x="379" y="252"/>
                  </a:cubicBezTo>
                  <a:cubicBezTo>
                    <a:pt x="393" y="252"/>
                    <a:pt x="402" y="249"/>
                    <a:pt x="402" y="241"/>
                  </a:cubicBezTo>
                  <a:cubicBezTo>
                    <a:pt x="430" y="212"/>
                    <a:pt x="344" y="127"/>
                    <a:pt x="230" y="69"/>
                  </a:cubicBezTo>
                  <a:cubicBezTo>
                    <a:pt x="146" y="27"/>
                    <a:pt x="78" y="1"/>
                    <a:pt x="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p:nvPr/>
          </p:nvSpPr>
          <p:spPr>
            <a:xfrm>
              <a:off x="3312031" y="1866163"/>
              <a:ext cx="39620" cy="10962"/>
            </a:xfrm>
            <a:custGeom>
              <a:avLst/>
              <a:gdLst/>
              <a:ahLst/>
              <a:cxnLst/>
              <a:rect l="l" t="t" r="r" b="b"/>
              <a:pathLst>
                <a:path w="459" h="127" extrusionOk="0">
                  <a:moveTo>
                    <a:pt x="230" y="0"/>
                  </a:moveTo>
                  <a:cubicBezTo>
                    <a:pt x="115" y="0"/>
                    <a:pt x="1" y="0"/>
                    <a:pt x="1" y="29"/>
                  </a:cubicBezTo>
                  <a:cubicBezTo>
                    <a:pt x="1" y="57"/>
                    <a:pt x="86" y="86"/>
                    <a:pt x="230" y="115"/>
                  </a:cubicBezTo>
                  <a:cubicBezTo>
                    <a:pt x="263" y="123"/>
                    <a:pt x="297" y="127"/>
                    <a:pt x="327" y="127"/>
                  </a:cubicBezTo>
                  <a:cubicBezTo>
                    <a:pt x="401" y="127"/>
                    <a:pt x="458" y="106"/>
                    <a:pt x="458" y="86"/>
                  </a:cubicBezTo>
                  <a:cubicBezTo>
                    <a:pt x="458" y="57"/>
                    <a:pt x="373" y="0"/>
                    <a:pt x="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p:cNvSpPr/>
            <p:nvPr/>
          </p:nvSpPr>
          <p:spPr>
            <a:xfrm>
              <a:off x="3309528" y="1851921"/>
              <a:ext cx="42123" cy="13724"/>
            </a:xfrm>
            <a:custGeom>
              <a:avLst/>
              <a:gdLst/>
              <a:ahLst/>
              <a:cxnLst/>
              <a:rect l="l" t="t" r="r" b="b"/>
              <a:pathLst>
                <a:path w="488" h="159" extrusionOk="0">
                  <a:moveTo>
                    <a:pt x="387" y="1"/>
                  </a:moveTo>
                  <a:cubicBezTo>
                    <a:pt x="344" y="1"/>
                    <a:pt x="287" y="8"/>
                    <a:pt x="230" y="22"/>
                  </a:cubicBezTo>
                  <a:cubicBezTo>
                    <a:pt x="115" y="51"/>
                    <a:pt x="1" y="108"/>
                    <a:pt x="30" y="137"/>
                  </a:cubicBezTo>
                  <a:cubicBezTo>
                    <a:pt x="30" y="151"/>
                    <a:pt x="58" y="158"/>
                    <a:pt x="101" y="158"/>
                  </a:cubicBezTo>
                  <a:cubicBezTo>
                    <a:pt x="144" y="158"/>
                    <a:pt x="201" y="151"/>
                    <a:pt x="259" y="137"/>
                  </a:cubicBezTo>
                  <a:cubicBezTo>
                    <a:pt x="373" y="108"/>
                    <a:pt x="487" y="51"/>
                    <a:pt x="459" y="22"/>
                  </a:cubicBezTo>
                  <a:cubicBezTo>
                    <a:pt x="459" y="8"/>
                    <a:pt x="430"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p:cNvSpPr/>
            <p:nvPr/>
          </p:nvSpPr>
          <p:spPr>
            <a:xfrm>
              <a:off x="3307111" y="1833362"/>
              <a:ext cx="34700" cy="26068"/>
            </a:xfrm>
            <a:custGeom>
              <a:avLst/>
              <a:gdLst/>
              <a:ahLst/>
              <a:cxnLst/>
              <a:rect l="l" t="t" r="r" b="b"/>
              <a:pathLst>
                <a:path w="402" h="302" extrusionOk="0">
                  <a:moveTo>
                    <a:pt x="351" y="1"/>
                  </a:moveTo>
                  <a:cubicBezTo>
                    <a:pt x="312" y="1"/>
                    <a:pt x="242" y="47"/>
                    <a:pt x="172" y="94"/>
                  </a:cubicBezTo>
                  <a:cubicBezTo>
                    <a:pt x="58" y="180"/>
                    <a:pt x="0" y="266"/>
                    <a:pt x="29" y="294"/>
                  </a:cubicBezTo>
                  <a:cubicBezTo>
                    <a:pt x="29" y="299"/>
                    <a:pt x="33" y="302"/>
                    <a:pt x="39" y="302"/>
                  </a:cubicBezTo>
                  <a:cubicBezTo>
                    <a:pt x="69" y="302"/>
                    <a:pt x="159" y="251"/>
                    <a:pt x="229" y="180"/>
                  </a:cubicBezTo>
                  <a:cubicBezTo>
                    <a:pt x="344" y="123"/>
                    <a:pt x="401" y="8"/>
                    <a:pt x="372" y="8"/>
                  </a:cubicBezTo>
                  <a:cubicBezTo>
                    <a:pt x="367" y="3"/>
                    <a:pt x="360" y="1"/>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3302191" y="1821192"/>
              <a:ext cx="24773" cy="35649"/>
            </a:xfrm>
            <a:custGeom>
              <a:avLst/>
              <a:gdLst/>
              <a:ahLst/>
              <a:cxnLst/>
              <a:rect l="l" t="t" r="r" b="b"/>
              <a:pathLst>
                <a:path w="287" h="413" extrusionOk="0">
                  <a:moveTo>
                    <a:pt x="216" y="1"/>
                  </a:moveTo>
                  <a:cubicBezTo>
                    <a:pt x="185" y="1"/>
                    <a:pt x="136" y="78"/>
                    <a:pt x="86" y="178"/>
                  </a:cubicBezTo>
                  <a:cubicBezTo>
                    <a:pt x="29" y="292"/>
                    <a:pt x="0" y="407"/>
                    <a:pt x="29" y="407"/>
                  </a:cubicBezTo>
                  <a:cubicBezTo>
                    <a:pt x="32" y="410"/>
                    <a:pt x="37" y="412"/>
                    <a:pt x="43" y="412"/>
                  </a:cubicBezTo>
                  <a:cubicBezTo>
                    <a:pt x="79" y="412"/>
                    <a:pt x="151" y="334"/>
                    <a:pt x="200" y="235"/>
                  </a:cubicBezTo>
                  <a:cubicBezTo>
                    <a:pt x="258" y="121"/>
                    <a:pt x="286" y="6"/>
                    <a:pt x="229" y="6"/>
                  </a:cubicBezTo>
                  <a:cubicBezTo>
                    <a:pt x="225" y="2"/>
                    <a:pt x="221" y="1"/>
                    <a:pt x="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3297184" y="1816358"/>
              <a:ext cx="10013" cy="39965"/>
            </a:xfrm>
            <a:custGeom>
              <a:avLst/>
              <a:gdLst/>
              <a:ahLst/>
              <a:cxnLst/>
              <a:rect l="l" t="t" r="r" b="b"/>
              <a:pathLst>
                <a:path w="116" h="463" extrusionOk="0">
                  <a:moveTo>
                    <a:pt x="42" y="0"/>
                  </a:moveTo>
                  <a:cubicBezTo>
                    <a:pt x="1" y="0"/>
                    <a:pt x="1" y="106"/>
                    <a:pt x="1" y="234"/>
                  </a:cubicBezTo>
                  <a:cubicBezTo>
                    <a:pt x="1" y="348"/>
                    <a:pt x="29" y="463"/>
                    <a:pt x="58" y="463"/>
                  </a:cubicBezTo>
                  <a:cubicBezTo>
                    <a:pt x="87" y="463"/>
                    <a:pt x="115" y="348"/>
                    <a:pt x="115" y="234"/>
                  </a:cubicBezTo>
                  <a:cubicBezTo>
                    <a:pt x="115" y="91"/>
                    <a:pt x="115" y="5"/>
                    <a:pt x="58" y="5"/>
                  </a:cubicBezTo>
                  <a:cubicBezTo>
                    <a:pt x="52" y="2"/>
                    <a:pt x="47" y="0"/>
                    <a:pt x="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3279921" y="1819206"/>
              <a:ext cx="19853" cy="37634"/>
            </a:xfrm>
            <a:custGeom>
              <a:avLst/>
              <a:gdLst/>
              <a:ahLst/>
              <a:cxnLst/>
              <a:rect l="l" t="t" r="r" b="b"/>
              <a:pathLst>
                <a:path w="230" h="436" extrusionOk="0">
                  <a:moveTo>
                    <a:pt x="29" y="0"/>
                  </a:moveTo>
                  <a:cubicBezTo>
                    <a:pt x="1" y="29"/>
                    <a:pt x="1" y="115"/>
                    <a:pt x="58" y="258"/>
                  </a:cubicBezTo>
                  <a:cubicBezTo>
                    <a:pt x="107" y="357"/>
                    <a:pt x="157" y="435"/>
                    <a:pt x="188" y="435"/>
                  </a:cubicBezTo>
                  <a:cubicBezTo>
                    <a:pt x="193" y="435"/>
                    <a:pt x="197" y="433"/>
                    <a:pt x="201" y="430"/>
                  </a:cubicBezTo>
                  <a:cubicBezTo>
                    <a:pt x="229" y="430"/>
                    <a:pt x="201" y="315"/>
                    <a:pt x="172" y="201"/>
                  </a:cubicBezTo>
                  <a:cubicBezTo>
                    <a:pt x="144" y="86"/>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p:nvPr/>
          </p:nvSpPr>
          <p:spPr>
            <a:xfrm>
              <a:off x="3296667" y="1852180"/>
              <a:ext cx="22874" cy="29607"/>
            </a:xfrm>
            <a:custGeom>
              <a:avLst/>
              <a:gdLst/>
              <a:ahLst/>
              <a:cxnLst/>
              <a:rect l="l" t="t" r="r" b="b"/>
              <a:pathLst>
                <a:path w="265" h="343" extrusionOk="0">
                  <a:moveTo>
                    <a:pt x="104" y="0"/>
                  </a:moveTo>
                  <a:cubicBezTo>
                    <a:pt x="1" y="0"/>
                    <a:pt x="3" y="342"/>
                    <a:pt x="111" y="342"/>
                  </a:cubicBezTo>
                  <a:cubicBezTo>
                    <a:pt x="130" y="342"/>
                    <a:pt x="153" y="331"/>
                    <a:pt x="179" y="305"/>
                  </a:cubicBezTo>
                  <a:cubicBezTo>
                    <a:pt x="264" y="219"/>
                    <a:pt x="264" y="105"/>
                    <a:pt x="179" y="48"/>
                  </a:cubicBezTo>
                  <a:cubicBezTo>
                    <a:pt x="149" y="14"/>
                    <a:pt x="124" y="0"/>
                    <a:pt x="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p:nvPr/>
          </p:nvSpPr>
          <p:spPr>
            <a:xfrm>
              <a:off x="3284841" y="1858740"/>
              <a:ext cx="36944" cy="19508"/>
            </a:xfrm>
            <a:custGeom>
              <a:avLst/>
              <a:gdLst/>
              <a:ahLst/>
              <a:cxnLst/>
              <a:rect l="l" t="t" r="r" b="b"/>
              <a:pathLst>
                <a:path w="428" h="226" extrusionOk="0">
                  <a:moveTo>
                    <a:pt x="316" y="0"/>
                  </a:moveTo>
                  <a:cubicBezTo>
                    <a:pt x="316" y="29"/>
                    <a:pt x="316" y="86"/>
                    <a:pt x="287" y="115"/>
                  </a:cubicBezTo>
                  <a:cubicBezTo>
                    <a:pt x="244" y="143"/>
                    <a:pt x="194" y="158"/>
                    <a:pt x="147" y="158"/>
                  </a:cubicBezTo>
                  <a:cubicBezTo>
                    <a:pt x="101" y="158"/>
                    <a:pt x="58" y="143"/>
                    <a:pt x="29" y="115"/>
                  </a:cubicBezTo>
                  <a:lnTo>
                    <a:pt x="29" y="86"/>
                  </a:lnTo>
                  <a:lnTo>
                    <a:pt x="1" y="115"/>
                  </a:lnTo>
                  <a:cubicBezTo>
                    <a:pt x="1" y="194"/>
                    <a:pt x="59" y="225"/>
                    <a:pt x="128" y="225"/>
                  </a:cubicBezTo>
                  <a:cubicBezTo>
                    <a:pt x="258" y="225"/>
                    <a:pt x="428" y="113"/>
                    <a:pt x="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p:cNvSpPr/>
            <p:nvPr/>
          </p:nvSpPr>
          <p:spPr>
            <a:xfrm>
              <a:off x="3741890" y="1834053"/>
              <a:ext cx="22270" cy="20457"/>
            </a:xfrm>
            <a:custGeom>
              <a:avLst/>
              <a:gdLst/>
              <a:ahLst/>
              <a:cxnLst/>
              <a:rect l="l" t="t" r="r" b="b"/>
              <a:pathLst>
                <a:path w="258" h="237" extrusionOk="0">
                  <a:moveTo>
                    <a:pt x="229" y="0"/>
                  </a:moveTo>
                  <a:cubicBezTo>
                    <a:pt x="229" y="0"/>
                    <a:pt x="143" y="29"/>
                    <a:pt x="86" y="86"/>
                  </a:cubicBezTo>
                  <a:cubicBezTo>
                    <a:pt x="29" y="143"/>
                    <a:pt x="0" y="229"/>
                    <a:pt x="0" y="229"/>
                  </a:cubicBezTo>
                  <a:cubicBezTo>
                    <a:pt x="6" y="234"/>
                    <a:pt x="12" y="237"/>
                    <a:pt x="19" y="237"/>
                  </a:cubicBezTo>
                  <a:cubicBezTo>
                    <a:pt x="50" y="237"/>
                    <a:pt x="97" y="190"/>
                    <a:pt x="143" y="143"/>
                  </a:cubicBezTo>
                  <a:cubicBezTo>
                    <a:pt x="201" y="86"/>
                    <a:pt x="258" y="29"/>
                    <a:pt x="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p:cNvSpPr/>
            <p:nvPr/>
          </p:nvSpPr>
          <p:spPr>
            <a:xfrm>
              <a:off x="3734466" y="1812646"/>
              <a:ext cx="27276" cy="14070"/>
            </a:xfrm>
            <a:custGeom>
              <a:avLst/>
              <a:gdLst/>
              <a:ahLst/>
              <a:cxnLst/>
              <a:rect l="l" t="t" r="r" b="b"/>
              <a:pathLst>
                <a:path w="316" h="163" extrusionOk="0">
                  <a:moveTo>
                    <a:pt x="65" y="0"/>
                  </a:moveTo>
                  <a:cubicBezTo>
                    <a:pt x="44" y="0"/>
                    <a:pt x="29" y="7"/>
                    <a:pt x="29" y="19"/>
                  </a:cubicBezTo>
                  <a:cubicBezTo>
                    <a:pt x="0" y="19"/>
                    <a:pt x="58" y="76"/>
                    <a:pt x="144" y="105"/>
                  </a:cubicBezTo>
                  <a:cubicBezTo>
                    <a:pt x="229" y="162"/>
                    <a:pt x="287" y="162"/>
                    <a:pt x="315" y="162"/>
                  </a:cubicBezTo>
                  <a:cubicBezTo>
                    <a:pt x="315" y="134"/>
                    <a:pt x="258" y="76"/>
                    <a:pt x="172" y="48"/>
                  </a:cubicBezTo>
                  <a:cubicBezTo>
                    <a:pt x="139" y="14"/>
                    <a:pt x="95" y="0"/>
                    <a:pt x="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p:cNvSpPr/>
            <p:nvPr/>
          </p:nvSpPr>
          <p:spPr>
            <a:xfrm>
              <a:off x="3731963" y="1824127"/>
              <a:ext cx="27276" cy="7510"/>
            </a:xfrm>
            <a:custGeom>
              <a:avLst/>
              <a:gdLst/>
              <a:ahLst/>
              <a:cxnLst/>
              <a:rect l="l" t="t" r="r" b="b"/>
              <a:pathLst>
                <a:path w="316" h="87" extrusionOk="0">
                  <a:moveTo>
                    <a:pt x="173" y="1"/>
                  </a:moveTo>
                  <a:cubicBezTo>
                    <a:pt x="87" y="1"/>
                    <a:pt x="1" y="1"/>
                    <a:pt x="1" y="29"/>
                  </a:cubicBezTo>
                  <a:cubicBezTo>
                    <a:pt x="1" y="58"/>
                    <a:pt x="87" y="87"/>
                    <a:pt x="173" y="87"/>
                  </a:cubicBezTo>
                  <a:cubicBezTo>
                    <a:pt x="258" y="87"/>
                    <a:pt x="316" y="87"/>
                    <a:pt x="316" y="58"/>
                  </a:cubicBezTo>
                  <a:cubicBezTo>
                    <a:pt x="316" y="29"/>
                    <a:pt x="258" y="1"/>
                    <a:pt x="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3734466" y="1830514"/>
              <a:ext cx="27276" cy="12084"/>
            </a:xfrm>
            <a:custGeom>
              <a:avLst/>
              <a:gdLst/>
              <a:ahLst/>
              <a:cxnLst/>
              <a:rect l="l" t="t" r="r" b="b"/>
              <a:pathLst>
                <a:path w="316" h="140" extrusionOk="0">
                  <a:moveTo>
                    <a:pt x="273" y="1"/>
                  </a:moveTo>
                  <a:cubicBezTo>
                    <a:pt x="251" y="1"/>
                    <a:pt x="204" y="21"/>
                    <a:pt x="144" y="41"/>
                  </a:cubicBezTo>
                  <a:cubicBezTo>
                    <a:pt x="58" y="41"/>
                    <a:pt x="0" y="98"/>
                    <a:pt x="0" y="127"/>
                  </a:cubicBezTo>
                  <a:cubicBezTo>
                    <a:pt x="0" y="137"/>
                    <a:pt x="10" y="140"/>
                    <a:pt x="26" y="140"/>
                  </a:cubicBezTo>
                  <a:cubicBezTo>
                    <a:pt x="58" y="140"/>
                    <a:pt x="115" y="127"/>
                    <a:pt x="172" y="127"/>
                  </a:cubicBezTo>
                  <a:cubicBezTo>
                    <a:pt x="258" y="70"/>
                    <a:pt x="315" y="41"/>
                    <a:pt x="287" y="13"/>
                  </a:cubicBezTo>
                  <a:cubicBezTo>
                    <a:pt x="287" y="4"/>
                    <a:pt x="282"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3751730" y="1836470"/>
              <a:ext cx="14933" cy="25464"/>
            </a:xfrm>
            <a:custGeom>
              <a:avLst/>
              <a:gdLst/>
              <a:ahLst/>
              <a:cxnLst/>
              <a:rect l="l" t="t" r="r" b="b"/>
              <a:pathLst>
                <a:path w="173" h="295" extrusionOk="0">
                  <a:moveTo>
                    <a:pt x="144" y="1"/>
                  </a:moveTo>
                  <a:cubicBezTo>
                    <a:pt x="115" y="1"/>
                    <a:pt x="87" y="58"/>
                    <a:pt x="58" y="144"/>
                  </a:cubicBezTo>
                  <a:cubicBezTo>
                    <a:pt x="29" y="230"/>
                    <a:pt x="1" y="287"/>
                    <a:pt x="29" y="287"/>
                  </a:cubicBezTo>
                  <a:cubicBezTo>
                    <a:pt x="34" y="292"/>
                    <a:pt x="40" y="294"/>
                    <a:pt x="45" y="294"/>
                  </a:cubicBezTo>
                  <a:cubicBezTo>
                    <a:pt x="68" y="294"/>
                    <a:pt x="92" y="243"/>
                    <a:pt x="115" y="172"/>
                  </a:cubicBezTo>
                  <a:cubicBezTo>
                    <a:pt x="173" y="87"/>
                    <a:pt x="173"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3764073" y="1836470"/>
              <a:ext cx="7510" cy="27276"/>
            </a:xfrm>
            <a:custGeom>
              <a:avLst/>
              <a:gdLst/>
              <a:ahLst/>
              <a:cxnLst/>
              <a:rect l="l" t="t" r="r" b="b"/>
              <a:pathLst>
                <a:path w="87" h="316" extrusionOk="0">
                  <a:moveTo>
                    <a:pt x="30" y="1"/>
                  </a:moveTo>
                  <a:cubicBezTo>
                    <a:pt x="30" y="1"/>
                    <a:pt x="1" y="87"/>
                    <a:pt x="1" y="172"/>
                  </a:cubicBezTo>
                  <a:cubicBezTo>
                    <a:pt x="1" y="258"/>
                    <a:pt x="30" y="316"/>
                    <a:pt x="58" y="316"/>
                  </a:cubicBezTo>
                  <a:cubicBezTo>
                    <a:pt x="87" y="316"/>
                    <a:pt x="87" y="258"/>
                    <a:pt x="87" y="172"/>
                  </a:cubicBezTo>
                  <a:cubicBezTo>
                    <a:pt x="87" y="87"/>
                    <a:pt x="58" y="1"/>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p:cNvSpPr/>
            <p:nvPr/>
          </p:nvSpPr>
          <p:spPr>
            <a:xfrm>
              <a:off x="3769079" y="1836470"/>
              <a:ext cx="14847" cy="24773"/>
            </a:xfrm>
            <a:custGeom>
              <a:avLst/>
              <a:gdLst/>
              <a:ahLst/>
              <a:cxnLst/>
              <a:rect l="l" t="t" r="r" b="b"/>
              <a:pathLst>
                <a:path w="172" h="287" extrusionOk="0">
                  <a:moveTo>
                    <a:pt x="29" y="1"/>
                  </a:moveTo>
                  <a:cubicBezTo>
                    <a:pt x="0" y="1"/>
                    <a:pt x="29" y="87"/>
                    <a:pt x="57" y="172"/>
                  </a:cubicBezTo>
                  <a:cubicBezTo>
                    <a:pt x="86" y="230"/>
                    <a:pt x="143" y="287"/>
                    <a:pt x="172" y="287"/>
                  </a:cubicBezTo>
                  <a:cubicBezTo>
                    <a:pt x="172" y="287"/>
                    <a:pt x="172" y="201"/>
                    <a:pt x="115" y="115"/>
                  </a:cubicBezTo>
                  <a:cubicBezTo>
                    <a:pt x="86" y="58"/>
                    <a:pt x="29"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p:cNvSpPr/>
            <p:nvPr/>
          </p:nvSpPr>
          <p:spPr>
            <a:xfrm>
              <a:off x="3771496" y="1835520"/>
              <a:ext cx="24773" cy="18990"/>
            </a:xfrm>
            <a:custGeom>
              <a:avLst/>
              <a:gdLst/>
              <a:ahLst/>
              <a:cxnLst/>
              <a:rect l="l" t="t" r="r" b="b"/>
              <a:pathLst>
                <a:path w="287" h="220" extrusionOk="0">
                  <a:moveTo>
                    <a:pt x="41" y="1"/>
                  </a:moveTo>
                  <a:cubicBezTo>
                    <a:pt x="33" y="1"/>
                    <a:pt x="29" y="4"/>
                    <a:pt x="29" y="12"/>
                  </a:cubicBezTo>
                  <a:cubicBezTo>
                    <a:pt x="1" y="12"/>
                    <a:pt x="29" y="69"/>
                    <a:pt x="115" y="126"/>
                  </a:cubicBezTo>
                  <a:cubicBezTo>
                    <a:pt x="162" y="173"/>
                    <a:pt x="228" y="220"/>
                    <a:pt x="250" y="220"/>
                  </a:cubicBezTo>
                  <a:cubicBezTo>
                    <a:pt x="255" y="220"/>
                    <a:pt x="258" y="217"/>
                    <a:pt x="258" y="212"/>
                  </a:cubicBezTo>
                  <a:cubicBezTo>
                    <a:pt x="287" y="183"/>
                    <a:pt x="230" y="126"/>
                    <a:pt x="172" y="69"/>
                  </a:cubicBezTo>
                  <a:cubicBezTo>
                    <a:pt x="110" y="27"/>
                    <a:pt x="62" y="1"/>
                    <a:pt x="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3773999" y="1829737"/>
              <a:ext cx="27276" cy="11135"/>
            </a:xfrm>
            <a:custGeom>
              <a:avLst/>
              <a:gdLst/>
              <a:ahLst/>
              <a:cxnLst/>
              <a:rect l="l" t="t" r="r" b="b"/>
              <a:pathLst>
                <a:path w="316" h="129" extrusionOk="0">
                  <a:moveTo>
                    <a:pt x="65" y="0"/>
                  </a:moveTo>
                  <a:cubicBezTo>
                    <a:pt x="36" y="0"/>
                    <a:pt x="15" y="7"/>
                    <a:pt x="0" y="22"/>
                  </a:cubicBezTo>
                  <a:cubicBezTo>
                    <a:pt x="0" y="50"/>
                    <a:pt x="58" y="79"/>
                    <a:pt x="143" y="107"/>
                  </a:cubicBezTo>
                  <a:cubicBezTo>
                    <a:pt x="186" y="122"/>
                    <a:pt x="229" y="129"/>
                    <a:pt x="262" y="129"/>
                  </a:cubicBezTo>
                  <a:cubicBezTo>
                    <a:pt x="294" y="129"/>
                    <a:pt x="315" y="122"/>
                    <a:pt x="315" y="107"/>
                  </a:cubicBezTo>
                  <a:cubicBezTo>
                    <a:pt x="315" y="79"/>
                    <a:pt x="258" y="50"/>
                    <a:pt x="172" y="22"/>
                  </a:cubicBezTo>
                  <a:cubicBezTo>
                    <a:pt x="129" y="7"/>
                    <a:pt x="93" y="0"/>
                    <a:pt x="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3776416" y="1823004"/>
              <a:ext cx="27276" cy="7251"/>
            </a:xfrm>
            <a:custGeom>
              <a:avLst/>
              <a:gdLst/>
              <a:ahLst/>
              <a:cxnLst/>
              <a:rect l="l" t="t" r="r" b="b"/>
              <a:pathLst>
                <a:path w="316" h="84" extrusionOk="0">
                  <a:moveTo>
                    <a:pt x="227" y="1"/>
                  </a:moveTo>
                  <a:cubicBezTo>
                    <a:pt x="201" y="1"/>
                    <a:pt x="173" y="4"/>
                    <a:pt x="144" y="14"/>
                  </a:cubicBezTo>
                  <a:cubicBezTo>
                    <a:pt x="58" y="14"/>
                    <a:pt x="1" y="42"/>
                    <a:pt x="1" y="71"/>
                  </a:cubicBezTo>
                  <a:cubicBezTo>
                    <a:pt x="1" y="71"/>
                    <a:pt x="26" y="84"/>
                    <a:pt x="77" y="84"/>
                  </a:cubicBezTo>
                  <a:cubicBezTo>
                    <a:pt x="103" y="84"/>
                    <a:pt x="135" y="80"/>
                    <a:pt x="173" y="71"/>
                  </a:cubicBezTo>
                  <a:cubicBezTo>
                    <a:pt x="259" y="71"/>
                    <a:pt x="316" y="42"/>
                    <a:pt x="316" y="14"/>
                  </a:cubicBezTo>
                  <a:cubicBezTo>
                    <a:pt x="316" y="14"/>
                    <a:pt x="278" y="1"/>
                    <a:pt x="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p:nvPr/>
          </p:nvSpPr>
          <p:spPr>
            <a:xfrm>
              <a:off x="3771496" y="1810747"/>
              <a:ext cx="27276" cy="15969"/>
            </a:xfrm>
            <a:custGeom>
              <a:avLst/>
              <a:gdLst/>
              <a:ahLst/>
              <a:cxnLst/>
              <a:rect l="l" t="t" r="r" b="b"/>
              <a:pathLst>
                <a:path w="316" h="185" extrusionOk="0">
                  <a:moveTo>
                    <a:pt x="268" y="1"/>
                  </a:moveTo>
                  <a:cubicBezTo>
                    <a:pt x="239" y="1"/>
                    <a:pt x="184" y="21"/>
                    <a:pt x="144" y="41"/>
                  </a:cubicBezTo>
                  <a:cubicBezTo>
                    <a:pt x="58" y="98"/>
                    <a:pt x="1" y="156"/>
                    <a:pt x="29" y="184"/>
                  </a:cubicBezTo>
                  <a:cubicBezTo>
                    <a:pt x="29" y="184"/>
                    <a:pt x="115" y="184"/>
                    <a:pt x="172" y="127"/>
                  </a:cubicBezTo>
                  <a:cubicBezTo>
                    <a:pt x="258" y="70"/>
                    <a:pt x="316" y="13"/>
                    <a:pt x="287" y="13"/>
                  </a:cubicBezTo>
                  <a:cubicBezTo>
                    <a:pt x="287" y="4"/>
                    <a:pt x="280" y="1"/>
                    <a:pt x="2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3769079" y="1801943"/>
              <a:ext cx="19853" cy="22960"/>
            </a:xfrm>
            <a:custGeom>
              <a:avLst/>
              <a:gdLst/>
              <a:ahLst/>
              <a:cxnLst/>
              <a:rect l="l" t="t" r="r" b="b"/>
              <a:pathLst>
                <a:path w="230" h="266" extrusionOk="0">
                  <a:moveTo>
                    <a:pt x="200" y="0"/>
                  </a:moveTo>
                  <a:cubicBezTo>
                    <a:pt x="200" y="0"/>
                    <a:pt x="143" y="29"/>
                    <a:pt x="86" y="115"/>
                  </a:cubicBezTo>
                  <a:cubicBezTo>
                    <a:pt x="29" y="172"/>
                    <a:pt x="0" y="258"/>
                    <a:pt x="29" y="258"/>
                  </a:cubicBezTo>
                  <a:cubicBezTo>
                    <a:pt x="34" y="263"/>
                    <a:pt x="40" y="265"/>
                    <a:pt x="46" y="265"/>
                  </a:cubicBezTo>
                  <a:cubicBezTo>
                    <a:pt x="77" y="265"/>
                    <a:pt x="120" y="214"/>
                    <a:pt x="143" y="143"/>
                  </a:cubicBezTo>
                  <a:cubicBezTo>
                    <a:pt x="200" y="86"/>
                    <a:pt x="229" y="0"/>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3766576" y="1794520"/>
              <a:ext cx="9927" cy="27276"/>
            </a:xfrm>
            <a:custGeom>
              <a:avLst/>
              <a:gdLst/>
              <a:ahLst/>
              <a:cxnLst/>
              <a:rect l="l" t="t" r="r" b="b"/>
              <a:pathLst>
                <a:path w="115" h="316" extrusionOk="0">
                  <a:moveTo>
                    <a:pt x="86" y="0"/>
                  </a:moveTo>
                  <a:cubicBezTo>
                    <a:pt x="86" y="0"/>
                    <a:pt x="29" y="57"/>
                    <a:pt x="29" y="143"/>
                  </a:cubicBezTo>
                  <a:cubicBezTo>
                    <a:pt x="1" y="229"/>
                    <a:pt x="29" y="315"/>
                    <a:pt x="29" y="315"/>
                  </a:cubicBezTo>
                  <a:cubicBezTo>
                    <a:pt x="29" y="315"/>
                    <a:pt x="58" y="258"/>
                    <a:pt x="86" y="172"/>
                  </a:cubicBezTo>
                  <a:cubicBezTo>
                    <a:pt x="115" y="86"/>
                    <a:pt x="86" y="0"/>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p:cNvSpPr/>
            <p:nvPr/>
          </p:nvSpPr>
          <p:spPr>
            <a:xfrm>
              <a:off x="3756736" y="1794520"/>
              <a:ext cx="9927" cy="27276"/>
            </a:xfrm>
            <a:custGeom>
              <a:avLst/>
              <a:gdLst/>
              <a:ahLst/>
              <a:cxnLst/>
              <a:rect l="l" t="t" r="r" b="b"/>
              <a:pathLst>
                <a:path w="115" h="316" extrusionOk="0">
                  <a:moveTo>
                    <a:pt x="29" y="0"/>
                  </a:moveTo>
                  <a:cubicBezTo>
                    <a:pt x="0" y="29"/>
                    <a:pt x="29" y="86"/>
                    <a:pt x="29" y="172"/>
                  </a:cubicBezTo>
                  <a:cubicBezTo>
                    <a:pt x="29" y="258"/>
                    <a:pt x="57" y="315"/>
                    <a:pt x="86" y="315"/>
                  </a:cubicBezTo>
                  <a:cubicBezTo>
                    <a:pt x="115" y="315"/>
                    <a:pt x="115" y="229"/>
                    <a:pt x="86" y="143"/>
                  </a:cubicBezTo>
                  <a:cubicBezTo>
                    <a:pt x="86" y="57"/>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3744306" y="1801253"/>
              <a:ext cx="19853" cy="22960"/>
            </a:xfrm>
            <a:custGeom>
              <a:avLst/>
              <a:gdLst/>
              <a:ahLst/>
              <a:cxnLst/>
              <a:rect l="l" t="t" r="r" b="b"/>
              <a:pathLst>
                <a:path w="230" h="266" extrusionOk="0">
                  <a:moveTo>
                    <a:pt x="35" y="0"/>
                  </a:moveTo>
                  <a:cubicBezTo>
                    <a:pt x="31" y="0"/>
                    <a:pt x="30" y="3"/>
                    <a:pt x="30" y="8"/>
                  </a:cubicBezTo>
                  <a:cubicBezTo>
                    <a:pt x="1" y="8"/>
                    <a:pt x="30" y="94"/>
                    <a:pt x="87" y="151"/>
                  </a:cubicBezTo>
                  <a:cubicBezTo>
                    <a:pt x="144" y="237"/>
                    <a:pt x="201" y="266"/>
                    <a:pt x="230" y="266"/>
                  </a:cubicBezTo>
                  <a:cubicBezTo>
                    <a:pt x="230" y="237"/>
                    <a:pt x="230" y="180"/>
                    <a:pt x="144" y="94"/>
                  </a:cubicBezTo>
                  <a:cubicBezTo>
                    <a:pt x="97" y="47"/>
                    <a:pt x="51"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3739386" y="1805914"/>
              <a:ext cx="22356" cy="19249"/>
            </a:xfrm>
            <a:custGeom>
              <a:avLst/>
              <a:gdLst/>
              <a:ahLst/>
              <a:cxnLst/>
              <a:rect l="l" t="t" r="r" b="b"/>
              <a:pathLst>
                <a:path w="259" h="223" extrusionOk="0">
                  <a:moveTo>
                    <a:pt x="46" y="0"/>
                  </a:moveTo>
                  <a:cubicBezTo>
                    <a:pt x="35" y="0"/>
                    <a:pt x="29" y="4"/>
                    <a:pt x="29" y="11"/>
                  </a:cubicBezTo>
                  <a:cubicBezTo>
                    <a:pt x="1" y="11"/>
                    <a:pt x="58" y="69"/>
                    <a:pt x="115" y="154"/>
                  </a:cubicBezTo>
                  <a:cubicBezTo>
                    <a:pt x="157" y="196"/>
                    <a:pt x="214" y="223"/>
                    <a:pt x="242" y="223"/>
                  </a:cubicBezTo>
                  <a:cubicBezTo>
                    <a:pt x="252" y="223"/>
                    <a:pt x="258" y="219"/>
                    <a:pt x="258" y="212"/>
                  </a:cubicBezTo>
                  <a:cubicBezTo>
                    <a:pt x="258" y="212"/>
                    <a:pt x="230" y="126"/>
                    <a:pt x="172" y="69"/>
                  </a:cubicBezTo>
                  <a:cubicBezTo>
                    <a:pt x="131" y="27"/>
                    <a:pt x="73"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5"/>
            <p:cNvSpPr/>
            <p:nvPr/>
          </p:nvSpPr>
          <p:spPr>
            <a:xfrm>
              <a:off x="3734466" y="1817308"/>
              <a:ext cx="27276" cy="11221"/>
            </a:xfrm>
            <a:custGeom>
              <a:avLst/>
              <a:gdLst/>
              <a:ahLst/>
              <a:cxnLst/>
              <a:rect l="l" t="t" r="r" b="b"/>
              <a:pathLst>
                <a:path w="316" h="130" extrusionOk="0">
                  <a:moveTo>
                    <a:pt x="54" y="1"/>
                  </a:moveTo>
                  <a:cubicBezTo>
                    <a:pt x="22" y="1"/>
                    <a:pt x="0" y="8"/>
                    <a:pt x="0" y="22"/>
                  </a:cubicBezTo>
                  <a:cubicBezTo>
                    <a:pt x="0" y="51"/>
                    <a:pt x="58" y="80"/>
                    <a:pt x="144" y="108"/>
                  </a:cubicBezTo>
                  <a:cubicBezTo>
                    <a:pt x="172" y="123"/>
                    <a:pt x="208" y="130"/>
                    <a:pt x="237" y="130"/>
                  </a:cubicBezTo>
                  <a:cubicBezTo>
                    <a:pt x="265" y="130"/>
                    <a:pt x="287" y="123"/>
                    <a:pt x="287" y="108"/>
                  </a:cubicBezTo>
                  <a:cubicBezTo>
                    <a:pt x="315" y="80"/>
                    <a:pt x="229" y="51"/>
                    <a:pt x="172" y="22"/>
                  </a:cubicBezTo>
                  <a:cubicBezTo>
                    <a:pt x="129" y="8"/>
                    <a:pt x="86" y="1"/>
                    <a:pt x="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5"/>
            <p:cNvSpPr/>
            <p:nvPr/>
          </p:nvSpPr>
          <p:spPr>
            <a:xfrm>
              <a:off x="3731963" y="1828097"/>
              <a:ext cx="27276" cy="8459"/>
            </a:xfrm>
            <a:custGeom>
              <a:avLst/>
              <a:gdLst/>
              <a:ahLst/>
              <a:cxnLst/>
              <a:rect l="l" t="t" r="r" b="b"/>
              <a:pathLst>
                <a:path w="316" h="98" extrusionOk="0">
                  <a:moveTo>
                    <a:pt x="240" y="0"/>
                  </a:moveTo>
                  <a:cubicBezTo>
                    <a:pt x="220" y="0"/>
                    <a:pt x="198" y="4"/>
                    <a:pt x="173" y="12"/>
                  </a:cubicBezTo>
                  <a:cubicBezTo>
                    <a:pt x="58" y="12"/>
                    <a:pt x="1" y="41"/>
                    <a:pt x="1" y="69"/>
                  </a:cubicBezTo>
                  <a:cubicBezTo>
                    <a:pt x="1" y="69"/>
                    <a:pt x="87" y="98"/>
                    <a:pt x="173" y="98"/>
                  </a:cubicBezTo>
                  <a:cubicBezTo>
                    <a:pt x="258" y="98"/>
                    <a:pt x="316" y="41"/>
                    <a:pt x="316" y="41"/>
                  </a:cubicBezTo>
                  <a:cubicBezTo>
                    <a:pt x="316" y="20"/>
                    <a:pt x="287" y="0"/>
                    <a:pt x="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3736969" y="1831550"/>
              <a:ext cx="24773" cy="15882"/>
            </a:xfrm>
            <a:custGeom>
              <a:avLst/>
              <a:gdLst/>
              <a:ahLst/>
              <a:cxnLst/>
              <a:rect l="l" t="t" r="r" b="b"/>
              <a:pathLst>
                <a:path w="287" h="184" extrusionOk="0">
                  <a:moveTo>
                    <a:pt x="286" y="1"/>
                  </a:moveTo>
                  <a:cubicBezTo>
                    <a:pt x="258" y="1"/>
                    <a:pt x="200" y="1"/>
                    <a:pt x="115" y="58"/>
                  </a:cubicBezTo>
                  <a:cubicBezTo>
                    <a:pt x="57" y="115"/>
                    <a:pt x="0" y="144"/>
                    <a:pt x="0" y="172"/>
                  </a:cubicBezTo>
                  <a:cubicBezTo>
                    <a:pt x="0" y="180"/>
                    <a:pt x="6" y="183"/>
                    <a:pt x="17" y="183"/>
                  </a:cubicBezTo>
                  <a:cubicBezTo>
                    <a:pt x="46" y="183"/>
                    <a:pt x="109" y="157"/>
                    <a:pt x="172" y="115"/>
                  </a:cubicBezTo>
                  <a:cubicBezTo>
                    <a:pt x="229" y="86"/>
                    <a:pt x="286" y="29"/>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5"/>
            <p:cNvSpPr/>
            <p:nvPr/>
          </p:nvSpPr>
          <p:spPr>
            <a:xfrm>
              <a:off x="3746810" y="1835866"/>
              <a:ext cx="19853" cy="22960"/>
            </a:xfrm>
            <a:custGeom>
              <a:avLst/>
              <a:gdLst/>
              <a:ahLst/>
              <a:cxnLst/>
              <a:rect l="l" t="t" r="r" b="b"/>
              <a:pathLst>
                <a:path w="230" h="266" extrusionOk="0">
                  <a:moveTo>
                    <a:pt x="182" y="0"/>
                  </a:moveTo>
                  <a:cubicBezTo>
                    <a:pt x="151" y="0"/>
                    <a:pt x="105" y="47"/>
                    <a:pt x="58" y="94"/>
                  </a:cubicBezTo>
                  <a:cubicBezTo>
                    <a:pt x="29" y="179"/>
                    <a:pt x="1" y="237"/>
                    <a:pt x="1" y="265"/>
                  </a:cubicBezTo>
                  <a:cubicBezTo>
                    <a:pt x="29" y="265"/>
                    <a:pt x="86" y="208"/>
                    <a:pt x="144" y="151"/>
                  </a:cubicBezTo>
                  <a:cubicBezTo>
                    <a:pt x="201" y="65"/>
                    <a:pt x="230" y="8"/>
                    <a:pt x="201" y="8"/>
                  </a:cubicBezTo>
                  <a:cubicBezTo>
                    <a:pt x="196" y="3"/>
                    <a:pt x="189" y="0"/>
                    <a:pt x="1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5"/>
            <p:cNvSpPr/>
            <p:nvPr/>
          </p:nvSpPr>
          <p:spPr>
            <a:xfrm>
              <a:off x="3756736" y="1836470"/>
              <a:ext cx="12430" cy="27276"/>
            </a:xfrm>
            <a:custGeom>
              <a:avLst/>
              <a:gdLst/>
              <a:ahLst/>
              <a:cxnLst/>
              <a:rect l="l" t="t" r="r" b="b"/>
              <a:pathLst>
                <a:path w="144" h="316" extrusionOk="0">
                  <a:moveTo>
                    <a:pt x="115" y="1"/>
                  </a:moveTo>
                  <a:cubicBezTo>
                    <a:pt x="86" y="1"/>
                    <a:pt x="57" y="58"/>
                    <a:pt x="29" y="144"/>
                  </a:cubicBezTo>
                  <a:cubicBezTo>
                    <a:pt x="0" y="230"/>
                    <a:pt x="0" y="316"/>
                    <a:pt x="29" y="316"/>
                  </a:cubicBezTo>
                  <a:cubicBezTo>
                    <a:pt x="57" y="316"/>
                    <a:pt x="86" y="258"/>
                    <a:pt x="115" y="172"/>
                  </a:cubicBezTo>
                  <a:cubicBezTo>
                    <a:pt x="143" y="87"/>
                    <a:pt x="115" y="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5"/>
            <p:cNvSpPr/>
            <p:nvPr/>
          </p:nvSpPr>
          <p:spPr>
            <a:xfrm>
              <a:off x="3766576" y="1836470"/>
              <a:ext cx="9927" cy="27276"/>
            </a:xfrm>
            <a:custGeom>
              <a:avLst/>
              <a:gdLst/>
              <a:ahLst/>
              <a:cxnLst/>
              <a:rect l="l" t="t" r="r" b="b"/>
              <a:pathLst>
                <a:path w="115" h="316" extrusionOk="0">
                  <a:moveTo>
                    <a:pt x="29" y="1"/>
                  </a:moveTo>
                  <a:cubicBezTo>
                    <a:pt x="1" y="1"/>
                    <a:pt x="1" y="87"/>
                    <a:pt x="29" y="172"/>
                  </a:cubicBezTo>
                  <a:cubicBezTo>
                    <a:pt x="58" y="258"/>
                    <a:pt x="86" y="316"/>
                    <a:pt x="86" y="316"/>
                  </a:cubicBezTo>
                  <a:cubicBezTo>
                    <a:pt x="115" y="316"/>
                    <a:pt x="115" y="230"/>
                    <a:pt x="86" y="144"/>
                  </a:cubicBezTo>
                  <a:cubicBezTo>
                    <a:pt x="86" y="58"/>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5"/>
            <p:cNvSpPr/>
            <p:nvPr/>
          </p:nvSpPr>
          <p:spPr>
            <a:xfrm>
              <a:off x="3769079" y="1835866"/>
              <a:ext cx="19853" cy="22960"/>
            </a:xfrm>
            <a:custGeom>
              <a:avLst/>
              <a:gdLst/>
              <a:ahLst/>
              <a:cxnLst/>
              <a:rect l="l" t="t" r="r" b="b"/>
              <a:pathLst>
                <a:path w="230" h="266" extrusionOk="0">
                  <a:moveTo>
                    <a:pt x="47" y="0"/>
                  </a:moveTo>
                  <a:cubicBezTo>
                    <a:pt x="40" y="0"/>
                    <a:pt x="34" y="3"/>
                    <a:pt x="29" y="8"/>
                  </a:cubicBezTo>
                  <a:cubicBezTo>
                    <a:pt x="0" y="8"/>
                    <a:pt x="29" y="65"/>
                    <a:pt x="86" y="151"/>
                  </a:cubicBezTo>
                  <a:cubicBezTo>
                    <a:pt x="143" y="237"/>
                    <a:pt x="200" y="265"/>
                    <a:pt x="229" y="265"/>
                  </a:cubicBezTo>
                  <a:cubicBezTo>
                    <a:pt x="229" y="237"/>
                    <a:pt x="200" y="179"/>
                    <a:pt x="143" y="94"/>
                  </a:cubicBezTo>
                  <a:cubicBezTo>
                    <a:pt x="120" y="47"/>
                    <a:pt x="77"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3773999" y="1833017"/>
              <a:ext cx="24773" cy="14501"/>
            </a:xfrm>
            <a:custGeom>
              <a:avLst/>
              <a:gdLst/>
              <a:ahLst/>
              <a:cxnLst/>
              <a:rect l="l" t="t" r="r" b="b"/>
              <a:pathLst>
                <a:path w="287" h="168" extrusionOk="0">
                  <a:moveTo>
                    <a:pt x="20" y="0"/>
                  </a:moveTo>
                  <a:cubicBezTo>
                    <a:pt x="8" y="0"/>
                    <a:pt x="0" y="4"/>
                    <a:pt x="0" y="12"/>
                  </a:cubicBezTo>
                  <a:cubicBezTo>
                    <a:pt x="0" y="12"/>
                    <a:pt x="29" y="69"/>
                    <a:pt x="115" y="127"/>
                  </a:cubicBezTo>
                  <a:cubicBezTo>
                    <a:pt x="155" y="147"/>
                    <a:pt x="210" y="167"/>
                    <a:pt x="239" y="167"/>
                  </a:cubicBezTo>
                  <a:cubicBezTo>
                    <a:pt x="251" y="167"/>
                    <a:pt x="258" y="164"/>
                    <a:pt x="258" y="155"/>
                  </a:cubicBezTo>
                  <a:cubicBezTo>
                    <a:pt x="287" y="155"/>
                    <a:pt x="229" y="98"/>
                    <a:pt x="143" y="41"/>
                  </a:cubicBezTo>
                  <a:cubicBezTo>
                    <a:pt x="103" y="21"/>
                    <a:pt x="48" y="0"/>
                    <a:pt x="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3773999" y="1829047"/>
              <a:ext cx="29693" cy="7510"/>
            </a:xfrm>
            <a:custGeom>
              <a:avLst/>
              <a:gdLst/>
              <a:ahLst/>
              <a:cxnLst/>
              <a:rect l="l" t="t" r="r" b="b"/>
              <a:pathLst>
                <a:path w="344" h="87" extrusionOk="0">
                  <a:moveTo>
                    <a:pt x="172" y="1"/>
                  </a:moveTo>
                  <a:cubicBezTo>
                    <a:pt x="86" y="1"/>
                    <a:pt x="29" y="1"/>
                    <a:pt x="0" y="30"/>
                  </a:cubicBezTo>
                  <a:cubicBezTo>
                    <a:pt x="0" y="30"/>
                    <a:pt x="86" y="58"/>
                    <a:pt x="172" y="87"/>
                  </a:cubicBezTo>
                  <a:cubicBezTo>
                    <a:pt x="258" y="87"/>
                    <a:pt x="315" y="87"/>
                    <a:pt x="344" y="58"/>
                  </a:cubicBezTo>
                  <a:cubicBezTo>
                    <a:pt x="344" y="30"/>
                    <a:pt x="258"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3773999" y="1818084"/>
              <a:ext cx="27276" cy="10444"/>
            </a:xfrm>
            <a:custGeom>
              <a:avLst/>
              <a:gdLst/>
              <a:ahLst/>
              <a:cxnLst/>
              <a:rect l="l" t="t" r="r" b="b"/>
              <a:pathLst>
                <a:path w="316" h="121" extrusionOk="0">
                  <a:moveTo>
                    <a:pt x="226" y="1"/>
                  </a:moveTo>
                  <a:cubicBezTo>
                    <a:pt x="201" y="1"/>
                    <a:pt x="172" y="4"/>
                    <a:pt x="143" y="13"/>
                  </a:cubicBezTo>
                  <a:cubicBezTo>
                    <a:pt x="58" y="42"/>
                    <a:pt x="0" y="99"/>
                    <a:pt x="0" y="99"/>
                  </a:cubicBezTo>
                  <a:cubicBezTo>
                    <a:pt x="0" y="114"/>
                    <a:pt x="22" y="121"/>
                    <a:pt x="54" y="121"/>
                  </a:cubicBezTo>
                  <a:cubicBezTo>
                    <a:pt x="86" y="121"/>
                    <a:pt x="129" y="114"/>
                    <a:pt x="172" y="99"/>
                  </a:cubicBezTo>
                  <a:cubicBezTo>
                    <a:pt x="258" y="99"/>
                    <a:pt x="315" y="42"/>
                    <a:pt x="315" y="13"/>
                  </a:cubicBezTo>
                  <a:cubicBezTo>
                    <a:pt x="315" y="13"/>
                    <a:pt x="277" y="1"/>
                    <a:pt x="2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5"/>
            <p:cNvSpPr/>
            <p:nvPr/>
          </p:nvSpPr>
          <p:spPr>
            <a:xfrm>
              <a:off x="3771496" y="1805914"/>
              <a:ext cx="24773" cy="19249"/>
            </a:xfrm>
            <a:custGeom>
              <a:avLst/>
              <a:gdLst/>
              <a:ahLst/>
              <a:cxnLst/>
              <a:rect l="l" t="t" r="r" b="b"/>
              <a:pathLst>
                <a:path w="287" h="223" extrusionOk="0">
                  <a:moveTo>
                    <a:pt x="232" y="1"/>
                  </a:moveTo>
                  <a:cubicBezTo>
                    <a:pt x="201" y="1"/>
                    <a:pt x="158" y="33"/>
                    <a:pt x="115" y="97"/>
                  </a:cubicBezTo>
                  <a:cubicBezTo>
                    <a:pt x="58" y="154"/>
                    <a:pt x="1" y="212"/>
                    <a:pt x="29" y="212"/>
                  </a:cubicBezTo>
                  <a:cubicBezTo>
                    <a:pt x="29" y="219"/>
                    <a:pt x="33" y="223"/>
                    <a:pt x="41" y="223"/>
                  </a:cubicBezTo>
                  <a:cubicBezTo>
                    <a:pt x="62" y="223"/>
                    <a:pt x="110" y="196"/>
                    <a:pt x="172" y="154"/>
                  </a:cubicBezTo>
                  <a:cubicBezTo>
                    <a:pt x="230" y="69"/>
                    <a:pt x="287" y="40"/>
                    <a:pt x="258" y="11"/>
                  </a:cubicBezTo>
                  <a:cubicBezTo>
                    <a:pt x="251" y="4"/>
                    <a:pt x="242" y="1"/>
                    <a:pt x="2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5"/>
            <p:cNvSpPr/>
            <p:nvPr/>
          </p:nvSpPr>
          <p:spPr>
            <a:xfrm>
              <a:off x="3769079" y="1796937"/>
              <a:ext cx="14847" cy="25464"/>
            </a:xfrm>
            <a:custGeom>
              <a:avLst/>
              <a:gdLst/>
              <a:ahLst/>
              <a:cxnLst/>
              <a:rect l="l" t="t" r="r" b="b"/>
              <a:pathLst>
                <a:path w="172" h="295" extrusionOk="0">
                  <a:moveTo>
                    <a:pt x="143" y="1"/>
                  </a:moveTo>
                  <a:cubicBezTo>
                    <a:pt x="143" y="1"/>
                    <a:pt x="86" y="58"/>
                    <a:pt x="57" y="144"/>
                  </a:cubicBezTo>
                  <a:cubicBezTo>
                    <a:pt x="0" y="230"/>
                    <a:pt x="0" y="287"/>
                    <a:pt x="0" y="287"/>
                  </a:cubicBezTo>
                  <a:cubicBezTo>
                    <a:pt x="5" y="292"/>
                    <a:pt x="11" y="295"/>
                    <a:pt x="18" y="295"/>
                  </a:cubicBezTo>
                  <a:cubicBezTo>
                    <a:pt x="48" y="295"/>
                    <a:pt x="91" y="243"/>
                    <a:pt x="115" y="173"/>
                  </a:cubicBezTo>
                  <a:cubicBezTo>
                    <a:pt x="172" y="87"/>
                    <a:pt x="172" y="29"/>
                    <a:pt x="1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3764073" y="1794520"/>
              <a:ext cx="7510" cy="27276"/>
            </a:xfrm>
            <a:custGeom>
              <a:avLst/>
              <a:gdLst/>
              <a:ahLst/>
              <a:cxnLst/>
              <a:rect l="l" t="t" r="r" b="b"/>
              <a:pathLst>
                <a:path w="87" h="316" extrusionOk="0">
                  <a:moveTo>
                    <a:pt x="58" y="0"/>
                  </a:moveTo>
                  <a:cubicBezTo>
                    <a:pt x="1" y="0"/>
                    <a:pt x="1" y="57"/>
                    <a:pt x="1" y="172"/>
                  </a:cubicBezTo>
                  <a:cubicBezTo>
                    <a:pt x="1" y="258"/>
                    <a:pt x="1" y="315"/>
                    <a:pt x="30" y="315"/>
                  </a:cubicBezTo>
                  <a:cubicBezTo>
                    <a:pt x="58" y="315"/>
                    <a:pt x="87" y="258"/>
                    <a:pt x="87" y="172"/>
                  </a:cubicBezTo>
                  <a:cubicBezTo>
                    <a:pt x="87" y="57"/>
                    <a:pt x="87"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3751730" y="1796937"/>
              <a:ext cx="14933" cy="27276"/>
            </a:xfrm>
            <a:custGeom>
              <a:avLst/>
              <a:gdLst/>
              <a:ahLst/>
              <a:cxnLst/>
              <a:rect l="l" t="t" r="r" b="b"/>
              <a:pathLst>
                <a:path w="173" h="316" extrusionOk="0">
                  <a:moveTo>
                    <a:pt x="29" y="1"/>
                  </a:moveTo>
                  <a:cubicBezTo>
                    <a:pt x="1" y="29"/>
                    <a:pt x="29" y="87"/>
                    <a:pt x="58" y="173"/>
                  </a:cubicBezTo>
                  <a:cubicBezTo>
                    <a:pt x="87" y="258"/>
                    <a:pt x="115" y="316"/>
                    <a:pt x="144" y="316"/>
                  </a:cubicBezTo>
                  <a:cubicBezTo>
                    <a:pt x="173" y="287"/>
                    <a:pt x="144" y="230"/>
                    <a:pt x="115" y="144"/>
                  </a:cubicBezTo>
                  <a:cubicBezTo>
                    <a:pt x="87" y="58"/>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5"/>
            <p:cNvSpPr/>
            <p:nvPr/>
          </p:nvSpPr>
          <p:spPr>
            <a:xfrm>
              <a:off x="3756736" y="1817998"/>
              <a:ext cx="24600" cy="20544"/>
            </a:xfrm>
            <a:custGeom>
              <a:avLst/>
              <a:gdLst/>
              <a:ahLst/>
              <a:cxnLst/>
              <a:rect l="l" t="t" r="r" b="b"/>
              <a:pathLst>
                <a:path w="285" h="238" extrusionOk="0">
                  <a:moveTo>
                    <a:pt x="129" y="0"/>
                  </a:moveTo>
                  <a:cubicBezTo>
                    <a:pt x="93" y="0"/>
                    <a:pt x="57" y="14"/>
                    <a:pt x="29" y="43"/>
                  </a:cubicBezTo>
                  <a:cubicBezTo>
                    <a:pt x="0" y="100"/>
                    <a:pt x="0" y="158"/>
                    <a:pt x="29" y="215"/>
                  </a:cubicBezTo>
                  <a:cubicBezTo>
                    <a:pt x="56" y="231"/>
                    <a:pt x="83" y="238"/>
                    <a:pt x="108" y="238"/>
                  </a:cubicBezTo>
                  <a:cubicBezTo>
                    <a:pt x="211" y="238"/>
                    <a:pt x="285" y="121"/>
                    <a:pt x="214" y="30"/>
                  </a:cubicBezTo>
                  <a:lnTo>
                    <a:pt x="214" y="30"/>
                  </a:lnTo>
                  <a:cubicBezTo>
                    <a:pt x="219" y="34"/>
                    <a:pt x="224" y="38"/>
                    <a:pt x="229" y="43"/>
                  </a:cubicBezTo>
                  <a:lnTo>
                    <a:pt x="200" y="14"/>
                  </a:lnTo>
                  <a:lnTo>
                    <a:pt x="200" y="14"/>
                  </a:lnTo>
                  <a:cubicBezTo>
                    <a:pt x="205" y="20"/>
                    <a:pt x="210" y="25"/>
                    <a:pt x="214" y="30"/>
                  </a:cubicBezTo>
                  <a:lnTo>
                    <a:pt x="214" y="30"/>
                  </a:lnTo>
                  <a:cubicBezTo>
                    <a:pt x="188" y="10"/>
                    <a:pt x="159" y="0"/>
                    <a:pt x="1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5"/>
            <p:cNvSpPr/>
            <p:nvPr/>
          </p:nvSpPr>
          <p:spPr>
            <a:xfrm>
              <a:off x="3759153" y="1821710"/>
              <a:ext cx="19853" cy="18558"/>
            </a:xfrm>
            <a:custGeom>
              <a:avLst/>
              <a:gdLst/>
              <a:ahLst/>
              <a:cxnLst/>
              <a:rect l="l" t="t" r="r" b="b"/>
              <a:pathLst>
                <a:path w="230" h="215" extrusionOk="0">
                  <a:moveTo>
                    <a:pt x="201" y="0"/>
                  </a:moveTo>
                  <a:cubicBezTo>
                    <a:pt x="201" y="29"/>
                    <a:pt x="201" y="57"/>
                    <a:pt x="172" y="86"/>
                  </a:cubicBezTo>
                  <a:cubicBezTo>
                    <a:pt x="144" y="115"/>
                    <a:pt x="108" y="129"/>
                    <a:pt x="76" y="129"/>
                  </a:cubicBezTo>
                  <a:cubicBezTo>
                    <a:pt x="44" y="129"/>
                    <a:pt x="15" y="115"/>
                    <a:pt x="1" y="86"/>
                  </a:cubicBezTo>
                  <a:lnTo>
                    <a:pt x="1" y="86"/>
                  </a:lnTo>
                  <a:cubicBezTo>
                    <a:pt x="1" y="115"/>
                    <a:pt x="1" y="143"/>
                    <a:pt x="29" y="172"/>
                  </a:cubicBezTo>
                  <a:cubicBezTo>
                    <a:pt x="44" y="200"/>
                    <a:pt x="72" y="215"/>
                    <a:pt x="104" y="215"/>
                  </a:cubicBezTo>
                  <a:cubicBezTo>
                    <a:pt x="137" y="215"/>
                    <a:pt x="172" y="200"/>
                    <a:pt x="201" y="172"/>
                  </a:cubicBezTo>
                  <a:cubicBezTo>
                    <a:pt x="230" y="115"/>
                    <a:pt x="230" y="57"/>
                    <a:pt x="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3378754" y="1769833"/>
              <a:ext cx="22270" cy="20457"/>
            </a:xfrm>
            <a:custGeom>
              <a:avLst/>
              <a:gdLst/>
              <a:ahLst/>
              <a:cxnLst/>
              <a:rect l="l" t="t" r="r" b="b"/>
              <a:pathLst>
                <a:path w="258" h="237" extrusionOk="0">
                  <a:moveTo>
                    <a:pt x="258" y="0"/>
                  </a:moveTo>
                  <a:cubicBezTo>
                    <a:pt x="229" y="0"/>
                    <a:pt x="172" y="29"/>
                    <a:pt x="115" y="86"/>
                  </a:cubicBezTo>
                  <a:cubicBezTo>
                    <a:pt x="29" y="143"/>
                    <a:pt x="0" y="229"/>
                    <a:pt x="29" y="229"/>
                  </a:cubicBezTo>
                  <a:cubicBezTo>
                    <a:pt x="29" y="234"/>
                    <a:pt x="32" y="237"/>
                    <a:pt x="37" y="237"/>
                  </a:cubicBezTo>
                  <a:cubicBezTo>
                    <a:pt x="59" y="237"/>
                    <a:pt x="125" y="190"/>
                    <a:pt x="172" y="143"/>
                  </a:cubicBezTo>
                  <a:cubicBezTo>
                    <a:pt x="229" y="86"/>
                    <a:pt x="258" y="29"/>
                    <a:pt x="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3373834" y="1749031"/>
              <a:ext cx="24773" cy="14501"/>
            </a:xfrm>
            <a:custGeom>
              <a:avLst/>
              <a:gdLst/>
              <a:ahLst/>
              <a:cxnLst/>
              <a:rect l="l" t="t" r="r" b="b"/>
              <a:pathLst>
                <a:path w="287" h="168" extrusionOk="0">
                  <a:moveTo>
                    <a:pt x="20" y="0"/>
                  </a:moveTo>
                  <a:cubicBezTo>
                    <a:pt x="7" y="0"/>
                    <a:pt x="0" y="4"/>
                    <a:pt x="0" y="12"/>
                  </a:cubicBezTo>
                  <a:cubicBezTo>
                    <a:pt x="0" y="41"/>
                    <a:pt x="57" y="69"/>
                    <a:pt x="115" y="127"/>
                  </a:cubicBezTo>
                  <a:cubicBezTo>
                    <a:pt x="175" y="147"/>
                    <a:pt x="236" y="167"/>
                    <a:pt x="266" y="167"/>
                  </a:cubicBezTo>
                  <a:cubicBezTo>
                    <a:pt x="279" y="167"/>
                    <a:pt x="286" y="164"/>
                    <a:pt x="286" y="155"/>
                  </a:cubicBezTo>
                  <a:cubicBezTo>
                    <a:pt x="286" y="127"/>
                    <a:pt x="229" y="98"/>
                    <a:pt x="172" y="41"/>
                  </a:cubicBezTo>
                  <a:cubicBezTo>
                    <a:pt x="111" y="20"/>
                    <a:pt x="50" y="0"/>
                    <a:pt x="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3371331" y="1759907"/>
              <a:ext cx="27276" cy="7510"/>
            </a:xfrm>
            <a:custGeom>
              <a:avLst/>
              <a:gdLst/>
              <a:ahLst/>
              <a:cxnLst/>
              <a:rect l="l" t="t" r="r" b="b"/>
              <a:pathLst>
                <a:path w="316" h="87" extrusionOk="0">
                  <a:moveTo>
                    <a:pt x="144" y="1"/>
                  </a:moveTo>
                  <a:cubicBezTo>
                    <a:pt x="58" y="1"/>
                    <a:pt x="0" y="1"/>
                    <a:pt x="0" y="29"/>
                  </a:cubicBezTo>
                  <a:cubicBezTo>
                    <a:pt x="0" y="58"/>
                    <a:pt x="58" y="86"/>
                    <a:pt x="144" y="86"/>
                  </a:cubicBezTo>
                  <a:cubicBezTo>
                    <a:pt x="229" y="86"/>
                    <a:pt x="315" y="86"/>
                    <a:pt x="315" y="58"/>
                  </a:cubicBezTo>
                  <a:cubicBezTo>
                    <a:pt x="315" y="29"/>
                    <a:pt x="229" y="29"/>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3373834" y="1767330"/>
              <a:ext cx="27190" cy="11049"/>
            </a:xfrm>
            <a:custGeom>
              <a:avLst/>
              <a:gdLst/>
              <a:ahLst/>
              <a:cxnLst/>
              <a:rect l="l" t="t" r="r" b="b"/>
              <a:pathLst>
                <a:path w="315" h="128" extrusionOk="0">
                  <a:moveTo>
                    <a:pt x="143" y="0"/>
                  </a:moveTo>
                  <a:cubicBezTo>
                    <a:pt x="57" y="0"/>
                    <a:pt x="0" y="86"/>
                    <a:pt x="0" y="115"/>
                  </a:cubicBezTo>
                  <a:cubicBezTo>
                    <a:pt x="0" y="115"/>
                    <a:pt x="26" y="128"/>
                    <a:pt x="76" y="128"/>
                  </a:cubicBezTo>
                  <a:cubicBezTo>
                    <a:pt x="102" y="128"/>
                    <a:pt x="134" y="124"/>
                    <a:pt x="172" y="115"/>
                  </a:cubicBezTo>
                  <a:cubicBezTo>
                    <a:pt x="258" y="86"/>
                    <a:pt x="315" y="29"/>
                    <a:pt x="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3391097" y="1772250"/>
              <a:ext cx="12430" cy="25464"/>
            </a:xfrm>
            <a:custGeom>
              <a:avLst/>
              <a:gdLst/>
              <a:ahLst/>
              <a:cxnLst/>
              <a:rect l="l" t="t" r="r" b="b"/>
              <a:pathLst>
                <a:path w="144" h="295" extrusionOk="0">
                  <a:moveTo>
                    <a:pt x="143" y="1"/>
                  </a:moveTo>
                  <a:cubicBezTo>
                    <a:pt x="115" y="1"/>
                    <a:pt x="58" y="58"/>
                    <a:pt x="29" y="144"/>
                  </a:cubicBezTo>
                  <a:cubicBezTo>
                    <a:pt x="0" y="230"/>
                    <a:pt x="0" y="287"/>
                    <a:pt x="0" y="287"/>
                  </a:cubicBezTo>
                  <a:cubicBezTo>
                    <a:pt x="5" y="292"/>
                    <a:pt x="11" y="294"/>
                    <a:pt x="18" y="294"/>
                  </a:cubicBezTo>
                  <a:cubicBezTo>
                    <a:pt x="48" y="294"/>
                    <a:pt x="91" y="243"/>
                    <a:pt x="115" y="172"/>
                  </a:cubicBezTo>
                  <a:cubicBezTo>
                    <a:pt x="143" y="87"/>
                    <a:pt x="143" y="1"/>
                    <a:pt x="1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3400937" y="1772250"/>
              <a:ext cx="10013" cy="27794"/>
            </a:xfrm>
            <a:custGeom>
              <a:avLst/>
              <a:gdLst/>
              <a:ahLst/>
              <a:cxnLst/>
              <a:rect l="l" t="t" r="r" b="b"/>
              <a:pathLst>
                <a:path w="116" h="322" extrusionOk="0">
                  <a:moveTo>
                    <a:pt x="58" y="1"/>
                  </a:moveTo>
                  <a:cubicBezTo>
                    <a:pt x="29" y="1"/>
                    <a:pt x="1" y="87"/>
                    <a:pt x="29" y="172"/>
                  </a:cubicBezTo>
                  <a:cubicBezTo>
                    <a:pt x="29" y="247"/>
                    <a:pt x="29" y="321"/>
                    <a:pt x="48" y="321"/>
                  </a:cubicBezTo>
                  <a:cubicBezTo>
                    <a:pt x="51" y="321"/>
                    <a:pt x="54" y="319"/>
                    <a:pt x="58" y="315"/>
                  </a:cubicBezTo>
                  <a:cubicBezTo>
                    <a:pt x="87" y="315"/>
                    <a:pt x="115" y="258"/>
                    <a:pt x="87" y="172"/>
                  </a:cubicBezTo>
                  <a:cubicBezTo>
                    <a:pt x="87" y="87"/>
                    <a:pt x="87"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3408361" y="1772250"/>
              <a:ext cx="14933" cy="24773"/>
            </a:xfrm>
            <a:custGeom>
              <a:avLst/>
              <a:gdLst/>
              <a:ahLst/>
              <a:cxnLst/>
              <a:rect l="l" t="t" r="r" b="b"/>
              <a:pathLst>
                <a:path w="173" h="287" extrusionOk="0">
                  <a:moveTo>
                    <a:pt x="1" y="1"/>
                  </a:moveTo>
                  <a:cubicBezTo>
                    <a:pt x="1" y="1"/>
                    <a:pt x="1" y="87"/>
                    <a:pt x="58" y="172"/>
                  </a:cubicBezTo>
                  <a:cubicBezTo>
                    <a:pt x="87" y="230"/>
                    <a:pt x="144" y="287"/>
                    <a:pt x="144" y="287"/>
                  </a:cubicBezTo>
                  <a:cubicBezTo>
                    <a:pt x="172" y="287"/>
                    <a:pt x="144" y="201"/>
                    <a:pt x="115" y="115"/>
                  </a:cubicBezTo>
                  <a:cubicBezTo>
                    <a:pt x="87" y="58"/>
                    <a:pt x="29"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3410864" y="1769833"/>
              <a:ext cx="22270" cy="18299"/>
            </a:xfrm>
            <a:custGeom>
              <a:avLst/>
              <a:gdLst/>
              <a:ahLst/>
              <a:cxnLst/>
              <a:rect l="l" t="t" r="r" b="b"/>
              <a:pathLst>
                <a:path w="258" h="212" extrusionOk="0">
                  <a:moveTo>
                    <a:pt x="0" y="0"/>
                  </a:moveTo>
                  <a:cubicBezTo>
                    <a:pt x="0" y="29"/>
                    <a:pt x="29" y="86"/>
                    <a:pt x="86" y="143"/>
                  </a:cubicBezTo>
                  <a:cubicBezTo>
                    <a:pt x="149" y="185"/>
                    <a:pt x="197" y="212"/>
                    <a:pt x="229" y="212"/>
                  </a:cubicBezTo>
                  <a:cubicBezTo>
                    <a:pt x="241" y="212"/>
                    <a:pt x="250" y="208"/>
                    <a:pt x="258" y="200"/>
                  </a:cubicBezTo>
                  <a:cubicBezTo>
                    <a:pt x="258" y="200"/>
                    <a:pt x="229" y="115"/>
                    <a:pt x="143" y="86"/>
                  </a:cubicBezTo>
                  <a:cubicBezTo>
                    <a:pt x="86" y="29"/>
                    <a:pt x="2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3410864" y="1765431"/>
              <a:ext cx="29693" cy="11221"/>
            </a:xfrm>
            <a:custGeom>
              <a:avLst/>
              <a:gdLst/>
              <a:ahLst/>
              <a:cxnLst/>
              <a:rect l="l" t="t" r="r" b="b"/>
              <a:pathLst>
                <a:path w="344" h="130" extrusionOk="0">
                  <a:moveTo>
                    <a:pt x="68" y="1"/>
                  </a:moveTo>
                  <a:cubicBezTo>
                    <a:pt x="43" y="1"/>
                    <a:pt x="29" y="8"/>
                    <a:pt x="29" y="22"/>
                  </a:cubicBezTo>
                  <a:cubicBezTo>
                    <a:pt x="0" y="51"/>
                    <a:pt x="86" y="80"/>
                    <a:pt x="143" y="108"/>
                  </a:cubicBezTo>
                  <a:cubicBezTo>
                    <a:pt x="186" y="123"/>
                    <a:pt x="229" y="130"/>
                    <a:pt x="262" y="130"/>
                  </a:cubicBezTo>
                  <a:cubicBezTo>
                    <a:pt x="294" y="130"/>
                    <a:pt x="315" y="123"/>
                    <a:pt x="315" y="108"/>
                  </a:cubicBezTo>
                  <a:cubicBezTo>
                    <a:pt x="344" y="80"/>
                    <a:pt x="258" y="51"/>
                    <a:pt x="172" y="22"/>
                  </a:cubicBezTo>
                  <a:cubicBezTo>
                    <a:pt x="129" y="8"/>
                    <a:pt x="93" y="1"/>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3413281" y="1758785"/>
              <a:ext cx="27276" cy="8632"/>
            </a:xfrm>
            <a:custGeom>
              <a:avLst/>
              <a:gdLst/>
              <a:ahLst/>
              <a:cxnLst/>
              <a:rect l="l" t="t" r="r" b="b"/>
              <a:pathLst>
                <a:path w="316" h="100" extrusionOk="0">
                  <a:moveTo>
                    <a:pt x="227" y="1"/>
                  </a:moveTo>
                  <a:cubicBezTo>
                    <a:pt x="201" y="1"/>
                    <a:pt x="173" y="4"/>
                    <a:pt x="144" y="14"/>
                  </a:cubicBezTo>
                  <a:cubicBezTo>
                    <a:pt x="58" y="14"/>
                    <a:pt x="1" y="42"/>
                    <a:pt x="1" y="71"/>
                  </a:cubicBezTo>
                  <a:cubicBezTo>
                    <a:pt x="1" y="99"/>
                    <a:pt x="58" y="99"/>
                    <a:pt x="144" y="99"/>
                  </a:cubicBezTo>
                  <a:cubicBezTo>
                    <a:pt x="230" y="71"/>
                    <a:pt x="316" y="42"/>
                    <a:pt x="316" y="14"/>
                  </a:cubicBezTo>
                  <a:cubicBezTo>
                    <a:pt x="316" y="14"/>
                    <a:pt x="278" y="1"/>
                    <a:pt x="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3410864" y="1746614"/>
              <a:ext cx="24773" cy="15882"/>
            </a:xfrm>
            <a:custGeom>
              <a:avLst/>
              <a:gdLst/>
              <a:ahLst/>
              <a:cxnLst/>
              <a:rect l="l" t="t" r="r" b="b"/>
              <a:pathLst>
                <a:path w="287" h="184" extrusionOk="0">
                  <a:moveTo>
                    <a:pt x="270" y="0"/>
                  </a:moveTo>
                  <a:cubicBezTo>
                    <a:pt x="241" y="0"/>
                    <a:pt x="178" y="27"/>
                    <a:pt x="115" y="69"/>
                  </a:cubicBezTo>
                  <a:cubicBezTo>
                    <a:pt x="58" y="97"/>
                    <a:pt x="0" y="155"/>
                    <a:pt x="0" y="183"/>
                  </a:cubicBezTo>
                  <a:cubicBezTo>
                    <a:pt x="29" y="183"/>
                    <a:pt x="86" y="183"/>
                    <a:pt x="172" y="126"/>
                  </a:cubicBezTo>
                  <a:cubicBezTo>
                    <a:pt x="229" y="69"/>
                    <a:pt x="287" y="40"/>
                    <a:pt x="287" y="11"/>
                  </a:cubicBezTo>
                  <a:cubicBezTo>
                    <a:pt x="287" y="4"/>
                    <a:pt x="280" y="0"/>
                    <a:pt x="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3408361" y="1737033"/>
              <a:ext cx="19853" cy="22960"/>
            </a:xfrm>
            <a:custGeom>
              <a:avLst/>
              <a:gdLst/>
              <a:ahLst/>
              <a:cxnLst/>
              <a:rect l="l" t="t" r="r" b="b"/>
              <a:pathLst>
                <a:path w="230" h="266" extrusionOk="0">
                  <a:moveTo>
                    <a:pt x="183" y="0"/>
                  </a:moveTo>
                  <a:cubicBezTo>
                    <a:pt x="152" y="0"/>
                    <a:pt x="110" y="47"/>
                    <a:pt x="87" y="94"/>
                  </a:cubicBezTo>
                  <a:cubicBezTo>
                    <a:pt x="29" y="180"/>
                    <a:pt x="1" y="237"/>
                    <a:pt x="1" y="266"/>
                  </a:cubicBezTo>
                  <a:cubicBezTo>
                    <a:pt x="29" y="266"/>
                    <a:pt x="87" y="237"/>
                    <a:pt x="144" y="151"/>
                  </a:cubicBezTo>
                  <a:cubicBezTo>
                    <a:pt x="201" y="94"/>
                    <a:pt x="230" y="8"/>
                    <a:pt x="201" y="8"/>
                  </a:cubicBezTo>
                  <a:cubicBezTo>
                    <a:pt x="196" y="3"/>
                    <a:pt x="190" y="0"/>
                    <a:pt x="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3403441" y="1730300"/>
              <a:ext cx="9927" cy="27190"/>
            </a:xfrm>
            <a:custGeom>
              <a:avLst/>
              <a:gdLst/>
              <a:ahLst/>
              <a:cxnLst/>
              <a:rect l="l" t="t" r="r" b="b"/>
              <a:pathLst>
                <a:path w="115" h="315" extrusionOk="0">
                  <a:moveTo>
                    <a:pt x="115" y="0"/>
                  </a:moveTo>
                  <a:cubicBezTo>
                    <a:pt x="115" y="0"/>
                    <a:pt x="58" y="86"/>
                    <a:pt x="29" y="172"/>
                  </a:cubicBezTo>
                  <a:cubicBezTo>
                    <a:pt x="0" y="258"/>
                    <a:pt x="29" y="315"/>
                    <a:pt x="29" y="315"/>
                  </a:cubicBezTo>
                  <a:cubicBezTo>
                    <a:pt x="29" y="315"/>
                    <a:pt x="86" y="258"/>
                    <a:pt x="115" y="172"/>
                  </a:cubicBezTo>
                  <a:cubicBezTo>
                    <a:pt x="115" y="86"/>
                    <a:pt x="115"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3396017" y="1730300"/>
              <a:ext cx="10013" cy="27708"/>
            </a:xfrm>
            <a:custGeom>
              <a:avLst/>
              <a:gdLst/>
              <a:ahLst/>
              <a:cxnLst/>
              <a:rect l="l" t="t" r="r" b="b"/>
              <a:pathLst>
                <a:path w="116" h="321" extrusionOk="0">
                  <a:moveTo>
                    <a:pt x="29" y="0"/>
                  </a:moveTo>
                  <a:cubicBezTo>
                    <a:pt x="1" y="29"/>
                    <a:pt x="1" y="86"/>
                    <a:pt x="1" y="172"/>
                  </a:cubicBezTo>
                  <a:cubicBezTo>
                    <a:pt x="25" y="246"/>
                    <a:pt x="50" y="321"/>
                    <a:pt x="75" y="321"/>
                  </a:cubicBezTo>
                  <a:cubicBezTo>
                    <a:pt x="79" y="321"/>
                    <a:pt x="83" y="319"/>
                    <a:pt x="86" y="315"/>
                  </a:cubicBezTo>
                  <a:cubicBezTo>
                    <a:pt x="115" y="315"/>
                    <a:pt x="115" y="258"/>
                    <a:pt x="86" y="172"/>
                  </a:cubicBezTo>
                  <a:cubicBezTo>
                    <a:pt x="58" y="86"/>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3383674" y="1735220"/>
              <a:ext cx="19853" cy="24773"/>
            </a:xfrm>
            <a:custGeom>
              <a:avLst/>
              <a:gdLst/>
              <a:ahLst/>
              <a:cxnLst/>
              <a:rect l="l" t="t" r="r" b="b"/>
              <a:pathLst>
                <a:path w="230" h="287" extrusionOk="0">
                  <a:moveTo>
                    <a:pt x="1" y="0"/>
                  </a:moveTo>
                  <a:cubicBezTo>
                    <a:pt x="1" y="29"/>
                    <a:pt x="29" y="115"/>
                    <a:pt x="58" y="172"/>
                  </a:cubicBezTo>
                  <a:cubicBezTo>
                    <a:pt x="115" y="229"/>
                    <a:pt x="172" y="287"/>
                    <a:pt x="201" y="287"/>
                  </a:cubicBezTo>
                  <a:cubicBezTo>
                    <a:pt x="229" y="258"/>
                    <a:pt x="201" y="201"/>
                    <a:pt x="144" y="115"/>
                  </a:cubicBezTo>
                  <a:cubicBezTo>
                    <a:pt x="86" y="58"/>
                    <a:pt x="2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3378754" y="1741953"/>
              <a:ext cx="22270" cy="18990"/>
            </a:xfrm>
            <a:custGeom>
              <a:avLst/>
              <a:gdLst/>
              <a:ahLst/>
              <a:cxnLst/>
              <a:rect l="l" t="t" r="r" b="b"/>
              <a:pathLst>
                <a:path w="258" h="220" extrusionOk="0">
                  <a:moveTo>
                    <a:pt x="19" y="1"/>
                  </a:moveTo>
                  <a:cubicBezTo>
                    <a:pt x="12" y="1"/>
                    <a:pt x="6" y="3"/>
                    <a:pt x="0" y="8"/>
                  </a:cubicBezTo>
                  <a:cubicBezTo>
                    <a:pt x="0" y="37"/>
                    <a:pt x="29" y="94"/>
                    <a:pt x="115" y="151"/>
                  </a:cubicBezTo>
                  <a:cubicBezTo>
                    <a:pt x="157" y="193"/>
                    <a:pt x="199" y="220"/>
                    <a:pt x="229" y="220"/>
                  </a:cubicBezTo>
                  <a:cubicBezTo>
                    <a:pt x="240" y="220"/>
                    <a:pt x="250" y="216"/>
                    <a:pt x="258" y="209"/>
                  </a:cubicBezTo>
                  <a:cubicBezTo>
                    <a:pt x="258" y="209"/>
                    <a:pt x="229" y="123"/>
                    <a:pt x="172" y="94"/>
                  </a:cubicBezTo>
                  <a:cubicBezTo>
                    <a:pt x="102" y="47"/>
                    <a:pt x="51" y="1"/>
                    <a:pt x="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3371331" y="1753088"/>
              <a:ext cx="27276" cy="11221"/>
            </a:xfrm>
            <a:custGeom>
              <a:avLst/>
              <a:gdLst/>
              <a:ahLst/>
              <a:cxnLst/>
              <a:rect l="l" t="t" r="r" b="b"/>
              <a:pathLst>
                <a:path w="316" h="130" extrusionOk="0">
                  <a:moveTo>
                    <a:pt x="54" y="1"/>
                  </a:moveTo>
                  <a:cubicBezTo>
                    <a:pt x="22" y="1"/>
                    <a:pt x="0" y="8"/>
                    <a:pt x="0" y="22"/>
                  </a:cubicBezTo>
                  <a:cubicBezTo>
                    <a:pt x="0" y="51"/>
                    <a:pt x="58" y="80"/>
                    <a:pt x="144" y="108"/>
                  </a:cubicBezTo>
                  <a:cubicBezTo>
                    <a:pt x="186" y="123"/>
                    <a:pt x="229" y="130"/>
                    <a:pt x="262" y="130"/>
                  </a:cubicBezTo>
                  <a:cubicBezTo>
                    <a:pt x="294" y="130"/>
                    <a:pt x="315" y="123"/>
                    <a:pt x="315" y="108"/>
                  </a:cubicBezTo>
                  <a:cubicBezTo>
                    <a:pt x="315" y="80"/>
                    <a:pt x="258" y="51"/>
                    <a:pt x="172" y="22"/>
                  </a:cubicBezTo>
                  <a:cubicBezTo>
                    <a:pt x="129" y="8"/>
                    <a:pt x="86" y="1"/>
                    <a:pt x="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5"/>
            <p:cNvSpPr/>
            <p:nvPr/>
          </p:nvSpPr>
          <p:spPr>
            <a:xfrm>
              <a:off x="3371331" y="1764827"/>
              <a:ext cx="27276" cy="7510"/>
            </a:xfrm>
            <a:custGeom>
              <a:avLst/>
              <a:gdLst/>
              <a:ahLst/>
              <a:cxnLst/>
              <a:rect l="l" t="t" r="r" b="b"/>
              <a:pathLst>
                <a:path w="316" h="87" extrusionOk="0">
                  <a:moveTo>
                    <a:pt x="144" y="1"/>
                  </a:moveTo>
                  <a:cubicBezTo>
                    <a:pt x="58" y="1"/>
                    <a:pt x="0" y="29"/>
                    <a:pt x="0" y="58"/>
                  </a:cubicBezTo>
                  <a:cubicBezTo>
                    <a:pt x="0" y="87"/>
                    <a:pt x="58" y="87"/>
                    <a:pt x="144" y="87"/>
                  </a:cubicBezTo>
                  <a:cubicBezTo>
                    <a:pt x="229" y="87"/>
                    <a:pt x="315" y="29"/>
                    <a:pt x="315" y="29"/>
                  </a:cubicBezTo>
                  <a:cubicBezTo>
                    <a:pt x="315" y="1"/>
                    <a:pt x="229"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a:off x="3373834" y="1769833"/>
              <a:ext cx="24773" cy="15537"/>
            </a:xfrm>
            <a:custGeom>
              <a:avLst/>
              <a:gdLst/>
              <a:ahLst/>
              <a:cxnLst/>
              <a:rect l="l" t="t" r="r" b="b"/>
              <a:pathLst>
                <a:path w="287" h="180" extrusionOk="0">
                  <a:moveTo>
                    <a:pt x="286" y="0"/>
                  </a:moveTo>
                  <a:cubicBezTo>
                    <a:pt x="286" y="0"/>
                    <a:pt x="200" y="0"/>
                    <a:pt x="115" y="57"/>
                  </a:cubicBezTo>
                  <a:cubicBezTo>
                    <a:pt x="57" y="115"/>
                    <a:pt x="0" y="143"/>
                    <a:pt x="0" y="172"/>
                  </a:cubicBezTo>
                  <a:cubicBezTo>
                    <a:pt x="6" y="177"/>
                    <a:pt x="12" y="180"/>
                    <a:pt x="20" y="180"/>
                  </a:cubicBezTo>
                  <a:cubicBezTo>
                    <a:pt x="52" y="180"/>
                    <a:pt x="102" y="138"/>
                    <a:pt x="172" y="115"/>
                  </a:cubicBezTo>
                  <a:cubicBezTo>
                    <a:pt x="229" y="86"/>
                    <a:pt x="286" y="29"/>
                    <a:pt x="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5"/>
            <p:cNvSpPr/>
            <p:nvPr/>
          </p:nvSpPr>
          <p:spPr>
            <a:xfrm>
              <a:off x="3383674" y="1771646"/>
              <a:ext cx="19853" cy="22960"/>
            </a:xfrm>
            <a:custGeom>
              <a:avLst/>
              <a:gdLst/>
              <a:ahLst/>
              <a:cxnLst/>
              <a:rect l="l" t="t" r="r" b="b"/>
              <a:pathLst>
                <a:path w="230" h="266" extrusionOk="0">
                  <a:moveTo>
                    <a:pt x="183" y="0"/>
                  </a:moveTo>
                  <a:cubicBezTo>
                    <a:pt x="152" y="0"/>
                    <a:pt x="110" y="47"/>
                    <a:pt x="86" y="94"/>
                  </a:cubicBezTo>
                  <a:cubicBezTo>
                    <a:pt x="29" y="179"/>
                    <a:pt x="1" y="237"/>
                    <a:pt x="1" y="265"/>
                  </a:cubicBezTo>
                  <a:cubicBezTo>
                    <a:pt x="29" y="265"/>
                    <a:pt x="86" y="237"/>
                    <a:pt x="144" y="151"/>
                  </a:cubicBezTo>
                  <a:cubicBezTo>
                    <a:pt x="172" y="94"/>
                    <a:pt x="229" y="8"/>
                    <a:pt x="201" y="8"/>
                  </a:cubicBezTo>
                  <a:cubicBezTo>
                    <a:pt x="196" y="2"/>
                    <a:pt x="189" y="0"/>
                    <a:pt x="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a:off x="3396017" y="1772250"/>
              <a:ext cx="10013" cy="27276"/>
            </a:xfrm>
            <a:custGeom>
              <a:avLst/>
              <a:gdLst/>
              <a:ahLst/>
              <a:cxnLst/>
              <a:rect l="l" t="t" r="r" b="b"/>
              <a:pathLst>
                <a:path w="116" h="316" extrusionOk="0">
                  <a:moveTo>
                    <a:pt x="86" y="1"/>
                  </a:moveTo>
                  <a:cubicBezTo>
                    <a:pt x="86" y="1"/>
                    <a:pt x="29" y="58"/>
                    <a:pt x="29" y="144"/>
                  </a:cubicBezTo>
                  <a:cubicBezTo>
                    <a:pt x="1" y="230"/>
                    <a:pt x="1" y="315"/>
                    <a:pt x="29" y="315"/>
                  </a:cubicBezTo>
                  <a:cubicBezTo>
                    <a:pt x="29" y="315"/>
                    <a:pt x="86" y="258"/>
                    <a:pt x="86" y="172"/>
                  </a:cubicBezTo>
                  <a:cubicBezTo>
                    <a:pt x="115" y="87"/>
                    <a:pt x="115"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a:off x="3403441" y="1772250"/>
              <a:ext cx="12430" cy="27276"/>
            </a:xfrm>
            <a:custGeom>
              <a:avLst/>
              <a:gdLst/>
              <a:ahLst/>
              <a:cxnLst/>
              <a:rect l="l" t="t" r="r" b="b"/>
              <a:pathLst>
                <a:path w="144" h="316" extrusionOk="0">
                  <a:moveTo>
                    <a:pt x="29" y="1"/>
                  </a:moveTo>
                  <a:cubicBezTo>
                    <a:pt x="29" y="29"/>
                    <a:pt x="0" y="87"/>
                    <a:pt x="29" y="172"/>
                  </a:cubicBezTo>
                  <a:cubicBezTo>
                    <a:pt x="58" y="258"/>
                    <a:pt x="86" y="315"/>
                    <a:pt x="115" y="315"/>
                  </a:cubicBezTo>
                  <a:cubicBezTo>
                    <a:pt x="144" y="315"/>
                    <a:pt x="115" y="258"/>
                    <a:pt x="115" y="144"/>
                  </a:cubicBezTo>
                  <a:cubicBezTo>
                    <a:pt x="86" y="58"/>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3408361" y="1771646"/>
              <a:ext cx="17436" cy="22960"/>
            </a:xfrm>
            <a:custGeom>
              <a:avLst/>
              <a:gdLst/>
              <a:ahLst/>
              <a:cxnLst/>
              <a:rect l="l" t="t" r="r" b="b"/>
              <a:pathLst>
                <a:path w="202" h="266" extrusionOk="0">
                  <a:moveTo>
                    <a:pt x="19" y="0"/>
                  </a:moveTo>
                  <a:cubicBezTo>
                    <a:pt x="12" y="0"/>
                    <a:pt x="6" y="2"/>
                    <a:pt x="1" y="8"/>
                  </a:cubicBezTo>
                  <a:cubicBezTo>
                    <a:pt x="1" y="8"/>
                    <a:pt x="1" y="65"/>
                    <a:pt x="58" y="151"/>
                  </a:cubicBezTo>
                  <a:cubicBezTo>
                    <a:pt x="144" y="237"/>
                    <a:pt x="172" y="265"/>
                    <a:pt x="201" y="265"/>
                  </a:cubicBezTo>
                  <a:cubicBezTo>
                    <a:pt x="201" y="237"/>
                    <a:pt x="201" y="179"/>
                    <a:pt x="144" y="94"/>
                  </a:cubicBezTo>
                  <a:cubicBezTo>
                    <a:pt x="97" y="47"/>
                    <a:pt x="50" y="0"/>
                    <a:pt x="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a:off x="3410864" y="1768797"/>
              <a:ext cx="24773" cy="15882"/>
            </a:xfrm>
            <a:custGeom>
              <a:avLst/>
              <a:gdLst/>
              <a:ahLst/>
              <a:cxnLst/>
              <a:rect l="l" t="t" r="r" b="b"/>
              <a:pathLst>
                <a:path w="287" h="184" extrusionOk="0">
                  <a:moveTo>
                    <a:pt x="30" y="1"/>
                  </a:moveTo>
                  <a:cubicBezTo>
                    <a:pt x="18" y="1"/>
                    <a:pt x="8" y="4"/>
                    <a:pt x="0" y="12"/>
                  </a:cubicBezTo>
                  <a:cubicBezTo>
                    <a:pt x="0" y="12"/>
                    <a:pt x="58" y="69"/>
                    <a:pt x="115" y="127"/>
                  </a:cubicBezTo>
                  <a:cubicBezTo>
                    <a:pt x="201" y="184"/>
                    <a:pt x="287" y="184"/>
                    <a:pt x="287" y="184"/>
                  </a:cubicBezTo>
                  <a:cubicBezTo>
                    <a:pt x="287" y="155"/>
                    <a:pt x="258" y="98"/>
                    <a:pt x="172" y="69"/>
                  </a:cubicBezTo>
                  <a:cubicBezTo>
                    <a:pt x="109" y="27"/>
                    <a:pt x="62" y="1"/>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5"/>
            <p:cNvSpPr/>
            <p:nvPr/>
          </p:nvSpPr>
          <p:spPr>
            <a:xfrm>
              <a:off x="3410864" y="1764827"/>
              <a:ext cx="29693" cy="7510"/>
            </a:xfrm>
            <a:custGeom>
              <a:avLst/>
              <a:gdLst/>
              <a:ahLst/>
              <a:cxnLst/>
              <a:rect l="l" t="t" r="r" b="b"/>
              <a:pathLst>
                <a:path w="344" h="87" extrusionOk="0">
                  <a:moveTo>
                    <a:pt x="172" y="1"/>
                  </a:moveTo>
                  <a:cubicBezTo>
                    <a:pt x="86" y="1"/>
                    <a:pt x="29" y="1"/>
                    <a:pt x="29" y="29"/>
                  </a:cubicBezTo>
                  <a:cubicBezTo>
                    <a:pt x="0" y="29"/>
                    <a:pt x="86" y="58"/>
                    <a:pt x="172" y="87"/>
                  </a:cubicBezTo>
                  <a:cubicBezTo>
                    <a:pt x="258" y="87"/>
                    <a:pt x="344" y="87"/>
                    <a:pt x="344" y="58"/>
                  </a:cubicBezTo>
                  <a:cubicBezTo>
                    <a:pt x="344" y="29"/>
                    <a:pt x="287"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3410864" y="1754987"/>
              <a:ext cx="29693" cy="9322"/>
            </a:xfrm>
            <a:custGeom>
              <a:avLst/>
              <a:gdLst/>
              <a:ahLst/>
              <a:cxnLst/>
              <a:rect l="l" t="t" r="r" b="b"/>
              <a:pathLst>
                <a:path w="344" h="108" extrusionOk="0">
                  <a:moveTo>
                    <a:pt x="172" y="0"/>
                  </a:moveTo>
                  <a:cubicBezTo>
                    <a:pt x="86" y="29"/>
                    <a:pt x="0" y="86"/>
                    <a:pt x="29" y="86"/>
                  </a:cubicBezTo>
                  <a:cubicBezTo>
                    <a:pt x="29" y="101"/>
                    <a:pt x="43" y="108"/>
                    <a:pt x="68" y="108"/>
                  </a:cubicBezTo>
                  <a:cubicBezTo>
                    <a:pt x="93" y="108"/>
                    <a:pt x="129" y="101"/>
                    <a:pt x="172" y="86"/>
                  </a:cubicBezTo>
                  <a:cubicBezTo>
                    <a:pt x="258" y="86"/>
                    <a:pt x="344" y="29"/>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a:off x="3408361" y="1742643"/>
              <a:ext cx="24773" cy="18299"/>
            </a:xfrm>
            <a:custGeom>
              <a:avLst/>
              <a:gdLst/>
              <a:ahLst/>
              <a:cxnLst/>
              <a:rect l="l" t="t" r="r" b="b"/>
              <a:pathLst>
                <a:path w="287" h="212" extrusionOk="0">
                  <a:moveTo>
                    <a:pt x="258" y="0"/>
                  </a:moveTo>
                  <a:lnTo>
                    <a:pt x="258" y="0"/>
                  </a:lnTo>
                  <a:cubicBezTo>
                    <a:pt x="258" y="0"/>
                    <a:pt x="201" y="29"/>
                    <a:pt x="115" y="86"/>
                  </a:cubicBezTo>
                  <a:cubicBezTo>
                    <a:pt x="58" y="143"/>
                    <a:pt x="1" y="201"/>
                    <a:pt x="29" y="201"/>
                  </a:cubicBezTo>
                  <a:cubicBezTo>
                    <a:pt x="29" y="208"/>
                    <a:pt x="36" y="212"/>
                    <a:pt x="46" y="212"/>
                  </a:cubicBezTo>
                  <a:cubicBezTo>
                    <a:pt x="73" y="212"/>
                    <a:pt x="131" y="185"/>
                    <a:pt x="172" y="143"/>
                  </a:cubicBezTo>
                  <a:cubicBezTo>
                    <a:pt x="230" y="57"/>
                    <a:pt x="287" y="29"/>
                    <a:pt x="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5"/>
            <p:cNvSpPr/>
            <p:nvPr/>
          </p:nvSpPr>
          <p:spPr>
            <a:xfrm>
              <a:off x="3405944" y="1732717"/>
              <a:ext cx="14847" cy="27276"/>
            </a:xfrm>
            <a:custGeom>
              <a:avLst/>
              <a:gdLst/>
              <a:ahLst/>
              <a:cxnLst/>
              <a:rect l="l" t="t" r="r" b="b"/>
              <a:pathLst>
                <a:path w="172" h="316" extrusionOk="0">
                  <a:moveTo>
                    <a:pt x="172" y="1"/>
                  </a:moveTo>
                  <a:cubicBezTo>
                    <a:pt x="143" y="1"/>
                    <a:pt x="115" y="58"/>
                    <a:pt x="57" y="144"/>
                  </a:cubicBezTo>
                  <a:cubicBezTo>
                    <a:pt x="29" y="230"/>
                    <a:pt x="0" y="287"/>
                    <a:pt x="29" y="316"/>
                  </a:cubicBezTo>
                  <a:cubicBezTo>
                    <a:pt x="57" y="316"/>
                    <a:pt x="86" y="258"/>
                    <a:pt x="143" y="172"/>
                  </a:cubicBezTo>
                  <a:cubicBezTo>
                    <a:pt x="172" y="87"/>
                    <a:pt x="172" y="29"/>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3403441" y="1730300"/>
              <a:ext cx="5006" cy="27190"/>
            </a:xfrm>
            <a:custGeom>
              <a:avLst/>
              <a:gdLst/>
              <a:ahLst/>
              <a:cxnLst/>
              <a:rect l="l" t="t" r="r" b="b"/>
              <a:pathLst>
                <a:path w="58" h="315" extrusionOk="0">
                  <a:moveTo>
                    <a:pt x="29" y="0"/>
                  </a:moveTo>
                  <a:cubicBezTo>
                    <a:pt x="0" y="0"/>
                    <a:pt x="0" y="86"/>
                    <a:pt x="0" y="172"/>
                  </a:cubicBezTo>
                  <a:cubicBezTo>
                    <a:pt x="0" y="258"/>
                    <a:pt x="0" y="315"/>
                    <a:pt x="29" y="315"/>
                  </a:cubicBezTo>
                  <a:cubicBezTo>
                    <a:pt x="58" y="315"/>
                    <a:pt x="58" y="258"/>
                    <a:pt x="58" y="172"/>
                  </a:cubicBezTo>
                  <a:cubicBezTo>
                    <a:pt x="58" y="86"/>
                    <a:pt x="5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5"/>
            <p:cNvSpPr/>
            <p:nvPr/>
          </p:nvSpPr>
          <p:spPr>
            <a:xfrm>
              <a:off x="3391097" y="1732717"/>
              <a:ext cx="12430" cy="27276"/>
            </a:xfrm>
            <a:custGeom>
              <a:avLst/>
              <a:gdLst/>
              <a:ahLst/>
              <a:cxnLst/>
              <a:rect l="l" t="t" r="r" b="b"/>
              <a:pathLst>
                <a:path w="144" h="316" extrusionOk="0">
                  <a:moveTo>
                    <a:pt x="0" y="1"/>
                  </a:moveTo>
                  <a:cubicBezTo>
                    <a:pt x="0" y="29"/>
                    <a:pt x="0" y="87"/>
                    <a:pt x="29" y="172"/>
                  </a:cubicBezTo>
                  <a:cubicBezTo>
                    <a:pt x="58" y="258"/>
                    <a:pt x="115" y="316"/>
                    <a:pt x="143" y="316"/>
                  </a:cubicBezTo>
                  <a:cubicBezTo>
                    <a:pt x="143" y="287"/>
                    <a:pt x="143" y="230"/>
                    <a:pt x="115" y="144"/>
                  </a:cubicBezTo>
                  <a:cubicBezTo>
                    <a:pt x="86" y="58"/>
                    <a:pt x="29"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5"/>
            <p:cNvSpPr/>
            <p:nvPr/>
          </p:nvSpPr>
          <p:spPr>
            <a:xfrm>
              <a:off x="3402405" y="1754987"/>
              <a:ext cx="15969" cy="19767"/>
            </a:xfrm>
            <a:custGeom>
              <a:avLst/>
              <a:gdLst/>
              <a:ahLst/>
              <a:cxnLst/>
              <a:rect l="l" t="t" r="r" b="b"/>
              <a:pathLst>
                <a:path w="185" h="229" extrusionOk="0">
                  <a:moveTo>
                    <a:pt x="76" y="1"/>
                  </a:moveTo>
                  <a:cubicBezTo>
                    <a:pt x="1" y="1"/>
                    <a:pt x="1" y="229"/>
                    <a:pt x="76" y="229"/>
                  </a:cubicBezTo>
                  <a:cubicBezTo>
                    <a:pt x="90" y="229"/>
                    <a:pt x="107" y="220"/>
                    <a:pt x="127" y="201"/>
                  </a:cubicBezTo>
                  <a:cubicBezTo>
                    <a:pt x="184" y="143"/>
                    <a:pt x="184" y="86"/>
                    <a:pt x="127" y="29"/>
                  </a:cubicBezTo>
                  <a:cubicBezTo>
                    <a:pt x="107" y="9"/>
                    <a:pt x="90" y="1"/>
                    <a:pt x="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3396017" y="1757404"/>
              <a:ext cx="22356" cy="18645"/>
            </a:xfrm>
            <a:custGeom>
              <a:avLst/>
              <a:gdLst/>
              <a:ahLst/>
              <a:cxnLst/>
              <a:rect l="l" t="t" r="r" b="b"/>
              <a:pathLst>
                <a:path w="259" h="216" extrusionOk="0">
                  <a:moveTo>
                    <a:pt x="201" y="1"/>
                  </a:moveTo>
                  <a:cubicBezTo>
                    <a:pt x="201" y="30"/>
                    <a:pt x="201" y="87"/>
                    <a:pt x="172" y="87"/>
                  </a:cubicBezTo>
                  <a:cubicBezTo>
                    <a:pt x="144" y="115"/>
                    <a:pt x="108" y="130"/>
                    <a:pt x="76" y="130"/>
                  </a:cubicBezTo>
                  <a:cubicBezTo>
                    <a:pt x="44" y="130"/>
                    <a:pt x="15" y="115"/>
                    <a:pt x="1" y="87"/>
                  </a:cubicBezTo>
                  <a:lnTo>
                    <a:pt x="1" y="87"/>
                  </a:lnTo>
                  <a:cubicBezTo>
                    <a:pt x="1" y="115"/>
                    <a:pt x="1" y="144"/>
                    <a:pt x="29" y="173"/>
                  </a:cubicBezTo>
                  <a:cubicBezTo>
                    <a:pt x="44" y="201"/>
                    <a:pt x="72" y="216"/>
                    <a:pt x="104" y="216"/>
                  </a:cubicBezTo>
                  <a:cubicBezTo>
                    <a:pt x="137" y="216"/>
                    <a:pt x="172" y="201"/>
                    <a:pt x="201" y="173"/>
                  </a:cubicBezTo>
                  <a:cubicBezTo>
                    <a:pt x="258" y="144"/>
                    <a:pt x="258" y="58"/>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3289847" y="1992099"/>
              <a:ext cx="22270" cy="20544"/>
            </a:xfrm>
            <a:custGeom>
              <a:avLst/>
              <a:gdLst/>
              <a:ahLst/>
              <a:cxnLst/>
              <a:rect l="l" t="t" r="r" b="b"/>
              <a:pathLst>
                <a:path w="258" h="238" extrusionOk="0">
                  <a:moveTo>
                    <a:pt x="258" y="1"/>
                  </a:moveTo>
                  <a:cubicBezTo>
                    <a:pt x="229" y="1"/>
                    <a:pt x="172" y="29"/>
                    <a:pt x="114" y="87"/>
                  </a:cubicBezTo>
                  <a:cubicBezTo>
                    <a:pt x="57" y="144"/>
                    <a:pt x="0" y="230"/>
                    <a:pt x="29" y="230"/>
                  </a:cubicBezTo>
                  <a:cubicBezTo>
                    <a:pt x="29" y="235"/>
                    <a:pt x="32" y="237"/>
                    <a:pt x="37" y="237"/>
                  </a:cubicBezTo>
                  <a:cubicBezTo>
                    <a:pt x="59" y="237"/>
                    <a:pt x="125" y="191"/>
                    <a:pt x="172" y="144"/>
                  </a:cubicBezTo>
                  <a:cubicBezTo>
                    <a:pt x="229" y="87"/>
                    <a:pt x="258" y="29"/>
                    <a:pt x="2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3282424" y="1971297"/>
              <a:ext cx="27190" cy="14501"/>
            </a:xfrm>
            <a:custGeom>
              <a:avLst/>
              <a:gdLst/>
              <a:ahLst/>
              <a:cxnLst/>
              <a:rect l="l" t="t" r="r" b="b"/>
              <a:pathLst>
                <a:path w="315" h="168" extrusionOk="0">
                  <a:moveTo>
                    <a:pt x="48" y="1"/>
                  </a:moveTo>
                  <a:cubicBezTo>
                    <a:pt x="36" y="1"/>
                    <a:pt x="29" y="4"/>
                    <a:pt x="29" y="13"/>
                  </a:cubicBezTo>
                  <a:cubicBezTo>
                    <a:pt x="0" y="41"/>
                    <a:pt x="86" y="70"/>
                    <a:pt x="143" y="127"/>
                  </a:cubicBezTo>
                  <a:cubicBezTo>
                    <a:pt x="204" y="148"/>
                    <a:pt x="250" y="168"/>
                    <a:pt x="282" y="168"/>
                  </a:cubicBezTo>
                  <a:cubicBezTo>
                    <a:pt x="296" y="168"/>
                    <a:pt x="307" y="164"/>
                    <a:pt x="315" y="156"/>
                  </a:cubicBezTo>
                  <a:cubicBezTo>
                    <a:pt x="315" y="127"/>
                    <a:pt x="258" y="99"/>
                    <a:pt x="172" y="41"/>
                  </a:cubicBezTo>
                  <a:cubicBezTo>
                    <a:pt x="131" y="21"/>
                    <a:pt x="77"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3282424" y="1982259"/>
              <a:ext cx="27190" cy="7510"/>
            </a:xfrm>
            <a:custGeom>
              <a:avLst/>
              <a:gdLst/>
              <a:ahLst/>
              <a:cxnLst/>
              <a:rect l="l" t="t" r="r" b="b"/>
              <a:pathLst>
                <a:path w="315" h="87" extrusionOk="0">
                  <a:moveTo>
                    <a:pt x="143" y="0"/>
                  </a:moveTo>
                  <a:cubicBezTo>
                    <a:pt x="57" y="0"/>
                    <a:pt x="0" y="0"/>
                    <a:pt x="0" y="29"/>
                  </a:cubicBezTo>
                  <a:cubicBezTo>
                    <a:pt x="0" y="58"/>
                    <a:pt x="57" y="86"/>
                    <a:pt x="143" y="86"/>
                  </a:cubicBezTo>
                  <a:cubicBezTo>
                    <a:pt x="229" y="86"/>
                    <a:pt x="315" y="86"/>
                    <a:pt x="315" y="58"/>
                  </a:cubicBezTo>
                  <a:cubicBezTo>
                    <a:pt x="315" y="29"/>
                    <a:pt x="229" y="29"/>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3282424" y="1989683"/>
              <a:ext cx="27190" cy="11825"/>
            </a:xfrm>
            <a:custGeom>
              <a:avLst/>
              <a:gdLst/>
              <a:ahLst/>
              <a:cxnLst/>
              <a:rect l="l" t="t" r="r" b="b"/>
              <a:pathLst>
                <a:path w="315" h="137" extrusionOk="0">
                  <a:moveTo>
                    <a:pt x="315" y="0"/>
                  </a:moveTo>
                  <a:cubicBezTo>
                    <a:pt x="315" y="0"/>
                    <a:pt x="229" y="0"/>
                    <a:pt x="143" y="29"/>
                  </a:cubicBezTo>
                  <a:cubicBezTo>
                    <a:pt x="57" y="57"/>
                    <a:pt x="0" y="115"/>
                    <a:pt x="29" y="115"/>
                  </a:cubicBezTo>
                  <a:cubicBezTo>
                    <a:pt x="29" y="129"/>
                    <a:pt x="50" y="136"/>
                    <a:pt x="79" y="136"/>
                  </a:cubicBezTo>
                  <a:cubicBezTo>
                    <a:pt x="107" y="136"/>
                    <a:pt x="143" y="129"/>
                    <a:pt x="172" y="115"/>
                  </a:cubicBezTo>
                  <a:cubicBezTo>
                    <a:pt x="258" y="86"/>
                    <a:pt x="315" y="29"/>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3302191" y="1994603"/>
              <a:ext cx="14847" cy="25464"/>
            </a:xfrm>
            <a:custGeom>
              <a:avLst/>
              <a:gdLst/>
              <a:ahLst/>
              <a:cxnLst/>
              <a:rect l="l" t="t" r="r" b="b"/>
              <a:pathLst>
                <a:path w="172" h="295" extrusionOk="0">
                  <a:moveTo>
                    <a:pt x="143" y="0"/>
                  </a:moveTo>
                  <a:cubicBezTo>
                    <a:pt x="115" y="0"/>
                    <a:pt x="86" y="58"/>
                    <a:pt x="29" y="143"/>
                  </a:cubicBezTo>
                  <a:cubicBezTo>
                    <a:pt x="0" y="229"/>
                    <a:pt x="0" y="287"/>
                    <a:pt x="29" y="287"/>
                  </a:cubicBezTo>
                  <a:cubicBezTo>
                    <a:pt x="29" y="292"/>
                    <a:pt x="31" y="294"/>
                    <a:pt x="34" y="294"/>
                  </a:cubicBezTo>
                  <a:cubicBezTo>
                    <a:pt x="48" y="294"/>
                    <a:pt x="91" y="243"/>
                    <a:pt x="115" y="172"/>
                  </a:cubicBezTo>
                  <a:cubicBezTo>
                    <a:pt x="143" y="86"/>
                    <a:pt x="172" y="0"/>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3314534" y="1994603"/>
              <a:ext cx="7510" cy="27708"/>
            </a:xfrm>
            <a:custGeom>
              <a:avLst/>
              <a:gdLst/>
              <a:ahLst/>
              <a:cxnLst/>
              <a:rect l="l" t="t" r="r" b="b"/>
              <a:pathLst>
                <a:path w="87" h="321" extrusionOk="0">
                  <a:moveTo>
                    <a:pt x="29" y="0"/>
                  </a:moveTo>
                  <a:cubicBezTo>
                    <a:pt x="0" y="0"/>
                    <a:pt x="0" y="86"/>
                    <a:pt x="0" y="172"/>
                  </a:cubicBezTo>
                  <a:cubicBezTo>
                    <a:pt x="0" y="246"/>
                    <a:pt x="22" y="321"/>
                    <a:pt x="27" y="321"/>
                  </a:cubicBezTo>
                  <a:cubicBezTo>
                    <a:pt x="28" y="321"/>
                    <a:pt x="29" y="319"/>
                    <a:pt x="29" y="315"/>
                  </a:cubicBezTo>
                  <a:cubicBezTo>
                    <a:pt x="57" y="315"/>
                    <a:pt x="86" y="258"/>
                    <a:pt x="86" y="172"/>
                  </a:cubicBezTo>
                  <a:cubicBezTo>
                    <a:pt x="86" y="86"/>
                    <a:pt x="57"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3319454" y="1994603"/>
              <a:ext cx="14933" cy="24773"/>
            </a:xfrm>
            <a:custGeom>
              <a:avLst/>
              <a:gdLst/>
              <a:ahLst/>
              <a:cxnLst/>
              <a:rect l="l" t="t" r="r" b="b"/>
              <a:pathLst>
                <a:path w="173" h="287" extrusionOk="0">
                  <a:moveTo>
                    <a:pt x="0" y="0"/>
                  </a:moveTo>
                  <a:cubicBezTo>
                    <a:pt x="0" y="0"/>
                    <a:pt x="0" y="86"/>
                    <a:pt x="29" y="172"/>
                  </a:cubicBezTo>
                  <a:cubicBezTo>
                    <a:pt x="86" y="258"/>
                    <a:pt x="115" y="287"/>
                    <a:pt x="144" y="287"/>
                  </a:cubicBezTo>
                  <a:cubicBezTo>
                    <a:pt x="172" y="287"/>
                    <a:pt x="144" y="201"/>
                    <a:pt x="115" y="115"/>
                  </a:cubicBezTo>
                  <a:cubicBezTo>
                    <a:pt x="86" y="58"/>
                    <a:pt x="2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3321957" y="1992099"/>
              <a:ext cx="22270" cy="18386"/>
            </a:xfrm>
            <a:custGeom>
              <a:avLst/>
              <a:gdLst/>
              <a:ahLst/>
              <a:cxnLst/>
              <a:rect l="l" t="t" r="r" b="b"/>
              <a:pathLst>
                <a:path w="258" h="213" extrusionOk="0">
                  <a:moveTo>
                    <a:pt x="0" y="1"/>
                  </a:moveTo>
                  <a:cubicBezTo>
                    <a:pt x="0" y="29"/>
                    <a:pt x="29" y="87"/>
                    <a:pt x="115" y="144"/>
                  </a:cubicBezTo>
                  <a:cubicBezTo>
                    <a:pt x="156" y="186"/>
                    <a:pt x="198" y="212"/>
                    <a:pt x="229" y="212"/>
                  </a:cubicBezTo>
                  <a:cubicBezTo>
                    <a:pt x="240" y="212"/>
                    <a:pt x="250" y="209"/>
                    <a:pt x="258" y="201"/>
                  </a:cubicBezTo>
                  <a:cubicBezTo>
                    <a:pt x="258" y="201"/>
                    <a:pt x="229" y="144"/>
                    <a:pt x="143" y="87"/>
                  </a:cubicBezTo>
                  <a:cubicBezTo>
                    <a:pt x="86" y="29"/>
                    <a:pt x="29"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3324374" y="1987784"/>
              <a:ext cx="27276" cy="11221"/>
            </a:xfrm>
            <a:custGeom>
              <a:avLst/>
              <a:gdLst/>
              <a:ahLst/>
              <a:cxnLst/>
              <a:rect l="l" t="t" r="r" b="b"/>
              <a:pathLst>
                <a:path w="316" h="130" extrusionOk="0">
                  <a:moveTo>
                    <a:pt x="54" y="1"/>
                  </a:moveTo>
                  <a:cubicBezTo>
                    <a:pt x="22" y="1"/>
                    <a:pt x="1" y="8"/>
                    <a:pt x="1" y="22"/>
                  </a:cubicBezTo>
                  <a:cubicBezTo>
                    <a:pt x="1" y="51"/>
                    <a:pt x="58" y="79"/>
                    <a:pt x="144" y="108"/>
                  </a:cubicBezTo>
                  <a:cubicBezTo>
                    <a:pt x="187" y="122"/>
                    <a:pt x="222" y="129"/>
                    <a:pt x="251" y="129"/>
                  </a:cubicBezTo>
                  <a:cubicBezTo>
                    <a:pt x="280" y="129"/>
                    <a:pt x="301" y="122"/>
                    <a:pt x="315" y="108"/>
                  </a:cubicBezTo>
                  <a:cubicBezTo>
                    <a:pt x="315" y="79"/>
                    <a:pt x="258" y="51"/>
                    <a:pt x="172" y="22"/>
                  </a:cubicBezTo>
                  <a:cubicBezTo>
                    <a:pt x="129" y="8"/>
                    <a:pt x="87" y="1"/>
                    <a:pt x="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3324374" y="1981137"/>
              <a:ext cx="27276" cy="8632"/>
            </a:xfrm>
            <a:custGeom>
              <a:avLst/>
              <a:gdLst/>
              <a:ahLst/>
              <a:cxnLst/>
              <a:rect l="l" t="t" r="r" b="b"/>
              <a:pathLst>
                <a:path w="316" h="100" extrusionOk="0">
                  <a:moveTo>
                    <a:pt x="226" y="1"/>
                  </a:moveTo>
                  <a:cubicBezTo>
                    <a:pt x="201" y="1"/>
                    <a:pt x="172" y="4"/>
                    <a:pt x="144" y="13"/>
                  </a:cubicBezTo>
                  <a:cubicBezTo>
                    <a:pt x="58" y="13"/>
                    <a:pt x="1" y="42"/>
                    <a:pt x="1" y="71"/>
                  </a:cubicBezTo>
                  <a:cubicBezTo>
                    <a:pt x="1" y="99"/>
                    <a:pt x="87" y="99"/>
                    <a:pt x="172" y="99"/>
                  </a:cubicBezTo>
                  <a:cubicBezTo>
                    <a:pt x="258" y="71"/>
                    <a:pt x="315" y="42"/>
                    <a:pt x="315" y="13"/>
                  </a:cubicBezTo>
                  <a:cubicBezTo>
                    <a:pt x="315" y="13"/>
                    <a:pt x="277" y="1"/>
                    <a:pt x="2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3321957" y="1968880"/>
              <a:ext cx="27190" cy="15882"/>
            </a:xfrm>
            <a:custGeom>
              <a:avLst/>
              <a:gdLst/>
              <a:ahLst/>
              <a:cxnLst/>
              <a:rect l="l" t="t" r="r" b="b"/>
              <a:pathLst>
                <a:path w="315" h="184" extrusionOk="0">
                  <a:moveTo>
                    <a:pt x="270" y="1"/>
                  </a:moveTo>
                  <a:cubicBezTo>
                    <a:pt x="242" y="1"/>
                    <a:pt x="185" y="28"/>
                    <a:pt x="143" y="69"/>
                  </a:cubicBezTo>
                  <a:cubicBezTo>
                    <a:pt x="57" y="98"/>
                    <a:pt x="0" y="155"/>
                    <a:pt x="29" y="184"/>
                  </a:cubicBezTo>
                  <a:cubicBezTo>
                    <a:pt x="29" y="184"/>
                    <a:pt x="86" y="184"/>
                    <a:pt x="172" y="127"/>
                  </a:cubicBezTo>
                  <a:cubicBezTo>
                    <a:pt x="258" y="69"/>
                    <a:pt x="315" y="41"/>
                    <a:pt x="286" y="12"/>
                  </a:cubicBezTo>
                  <a:cubicBezTo>
                    <a:pt x="286" y="5"/>
                    <a:pt x="280" y="1"/>
                    <a:pt x="2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3319454" y="1959385"/>
              <a:ext cx="19853" cy="22960"/>
            </a:xfrm>
            <a:custGeom>
              <a:avLst/>
              <a:gdLst/>
              <a:ahLst/>
              <a:cxnLst/>
              <a:rect l="l" t="t" r="r" b="b"/>
              <a:pathLst>
                <a:path w="230" h="266" extrusionOk="0">
                  <a:moveTo>
                    <a:pt x="185" y="0"/>
                  </a:moveTo>
                  <a:cubicBezTo>
                    <a:pt x="161" y="0"/>
                    <a:pt x="133" y="47"/>
                    <a:pt x="86" y="94"/>
                  </a:cubicBezTo>
                  <a:cubicBezTo>
                    <a:pt x="29" y="179"/>
                    <a:pt x="0" y="237"/>
                    <a:pt x="29" y="265"/>
                  </a:cubicBezTo>
                  <a:cubicBezTo>
                    <a:pt x="29" y="265"/>
                    <a:pt x="86" y="237"/>
                    <a:pt x="144" y="151"/>
                  </a:cubicBezTo>
                  <a:cubicBezTo>
                    <a:pt x="201" y="94"/>
                    <a:pt x="229" y="8"/>
                    <a:pt x="201" y="8"/>
                  </a:cubicBezTo>
                  <a:cubicBezTo>
                    <a:pt x="196" y="2"/>
                    <a:pt x="190" y="0"/>
                    <a:pt x="1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3316951" y="1952566"/>
              <a:ext cx="7510" cy="27276"/>
            </a:xfrm>
            <a:custGeom>
              <a:avLst/>
              <a:gdLst/>
              <a:ahLst/>
              <a:cxnLst/>
              <a:rect l="l" t="t" r="r" b="b"/>
              <a:pathLst>
                <a:path w="87" h="316" extrusionOk="0">
                  <a:moveTo>
                    <a:pt x="87" y="1"/>
                  </a:moveTo>
                  <a:cubicBezTo>
                    <a:pt x="87" y="1"/>
                    <a:pt x="29" y="87"/>
                    <a:pt x="1" y="144"/>
                  </a:cubicBezTo>
                  <a:lnTo>
                    <a:pt x="1" y="316"/>
                  </a:lnTo>
                  <a:cubicBezTo>
                    <a:pt x="1" y="316"/>
                    <a:pt x="58" y="258"/>
                    <a:pt x="87" y="173"/>
                  </a:cubicBezTo>
                  <a:cubicBezTo>
                    <a:pt x="87" y="87"/>
                    <a:pt x="87" y="1"/>
                    <a:pt x="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3307111" y="1952566"/>
              <a:ext cx="9927" cy="27794"/>
            </a:xfrm>
            <a:custGeom>
              <a:avLst/>
              <a:gdLst/>
              <a:ahLst/>
              <a:cxnLst/>
              <a:rect l="l" t="t" r="r" b="b"/>
              <a:pathLst>
                <a:path w="115" h="322" extrusionOk="0">
                  <a:moveTo>
                    <a:pt x="29" y="1"/>
                  </a:moveTo>
                  <a:cubicBezTo>
                    <a:pt x="0" y="29"/>
                    <a:pt x="0" y="87"/>
                    <a:pt x="29" y="173"/>
                  </a:cubicBezTo>
                  <a:cubicBezTo>
                    <a:pt x="29" y="247"/>
                    <a:pt x="72" y="321"/>
                    <a:pt x="83" y="321"/>
                  </a:cubicBezTo>
                  <a:cubicBezTo>
                    <a:pt x="85" y="321"/>
                    <a:pt x="86" y="320"/>
                    <a:pt x="86" y="316"/>
                  </a:cubicBezTo>
                  <a:cubicBezTo>
                    <a:pt x="115" y="316"/>
                    <a:pt x="115" y="258"/>
                    <a:pt x="86" y="173"/>
                  </a:cubicBezTo>
                  <a:cubicBezTo>
                    <a:pt x="58" y="87"/>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a:off x="3294768" y="1959385"/>
              <a:ext cx="19853" cy="22960"/>
            </a:xfrm>
            <a:custGeom>
              <a:avLst/>
              <a:gdLst/>
              <a:ahLst/>
              <a:cxnLst/>
              <a:rect l="l" t="t" r="r" b="b"/>
              <a:pathLst>
                <a:path w="230" h="266" extrusionOk="0">
                  <a:moveTo>
                    <a:pt x="34" y="0"/>
                  </a:moveTo>
                  <a:cubicBezTo>
                    <a:pt x="31" y="0"/>
                    <a:pt x="29" y="3"/>
                    <a:pt x="29" y="8"/>
                  </a:cubicBezTo>
                  <a:cubicBezTo>
                    <a:pt x="0" y="8"/>
                    <a:pt x="29" y="65"/>
                    <a:pt x="86" y="151"/>
                  </a:cubicBezTo>
                  <a:cubicBezTo>
                    <a:pt x="143" y="237"/>
                    <a:pt x="201" y="265"/>
                    <a:pt x="201" y="265"/>
                  </a:cubicBezTo>
                  <a:cubicBezTo>
                    <a:pt x="229" y="237"/>
                    <a:pt x="201" y="179"/>
                    <a:pt x="143" y="122"/>
                  </a:cubicBezTo>
                  <a:cubicBezTo>
                    <a:pt x="96" y="52"/>
                    <a:pt x="49"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3289847" y="1964305"/>
              <a:ext cx="22270" cy="18990"/>
            </a:xfrm>
            <a:custGeom>
              <a:avLst/>
              <a:gdLst/>
              <a:ahLst/>
              <a:cxnLst/>
              <a:rect l="l" t="t" r="r" b="b"/>
              <a:pathLst>
                <a:path w="258" h="220" extrusionOk="0">
                  <a:moveTo>
                    <a:pt x="18" y="0"/>
                  </a:moveTo>
                  <a:cubicBezTo>
                    <a:pt x="11" y="0"/>
                    <a:pt x="5" y="3"/>
                    <a:pt x="0" y="8"/>
                  </a:cubicBezTo>
                  <a:cubicBezTo>
                    <a:pt x="0" y="8"/>
                    <a:pt x="29" y="94"/>
                    <a:pt x="114" y="151"/>
                  </a:cubicBezTo>
                  <a:cubicBezTo>
                    <a:pt x="156" y="193"/>
                    <a:pt x="198" y="220"/>
                    <a:pt x="229" y="220"/>
                  </a:cubicBezTo>
                  <a:cubicBezTo>
                    <a:pt x="240" y="220"/>
                    <a:pt x="250" y="216"/>
                    <a:pt x="258" y="208"/>
                  </a:cubicBezTo>
                  <a:cubicBezTo>
                    <a:pt x="258" y="208"/>
                    <a:pt x="229" y="151"/>
                    <a:pt x="143" y="94"/>
                  </a:cubicBezTo>
                  <a:cubicBezTo>
                    <a:pt x="96" y="47"/>
                    <a:pt x="50" y="0"/>
                    <a:pt x="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3282424" y="1975440"/>
              <a:ext cx="27190" cy="11221"/>
            </a:xfrm>
            <a:custGeom>
              <a:avLst/>
              <a:gdLst/>
              <a:ahLst/>
              <a:cxnLst/>
              <a:rect l="l" t="t" r="r" b="b"/>
              <a:pathLst>
                <a:path w="315" h="130" extrusionOk="0">
                  <a:moveTo>
                    <a:pt x="65" y="1"/>
                  </a:moveTo>
                  <a:cubicBezTo>
                    <a:pt x="36" y="1"/>
                    <a:pt x="14" y="8"/>
                    <a:pt x="0" y="22"/>
                  </a:cubicBezTo>
                  <a:cubicBezTo>
                    <a:pt x="0" y="51"/>
                    <a:pt x="57" y="79"/>
                    <a:pt x="143" y="108"/>
                  </a:cubicBezTo>
                  <a:cubicBezTo>
                    <a:pt x="186" y="122"/>
                    <a:pt x="229" y="129"/>
                    <a:pt x="261" y="129"/>
                  </a:cubicBezTo>
                  <a:cubicBezTo>
                    <a:pt x="294" y="129"/>
                    <a:pt x="315" y="122"/>
                    <a:pt x="315" y="108"/>
                  </a:cubicBezTo>
                  <a:cubicBezTo>
                    <a:pt x="315" y="79"/>
                    <a:pt x="258" y="51"/>
                    <a:pt x="172" y="22"/>
                  </a:cubicBezTo>
                  <a:cubicBezTo>
                    <a:pt x="129" y="8"/>
                    <a:pt x="93" y="1"/>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3279921" y="1987179"/>
              <a:ext cx="29693" cy="7510"/>
            </a:xfrm>
            <a:custGeom>
              <a:avLst/>
              <a:gdLst/>
              <a:ahLst/>
              <a:cxnLst/>
              <a:rect l="l" t="t" r="r" b="b"/>
              <a:pathLst>
                <a:path w="344" h="87" extrusionOk="0">
                  <a:moveTo>
                    <a:pt x="172" y="1"/>
                  </a:moveTo>
                  <a:cubicBezTo>
                    <a:pt x="86" y="1"/>
                    <a:pt x="1" y="29"/>
                    <a:pt x="1" y="58"/>
                  </a:cubicBezTo>
                  <a:cubicBezTo>
                    <a:pt x="1" y="86"/>
                    <a:pt x="86" y="86"/>
                    <a:pt x="172" y="86"/>
                  </a:cubicBezTo>
                  <a:cubicBezTo>
                    <a:pt x="258" y="86"/>
                    <a:pt x="344" y="29"/>
                    <a:pt x="344" y="29"/>
                  </a:cubicBezTo>
                  <a:cubicBezTo>
                    <a:pt x="315" y="1"/>
                    <a:pt x="258"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3284841" y="1991064"/>
              <a:ext cx="27276" cy="14501"/>
            </a:xfrm>
            <a:custGeom>
              <a:avLst/>
              <a:gdLst/>
              <a:ahLst/>
              <a:cxnLst/>
              <a:rect l="l" t="t" r="r" b="b"/>
              <a:pathLst>
                <a:path w="316" h="168" extrusionOk="0">
                  <a:moveTo>
                    <a:pt x="273" y="1"/>
                  </a:moveTo>
                  <a:cubicBezTo>
                    <a:pt x="251" y="1"/>
                    <a:pt x="205" y="21"/>
                    <a:pt x="144" y="41"/>
                  </a:cubicBezTo>
                  <a:cubicBezTo>
                    <a:pt x="58" y="99"/>
                    <a:pt x="1" y="156"/>
                    <a:pt x="29" y="156"/>
                  </a:cubicBezTo>
                  <a:cubicBezTo>
                    <a:pt x="29" y="164"/>
                    <a:pt x="37" y="168"/>
                    <a:pt x="49" y="168"/>
                  </a:cubicBezTo>
                  <a:cubicBezTo>
                    <a:pt x="77" y="168"/>
                    <a:pt x="132" y="147"/>
                    <a:pt x="172" y="127"/>
                  </a:cubicBezTo>
                  <a:cubicBezTo>
                    <a:pt x="258" y="70"/>
                    <a:pt x="316" y="41"/>
                    <a:pt x="287" y="13"/>
                  </a:cubicBezTo>
                  <a:cubicBezTo>
                    <a:pt x="287" y="4"/>
                    <a:pt x="282"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3294768" y="1993912"/>
              <a:ext cx="19853" cy="22960"/>
            </a:xfrm>
            <a:custGeom>
              <a:avLst/>
              <a:gdLst/>
              <a:ahLst/>
              <a:cxnLst/>
              <a:rect l="l" t="t" r="r" b="b"/>
              <a:pathLst>
                <a:path w="230" h="266" extrusionOk="0">
                  <a:moveTo>
                    <a:pt x="182" y="1"/>
                  </a:moveTo>
                  <a:cubicBezTo>
                    <a:pt x="152" y="1"/>
                    <a:pt x="109" y="48"/>
                    <a:pt x="86" y="94"/>
                  </a:cubicBezTo>
                  <a:cubicBezTo>
                    <a:pt x="29" y="180"/>
                    <a:pt x="0" y="237"/>
                    <a:pt x="0" y="266"/>
                  </a:cubicBezTo>
                  <a:cubicBezTo>
                    <a:pt x="29" y="266"/>
                    <a:pt x="86" y="237"/>
                    <a:pt x="143" y="151"/>
                  </a:cubicBezTo>
                  <a:cubicBezTo>
                    <a:pt x="201" y="94"/>
                    <a:pt x="229" y="8"/>
                    <a:pt x="201" y="8"/>
                  </a:cubicBezTo>
                  <a:cubicBezTo>
                    <a:pt x="195" y="3"/>
                    <a:pt x="189" y="1"/>
                    <a:pt x="1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3307111" y="1994603"/>
              <a:ext cx="9927" cy="27276"/>
            </a:xfrm>
            <a:custGeom>
              <a:avLst/>
              <a:gdLst/>
              <a:ahLst/>
              <a:cxnLst/>
              <a:rect l="l" t="t" r="r" b="b"/>
              <a:pathLst>
                <a:path w="115" h="316" extrusionOk="0">
                  <a:moveTo>
                    <a:pt x="115" y="0"/>
                  </a:moveTo>
                  <a:cubicBezTo>
                    <a:pt x="115" y="0"/>
                    <a:pt x="58" y="58"/>
                    <a:pt x="29" y="143"/>
                  </a:cubicBezTo>
                  <a:cubicBezTo>
                    <a:pt x="0" y="229"/>
                    <a:pt x="29" y="315"/>
                    <a:pt x="29" y="315"/>
                  </a:cubicBezTo>
                  <a:cubicBezTo>
                    <a:pt x="29" y="315"/>
                    <a:pt x="86" y="258"/>
                    <a:pt x="115" y="172"/>
                  </a:cubicBezTo>
                  <a:cubicBezTo>
                    <a:pt x="115" y="86"/>
                    <a:pt x="115"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316951" y="1994603"/>
              <a:ext cx="10013" cy="27276"/>
            </a:xfrm>
            <a:custGeom>
              <a:avLst/>
              <a:gdLst/>
              <a:ahLst/>
              <a:cxnLst/>
              <a:rect l="l" t="t" r="r" b="b"/>
              <a:pathLst>
                <a:path w="116" h="316" extrusionOk="0">
                  <a:moveTo>
                    <a:pt x="29" y="0"/>
                  </a:moveTo>
                  <a:cubicBezTo>
                    <a:pt x="1" y="29"/>
                    <a:pt x="1" y="86"/>
                    <a:pt x="29" y="172"/>
                  </a:cubicBezTo>
                  <a:cubicBezTo>
                    <a:pt x="58" y="258"/>
                    <a:pt x="87" y="315"/>
                    <a:pt x="115" y="315"/>
                  </a:cubicBezTo>
                  <a:cubicBezTo>
                    <a:pt x="115" y="315"/>
                    <a:pt x="115" y="258"/>
                    <a:pt x="115" y="143"/>
                  </a:cubicBezTo>
                  <a:cubicBezTo>
                    <a:pt x="115" y="58"/>
                    <a:pt x="5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3319454" y="1993912"/>
              <a:ext cx="19853" cy="22960"/>
            </a:xfrm>
            <a:custGeom>
              <a:avLst/>
              <a:gdLst/>
              <a:ahLst/>
              <a:cxnLst/>
              <a:rect l="l" t="t" r="r" b="b"/>
              <a:pathLst>
                <a:path w="230" h="266" extrusionOk="0">
                  <a:moveTo>
                    <a:pt x="34" y="1"/>
                  </a:moveTo>
                  <a:cubicBezTo>
                    <a:pt x="31" y="1"/>
                    <a:pt x="29" y="3"/>
                    <a:pt x="29" y="8"/>
                  </a:cubicBezTo>
                  <a:cubicBezTo>
                    <a:pt x="0" y="8"/>
                    <a:pt x="29" y="94"/>
                    <a:pt x="86" y="151"/>
                  </a:cubicBezTo>
                  <a:cubicBezTo>
                    <a:pt x="144" y="237"/>
                    <a:pt x="201" y="266"/>
                    <a:pt x="201" y="266"/>
                  </a:cubicBezTo>
                  <a:cubicBezTo>
                    <a:pt x="229" y="266"/>
                    <a:pt x="201" y="180"/>
                    <a:pt x="144" y="123"/>
                  </a:cubicBezTo>
                  <a:cubicBezTo>
                    <a:pt x="96" y="52"/>
                    <a:pt x="49"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3321957" y="1991150"/>
              <a:ext cx="27190" cy="16832"/>
            </a:xfrm>
            <a:custGeom>
              <a:avLst/>
              <a:gdLst/>
              <a:ahLst/>
              <a:cxnLst/>
              <a:rect l="l" t="t" r="r" b="b"/>
              <a:pathLst>
                <a:path w="315" h="195" extrusionOk="0">
                  <a:moveTo>
                    <a:pt x="40" y="1"/>
                  </a:moveTo>
                  <a:cubicBezTo>
                    <a:pt x="33" y="1"/>
                    <a:pt x="29" y="4"/>
                    <a:pt x="29" y="12"/>
                  </a:cubicBezTo>
                  <a:cubicBezTo>
                    <a:pt x="0" y="40"/>
                    <a:pt x="57" y="98"/>
                    <a:pt x="143" y="126"/>
                  </a:cubicBezTo>
                  <a:cubicBezTo>
                    <a:pt x="185" y="168"/>
                    <a:pt x="242" y="195"/>
                    <a:pt x="270" y="195"/>
                  </a:cubicBezTo>
                  <a:cubicBezTo>
                    <a:pt x="280" y="195"/>
                    <a:pt x="286" y="191"/>
                    <a:pt x="286" y="183"/>
                  </a:cubicBezTo>
                  <a:cubicBezTo>
                    <a:pt x="315" y="155"/>
                    <a:pt x="258" y="98"/>
                    <a:pt x="172" y="69"/>
                  </a:cubicBezTo>
                  <a:cubicBezTo>
                    <a:pt x="109" y="27"/>
                    <a:pt x="61" y="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3324374" y="1987179"/>
              <a:ext cx="27276" cy="7510"/>
            </a:xfrm>
            <a:custGeom>
              <a:avLst/>
              <a:gdLst/>
              <a:ahLst/>
              <a:cxnLst/>
              <a:rect l="l" t="t" r="r" b="b"/>
              <a:pathLst>
                <a:path w="316" h="87" extrusionOk="0">
                  <a:moveTo>
                    <a:pt x="172" y="1"/>
                  </a:moveTo>
                  <a:cubicBezTo>
                    <a:pt x="87" y="1"/>
                    <a:pt x="1" y="1"/>
                    <a:pt x="1" y="29"/>
                  </a:cubicBezTo>
                  <a:cubicBezTo>
                    <a:pt x="1" y="29"/>
                    <a:pt x="58" y="58"/>
                    <a:pt x="144" y="86"/>
                  </a:cubicBezTo>
                  <a:cubicBezTo>
                    <a:pt x="230" y="86"/>
                    <a:pt x="315" y="86"/>
                    <a:pt x="315" y="58"/>
                  </a:cubicBezTo>
                  <a:cubicBezTo>
                    <a:pt x="315" y="29"/>
                    <a:pt x="258"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3324374" y="1977339"/>
              <a:ext cx="27276" cy="9322"/>
            </a:xfrm>
            <a:custGeom>
              <a:avLst/>
              <a:gdLst/>
              <a:ahLst/>
              <a:cxnLst/>
              <a:rect l="l" t="t" r="r" b="b"/>
              <a:pathLst>
                <a:path w="316" h="108" extrusionOk="0">
                  <a:moveTo>
                    <a:pt x="144" y="0"/>
                  </a:moveTo>
                  <a:cubicBezTo>
                    <a:pt x="58" y="29"/>
                    <a:pt x="1" y="86"/>
                    <a:pt x="1" y="86"/>
                  </a:cubicBezTo>
                  <a:cubicBezTo>
                    <a:pt x="1" y="100"/>
                    <a:pt x="22" y="107"/>
                    <a:pt x="54" y="107"/>
                  </a:cubicBezTo>
                  <a:cubicBezTo>
                    <a:pt x="87" y="107"/>
                    <a:pt x="129" y="100"/>
                    <a:pt x="172" y="86"/>
                  </a:cubicBezTo>
                  <a:cubicBezTo>
                    <a:pt x="258" y="86"/>
                    <a:pt x="315" y="29"/>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3321957" y="1964046"/>
              <a:ext cx="22270" cy="19249"/>
            </a:xfrm>
            <a:custGeom>
              <a:avLst/>
              <a:gdLst/>
              <a:ahLst/>
              <a:cxnLst/>
              <a:rect l="l" t="t" r="r" b="b"/>
              <a:pathLst>
                <a:path w="258" h="223" extrusionOk="0">
                  <a:moveTo>
                    <a:pt x="231" y="0"/>
                  </a:moveTo>
                  <a:cubicBezTo>
                    <a:pt x="200" y="0"/>
                    <a:pt x="157" y="32"/>
                    <a:pt x="115" y="97"/>
                  </a:cubicBezTo>
                  <a:cubicBezTo>
                    <a:pt x="29" y="154"/>
                    <a:pt x="0" y="211"/>
                    <a:pt x="0" y="211"/>
                  </a:cubicBezTo>
                  <a:cubicBezTo>
                    <a:pt x="8" y="219"/>
                    <a:pt x="17" y="223"/>
                    <a:pt x="29" y="223"/>
                  </a:cubicBezTo>
                  <a:cubicBezTo>
                    <a:pt x="59" y="223"/>
                    <a:pt x="101" y="196"/>
                    <a:pt x="143" y="154"/>
                  </a:cubicBezTo>
                  <a:cubicBezTo>
                    <a:pt x="229" y="68"/>
                    <a:pt x="258" y="40"/>
                    <a:pt x="258" y="11"/>
                  </a:cubicBezTo>
                  <a:cubicBezTo>
                    <a:pt x="250" y="4"/>
                    <a:pt x="242" y="0"/>
                    <a:pt x="2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3319454" y="1955069"/>
              <a:ext cx="14933" cy="27276"/>
            </a:xfrm>
            <a:custGeom>
              <a:avLst/>
              <a:gdLst/>
              <a:ahLst/>
              <a:cxnLst/>
              <a:rect l="l" t="t" r="r" b="b"/>
              <a:pathLst>
                <a:path w="173" h="316" extrusionOk="0">
                  <a:moveTo>
                    <a:pt x="144" y="0"/>
                  </a:moveTo>
                  <a:cubicBezTo>
                    <a:pt x="115" y="0"/>
                    <a:pt x="86" y="58"/>
                    <a:pt x="29" y="144"/>
                  </a:cubicBezTo>
                  <a:cubicBezTo>
                    <a:pt x="0" y="229"/>
                    <a:pt x="0" y="287"/>
                    <a:pt x="0" y="315"/>
                  </a:cubicBezTo>
                  <a:cubicBezTo>
                    <a:pt x="29" y="315"/>
                    <a:pt x="86" y="258"/>
                    <a:pt x="115" y="172"/>
                  </a:cubicBezTo>
                  <a:cubicBezTo>
                    <a:pt x="144" y="86"/>
                    <a:pt x="172" y="29"/>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3314534" y="1952566"/>
              <a:ext cx="7510" cy="27276"/>
            </a:xfrm>
            <a:custGeom>
              <a:avLst/>
              <a:gdLst/>
              <a:ahLst/>
              <a:cxnLst/>
              <a:rect l="l" t="t" r="r" b="b"/>
              <a:pathLst>
                <a:path w="87" h="316" extrusionOk="0">
                  <a:moveTo>
                    <a:pt x="29" y="1"/>
                  </a:moveTo>
                  <a:cubicBezTo>
                    <a:pt x="0" y="1"/>
                    <a:pt x="0" y="87"/>
                    <a:pt x="0" y="144"/>
                  </a:cubicBezTo>
                  <a:cubicBezTo>
                    <a:pt x="0" y="230"/>
                    <a:pt x="0" y="316"/>
                    <a:pt x="29" y="316"/>
                  </a:cubicBezTo>
                  <a:cubicBezTo>
                    <a:pt x="57" y="316"/>
                    <a:pt x="86" y="230"/>
                    <a:pt x="86" y="144"/>
                  </a:cubicBezTo>
                  <a:cubicBezTo>
                    <a:pt x="86" y="58"/>
                    <a:pt x="86"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3302191" y="1955069"/>
              <a:ext cx="14847" cy="27276"/>
            </a:xfrm>
            <a:custGeom>
              <a:avLst/>
              <a:gdLst/>
              <a:ahLst/>
              <a:cxnLst/>
              <a:rect l="l" t="t" r="r" b="b"/>
              <a:pathLst>
                <a:path w="172" h="316" extrusionOk="0">
                  <a:moveTo>
                    <a:pt x="29" y="0"/>
                  </a:moveTo>
                  <a:cubicBezTo>
                    <a:pt x="0" y="29"/>
                    <a:pt x="0" y="86"/>
                    <a:pt x="29" y="172"/>
                  </a:cubicBezTo>
                  <a:cubicBezTo>
                    <a:pt x="86" y="258"/>
                    <a:pt x="115" y="315"/>
                    <a:pt x="143" y="315"/>
                  </a:cubicBezTo>
                  <a:cubicBezTo>
                    <a:pt x="172" y="287"/>
                    <a:pt x="143" y="229"/>
                    <a:pt x="115" y="144"/>
                  </a:cubicBezTo>
                  <a:cubicBezTo>
                    <a:pt x="86" y="58"/>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3307111" y="1976044"/>
              <a:ext cx="27104" cy="21579"/>
            </a:xfrm>
            <a:custGeom>
              <a:avLst/>
              <a:gdLst/>
              <a:ahLst/>
              <a:cxnLst/>
              <a:rect l="l" t="t" r="r" b="b"/>
              <a:pathLst>
                <a:path w="314" h="250" extrusionOk="0">
                  <a:moveTo>
                    <a:pt x="129" y="1"/>
                  </a:moveTo>
                  <a:cubicBezTo>
                    <a:pt x="93" y="1"/>
                    <a:pt x="58" y="15"/>
                    <a:pt x="29" y="44"/>
                  </a:cubicBezTo>
                  <a:cubicBezTo>
                    <a:pt x="0" y="101"/>
                    <a:pt x="0" y="158"/>
                    <a:pt x="29" y="215"/>
                  </a:cubicBezTo>
                  <a:cubicBezTo>
                    <a:pt x="59" y="240"/>
                    <a:pt x="91" y="250"/>
                    <a:pt x="121" y="250"/>
                  </a:cubicBezTo>
                  <a:cubicBezTo>
                    <a:pt x="231" y="250"/>
                    <a:pt x="313" y="111"/>
                    <a:pt x="201" y="44"/>
                  </a:cubicBezTo>
                  <a:lnTo>
                    <a:pt x="229" y="44"/>
                  </a:lnTo>
                  <a:cubicBezTo>
                    <a:pt x="201" y="15"/>
                    <a:pt x="165" y="1"/>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3307111" y="1979756"/>
              <a:ext cx="22270" cy="18645"/>
            </a:xfrm>
            <a:custGeom>
              <a:avLst/>
              <a:gdLst/>
              <a:ahLst/>
              <a:cxnLst/>
              <a:rect l="l" t="t" r="r" b="b"/>
              <a:pathLst>
                <a:path w="258" h="216" extrusionOk="0">
                  <a:moveTo>
                    <a:pt x="201" y="1"/>
                  </a:moveTo>
                  <a:cubicBezTo>
                    <a:pt x="201" y="29"/>
                    <a:pt x="201" y="87"/>
                    <a:pt x="172" y="87"/>
                  </a:cubicBezTo>
                  <a:cubicBezTo>
                    <a:pt x="143" y="115"/>
                    <a:pt x="115" y="129"/>
                    <a:pt x="86" y="129"/>
                  </a:cubicBezTo>
                  <a:cubicBezTo>
                    <a:pt x="58" y="129"/>
                    <a:pt x="29" y="115"/>
                    <a:pt x="0" y="87"/>
                  </a:cubicBezTo>
                  <a:lnTo>
                    <a:pt x="0" y="87"/>
                  </a:lnTo>
                  <a:cubicBezTo>
                    <a:pt x="0" y="115"/>
                    <a:pt x="0" y="144"/>
                    <a:pt x="29" y="172"/>
                  </a:cubicBezTo>
                  <a:cubicBezTo>
                    <a:pt x="58" y="201"/>
                    <a:pt x="93" y="215"/>
                    <a:pt x="126" y="215"/>
                  </a:cubicBezTo>
                  <a:cubicBezTo>
                    <a:pt x="158" y="215"/>
                    <a:pt x="186" y="201"/>
                    <a:pt x="201" y="172"/>
                  </a:cubicBezTo>
                  <a:cubicBezTo>
                    <a:pt x="258" y="144"/>
                    <a:pt x="258" y="58"/>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3398521" y="2093436"/>
              <a:ext cx="22270" cy="20457"/>
            </a:xfrm>
            <a:custGeom>
              <a:avLst/>
              <a:gdLst/>
              <a:ahLst/>
              <a:cxnLst/>
              <a:rect l="l" t="t" r="r" b="b"/>
              <a:pathLst>
                <a:path w="258" h="237" extrusionOk="0">
                  <a:moveTo>
                    <a:pt x="258" y="0"/>
                  </a:moveTo>
                  <a:cubicBezTo>
                    <a:pt x="229" y="0"/>
                    <a:pt x="172" y="29"/>
                    <a:pt x="115" y="86"/>
                  </a:cubicBezTo>
                  <a:cubicBezTo>
                    <a:pt x="29" y="143"/>
                    <a:pt x="0" y="229"/>
                    <a:pt x="0" y="229"/>
                  </a:cubicBezTo>
                  <a:cubicBezTo>
                    <a:pt x="6" y="234"/>
                    <a:pt x="12" y="237"/>
                    <a:pt x="19" y="237"/>
                  </a:cubicBezTo>
                  <a:cubicBezTo>
                    <a:pt x="51" y="237"/>
                    <a:pt x="102" y="190"/>
                    <a:pt x="172" y="143"/>
                  </a:cubicBezTo>
                  <a:cubicBezTo>
                    <a:pt x="229" y="86"/>
                    <a:pt x="258" y="29"/>
                    <a:pt x="2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3393600" y="2072029"/>
              <a:ext cx="24773" cy="14070"/>
            </a:xfrm>
            <a:custGeom>
              <a:avLst/>
              <a:gdLst/>
              <a:ahLst/>
              <a:cxnLst/>
              <a:rect l="l" t="t" r="r" b="b"/>
              <a:pathLst>
                <a:path w="287" h="163" extrusionOk="0">
                  <a:moveTo>
                    <a:pt x="38" y="0"/>
                  </a:moveTo>
                  <a:cubicBezTo>
                    <a:pt x="15" y="0"/>
                    <a:pt x="0" y="7"/>
                    <a:pt x="0" y="19"/>
                  </a:cubicBezTo>
                  <a:cubicBezTo>
                    <a:pt x="0" y="19"/>
                    <a:pt x="57" y="76"/>
                    <a:pt x="114" y="105"/>
                  </a:cubicBezTo>
                  <a:cubicBezTo>
                    <a:pt x="200" y="162"/>
                    <a:pt x="286" y="162"/>
                    <a:pt x="286" y="162"/>
                  </a:cubicBezTo>
                  <a:cubicBezTo>
                    <a:pt x="286" y="134"/>
                    <a:pt x="229" y="76"/>
                    <a:pt x="172" y="48"/>
                  </a:cubicBezTo>
                  <a:cubicBezTo>
                    <a:pt x="121" y="14"/>
                    <a:pt x="71" y="0"/>
                    <a:pt x="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a:off x="3391097" y="2083509"/>
              <a:ext cx="27276" cy="7510"/>
            </a:xfrm>
            <a:custGeom>
              <a:avLst/>
              <a:gdLst/>
              <a:ahLst/>
              <a:cxnLst/>
              <a:rect l="l" t="t" r="r" b="b"/>
              <a:pathLst>
                <a:path w="316" h="87" extrusionOk="0">
                  <a:moveTo>
                    <a:pt x="143" y="1"/>
                  </a:moveTo>
                  <a:cubicBezTo>
                    <a:pt x="58" y="1"/>
                    <a:pt x="0" y="1"/>
                    <a:pt x="0" y="29"/>
                  </a:cubicBezTo>
                  <a:cubicBezTo>
                    <a:pt x="0" y="58"/>
                    <a:pt x="58" y="87"/>
                    <a:pt x="143" y="87"/>
                  </a:cubicBezTo>
                  <a:cubicBezTo>
                    <a:pt x="229" y="87"/>
                    <a:pt x="315" y="87"/>
                    <a:pt x="315" y="58"/>
                  </a:cubicBezTo>
                  <a:cubicBezTo>
                    <a:pt x="315" y="29"/>
                    <a:pt x="229" y="1"/>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a:off x="3391097" y="2089897"/>
              <a:ext cx="27276" cy="12861"/>
            </a:xfrm>
            <a:custGeom>
              <a:avLst/>
              <a:gdLst/>
              <a:ahLst/>
              <a:cxnLst/>
              <a:rect l="l" t="t" r="r" b="b"/>
              <a:pathLst>
                <a:path w="316" h="149" extrusionOk="0">
                  <a:moveTo>
                    <a:pt x="295" y="1"/>
                  </a:moveTo>
                  <a:cubicBezTo>
                    <a:pt x="265" y="1"/>
                    <a:pt x="204" y="21"/>
                    <a:pt x="143" y="41"/>
                  </a:cubicBezTo>
                  <a:cubicBezTo>
                    <a:pt x="58" y="41"/>
                    <a:pt x="0" y="98"/>
                    <a:pt x="0" y="127"/>
                  </a:cubicBezTo>
                  <a:cubicBezTo>
                    <a:pt x="15" y="141"/>
                    <a:pt x="36" y="148"/>
                    <a:pt x="65" y="148"/>
                  </a:cubicBezTo>
                  <a:cubicBezTo>
                    <a:pt x="93" y="148"/>
                    <a:pt x="129" y="141"/>
                    <a:pt x="172" y="127"/>
                  </a:cubicBezTo>
                  <a:cubicBezTo>
                    <a:pt x="258" y="70"/>
                    <a:pt x="315" y="41"/>
                    <a:pt x="315" y="13"/>
                  </a:cubicBezTo>
                  <a:cubicBezTo>
                    <a:pt x="315" y="4"/>
                    <a:pt x="308" y="1"/>
                    <a:pt x="2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a:off x="3410864" y="2095852"/>
              <a:ext cx="12430" cy="25464"/>
            </a:xfrm>
            <a:custGeom>
              <a:avLst/>
              <a:gdLst/>
              <a:ahLst/>
              <a:cxnLst/>
              <a:rect l="l" t="t" r="r" b="b"/>
              <a:pathLst>
                <a:path w="144" h="295" extrusionOk="0">
                  <a:moveTo>
                    <a:pt x="143" y="1"/>
                  </a:moveTo>
                  <a:cubicBezTo>
                    <a:pt x="115" y="1"/>
                    <a:pt x="58" y="58"/>
                    <a:pt x="29" y="144"/>
                  </a:cubicBezTo>
                  <a:cubicBezTo>
                    <a:pt x="0" y="230"/>
                    <a:pt x="0" y="287"/>
                    <a:pt x="0" y="287"/>
                  </a:cubicBezTo>
                  <a:cubicBezTo>
                    <a:pt x="5" y="292"/>
                    <a:pt x="11" y="294"/>
                    <a:pt x="18" y="294"/>
                  </a:cubicBezTo>
                  <a:cubicBezTo>
                    <a:pt x="48" y="294"/>
                    <a:pt x="91" y="243"/>
                    <a:pt x="115" y="173"/>
                  </a:cubicBezTo>
                  <a:cubicBezTo>
                    <a:pt x="143" y="87"/>
                    <a:pt x="143" y="1"/>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a:off x="3423207" y="2095852"/>
              <a:ext cx="7510" cy="27276"/>
            </a:xfrm>
            <a:custGeom>
              <a:avLst/>
              <a:gdLst/>
              <a:ahLst/>
              <a:cxnLst/>
              <a:rect l="l" t="t" r="r" b="b"/>
              <a:pathLst>
                <a:path w="87" h="316" extrusionOk="0">
                  <a:moveTo>
                    <a:pt x="29" y="1"/>
                  </a:moveTo>
                  <a:cubicBezTo>
                    <a:pt x="0" y="1"/>
                    <a:pt x="0" y="87"/>
                    <a:pt x="0" y="173"/>
                  </a:cubicBezTo>
                  <a:cubicBezTo>
                    <a:pt x="0" y="258"/>
                    <a:pt x="0" y="316"/>
                    <a:pt x="29" y="316"/>
                  </a:cubicBezTo>
                  <a:cubicBezTo>
                    <a:pt x="58" y="316"/>
                    <a:pt x="86" y="258"/>
                    <a:pt x="58" y="173"/>
                  </a:cubicBezTo>
                  <a:cubicBezTo>
                    <a:pt x="58" y="87"/>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a:off x="3425710" y="2095852"/>
              <a:ext cx="17350" cy="24773"/>
            </a:xfrm>
            <a:custGeom>
              <a:avLst/>
              <a:gdLst/>
              <a:ahLst/>
              <a:cxnLst/>
              <a:rect l="l" t="t" r="r" b="b"/>
              <a:pathLst>
                <a:path w="201" h="287" extrusionOk="0">
                  <a:moveTo>
                    <a:pt x="29" y="1"/>
                  </a:moveTo>
                  <a:cubicBezTo>
                    <a:pt x="0" y="1"/>
                    <a:pt x="29" y="87"/>
                    <a:pt x="57" y="173"/>
                  </a:cubicBezTo>
                  <a:cubicBezTo>
                    <a:pt x="86" y="230"/>
                    <a:pt x="143" y="287"/>
                    <a:pt x="172" y="287"/>
                  </a:cubicBezTo>
                  <a:cubicBezTo>
                    <a:pt x="200" y="287"/>
                    <a:pt x="172" y="201"/>
                    <a:pt x="143" y="115"/>
                  </a:cubicBezTo>
                  <a:cubicBezTo>
                    <a:pt x="86" y="58"/>
                    <a:pt x="57"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3430630" y="2092745"/>
              <a:ext cx="22270" cy="18990"/>
            </a:xfrm>
            <a:custGeom>
              <a:avLst/>
              <a:gdLst/>
              <a:ahLst/>
              <a:cxnLst/>
              <a:rect l="l" t="t" r="r" b="b"/>
              <a:pathLst>
                <a:path w="258" h="220" extrusionOk="0">
                  <a:moveTo>
                    <a:pt x="19" y="1"/>
                  </a:moveTo>
                  <a:cubicBezTo>
                    <a:pt x="12" y="1"/>
                    <a:pt x="6" y="3"/>
                    <a:pt x="0" y="8"/>
                  </a:cubicBezTo>
                  <a:cubicBezTo>
                    <a:pt x="0" y="37"/>
                    <a:pt x="29" y="94"/>
                    <a:pt x="86" y="151"/>
                  </a:cubicBezTo>
                  <a:cubicBezTo>
                    <a:pt x="149" y="193"/>
                    <a:pt x="197" y="220"/>
                    <a:pt x="229" y="220"/>
                  </a:cubicBezTo>
                  <a:cubicBezTo>
                    <a:pt x="240" y="220"/>
                    <a:pt x="250" y="216"/>
                    <a:pt x="258" y="209"/>
                  </a:cubicBezTo>
                  <a:cubicBezTo>
                    <a:pt x="258" y="209"/>
                    <a:pt x="229" y="151"/>
                    <a:pt x="143" y="94"/>
                  </a:cubicBezTo>
                  <a:cubicBezTo>
                    <a:pt x="97" y="47"/>
                    <a:pt x="50" y="1"/>
                    <a:pt x="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a:off x="3430630" y="2089120"/>
              <a:ext cx="27276" cy="11135"/>
            </a:xfrm>
            <a:custGeom>
              <a:avLst/>
              <a:gdLst/>
              <a:ahLst/>
              <a:cxnLst/>
              <a:rect l="l" t="t" r="r" b="b"/>
              <a:pathLst>
                <a:path w="316" h="129" extrusionOk="0">
                  <a:moveTo>
                    <a:pt x="68" y="0"/>
                  </a:moveTo>
                  <a:cubicBezTo>
                    <a:pt x="43" y="0"/>
                    <a:pt x="29" y="7"/>
                    <a:pt x="29" y="22"/>
                  </a:cubicBezTo>
                  <a:cubicBezTo>
                    <a:pt x="0" y="50"/>
                    <a:pt x="86" y="79"/>
                    <a:pt x="172" y="107"/>
                  </a:cubicBezTo>
                  <a:cubicBezTo>
                    <a:pt x="215" y="122"/>
                    <a:pt x="251" y="129"/>
                    <a:pt x="276" y="129"/>
                  </a:cubicBezTo>
                  <a:cubicBezTo>
                    <a:pt x="301" y="129"/>
                    <a:pt x="315" y="122"/>
                    <a:pt x="315" y="107"/>
                  </a:cubicBezTo>
                  <a:cubicBezTo>
                    <a:pt x="315" y="79"/>
                    <a:pt x="258" y="50"/>
                    <a:pt x="172" y="22"/>
                  </a:cubicBezTo>
                  <a:cubicBezTo>
                    <a:pt x="129" y="7"/>
                    <a:pt x="9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a:off x="3433047" y="2082387"/>
              <a:ext cx="27276" cy="7251"/>
            </a:xfrm>
            <a:custGeom>
              <a:avLst/>
              <a:gdLst/>
              <a:ahLst/>
              <a:cxnLst/>
              <a:rect l="l" t="t" r="r" b="b"/>
              <a:pathLst>
                <a:path w="316" h="84" extrusionOk="0">
                  <a:moveTo>
                    <a:pt x="227" y="1"/>
                  </a:moveTo>
                  <a:cubicBezTo>
                    <a:pt x="201" y="1"/>
                    <a:pt x="173" y="4"/>
                    <a:pt x="144" y="14"/>
                  </a:cubicBezTo>
                  <a:cubicBezTo>
                    <a:pt x="58" y="14"/>
                    <a:pt x="1" y="42"/>
                    <a:pt x="1" y="71"/>
                  </a:cubicBezTo>
                  <a:cubicBezTo>
                    <a:pt x="1" y="71"/>
                    <a:pt x="26" y="84"/>
                    <a:pt x="69" y="84"/>
                  </a:cubicBezTo>
                  <a:cubicBezTo>
                    <a:pt x="90" y="84"/>
                    <a:pt x="115" y="80"/>
                    <a:pt x="144" y="71"/>
                  </a:cubicBezTo>
                  <a:cubicBezTo>
                    <a:pt x="258" y="71"/>
                    <a:pt x="316" y="42"/>
                    <a:pt x="316" y="14"/>
                  </a:cubicBezTo>
                  <a:cubicBezTo>
                    <a:pt x="316" y="14"/>
                    <a:pt x="278" y="1"/>
                    <a:pt x="2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3430630" y="2070130"/>
              <a:ext cx="24773" cy="15969"/>
            </a:xfrm>
            <a:custGeom>
              <a:avLst/>
              <a:gdLst/>
              <a:ahLst/>
              <a:cxnLst/>
              <a:rect l="l" t="t" r="r" b="b"/>
              <a:pathLst>
                <a:path w="287" h="185" extrusionOk="0">
                  <a:moveTo>
                    <a:pt x="272" y="1"/>
                  </a:moveTo>
                  <a:cubicBezTo>
                    <a:pt x="248" y="1"/>
                    <a:pt x="196" y="21"/>
                    <a:pt x="115" y="41"/>
                  </a:cubicBezTo>
                  <a:cubicBezTo>
                    <a:pt x="58" y="98"/>
                    <a:pt x="0" y="156"/>
                    <a:pt x="0" y="184"/>
                  </a:cubicBezTo>
                  <a:cubicBezTo>
                    <a:pt x="29" y="184"/>
                    <a:pt x="86" y="184"/>
                    <a:pt x="172" y="127"/>
                  </a:cubicBezTo>
                  <a:cubicBezTo>
                    <a:pt x="229" y="70"/>
                    <a:pt x="286" y="13"/>
                    <a:pt x="286" y="13"/>
                  </a:cubicBezTo>
                  <a:cubicBezTo>
                    <a:pt x="286" y="4"/>
                    <a:pt x="282" y="1"/>
                    <a:pt x="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3428127" y="2060635"/>
              <a:ext cx="19853" cy="22960"/>
            </a:xfrm>
            <a:custGeom>
              <a:avLst/>
              <a:gdLst/>
              <a:ahLst/>
              <a:cxnLst/>
              <a:rect l="l" t="t" r="r" b="b"/>
              <a:pathLst>
                <a:path w="230" h="266" extrusionOk="0">
                  <a:moveTo>
                    <a:pt x="183" y="1"/>
                  </a:moveTo>
                  <a:cubicBezTo>
                    <a:pt x="151" y="1"/>
                    <a:pt x="105" y="47"/>
                    <a:pt x="58" y="94"/>
                  </a:cubicBezTo>
                  <a:cubicBezTo>
                    <a:pt x="29" y="180"/>
                    <a:pt x="1" y="237"/>
                    <a:pt x="1" y="266"/>
                  </a:cubicBezTo>
                  <a:cubicBezTo>
                    <a:pt x="29" y="266"/>
                    <a:pt x="87" y="208"/>
                    <a:pt x="144" y="151"/>
                  </a:cubicBezTo>
                  <a:cubicBezTo>
                    <a:pt x="172" y="65"/>
                    <a:pt x="230" y="8"/>
                    <a:pt x="201" y="8"/>
                  </a:cubicBezTo>
                  <a:cubicBezTo>
                    <a:pt x="196" y="3"/>
                    <a:pt x="190" y="1"/>
                    <a:pt x="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3425710" y="2053902"/>
              <a:ext cx="7423" cy="27276"/>
            </a:xfrm>
            <a:custGeom>
              <a:avLst/>
              <a:gdLst/>
              <a:ahLst/>
              <a:cxnLst/>
              <a:rect l="l" t="t" r="r" b="b"/>
              <a:pathLst>
                <a:path w="86" h="316" extrusionOk="0">
                  <a:moveTo>
                    <a:pt x="57" y="0"/>
                  </a:moveTo>
                  <a:cubicBezTo>
                    <a:pt x="57" y="0"/>
                    <a:pt x="29" y="58"/>
                    <a:pt x="0" y="143"/>
                  </a:cubicBezTo>
                  <a:lnTo>
                    <a:pt x="0" y="315"/>
                  </a:lnTo>
                  <a:cubicBezTo>
                    <a:pt x="0" y="315"/>
                    <a:pt x="57" y="258"/>
                    <a:pt x="57" y="172"/>
                  </a:cubicBezTo>
                  <a:cubicBezTo>
                    <a:pt x="86" y="86"/>
                    <a:pt x="57" y="0"/>
                    <a:pt x="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3415784" y="2053902"/>
              <a:ext cx="10013" cy="27276"/>
            </a:xfrm>
            <a:custGeom>
              <a:avLst/>
              <a:gdLst/>
              <a:ahLst/>
              <a:cxnLst/>
              <a:rect l="l" t="t" r="r" b="b"/>
              <a:pathLst>
                <a:path w="116" h="316" extrusionOk="0">
                  <a:moveTo>
                    <a:pt x="1" y="0"/>
                  </a:moveTo>
                  <a:cubicBezTo>
                    <a:pt x="1" y="29"/>
                    <a:pt x="1" y="86"/>
                    <a:pt x="1" y="172"/>
                  </a:cubicBezTo>
                  <a:cubicBezTo>
                    <a:pt x="29" y="258"/>
                    <a:pt x="58" y="315"/>
                    <a:pt x="86" y="315"/>
                  </a:cubicBezTo>
                  <a:cubicBezTo>
                    <a:pt x="115" y="315"/>
                    <a:pt x="115" y="229"/>
                    <a:pt x="86" y="143"/>
                  </a:cubicBezTo>
                  <a:cubicBezTo>
                    <a:pt x="58" y="58"/>
                    <a:pt x="29"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a:off x="3403441" y="2060635"/>
              <a:ext cx="19853" cy="22960"/>
            </a:xfrm>
            <a:custGeom>
              <a:avLst/>
              <a:gdLst/>
              <a:ahLst/>
              <a:cxnLst/>
              <a:rect l="l" t="t" r="r" b="b"/>
              <a:pathLst>
                <a:path w="230" h="266" extrusionOk="0">
                  <a:moveTo>
                    <a:pt x="17" y="1"/>
                  </a:moveTo>
                  <a:cubicBezTo>
                    <a:pt x="11" y="1"/>
                    <a:pt x="6" y="3"/>
                    <a:pt x="0" y="8"/>
                  </a:cubicBezTo>
                  <a:cubicBezTo>
                    <a:pt x="0" y="8"/>
                    <a:pt x="29" y="94"/>
                    <a:pt x="58" y="151"/>
                  </a:cubicBezTo>
                  <a:cubicBezTo>
                    <a:pt x="115" y="237"/>
                    <a:pt x="172" y="266"/>
                    <a:pt x="201" y="266"/>
                  </a:cubicBezTo>
                  <a:cubicBezTo>
                    <a:pt x="229" y="237"/>
                    <a:pt x="201" y="180"/>
                    <a:pt x="144" y="94"/>
                  </a:cubicBezTo>
                  <a:cubicBezTo>
                    <a:pt x="73" y="47"/>
                    <a:pt x="42" y="1"/>
                    <a:pt x="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a:off x="3398521" y="2065296"/>
              <a:ext cx="22270" cy="19249"/>
            </a:xfrm>
            <a:custGeom>
              <a:avLst/>
              <a:gdLst/>
              <a:ahLst/>
              <a:cxnLst/>
              <a:rect l="l" t="t" r="r" b="b"/>
              <a:pathLst>
                <a:path w="258" h="223" extrusionOk="0">
                  <a:moveTo>
                    <a:pt x="29" y="0"/>
                  </a:moveTo>
                  <a:cubicBezTo>
                    <a:pt x="18" y="0"/>
                    <a:pt x="8" y="4"/>
                    <a:pt x="0" y="11"/>
                  </a:cubicBezTo>
                  <a:cubicBezTo>
                    <a:pt x="0" y="11"/>
                    <a:pt x="29" y="69"/>
                    <a:pt x="86" y="154"/>
                  </a:cubicBezTo>
                  <a:cubicBezTo>
                    <a:pt x="149" y="196"/>
                    <a:pt x="196" y="223"/>
                    <a:pt x="217" y="223"/>
                  </a:cubicBezTo>
                  <a:cubicBezTo>
                    <a:pt x="225" y="223"/>
                    <a:pt x="229" y="219"/>
                    <a:pt x="229" y="212"/>
                  </a:cubicBezTo>
                  <a:cubicBezTo>
                    <a:pt x="258" y="212"/>
                    <a:pt x="201" y="126"/>
                    <a:pt x="143" y="69"/>
                  </a:cubicBezTo>
                  <a:cubicBezTo>
                    <a:pt x="101" y="27"/>
                    <a:pt x="60"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3391097" y="2076690"/>
              <a:ext cx="27276" cy="11221"/>
            </a:xfrm>
            <a:custGeom>
              <a:avLst/>
              <a:gdLst/>
              <a:ahLst/>
              <a:cxnLst/>
              <a:rect l="l" t="t" r="r" b="b"/>
              <a:pathLst>
                <a:path w="316" h="130" extrusionOk="0">
                  <a:moveTo>
                    <a:pt x="54" y="1"/>
                  </a:moveTo>
                  <a:cubicBezTo>
                    <a:pt x="22" y="1"/>
                    <a:pt x="0" y="8"/>
                    <a:pt x="0" y="22"/>
                  </a:cubicBezTo>
                  <a:cubicBezTo>
                    <a:pt x="0" y="51"/>
                    <a:pt x="58" y="80"/>
                    <a:pt x="143" y="108"/>
                  </a:cubicBezTo>
                  <a:cubicBezTo>
                    <a:pt x="186" y="123"/>
                    <a:pt x="229" y="130"/>
                    <a:pt x="262" y="130"/>
                  </a:cubicBezTo>
                  <a:cubicBezTo>
                    <a:pt x="294" y="130"/>
                    <a:pt x="315" y="123"/>
                    <a:pt x="315" y="108"/>
                  </a:cubicBezTo>
                  <a:cubicBezTo>
                    <a:pt x="315" y="80"/>
                    <a:pt x="258" y="51"/>
                    <a:pt x="172" y="22"/>
                  </a:cubicBezTo>
                  <a:cubicBezTo>
                    <a:pt x="129" y="8"/>
                    <a:pt x="86" y="1"/>
                    <a:pt x="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a:off x="3388594" y="2087480"/>
              <a:ext cx="29780" cy="8459"/>
            </a:xfrm>
            <a:custGeom>
              <a:avLst/>
              <a:gdLst/>
              <a:ahLst/>
              <a:cxnLst/>
              <a:rect l="l" t="t" r="r" b="b"/>
              <a:pathLst>
                <a:path w="345" h="98" extrusionOk="0">
                  <a:moveTo>
                    <a:pt x="246" y="0"/>
                  </a:moveTo>
                  <a:cubicBezTo>
                    <a:pt x="223" y="0"/>
                    <a:pt x="198" y="4"/>
                    <a:pt x="172" y="12"/>
                  </a:cubicBezTo>
                  <a:cubicBezTo>
                    <a:pt x="87" y="12"/>
                    <a:pt x="1" y="41"/>
                    <a:pt x="29" y="69"/>
                  </a:cubicBezTo>
                  <a:cubicBezTo>
                    <a:pt x="29" y="69"/>
                    <a:pt x="87" y="98"/>
                    <a:pt x="172" y="98"/>
                  </a:cubicBezTo>
                  <a:cubicBezTo>
                    <a:pt x="258" y="98"/>
                    <a:pt x="344" y="41"/>
                    <a:pt x="344" y="41"/>
                  </a:cubicBezTo>
                  <a:cubicBezTo>
                    <a:pt x="344" y="20"/>
                    <a:pt x="301" y="0"/>
                    <a:pt x="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a:off x="3393600" y="2092400"/>
              <a:ext cx="24773" cy="14501"/>
            </a:xfrm>
            <a:custGeom>
              <a:avLst/>
              <a:gdLst/>
              <a:ahLst/>
              <a:cxnLst/>
              <a:rect l="l" t="t" r="r" b="b"/>
              <a:pathLst>
                <a:path w="287" h="168" extrusionOk="0">
                  <a:moveTo>
                    <a:pt x="267" y="0"/>
                  </a:moveTo>
                  <a:cubicBezTo>
                    <a:pt x="238" y="0"/>
                    <a:pt x="184" y="21"/>
                    <a:pt x="143" y="41"/>
                  </a:cubicBezTo>
                  <a:cubicBezTo>
                    <a:pt x="57" y="98"/>
                    <a:pt x="0" y="155"/>
                    <a:pt x="0" y="155"/>
                  </a:cubicBezTo>
                  <a:cubicBezTo>
                    <a:pt x="8" y="164"/>
                    <a:pt x="19" y="167"/>
                    <a:pt x="33" y="167"/>
                  </a:cubicBezTo>
                  <a:cubicBezTo>
                    <a:pt x="65" y="167"/>
                    <a:pt x="111" y="147"/>
                    <a:pt x="172" y="127"/>
                  </a:cubicBezTo>
                  <a:cubicBezTo>
                    <a:pt x="258" y="69"/>
                    <a:pt x="286" y="12"/>
                    <a:pt x="286" y="12"/>
                  </a:cubicBezTo>
                  <a:cubicBezTo>
                    <a:pt x="286" y="4"/>
                    <a:pt x="279" y="0"/>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3403441" y="2095248"/>
              <a:ext cx="17350" cy="22960"/>
            </a:xfrm>
            <a:custGeom>
              <a:avLst/>
              <a:gdLst/>
              <a:ahLst/>
              <a:cxnLst/>
              <a:rect l="l" t="t" r="r" b="b"/>
              <a:pathLst>
                <a:path w="201" h="266" extrusionOk="0">
                  <a:moveTo>
                    <a:pt x="182" y="0"/>
                  </a:moveTo>
                  <a:cubicBezTo>
                    <a:pt x="151" y="0"/>
                    <a:pt x="104" y="47"/>
                    <a:pt x="58" y="94"/>
                  </a:cubicBezTo>
                  <a:cubicBezTo>
                    <a:pt x="0" y="180"/>
                    <a:pt x="0" y="237"/>
                    <a:pt x="0" y="265"/>
                  </a:cubicBezTo>
                  <a:cubicBezTo>
                    <a:pt x="29" y="265"/>
                    <a:pt x="86" y="208"/>
                    <a:pt x="144" y="151"/>
                  </a:cubicBezTo>
                  <a:cubicBezTo>
                    <a:pt x="172" y="65"/>
                    <a:pt x="201" y="8"/>
                    <a:pt x="201" y="8"/>
                  </a:cubicBezTo>
                  <a:cubicBezTo>
                    <a:pt x="196" y="3"/>
                    <a:pt x="189" y="0"/>
                    <a:pt x="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3415784" y="2095852"/>
              <a:ext cx="10013" cy="27276"/>
            </a:xfrm>
            <a:custGeom>
              <a:avLst/>
              <a:gdLst/>
              <a:ahLst/>
              <a:cxnLst/>
              <a:rect l="l" t="t" r="r" b="b"/>
              <a:pathLst>
                <a:path w="116" h="316" extrusionOk="0">
                  <a:moveTo>
                    <a:pt x="86" y="1"/>
                  </a:moveTo>
                  <a:cubicBezTo>
                    <a:pt x="58" y="1"/>
                    <a:pt x="29" y="58"/>
                    <a:pt x="29" y="144"/>
                  </a:cubicBezTo>
                  <a:cubicBezTo>
                    <a:pt x="1" y="230"/>
                    <a:pt x="29" y="316"/>
                    <a:pt x="29" y="316"/>
                  </a:cubicBezTo>
                  <a:cubicBezTo>
                    <a:pt x="29" y="316"/>
                    <a:pt x="86" y="258"/>
                    <a:pt x="86" y="173"/>
                  </a:cubicBezTo>
                  <a:cubicBezTo>
                    <a:pt x="115" y="87"/>
                    <a:pt x="115" y="1"/>
                    <a:pt x="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3423207" y="2095852"/>
              <a:ext cx="12430" cy="27276"/>
            </a:xfrm>
            <a:custGeom>
              <a:avLst/>
              <a:gdLst/>
              <a:ahLst/>
              <a:cxnLst/>
              <a:rect l="l" t="t" r="r" b="b"/>
              <a:pathLst>
                <a:path w="144" h="316" extrusionOk="0">
                  <a:moveTo>
                    <a:pt x="29" y="1"/>
                  </a:moveTo>
                  <a:cubicBezTo>
                    <a:pt x="29" y="1"/>
                    <a:pt x="0" y="87"/>
                    <a:pt x="29" y="173"/>
                  </a:cubicBezTo>
                  <a:cubicBezTo>
                    <a:pt x="58" y="258"/>
                    <a:pt x="86" y="316"/>
                    <a:pt x="115" y="316"/>
                  </a:cubicBezTo>
                  <a:cubicBezTo>
                    <a:pt x="144" y="316"/>
                    <a:pt x="115" y="230"/>
                    <a:pt x="115" y="144"/>
                  </a:cubicBezTo>
                  <a:cubicBezTo>
                    <a:pt x="115" y="58"/>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3428127" y="2095248"/>
              <a:ext cx="17436" cy="22960"/>
            </a:xfrm>
            <a:custGeom>
              <a:avLst/>
              <a:gdLst/>
              <a:ahLst/>
              <a:cxnLst/>
              <a:rect l="l" t="t" r="r" b="b"/>
              <a:pathLst>
                <a:path w="202" h="266" extrusionOk="0">
                  <a:moveTo>
                    <a:pt x="19" y="0"/>
                  </a:moveTo>
                  <a:cubicBezTo>
                    <a:pt x="12" y="0"/>
                    <a:pt x="6" y="3"/>
                    <a:pt x="1" y="8"/>
                  </a:cubicBezTo>
                  <a:cubicBezTo>
                    <a:pt x="1" y="8"/>
                    <a:pt x="1" y="65"/>
                    <a:pt x="87" y="151"/>
                  </a:cubicBezTo>
                  <a:cubicBezTo>
                    <a:pt x="144" y="237"/>
                    <a:pt x="172" y="265"/>
                    <a:pt x="201" y="265"/>
                  </a:cubicBezTo>
                  <a:cubicBezTo>
                    <a:pt x="201" y="237"/>
                    <a:pt x="201" y="180"/>
                    <a:pt x="144" y="94"/>
                  </a:cubicBezTo>
                  <a:cubicBezTo>
                    <a:pt x="97" y="47"/>
                    <a:pt x="50" y="0"/>
                    <a:pt x="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3430630" y="2092400"/>
              <a:ext cx="24773" cy="14501"/>
            </a:xfrm>
            <a:custGeom>
              <a:avLst/>
              <a:gdLst/>
              <a:ahLst/>
              <a:cxnLst/>
              <a:rect l="l" t="t" r="r" b="b"/>
              <a:pathLst>
                <a:path w="287" h="168" extrusionOk="0">
                  <a:moveTo>
                    <a:pt x="33" y="0"/>
                  </a:moveTo>
                  <a:cubicBezTo>
                    <a:pt x="20" y="0"/>
                    <a:pt x="9" y="4"/>
                    <a:pt x="0" y="12"/>
                  </a:cubicBezTo>
                  <a:cubicBezTo>
                    <a:pt x="0" y="12"/>
                    <a:pt x="58" y="69"/>
                    <a:pt x="115" y="127"/>
                  </a:cubicBezTo>
                  <a:cubicBezTo>
                    <a:pt x="175" y="147"/>
                    <a:pt x="236" y="167"/>
                    <a:pt x="267" y="167"/>
                  </a:cubicBezTo>
                  <a:cubicBezTo>
                    <a:pt x="279" y="167"/>
                    <a:pt x="286" y="164"/>
                    <a:pt x="286" y="155"/>
                  </a:cubicBezTo>
                  <a:cubicBezTo>
                    <a:pt x="286" y="155"/>
                    <a:pt x="229" y="98"/>
                    <a:pt x="172" y="41"/>
                  </a:cubicBezTo>
                  <a:cubicBezTo>
                    <a:pt x="111" y="21"/>
                    <a:pt x="65"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3430630" y="2088429"/>
              <a:ext cx="29693" cy="8545"/>
            </a:xfrm>
            <a:custGeom>
              <a:avLst/>
              <a:gdLst/>
              <a:ahLst/>
              <a:cxnLst/>
              <a:rect l="l" t="t" r="r" b="b"/>
              <a:pathLst>
                <a:path w="344" h="99" extrusionOk="0">
                  <a:moveTo>
                    <a:pt x="172" y="1"/>
                  </a:moveTo>
                  <a:cubicBezTo>
                    <a:pt x="86" y="1"/>
                    <a:pt x="29" y="1"/>
                    <a:pt x="29" y="30"/>
                  </a:cubicBezTo>
                  <a:cubicBezTo>
                    <a:pt x="0" y="58"/>
                    <a:pt x="86" y="87"/>
                    <a:pt x="172" y="87"/>
                  </a:cubicBezTo>
                  <a:cubicBezTo>
                    <a:pt x="197" y="95"/>
                    <a:pt x="222" y="99"/>
                    <a:pt x="245" y="99"/>
                  </a:cubicBezTo>
                  <a:cubicBezTo>
                    <a:pt x="301" y="99"/>
                    <a:pt x="344" y="78"/>
                    <a:pt x="344" y="58"/>
                  </a:cubicBezTo>
                  <a:cubicBezTo>
                    <a:pt x="344" y="58"/>
                    <a:pt x="286" y="1"/>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3430630" y="2077467"/>
              <a:ext cx="29693" cy="10444"/>
            </a:xfrm>
            <a:custGeom>
              <a:avLst/>
              <a:gdLst/>
              <a:ahLst/>
              <a:cxnLst/>
              <a:rect l="l" t="t" r="r" b="b"/>
              <a:pathLst>
                <a:path w="344" h="121" extrusionOk="0">
                  <a:moveTo>
                    <a:pt x="247" y="1"/>
                  </a:moveTo>
                  <a:cubicBezTo>
                    <a:pt x="226" y="1"/>
                    <a:pt x="201" y="4"/>
                    <a:pt x="172" y="13"/>
                  </a:cubicBezTo>
                  <a:cubicBezTo>
                    <a:pt x="86" y="42"/>
                    <a:pt x="0" y="99"/>
                    <a:pt x="29" y="99"/>
                  </a:cubicBezTo>
                  <a:cubicBezTo>
                    <a:pt x="29" y="114"/>
                    <a:pt x="43" y="121"/>
                    <a:pt x="68" y="121"/>
                  </a:cubicBezTo>
                  <a:cubicBezTo>
                    <a:pt x="93" y="121"/>
                    <a:pt x="129" y="114"/>
                    <a:pt x="172" y="99"/>
                  </a:cubicBezTo>
                  <a:cubicBezTo>
                    <a:pt x="258" y="99"/>
                    <a:pt x="344" y="42"/>
                    <a:pt x="315" y="13"/>
                  </a:cubicBezTo>
                  <a:cubicBezTo>
                    <a:pt x="315" y="13"/>
                    <a:pt x="290"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5"/>
            <p:cNvSpPr/>
            <p:nvPr/>
          </p:nvSpPr>
          <p:spPr>
            <a:xfrm>
              <a:off x="3428127" y="2065296"/>
              <a:ext cx="24773" cy="19249"/>
            </a:xfrm>
            <a:custGeom>
              <a:avLst/>
              <a:gdLst/>
              <a:ahLst/>
              <a:cxnLst/>
              <a:rect l="l" t="t" r="r" b="b"/>
              <a:pathLst>
                <a:path w="287" h="223" extrusionOk="0">
                  <a:moveTo>
                    <a:pt x="258" y="0"/>
                  </a:moveTo>
                  <a:cubicBezTo>
                    <a:pt x="226" y="0"/>
                    <a:pt x="178" y="27"/>
                    <a:pt x="115" y="69"/>
                  </a:cubicBezTo>
                  <a:cubicBezTo>
                    <a:pt x="58" y="154"/>
                    <a:pt x="1" y="212"/>
                    <a:pt x="29" y="212"/>
                  </a:cubicBezTo>
                  <a:cubicBezTo>
                    <a:pt x="29" y="219"/>
                    <a:pt x="35" y="223"/>
                    <a:pt x="46" y="223"/>
                  </a:cubicBezTo>
                  <a:cubicBezTo>
                    <a:pt x="73" y="223"/>
                    <a:pt x="131" y="196"/>
                    <a:pt x="172" y="154"/>
                  </a:cubicBezTo>
                  <a:cubicBezTo>
                    <a:pt x="230" y="69"/>
                    <a:pt x="287" y="40"/>
                    <a:pt x="287" y="11"/>
                  </a:cubicBezTo>
                  <a:cubicBezTo>
                    <a:pt x="279" y="4"/>
                    <a:pt x="269" y="0"/>
                    <a:pt x="2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3425710" y="2056319"/>
              <a:ext cx="17350" cy="25464"/>
            </a:xfrm>
            <a:custGeom>
              <a:avLst/>
              <a:gdLst/>
              <a:ahLst/>
              <a:cxnLst/>
              <a:rect l="l" t="t" r="r" b="b"/>
              <a:pathLst>
                <a:path w="201" h="295" extrusionOk="0">
                  <a:moveTo>
                    <a:pt x="172" y="1"/>
                  </a:moveTo>
                  <a:cubicBezTo>
                    <a:pt x="143" y="1"/>
                    <a:pt x="86" y="58"/>
                    <a:pt x="57" y="144"/>
                  </a:cubicBezTo>
                  <a:cubicBezTo>
                    <a:pt x="29" y="230"/>
                    <a:pt x="0" y="287"/>
                    <a:pt x="29" y="287"/>
                  </a:cubicBezTo>
                  <a:cubicBezTo>
                    <a:pt x="34" y="292"/>
                    <a:pt x="39" y="295"/>
                    <a:pt x="44" y="295"/>
                  </a:cubicBezTo>
                  <a:cubicBezTo>
                    <a:pt x="68" y="295"/>
                    <a:pt x="96" y="243"/>
                    <a:pt x="143" y="173"/>
                  </a:cubicBezTo>
                  <a:cubicBezTo>
                    <a:pt x="172" y="87"/>
                    <a:pt x="200" y="30"/>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3423207" y="2053902"/>
              <a:ext cx="5006" cy="27276"/>
            </a:xfrm>
            <a:custGeom>
              <a:avLst/>
              <a:gdLst/>
              <a:ahLst/>
              <a:cxnLst/>
              <a:rect l="l" t="t" r="r" b="b"/>
              <a:pathLst>
                <a:path w="58" h="316" extrusionOk="0">
                  <a:moveTo>
                    <a:pt x="29" y="0"/>
                  </a:moveTo>
                  <a:cubicBezTo>
                    <a:pt x="0" y="0"/>
                    <a:pt x="0" y="58"/>
                    <a:pt x="0" y="172"/>
                  </a:cubicBezTo>
                  <a:cubicBezTo>
                    <a:pt x="0" y="258"/>
                    <a:pt x="0" y="315"/>
                    <a:pt x="29" y="315"/>
                  </a:cubicBezTo>
                  <a:cubicBezTo>
                    <a:pt x="58" y="315"/>
                    <a:pt x="58" y="258"/>
                    <a:pt x="58" y="172"/>
                  </a:cubicBezTo>
                  <a:cubicBezTo>
                    <a:pt x="58" y="5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3410864" y="2056319"/>
              <a:ext cx="12430" cy="25464"/>
            </a:xfrm>
            <a:custGeom>
              <a:avLst/>
              <a:gdLst/>
              <a:ahLst/>
              <a:cxnLst/>
              <a:rect l="l" t="t" r="r" b="b"/>
              <a:pathLst>
                <a:path w="144" h="295" extrusionOk="0">
                  <a:moveTo>
                    <a:pt x="0" y="1"/>
                  </a:moveTo>
                  <a:cubicBezTo>
                    <a:pt x="0" y="1"/>
                    <a:pt x="0" y="87"/>
                    <a:pt x="29" y="173"/>
                  </a:cubicBezTo>
                  <a:cubicBezTo>
                    <a:pt x="53" y="243"/>
                    <a:pt x="95" y="295"/>
                    <a:pt x="126" y="295"/>
                  </a:cubicBezTo>
                  <a:cubicBezTo>
                    <a:pt x="132" y="295"/>
                    <a:pt x="138" y="292"/>
                    <a:pt x="143" y="287"/>
                  </a:cubicBezTo>
                  <a:cubicBezTo>
                    <a:pt x="143" y="287"/>
                    <a:pt x="143" y="230"/>
                    <a:pt x="115" y="144"/>
                  </a:cubicBezTo>
                  <a:cubicBezTo>
                    <a:pt x="86" y="58"/>
                    <a:pt x="29"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3413281" y="2077381"/>
              <a:ext cx="29434" cy="22529"/>
            </a:xfrm>
            <a:custGeom>
              <a:avLst/>
              <a:gdLst/>
              <a:ahLst/>
              <a:cxnLst/>
              <a:rect l="l" t="t" r="r" b="b"/>
              <a:pathLst>
                <a:path w="341" h="261" extrusionOk="0">
                  <a:moveTo>
                    <a:pt x="133" y="0"/>
                  </a:moveTo>
                  <a:cubicBezTo>
                    <a:pt x="101" y="0"/>
                    <a:pt x="73" y="14"/>
                    <a:pt x="58" y="43"/>
                  </a:cubicBezTo>
                  <a:cubicBezTo>
                    <a:pt x="1" y="72"/>
                    <a:pt x="1" y="158"/>
                    <a:pt x="58" y="215"/>
                  </a:cubicBezTo>
                  <a:cubicBezTo>
                    <a:pt x="84" y="247"/>
                    <a:pt x="114" y="260"/>
                    <a:pt x="144" y="260"/>
                  </a:cubicBezTo>
                  <a:cubicBezTo>
                    <a:pt x="246" y="260"/>
                    <a:pt x="341" y="103"/>
                    <a:pt x="230" y="14"/>
                  </a:cubicBezTo>
                  <a:lnTo>
                    <a:pt x="230" y="14"/>
                  </a:lnTo>
                  <a:lnTo>
                    <a:pt x="230" y="43"/>
                  </a:lnTo>
                  <a:cubicBezTo>
                    <a:pt x="201" y="14"/>
                    <a:pt x="166" y="0"/>
                    <a:pt x="1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3415784" y="2081092"/>
              <a:ext cx="19853" cy="18558"/>
            </a:xfrm>
            <a:custGeom>
              <a:avLst/>
              <a:gdLst/>
              <a:ahLst/>
              <a:cxnLst/>
              <a:rect l="l" t="t" r="r" b="b"/>
              <a:pathLst>
                <a:path w="230" h="215" extrusionOk="0">
                  <a:moveTo>
                    <a:pt x="201" y="0"/>
                  </a:moveTo>
                  <a:cubicBezTo>
                    <a:pt x="201" y="29"/>
                    <a:pt x="201" y="57"/>
                    <a:pt x="172" y="86"/>
                  </a:cubicBezTo>
                  <a:cubicBezTo>
                    <a:pt x="144" y="115"/>
                    <a:pt x="108" y="129"/>
                    <a:pt x="76" y="129"/>
                  </a:cubicBezTo>
                  <a:cubicBezTo>
                    <a:pt x="44" y="129"/>
                    <a:pt x="15" y="115"/>
                    <a:pt x="1" y="86"/>
                  </a:cubicBezTo>
                  <a:lnTo>
                    <a:pt x="1" y="86"/>
                  </a:lnTo>
                  <a:cubicBezTo>
                    <a:pt x="1" y="115"/>
                    <a:pt x="1" y="143"/>
                    <a:pt x="29" y="172"/>
                  </a:cubicBezTo>
                  <a:cubicBezTo>
                    <a:pt x="44" y="200"/>
                    <a:pt x="72" y="215"/>
                    <a:pt x="104" y="215"/>
                  </a:cubicBezTo>
                  <a:cubicBezTo>
                    <a:pt x="137" y="215"/>
                    <a:pt x="172" y="200"/>
                    <a:pt x="201" y="172"/>
                  </a:cubicBezTo>
                  <a:cubicBezTo>
                    <a:pt x="230" y="115"/>
                    <a:pt x="230" y="57"/>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3843139" y="1974836"/>
              <a:ext cx="22356" cy="19853"/>
            </a:xfrm>
            <a:custGeom>
              <a:avLst/>
              <a:gdLst/>
              <a:ahLst/>
              <a:cxnLst/>
              <a:rect l="l" t="t" r="r" b="b"/>
              <a:pathLst>
                <a:path w="259" h="230" extrusionOk="0">
                  <a:moveTo>
                    <a:pt x="230" y="0"/>
                  </a:moveTo>
                  <a:cubicBezTo>
                    <a:pt x="230" y="0"/>
                    <a:pt x="172" y="29"/>
                    <a:pt x="87" y="86"/>
                  </a:cubicBezTo>
                  <a:cubicBezTo>
                    <a:pt x="29" y="144"/>
                    <a:pt x="1" y="201"/>
                    <a:pt x="1" y="229"/>
                  </a:cubicBezTo>
                  <a:cubicBezTo>
                    <a:pt x="29" y="229"/>
                    <a:pt x="87" y="201"/>
                    <a:pt x="144" y="144"/>
                  </a:cubicBezTo>
                  <a:cubicBezTo>
                    <a:pt x="201" y="86"/>
                    <a:pt x="258" y="29"/>
                    <a:pt x="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3835716" y="1952566"/>
              <a:ext cx="27276" cy="14933"/>
            </a:xfrm>
            <a:custGeom>
              <a:avLst/>
              <a:gdLst/>
              <a:ahLst/>
              <a:cxnLst/>
              <a:rect l="l" t="t" r="r" b="b"/>
              <a:pathLst>
                <a:path w="316" h="173" extrusionOk="0">
                  <a:moveTo>
                    <a:pt x="29" y="1"/>
                  </a:moveTo>
                  <a:lnTo>
                    <a:pt x="29" y="1"/>
                  </a:lnTo>
                  <a:cubicBezTo>
                    <a:pt x="1" y="29"/>
                    <a:pt x="58" y="87"/>
                    <a:pt x="144" y="115"/>
                  </a:cubicBezTo>
                  <a:cubicBezTo>
                    <a:pt x="230" y="173"/>
                    <a:pt x="287" y="173"/>
                    <a:pt x="316" y="173"/>
                  </a:cubicBezTo>
                  <a:cubicBezTo>
                    <a:pt x="316" y="144"/>
                    <a:pt x="258" y="87"/>
                    <a:pt x="173" y="58"/>
                  </a:cubicBezTo>
                  <a:cubicBezTo>
                    <a:pt x="115" y="1"/>
                    <a:pt x="30"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3833299" y="1964910"/>
              <a:ext cx="29693" cy="7510"/>
            </a:xfrm>
            <a:custGeom>
              <a:avLst/>
              <a:gdLst/>
              <a:ahLst/>
              <a:cxnLst/>
              <a:rect l="l" t="t" r="r" b="b"/>
              <a:pathLst>
                <a:path w="344" h="87" extrusionOk="0">
                  <a:moveTo>
                    <a:pt x="172" y="1"/>
                  </a:moveTo>
                  <a:cubicBezTo>
                    <a:pt x="86" y="1"/>
                    <a:pt x="0" y="1"/>
                    <a:pt x="0" y="30"/>
                  </a:cubicBezTo>
                  <a:cubicBezTo>
                    <a:pt x="0" y="58"/>
                    <a:pt x="86" y="87"/>
                    <a:pt x="172" y="87"/>
                  </a:cubicBezTo>
                  <a:cubicBezTo>
                    <a:pt x="258" y="87"/>
                    <a:pt x="315" y="87"/>
                    <a:pt x="315" y="58"/>
                  </a:cubicBezTo>
                  <a:cubicBezTo>
                    <a:pt x="344" y="30"/>
                    <a:pt x="258"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3835716" y="1971297"/>
              <a:ext cx="27276" cy="11049"/>
            </a:xfrm>
            <a:custGeom>
              <a:avLst/>
              <a:gdLst/>
              <a:ahLst/>
              <a:cxnLst/>
              <a:rect l="l" t="t" r="r" b="b"/>
              <a:pathLst>
                <a:path w="316" h="128" extrusionOk="0">
                  <a:moveTo>
                    <a:pt x="296" y="1"/>
                  </a:moveTo>
                  <a:cubicBezTo>
                    <a:pt x="265" y="1"/>
                    <a:pt x="205" y="21"/>
                    <a:pt x="144" y="41"/>
                  </a:cubicBezTo>
                  <a:cubicBezTo>
                    <a:pt x="58" y="41"/>
                    <a:pt x="1" y="99"/>
                    <a:pt x="1" y="127"/>
                  </a:cubicBezTo>
                  <a:cubicBezTo>
                    <a:pt x="29" y="127"/>
                    <a:pt x="87" y="127"/>
                    <a:pt x="173" y="99"/>
                  </a:cubicBezTo>
                  <a:cubicBezTo>
                    <a:pt x="258" y="70"/>
                    <a:pt x="316" y="41"/>
                    <a:pt x="316" y="13"/>
                  </a:cubicBezTo>
                  <a:cubicBezTo>
                    <a:pt x="316" y="4"/>
                    <a:pt x="308"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3853066" y="1976649"/>
              <a:ext cx="14847" cy="25464"/>
            </a:xfrm>
            <a:custGeom>
              <a:avLst/>
              <a:gdLst/>
              <a:ahLst/>
              <a:cxnLst/>
              <a:rect l="l" t="t" r="r" b="b"/>
              <a:pathLst>
                <a:path w="172" h="295" extrusionOk="0">
                  <a:moveTo>
                    <a:pt x="138" y="1"/>
                  </a:moveTo>
                  <a:cubicBezTo>
                    <a:pt x="124" y="1"/>
                    <a:pt x="81" y="52"/>
                    <a:pt x="57" y="123"/>
                  </a:cubicBezTo>
                  <a:cubicBezTo>
                    <a:pt x="29" y="208"/>
                    <a:pt x="0" y="294"/>
                    <a:pt x="29" y="294"/>
                  </a:cubicBezTo>
                  <a:cubicBezTo>
                    <a:pt x="57" y="294"/>
                    <a:pt x="86" y="237"/>
                    <a:pt x="143" y="151"/>
                  </a:cubicBezTo>
                  <a:cubicBezTo>
                    <a:pt x="172" y="94"/>
                    <a:pt x="172" y="8"/>
                    <a:pt x="143" y="8"/>
                  </a:cubicBezTo>
                  <a:cubicBezTo>
                    <a:pt x="143" y="3"/>
                    <a:pt x="141"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3865409" y="1977339"/>
              <a:ext cx="7510" cy="27190"/>
            </a:xfrm>
            <a:custGeom>
              <a:avLst/>
              <a:gdLst/>
              <a:ahLst/>
              <a:cxnLst/>
              <a:rect l="l" t="t" r="r" b="b"/>
              <a:pathLst>
                <a:path w="87" h="315" extrusionOk="0">
                  <a:moveTo>
                    <a:pt x="58" y="0"/>
                  </a:moveTo>
                  <a:cubicBezTo>
                    <a:pt x="29" y="0"/>
                    <a:pt x="0" y="57"/>
                    <a:pt x="0" y="172"/>
                  </a:cubicBezTo>
                  <a:cubicBezTo>
                    <a:pt x="0" y="258"/>
                    <a:pt x="29" y="315"/>
                    <a:pt x="58" y="315"/>
                  </a:cubicBezTo>
                  <a:cubicBezTo>
                    <a:pt x="86" y="315"/>
                    <a:pt x="86" y="258"/>
                    <a:pt x="86" y="143"/>
                  </a:cubicBezTo>
                  <a:cubicBezTo>
                    <a:pt x="86" y="57"/>
                    <a:pt x="58"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3870329" y="1976649"/>
              <a:ext cx="14933" cy="25464"/>
            </a:xfrm>
            <a:custGeom>
              <a:avLst/>
              <a:gdLst/>
              <a:ahLst/>
              <a:cxnLst/>
              <a:rect l="l" t="t" r="r" b="b"/>
              <a:pathLst>
                <a:path w="173" h="295" extrusionOk="0">
                  <a:moveTo>
                    <a:pt x="45" y="1"/>
                  </a:moveTo>
                  <a:cubicBezTo>
                    <a:pt x="39" y="1"/>
                    <a:pt x="34" y="3"/>
                    <a:pt x="29" y="8"/>
                  </a:cubicBezTo>
                  <a:cubicBezTo>
                    <a:pt x="1" y="8"/>
                    <a:pt x="29" y="65"/>
                    <a:pt x="58" y="151"/>
                  </a:cubicBezTo>
                  <a:cubicBezTo>
                    <a:pt x="86" y="237"/>
                    <a:pt x="144" y="294"/>
                    <a:pt x="172" y="294"/>
                  </a:cubicBezTo>
                  <a:cubicBezTo>
                    <a:pt x="172" y="266"/>
                    <a:pt x="172" y="208"/>
                    <a:pt x="144" y="123"/>
                  </a:cubicBezTo>
                  <a:cubicBezTo>
                    <a:pt x="97" y="52"/>
                    <a:pt x="69"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3872832" y="1973887"/>
              <a:ext cx="24773" cy="19249"/>
            </a:xfrm>
            <a:custGeom>
              <a:avLst/>
              <a:gdLst/>
              <a:ahLst/>
              <a:cxnLst/>
              <a:rect l="l" t="t" r="r" b="b"/>
              <a:pathLst>
                <a:path w="287" h="223" extrusionOk="0">
                  <a:moveTo>
                    <a:pt x="45" y="0"/>
                  </a:moveTo>
                  <a:cubicBezTo>
                    <a:pt x="35" y="0"/>
                    <a:pt x="29" y="4"/>
                    <a:pt x="29" y="11"/>
                  </a:cubicBezTo>
                  <a:cubicBezTo>
                    <a:pt x="0" y="11"/>
                    <a:pt x="57" y="97"/>
                    <a:pt x="115" y="155"/>
                  </a:cubicBezTo>
                  <a:cubicBezTo>
                    <a:pt x="157" y="196"/>
                    <a:pt x="214" y="223"/>
                    <a:pt x="241" y="223"/>
                  </a:cubicBezTo>
                  <a:cubicBezTo>
                    <a:pt x="252" y="223"/>
                    <a:pt x="258" y="219"/>
                    <a:pt x="258" y="212"/>
                  </a:cubicBezTo>
                  <a:cubicBezTo>
                    <a:pt x="286" y="183"/>
                    <a:pt x="229" y="126"/>
                    <a:pt x="172" y="69"/>
                  </a:cubicBezTo>
                  <a:cubicBezTo>
                    <a:pt x="130" y="27"/>
                    <a:pt x="73"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3875249" y="1970520"/>
              <a:ext cx="27276" cy="11221"/>
            </a:xfrm>
            <a:custGeom>
              <a:avLst/>
              <a:gdLst/>
              <a:ahLst/>
              <a:cxnLst/>
              <a:rect l="l" t="t" r="r" b="b"/>
              <a:pathLst>
                <a:path w="316" h="130" extrusionOk="0">
                  <a:moveTo>
                    <a:pt x="65" y="0"/>
                  </a:moveTo>
                  <a:cubicBezTo>
                    <a:pt x="37" y="0"/>
                    <a:pt x="15" y="8"/>
                    <a:pt x="1" y="22"/>
                  </a:cubicBezTo>
                  <a:cubicBezTo>
                    <a:pt x="1" y="50"/>
                    <a:pt x="58" y="79"/>
                    <a:pt x="144" y="108"/>
                  </a:cubicBezTo>
                  <a:cubicBezTo>
                    <a:pt x="187" y="122"/>
                    <a:pt x="230" y="129"/>
                    <a:pt x="262" y="129"/>
                  </a:cubicBezTo>
                  <a:cubicBezTo>
                    <a:pt x="294" y="129"/>
                    <a:pt x="316" y="122"/>
                    <a:pt x="316" y="108"/>
                  </a:cubicBezTo>
                  <a:cubicBezTo>
                    <a:pt x="316" y="79"/>
                    <a:pt x="258" y="50"/>
                    <a:pt x="172" y="22"/>
                  </a:cubicBezTo>
                  <a:cubicBezTo>
                    <a:pt x="130" y="8"/>
                    <a:pt x="94" y="0"/>
                    <a:pt x="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3875249" y="1962493"/>
              <a:ext cx="29780" cy="8545"/>
            </a:xfrm>
            <a:custGeom>
              <a:avLst/>
              <a:gdLst/>
              <a:ahLst/>
              <a:cxnLst/>
              <a:rect l="l" t="t" r="r" b="b"/>
              <a:pathLst>
                <a:path w="345" h="99" extrusionOk="0">
                  <a:moveTo>
                    <a:pt x="172" y="0"/>
                  </a:moveTo>
                  <a:cubicBezTo>
                    <a:pt x="87" y="0"/>
                    <a:pt x="1" y="58"/>
                    <a:pt x="1" y="58"/>
                  </a:cubicBezTo>
                  <a:cubicBezTo>
                    <a:pt x="1" y="78"/>
                    <a:pt x="44" y="98"/>
                    <a:pt x="99" y="98"/>
                  </a:cubicBezTo>
                  <a:cubicBezTo>
                    <a:pt x="122" y="98"/>
                    <a:pt x="147" y="95"/>
                    <a:pt x="172" y="86"/>
                  </a:cubicBezTo>
                  <a:cubicBezTo>
                    <a:pt x="258" y="86"/>
                    <a:pt x="344" y="58"/>
                    <a:pt x="344" y="29"/>
                  </a:cubicBezTo>
                  <a:cubicBezTo>
                    <a:pt x="316" y="0"/>
                    <a:pt x="258" y="0"/>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3875249" y="1951617"/>
              <a:ext cx="24773" cy="14415"/>
            </a:xfrm>
            <a:custGeom>
              <a:avLst/>
              <a:gdLst/>
              <a:ahLst/>
              <a:cxnLst/>
              <a:rect l="l" t="t" r="r" b="b"/>
              <a:pathLst>
                <a:path w="287" h="167" extrusionOk="0">
                  <a:moveTo>
                    <a:pt x="244" y="0"/>
                  </a:moveTo>
                  <a:cubicBezTo>
                    <a:pt x="222" y="0"/>
                    <a:pt x="176" y="20"/>
                    <a:pt x="115" y="40"/>
                  </a:cubicBezTo>
                  <a:cubicBezTo>
                    <a:pt x="29" y="98"/>
                    <a:pt x="1" y="155"/>
                    <a:pt x="1" y="155"/>
                  </a:cubicBezTo>
                  <a:cubicBezTo>
                    <a:pt x="1" y="163"/>
                    <a:pt x="8" y="167"/>
                    <a:pt x="21" y="167"/>
                  </a:cubicBezTo>
                  <a:cubicBezTo>
                    <a:pt x="51" y="167"/>
                    <a:pt x="112" y="147"/>
                    <a:pt x="172" y="126"/>
                  </a:cubicBezTo>
                  <a:cubicBezTo>
                    <a:pt x="230" y="69"/>
                    <a:pt x="287" y="12"/>
                    <a:pt x="258" y="12"/>
                  </a:cubicBezTo>
                  <a:cubicBezTo>
                    <a:pt x="258" y="3"/>
                    <a:pt x="253" y="0"/>
                    <a:pt x="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3870329" y="1940223"/>
              <a:ext cx="19853" cy="22960"/>
            </a:xfrm>
            <a:custGeom>
              <a:avLst/>
              <a:gdLst/>
              <a:ahLst/>
              <a:cxnLst/>
              <a:rect l="l" t="t" r="r" b="b"/>
              <a:pathLst>
                <a:path w="230" h="266" extrusionOk="0">
                  <a:moveTo>
                    <a:pt x="229" y="1"/>
                  </a:moveTo>
                  <a:cubicBezTo>
                    <a:pt x="201" y="1"/>
                    <a:pt x="144" y="29"/>
                    <a:pt x="86" y="115"/>
                  </a:cubicBezTo>
                  <a:cubicBezTo>
                    <a:pt x="29" y="201"/>
                    <a:pt x="1" y="258"/>
                    <a:pt x="29" y="258"/>
                  </a:cubicBezTo>
                  <a:cubicBezTo>
                    <a:pt x="34" y="264"/>
                    <a:pt x="41" y="266"/>
                    <a:pt x="48" y="266"/>
                  </a:cubicBezTo>
                  <a:cubicBezTo>
                    <a:pt x="79" y="266"/>
                    <a:pt x="126" y="219"/>
                    <a:pt x="172" y="172"/>
                  </a:cubicBezTo>
                  <a:cubicBezTo>
                    <a:pt x="201" y="87"/>
                    <a:pt x="229" y="29"/>
                    <a:pt x="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3870329" y="1935303"/>
              <a:ext cx="7510" cy="27276"/>
            </a:xfrm>
            <a:custGeom>
              <a:avLst/>
              <a:gdLst/>
              <a:ahLst/>
              <a:cxnLst/>
              <a:rect l="l" t="t" r="r" b="b"/>
              <a:pathLst>
                <a:path w="87" h="316" extrusionOk="0">
                  <a:moveTo>
                    <a:pt x="58" y="1"/>
                  </a:moveTo>
                  <a:cubicBezTo>
                    <a:pt x="58" y="1"/>
                    <a:pt x="1" y="58"/>
                    <a:pt x="1" y="144"/>
                  </a:cubicBezTo>
                  <a:lnTo>
                    <a:pt x="1" y="315"/>
                  </a:lnTo>
                  <a:cubicBezTo>
                    <a:pt x="1" y="315"/>
                    <a:pt x="58" y="258"/>
                    <a:pt x="58" y="172"/>
                  </a:cubicBezTo>
                  <a:cubicBezTo>
                    <a:pt x="86" y="86"/>
                    <a:pt x="58"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3857986" y="1935303"/>
              <a:ext cx="9927" cy="27276"/>
            </a:xfrm>
            <a:custGeom>
              <a:avLst/>
              <a:gdLst/>
              <a:ahLst/>
              <a:cxnLst/>
              <a:rect l="l" t="t" r="r" b="b"/>
              <a:pathLst>
                <a:path w="115" h="316" extrusionOk="0">
                  <a:moveTo>
                    <a:pt x="29" y="1"/>
                  </a:moveTo>
                  <a:cubicBezTo>
                    <a:pt x="0" y="1"/>
                    <a:pt x="0" y="86"/>
                    <a:pt x="29" y="172"/>
                  </a:cubicBezTo>
                  <a:cubicBezTo>
                    <a:pt x="58" y="258"/>
                    <a:pt x="86" y="315"/>
                    <a:pt x="115" y="315"/>
                  </a:cubicBezTo>
                  <a:cubicBezTo>
                    <a:pt x="115" y="315"/>
                    <a:pt x="115" y="229"/>
                    <a:pt x="115" y="144"/>
                  </a:cubicBezTo>
                  <a:cubicBezTo>
                    <a:pt x="86" y="58"/>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845643" y="1940223"/>
              <a:ext cx="19853" cy="22960"/>
            </a:xfrm>
            <a:custGeom>
              <a:avLst/>
              <a:gdLst/>
              <a:ahLst/>
              <a:cxnLst/>
              <a:rect l="l" t="t" r="r" b="b"/>
              <a:pathLst>
                <a:path w="230" h="266" extrusionOk="0">
                  <a:moveTo>
                    <a:pt x="29" y="1"/>
                  </a:moveTo>
                  <a:cubicBezTo>
                    <a:pt x="0" y="29"/>
                    <a:pt x="29" y="87"/>
                    <a:pt x="86" y="172"/>
                  </a:cubicBezTo>
                  <a:cubicBezTo>
                    <a:pt x="133" y="219"/>
                    <a:pt x="180" y="266"/>
                    <a:pt x="211" y="266"/>
                  </a:cubicBezTo>
                  <a:cubicBezTo>
                    <a:pt x="218" y="266"/>
                    <a:pt x="224" y="264"/>
                    <a:pt x="229" y="258"/>
                  </a:cubicBezTo>
                  <a:cubicBezTo>
                    <a:pt x="229" y="258"/>
                    <a:pt x="229" y="201"/>
                    <a:pt x="143" y="115"/>
                  </a:cubicBezTo>
                  <a:cubicBezTo>
                    <a:pt x="86" y="58"/>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3840722" y="1945229"/>
              <a:ext cx="24773" cy="20457"/>
            </a:xfrm>
            <a:custGeom>
              <a:avLst/>
              <a:gdLst/>
              <a:ahLst/>
              <a:cxnLst/>
              <a:rect l="l" t="t" r="r" b="b"/>
              <a:pathLst>
                <a:path w="287" h="237" extrusionOk="0">
                  <a:moveTo>
                    <a:pt x="29" y="0"/>
                  </a:moveTo>
                  <a:lnTo>
                    <a:pt x="29" y="0"/>
                  </a:lnTo>
                  <a:cubicBezTo>
                    <a:pt x="0" y="29"/>
                    <a:pt x="57" y="86"/>
                    <a:pt x="115" y="143"/>
                  </a:cubicBezTo>
                  <a:cubicBezTo>
                    <a:pt x="161" y="190"/>
                    <a:pt x="227" y="237"/>
                    <a:pt x="250" y="237"/>
                  </a:cubicBezTo>
                  <a:cubicBezTo>
                    <a:pt x="255" y="237"/>
                    <a:pt x="258" y="234"/>
                    <a:pt x="258" y="229"/>
                  </a:cubicBezTo>
                  <a:cubicBezTo>
                    <a:pt x="286" y="200"/>
                    <a:pt x="229" y="143"/>
                    <a:pt x="172" y="86"/>
                  </a:cubicBezTo>
                  <a:cubicBezTo>
                    <a:pt x="115" y="29"/>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3835716" y="1955674"/>
              <a:ext cx="27276" cy="11221"/>
            </a:xfrm>
            <a:custGeom>
              <a:avLst/>
              <a:gdLst/>
              <a:ahLst/>
              <a:cxnLst/>
              <a:rect l="l" t="t" r="r" b="b"/>
              <a:pathLst>
                <a:path w="316" h="130" extrusionOk="0">
                  <a:moveTo>
                    <a:pt x="55" y="1"/>
                  </a:moveTo>
                  <a:cubicBezTo>
                    <a:pt x="22" y="1"/>
                    <a:pt x="1" y="8"/>
                    <a:pt x="1" y="22"/>
                  </a:cubicBezTo>
                  <a:cubicBezTo>
                    <a:pt x="1" y="51"/>
                    <a:pt x="58" y="108"/>
                    <a:pt x="144" y="108"/>
                  </a:cubicBezTo>
                  <a:cubicBezTo>
                    <a:pt x="187" y="122"/>
                    <a:pt x="223" y="129"/>
                    <a:pt x="251" y="129"/>
                  </a:cubicBezTo>
                  <a:cubicBezTo>
                    <a:pt x="280" y="129"/>
                    <a:pt x="301" y="122"/>
                    <a:pt x="316" y="108"/>
                  </a:cubicBezTo>
                  <a:cubicBezTo>
                    <a:pt x="316" y="79"/>
                    <a:pt x="258" y="51"/>
                    <a:pt x="173" y="22"/>
                  </a:cubicBezTo>
                  <a:cubicBezTo>
                    <a:pt x="130" y="8"/>
                    <a:pt x="87" y="1"/>
                    <a:pt x="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3833299" y="1967413"/>
              <a:ext cx="29693" cy="8545"/>
            </a:xfrm>
            <a:custGeom>
              <a:avLst/>
              <a:gdLst/>
              <a:ahLst/>
              <a:cxnLst/>
              <a:rect l="l" t="t" r="r" b="b"/>
              <a:pathLst>
                <a:path w="344" h="99" extrusionOk="0">
                  <a:moveTo>
                    <a:pt x="172" y="1"/>
                  </a:moveTo>
                  <a:cubicBezTo>
                    <a:pt x="86" y="29"/>
                    <a:pt x="0" y="58"/>
                    <a:pt x="0" y="58"/>
                  </a:cubicBezTo>
                  <a:cubicBezTo>
                    <a:pt x="0" y="78"/>
                    <a:pt x="43" y="98"/>
                    <a:pt x="99" y="98"/>
                  </a:cubicBezTo>
                  <a:cubicBezTo>
                    <a:pt x="122" y="98"/>
                    <a:pt x="147" y="95"/>
                    <a:pt x="172" y="86"/>
                  </a:cubicBezTo>
                  <a:cubicBezTo>
                    <a:pt x="258" y="86"/>
                    <a:pt x="344" y="58"/>
                    <a:pt x="315" y="29"/>
                  </a:cubicBezTo>
                  <a:cubicBezTo>
                    <a:pt x="315" y="29"/>
                    <a:pt x="258"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3835716" y="1972333"/>
              <a:ext cx="27276" cy="15882"/>
            </a:xfrm>
            <a:custGeom>
              <a:avLst/>
              <a:gdLst/>
              <a:ahLst/>
              <a:cxnLst/>
              <a:rect l="l" t="t" r="r" b="b"/>
              <a:pathLst>
                <a:path w="316" h="184" extrusionOk="0">
                  <a:moveTo>
                    <a:pt x="287" y="1"/>
                  </a:moveTo>
                  <a:lnTo>
                    <a:pt x="287" y="1"/>
                  </a:lnTo>
                  <a:cubicBezTo>
                    <a:pt x="287" y="1"/>
                    <a:pt x="201" y="1"/>
                    <a:pt x="144" y="58"/>
                  </a:cubicBezTo>
                  <a:cubicBezTo>
                    <a:pt x="58" y="115"/>
                    <a:pt x="1" y="144"/>
                    <a:pt x="29" y="173"/>
                  </a:cubicBezTo>
                  <a:cubicBezTo>
                    <a:pt x="29" y="180"/>
                    <a:pt x="36" y="184"/>
                    <a:pt x="46" y="184"/>
                  </a:cubicBezTo>
                  <a:cubicBezTo>
                    <a:pt x="73" y="184"/>
                    <a:pt x="131" y="157"/>
                    <a:pt x="173" y="115"/>
                  </a:cubicBezTo>
                  <a:cubicBezTo>
                    <a:pt x="258" y="87"/>
                    <a:pt x="316" y="29"/>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3845643" y="1974836"/>
              <a:ext cx="19853" cy="23219"/>
            </a:xfrm>
            <a:custGeom>
              <a:avLst/>
              <a:gdLst/>
              <a:ahLst/>
              <a:cxnLst/>
              <a:rect l="l" t="t" r="r" b="b"/>
              <a:pathLst>
                <a:path w="230" h="269" extrusionOk="0">
                  <a:moveTo>
                    <a:pt x="229" y="0"/>
                  </a:moveTo>
                  <a:cubicBezTo>
                    <a:pt x="201" y="0"/>
                    <a:pt x="143" y="58"/>
                    <a:pt x="86" y="115"/>
                  </a:cubicBezTo>
                  <a:cubicBezTo>
                    <a:pt x="29" y="201"/>
                    <a:pt x="0" y="258"/>
                    <a:pt x="29" y="258"/>
                  </a:cubicBezTo>
                  <a:cubicBezTo>
                    <a:pt x="36" y="265"/>
                    <a:pt x="45" y="269"/>
                    <a:pt x="55" y="269"/>
                  </a:cubicBezTo>
                  <a:cubicBezTo>
                    <a:pt x="84" y="269"/>
                    <a:pt x="122" y="237"/>
                    <a:pt x="143" y="172"/>
                  </a:cubicBezTo>
                  <a:cubicBezTo>
                    <a:pt x="201" y="86"/>
                    <a:pt x="229" y="29"/>
                    <a:pt x="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3860489" y="1976821"/>
              <a:ext cx="9927" cy="27708"/>
            </a:xfrm>
            <a:custGeom>
              <a:avLst/>
              <a:gdLst/>
              <a:ahLst/>
              <a:cxnLst/>
              <a:rect l="l" t="t" r="r" b="b"/>
              <a:pathLst>
                <a:path w="115" h="321" extrusionOk="0">
                  <a:moveTo>
                    <a:pt x="74" y="0"/>
                  </a:moveTo>
                  <a:cubicBezTo>
                    <a:pt x="50" y="0"/>
                    <a:pt x="25" y="75"/>
                    <a:pt x="0" y="149"/>
                  </a:cubicBezTo>
                  <a:cubicBezTo>
                    <a:pt x="0" y="235"/>
                    <a:pt x="0" y="321"/>
                    <a:pt x="0" y="321"/>
                  </a:cubicBezTo>
                  <a:cubicBezTo>
                    <a:pt x="0" y="321"/>
                    <a:pt x="57" y="264"/>
                    <a:pt x="86" y="178"/>
                  </a:cubicBezTo>
                  <a:cubicBezTo>
                    <a:pt x="115" y="92"/>
                    <a:pt x="115" y="6"/>
                    <a:pt x="86" y="6"/>
                  </a:cubicBezTo>
                  <a:cubicBezTo>
                    <a:pt x="82" y="2"/>
                    <a:pt x="78" y="0"/>
                    <a:pt x="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3867826" y="1977339"/>
              <a:ext cx="10013" cy="27190"/>
            </a:xfrm>
            <a:custGeom>
              <a:avLst/>
              <a:gdLst/>
              <a:ahLst/>
              <a:cxnLst/>
              <a:rect l="l" t="t" r="r" b="b"/>
              <a:pathLst>
                <a:path w="116" h="315" extrusionOk="0">
                  <a:moveTo>
                    <a:pt x="30" y="0"/>
                  </a:moveTo>
                  <a:cubicBezTo>
                    <a:pt x="1" y="0"/>
                    <a:pt x="1" y="86"/>
                    <a:pt x="30" y="172"/>
                  </a:cubicBezTo>
                  <a:cubicBezTo>
                    <a:pt x="58" y="258"/>
                    <a:pt x="87" y="315"/>
                    <a:pt x="87" y="315"/>
                  </a:cubicBezTo>
                  <a:cubicBezTo>
                    <a:pt x="115" y="315"/>
                    <a:pt x="115" y="229"/>
                    <a:pt x="115" y="143"/>
                  </a:cubicBezTo>
                  <a:cubicBezTo>
                    <a:pt x="87" y="57"/>
                    <a:pt x="58"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3872832" y="1974836"/>
              <a:ext cx="17350" cy="24773"/>
            </a:xfrm>
            <a:custGeom>
              <a:avLst/>
              <a:gdLst/>
              <a:ahLst/>
              <a:cxnLst/>
              <a:rect l="l" t="t" r="r" b="b"/>
              <a:pathLst>
                <a:path w="201" h="287" extrusionOk="0">
                  <a:moveTo>
                    <a:pt x="0" y="0"/>
                  </a:moveTo>
                  <a:cubicBezTo>
                    <a:pt x="0" y="29"/>
                    <a:pt x="0" y="86"/>
                    <a:pt x="57" y="172"/>
                  </a:cubicBezTo>
                  <a:cubicBezTo>
                    <a:pt x="115" y="229"/>
                    <a:pt x="172" y="287"/>
                    <a:pt x="200" y="287"/>
                  </a:cubicBezTo>
                  <a:cubicBezTo>
                    <a:pt x="200" y="258"/>
                    <a:pt x="172" y="201"/>
                    <a:pt x="143" y="115"/>
                  </a:cubicBezTo>
                  <a:cubicBezTo>
                    <a:pt x="86" y="58"/>
                    <a:pt x="2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3875249" y="1972333"/>
              <a:ext cx="24773" cy="15969"/>
            </a:xfrm>
            <a:custGeom>
              <a:avLst/>
              <a:gdLst/>
              <a:ahLst/>
              <a:cxnLst/>
              <a:rect l="l" t="t" r="r" b="b"/>
              <a:pathLst>
                <a:path w="287" h="185" extrusionOk="0">
                  <a:moveTo>
                    <a:pt x="1" y="1"/>
                  </a:moveTo>
                  <a:cubicBezTo>
                    <a:pt x="1" y="29"/>
                    <a:pt x="29" y="87"/>
                    <a:pt x="115" y="144"/>
                  </a:cubicBezTo>
                  <a:cubicBezTo>
                    <a:pt x="176" y="164"/>
                    <a:pt x="222" y="184"/>
                    <a:pt x="244" y="184"/>
                  </a:cubicBezTo>
                  <a:cubicBezTo>
                    <a:pt x="253" y="184"/>
                    <a:pt x="258" y="181"/>
                    <a:pt x="258" y="173"/>
                  </a:cubicBezTo>
                  <a:cubicBezTo>
                    <a:pt x="287" y="144"/>
                    <a:pt x="230" y="115"/>
                    <a:pt x="172" y="58"/>
                  </a:cubicBezTo>
                  <a:cubicBezTo>
                    <a:pt x="87" y="29"/>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3875249" y="1969916"/>
              <a:ext cx="29780" cy="6129"/>
            </a:xfrm>
            <a:custGeom>
              <a:avLst/>
              <a:gdLst/>
              <a:ahLst/>
              <a:cxnLst/>
              <a:rect l="l" t="t" r="r" b="b"/>
              <a:pathLst>
                <a:path w="345" h="71" extrusionOk="0">
                  <a:moveTo>
                    <a:pt x="1" y="0"/>
                  </a:moveTo>
                  <a:cubicBezTo>
                    <a:pt x="1" y="29"/>
                    <a:pt x="87" y="57"/>
                    <a:pt x="172" y="57"/>
                  </a:cubicBezTo>
                  <a:cubicBezTo>
                    <a:pt x="201" y="67"/>
                    <a:pt x="227" y="70"/>
                    <a:pt x="249" y="70"/>
                  </a:cubicBezTo>
                  <a:cubicBezTo>
                    <a:pt x="293" y="70"/>
                    <a:pt x="325" y="57"/>
                    <a:pt x="344" y="57"/>
                  </a:cubicBezTo>
                  <a:cubicBezTo>
                    <a:pt x="344" y="29"/>
                    <a:pt x="258" y="0"/>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5"/>
            <p:cNvSpPr/>
            <p:nvPr/>
          </p:nvSpPr>
          <p:spPr>
            <a:xfrm>
              <a:off x="3875249" y="1958177"/>
              <a:ext cx="27276" cy="11221"/>
            </a:xfrm>
            <a:custGeom>
              <a:avLst/>
              <a:gdLst/>
              <a:ahLst/>
              <a:cxnLst/>
              <a:rect l="l" t="t" r="r" b="b"/>
              <a:pathLst>
                <a:path w="316" h="130" extrusionOk="0">
                  <a:moveTo>
                    <a:pt x="262" y="0"/>
                  </a:moveTo>
                  <a:cubicBezTo>
                    <a:pt x="230" y="0"/>
                    <a:pt x="187" y="7"/>
                    <a:pt x="144" y="22"/>
                  </a:cubicBezTo>
                  <a:cubicBezTo>
                    <a:pt x="58" y="50"/>
                    <a:pt x="1" y="79"/>
                    <a:pt x="1" y="108"/>
                  </a:cubicBezTo>
                  <a:cubicBezTo>
                    <a:pt x="1" y="122"/>
                    <a:pt x="22" y="129"/>
                    <a:pt x="54" y="129"/>
                  </a:cubicBezTo>
                  <a:cubicBezTo>
                    <a:pt x="87" y="129"/>
                    <a:pt x="130" y="122"/>
                    <a:pt x="172" y="108"/>
                  </a:cubicBezTo>
                  <a:cubicBezTo>
                    <a:pt x="258" y="79"/>
                    <a:pt x="316" y="50"/>
                    <a:pt x="316" y="22"/>
                  </a:cubicBezTo>
                  <a:cubicBezTo>
                    <a:pt x="316" y="7"/>
                    <a:pt x="294" y="0"/>
                    <a:pt x="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3872832" y="1946697"/>
              <a:ext cx="22270" cy="19249"/>
            </a:xfrm>
            <a:custGeom>
              <a:avLst/>
              <a:gdLst/>
              <a:ahLst/>
              <a:cxnLst/>
              <a:rect l="l" t="t" r="r" b="b"/>
              <a:pathLst>
                <a:path w="258" h="223" extrusionOk="0">
                  <a:moveTo>
                    <a:pt x="229" y="0"/>
                  </a:moveTo>
                  <a:cubicBezTo>
                    <a:pt x="198" y="0"/>
                    <a:pt x="157" y="27"/>
                    <a:pt x="115" y="69"/>
                  </a:cubicBezTo>
                  <a:cubicBezTo>
                    <a:pt x="29" y="126"/>
                    <a:pt x="0" y="183"/>
                    <a:pt x="0" y="212"/>
                  </a:cubicBezTo>
                  <a:cubicBezTo>
                    <a:pt x="7" y="219"/>
                    <a:pt x="16" y="223"/>
                    <a:pt x="27" y="223"/>
                  </a:cubicBezTo>
                  <a:cubicBezTo>
                    <a:pt x="57" y="223"/>
                    <a:pt x="100" y="191"/>
                    <a:pt x="143" y="126"/>
                  </a:cubicBezTo>
                  <a:cubicBezTo>
                    <a:pt x="229" y="69"/>
                    <a:pt x="258" y="12"/>
                    <a:pt x="258" y="12"/>
                  </a:cubicBezTo>
                  <a:cubicBezTo>
                    <a:pt x="250" y="4"/>
                    <a:pt x="240" y="0"/>
                    <a:pt x="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3870329" y="1937806"/>
              <a:ext cx="14933" cy="24773"/>
            </a:xfrm>
            <a:custGeom>
              <a:avLst/>
              <a:gdLst/>
              <a:ahLst/>
              <a:cxnLst/>
              <a:rect l="l" t="t" r="r" b="b"/>
              <a:pathLst>
                <a:path w="173" h="287" extrusionOk="0">
                  <a:moveTo>
                    <a:pt x="172" y="0"/>
                  </a:moveTo>
                  <a:cubicBezTo>
                    <a:pt x="144" y="0"/>
                    <a:pt x="86" y="57"/>
                    <a:pt x="58" y="143"/>
                  </a:cubicBezTo>
                  <a:cubicBezTo>
                    <a:pt x="29" y="200"/>
                    <a:pt x="1" y="286"/>
                    <a:pt x="29" y="286"/>
                  </a:cubicBezTo>
                  <a:cubicBezTo>
                    <a:pt x="29" y="286"/>
                    <a:pt x="86" y="258"/>
                    <a:pt x="115" y="172"/>
                  </a:cubicBezTo>
                  <a:cubicBezTo>
                    <a:pt x="172" y="86"/>
                    <a:pt x="172" y="0"/>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3865409" y="1935303"/>
              <a:ext cx="7510" cy="27276"/>
            </a:xfrm>
            <a:custGeom>
              <a:avLst/>
              <a:gdLst/>
              <a:ahLst/>
              <a:cxnLst/>
              <a:rect l="l" t="t" r="r" b="b"/>
              <a:pathLst>
                <a:path w="87" h="316" extrusionOk="0">
                  <a:moveTo>
                    <a:pt x="58" y="1"/>
                  </a:moveTo>
                  <a:cubicBezTo>
                    <a:pt x="29" y="1"/>
                    <a:pt x="0" y="58"/>
                    <a:pt x="0" y="144"/>
                  </a:cubicBezTo>
                  <a:cubicBezTo>
                    <a:pt x="0" y="229"/>
                    <a:pt x="0" y="315"/>
                    <a:pt x="29" y="315"/>
                  </a:cubicBezTo>
                  <a:cubicBezTo>
                    <a:pt x="86" y="315"/>
                    <a:pt x="86" y="229"/>
                    <a:pt x="86" y="144"/>
                  </a:cubicBezTo>
                  <a:cubicBezTo>
                    <a:pt x="86" y="58"/>
                    <a:pt x="86"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3853066" y="1937288"/>
              <a:ext cx="14847" cy="25291"/>
            </a:xfrm>
            <a:custGeom>
              <a:avLst/>
              <a:gdLst/>
              <a:ahLst/>
              <a:cxnLst/>
              <a:rect l="l" t="t" r="r" b="b"/>
              <a:pathLst>
                <a:path w="172" h="293" extrusionOk="0">
                  <a:moveTo>
                    <a:pt x="42" y="0"/>
                  </a:moveTo>
                  <a:cubicBezTo>
                    <a:pt x="37" y="0"/>
                    <a:pt x="33" y="2"/>
                    <a:pt x="29" y="6"/>
                  </a:cubicBezTo>
                  <a:cubicBezTo>
                    <a:pt x="0" y="6"/>
                    <a:pt x="29" y="92"/>
                    <a:pt x="57" y="149"/>
                  </a:cubicBezTo>
                  <a:cubicBezTo>
                    <a:pt x="86" y="235"/>
                    <a:pt x="143" y="292"/>
                    <a:pt x="143" y="292"/>
                  </a:cubicBezTo>
                  <a:cubicBezTo>
                    <a:pt x="172" y="292"/>
                    <a:pt x="143" y="206"/>
                    <a:pt x="115" y="121"/>
                  </a:cubicBezTo>
                  <a:cubicBezTo>
                    <a:pt x="115" y="71"/>
                    <a:pt x="72" y="0"/>
                    <a:pt x="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3855483" y="1958781"/>
              <a:ext cx="27276" cy="11221"/>
            </a:xfrm>
            <a:custGeom>
              <a:avLst/>
              <a:gdLst/>
              <a:ahLst/>
              <a:cxnLst/>
              <a:rect l="l" t="t" r="r" b="b"/>
              <a:pathLst>
                <a:path w="316" h="130" extrusionOk="0">
                  <a:moveTo>
                    <a:pt x="158" y="0"/>
                  </a:moveTo>
                  <a:cubicBezTo>
                    <a:pt x="122" y="0"/>
                    <a:pt x="87" y="15"/>
                    <a:pt x="58" y="43"/>
                  </a:cubicBezTo>
                  <a:cubicBezTo>
                    <a:pt x="1" y="101"/>
                    <a:pt x="80" y="129"/>
                    <a:pt x="158" y="129"/>
                  </a:cubicBezTo>
                  <a:cubicBezTo>
                    <a:pt x="237" y="129"/>
                    <a:pt x="316" y="101"/>
                    <a:pt x="258" y="43"/>
                  </a:cubicBezTo>
                  <a:cubicBezTo>
                    <a:pt x="230" y="15"/>
                    <a:pt x="194"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3857986" y="1962493"/>
              <a:ext cx="27449" cy="18127"/>
            </a:xfrm>
            <a:custGeom>
              <a:avLst/>
              <a:gdLst/>
              <a:ahLst/>
              <a:cxnLst/>
              <a:rect l="l" t="t" r="r" b="b"/>
              <a:pathLst>
                <a:path w="318" h="210" extrusionOk="0">
                  <a:moveTo>
                    <a:pt x="229" y="0"/>
                  </a:moveTo>
                  <a:cubicBezTo>
                    <a:pt x="229" y="29"/>
                    <a:pt x="201" y="58"/>
                    <a:pt x="201" y="86"/>
                  </a:cubicBezTo>
                  <a:cubicBezTo>
                    <a:pt x="172" y="115"/>
                    <a:pt x="136" y="129"/>
                    <a:pt x="101" y="129"/>
                  </a:cubicBezTo>
                  <a:cubicBezTo>
                    <a:pt x="65" y="129"/>
                    <a:pt x="29" y="115"/>
                    <a:pt x="0" y="86"/>
                  </a:cubicBezTo>
                  <a:lnTo>
                    <a:pt x="0" y="86"/>
                  </a:lnTo>
                  <a:cubicBezTo>
                    <a:pt x="0" y="115"/>
                    <a:pt x="29" y="143"/>
                    <a:pt x="29" y="172"/>
                  </a:cubicBezTo>
                  <a:cubicBezTo>
                    <a:pt x="56" y="199"/>
                    <a:pt x="87" y="210"/>
                    <a:pt x="118" y="210"/>
                  </a:cubicBezTo>
                  <a:cubicBezTo>
                    <a:pt x="220" y="210"/>
                    <a:pt x="317" y="88"/>
                    <a:pt x="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3576334" y="2085322"/>
              <a:ext cx="24859" cy="20544"/>
            </a:xfrm>
            <a:custGeom>
              <a:avLst/>
              <a:gdLst/>
              <a:ahLst/>
              <a:cxnLst/>
              <a:rect l="l" t="t" r="r" b="b"/>
              <a:pathLst>
                <a:path w="288" h="238" extrusionOk="0">
                  <a:moveTo>
                    <a:pt x="250" y="1"/>
                  </a:moveTo>
                  <a:cubicBezTo>
                    <a:pt x="228" y="1"/>
                    <a:pt x="162" y="47"/>
                    <a:pt x="115" y="94"/>
                  </a:cubicBezTo>
                  <a:cubicBezTo>
                    <a:pt x="58" y="151"/>
                    <a:pt x="1" y="209"/>
                    <a:pt x="29" y="237"/>
                  </a:cubicBezTo>
                  <a:cubicBezTo>
                    <a:pt x="58" y="237"/>
                    <a:pt x="115" y="209"/>
                    <a:pt x="173" y="151"/>
                  </a:cubicBezTo>
                  <a:cubicBezTo>
                    <a:pt x="230" y="94"/>
                    <a:pt x="287" y="8"/>
                    <a:pt x="258" y="8"/>
                  </a:cubicBezTo>
                  <a:cubicBezTo>
                    <a:pt x="258" y="3"/>
                    <a:pt x="256"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3571413" y="2063743"/>
              <a:ext cx="27276" cy="14070"/>
            </a:xfrm>
            <a:custGeom>
              <a:avLst/>
              <a:gdLst/>
              <a:ahLst/>
              <a:cxnLst/>
              <a:rect l="l" t="t" r="r" b="b"/>
              <a:pathLst>
                <a:path w="316" h="163" extrusionOk="0">
                  <a:moveTo>
                    <a:pt x="29" y="1"/>
                  </a:moveTo>
                  <a:lnTo>
                    <a:pt x="29" y="1"/>
                  </a:lnTo>
                  <a:cubicBezTo>
                    <a:pt x="1" y="29"/>
                    <a:pt x="58" y="87"/>
                    <a:pt x="144" y="115"/>
                  </a:cubicBezTo>
                  <a:cubicBezTo>
                    <a:pt x="194" y="149"/>
                    <a:pt x="234" y="163"/>
                    <a:pt x="259" y="163"/>
                  </a:cubicBezTo>
                  <a:cubicBezTo>
                    <a:pt x="277" y="163"/>
                    <a:pt x="287" y="156"/>
                    <a:pt x="287" y="144"/>
                  </a:cubicBezTo>
                  <a:cubicBezTo>
                    <a:pt x="315" y="144"/>
                    <a:pt x="258" y="87"/>
                    <a:pt x="172" y="58"/>
                  </a:cubicBezTo>
                  <a:cubicBezTo>
                    <a:pt x="86" y="1"/>
                    <a:pt x="29"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3568910" y="2076086"/>
              <a:ext cx="27276" cy="7510"/>
            </a:xfrm>
            <a:custGeom>
              <a:avLst/>
              <a:gdLst/>
              <a:ahLst/>
              <a:cxnLst/>
              <a:rect l="l" t="t" r="r" b="b"/>
              <a:pathLst>
                <a:path w="316" h="87" extrusionOk="0">
                  <a:moveTo>
                    <a:pt x="173" y="1"/>
                  </a:moveTo>
                  <a:cubicBezTo>
                    <a:pt x="87" y="1"/>
                    <a:pt x="1" y="1"/>
                    <a:pt x="1" y="29"/>
                  </a:cubicBezTo>
                  <a:cubicBezTo>
                    <a:pt x="1" y="58"/>
                    <a:pt x="58" y="58"/>
                    <a:pt x="144" y="87"/>
                  </a:cubicBezTo>
                  <a:cubicBezTo>
                    <a:pt x="259" y="87"/>
                    <a:pt x="316" y="87"/>
                    <a:pt x="316" y="58"/>
                  </a:cubicBezTo>
                  <a:cubicBezTo>
                    <a:pt x="316" y="1"/>
                    <a:pt x="259" y="1"/>
                    <a:pt x="1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3568910" y="2082387"/>
              <a:ext cx="29780" cy="11135"/>
            </a:xfrm>
            <a:custGeom>
              <a:avLst/>
              <a:gdLst/>
              <a:ahLst/>
              <a:cxnLst/>
              <a:rect l="l" t="t" r="r" b="b"/>
              <a:pathLst>
                <a:path w="345" h="129" extrusionOk="0">
                  <a:moveTo>
                    <a:pt x="290" y="1"/>
                  </a:moveTo>
                  <a:cubicBezTo>
                    <a:pt x="259" y="1"/>
                    <a:pt x="201" y="14"/>
                    <a:pt x="144" y="14"/>
                  </a:cubicBezTo>
                  <a:cubicBezTo>
                    <a:pt x="58" y="42"/>
                    <a:pt x="1" y="100"/>
                    <a:pt x="30" y="128"/>
                  </a:cubicBezTo>
                  <a:cubicBezTo>
                    <a:pt x="30" y="128"/>
                    <a:pt x="115" y="128"/>
                    <a:pt x="173" y="100"/>
                  </a:cubicBezTo>
                  <a:cubicBezTo>
                    <a:pt x="287" y="71"/>
                    <a:pt x="344" y="42"/>
                    <a:pt x="316" y="14"/>
                  </a:cubicBezTo>
                  <a:cubicBezTo>
                    <a:pt x="316" y="4"/>
                    <a:pt x="306" y="1"/>
                    <a:pt x="2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3588677" y="2087825"/>
              <a:ext cx="14933" cy="25464"/>
            </a:xfrm>
            <a:custGeom>
              <a:avLst/>
              <a:gdLst/>
              <a:ahLst/>
              <a:cxnLst/>
              <a:rect l="l" t="t" r="r" b="b"/>
              <a:pathLst>
                <a:path w="173" h="295" extrusionOk="0">
                  <a:moveTo>
                    <a:pt x="129" y="0"/>
                  </a:moveTo>
                  <a:cubicBezTo>
                    <a:pt x="105" y="0"/>
                    <a:pt x="82" y="52"/>
                    <a:pt x="58" y="122"/>
                  </a:cubicBezTo>
                  <a:cubicBezTo>
                    <a:pt x="1" y="208"/>
                    <a:pt x="1" y="294"/>
                    <a:pt x="30" y="294"/>
                  </a:cubicBezTo>
                  <a:cubicBezTo>
                    <a:pt x="58" y="294"/>
                    <a:pt x="87" y="237"/>
                    <a:pt x="115" y="151"/>
                  </a:cubicBezTo>
                  <a:cubicBezTo>
                    <a:pt x="144" y="65"/>
                    <a:pt x="173" y="8"/>
                    <a:pt x="144" y="8"/>
                  </a:cubicBezTo>
                  <a:cubicBezTo>
                    <a:pt x="139" y="3"/>
                    <a:pt x="134" y="0"/>
                    <a:pt x="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3601107" y="2088429"/>
              <a:ext cx="7423" cy="27276"/>
            </a:xfrm>
            <a:custGeom>
              <a:avLst/>
              <a:gdLst/>
              <a:ahLst/>
              <a:cxnLst/>
              <a:rect l="l" t="t" r="r" b="b"/>
              <a:pathLst>
                <a:path w="86" h="316" extrusionOk="0">
                  <a:moveTo>
                    <a:pt x="29" y="1"/>
                  </a:moveTo>
                  <a:cubicBezTo>
                    <a:pt x="29" y="1"/>
                    <a:pt x="0" y="58"/>
                    <a:pt x="0" y="144"/>
                  </a:cubicBezTo>
                  <a:cubicBezTo>
                    <a:pt x="0" y="259"/>
                    <a:pt x="29" y="316"/>
                    <a:pt x="57" y="316"/>
                  </a:cubicBezTo>
                  <a:cubicBezTo>
                    <a:pt x="57" y="316"/>
                    <a:pt x="86" y="230"/>
                    <a:pt x="86" y="144"/>
                  </a:cubicBezTo>
                  <a:cubicBezTo>
                    <a:pt x="86" y="58"/>
                    <a:pt x="57"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3606027" y="2086012"/>
              <a:ext cx="14847" cy="27276"/>
            </a:xfrm>
            <a:custGeom>
              <a:avLst/>
              <a:gdLst/>
              <a:ahLst/>
              <a:cxnLst/>
              <a:rect l="l" t="t" r="r" b="b"/>
              <a:pathLst>
                <a:path w="172" h="316" extrusionOk="0">
                  <a:moveTo>
                    <a:pt x="29" y="0"/>
                  </a:moveTo>
                  <a:lnTo>
                    <a:pt x="29" y="0"/>
                  </a:lnTo>
                  <a:cubicBezTo>
                    <a:pt x="0" y="29"/>
                    <a:pt x="29" y="86"/>
                    <a:pt x="58" y="172"/>
                  </a:cubicBezTo>
                  <a:cubicBezTo>
                    <a:pt x="86" y="258"/>
                    <a:pt x="143" y="315"/>
                    <a:pt x="143" y="315"/>
                  </a:cubicBezTo>
                  <a:cubicBezTo>
                    <a:pt x="172" y="287"/>
                    <a:pt x="172" y="229"/>
                    <a:pt x="115" y="143"/>
                  </a:cubicBezTo>
                  <a:cubicBezTo>
                    <a:pt x="86" y="58"/>
                    <a:pt x="29"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3608443" y="2085063"/>
              <a:ext cx="24859" cy="18990"/>
            </a:xfrm>
            <a:custGeom>
              <a:avLst/>
              <a:gdLst/>
              <a:ahLst/>
              <a:cxnLst/>
              <a:rect l="l" t="t" r="r" b="b"/>
              <a:pathLst>
                <a:path w="288" h="220" extrusionOk="0">
                  <a:moveTo>
                    <a:pt x="30" y="0"/>
                  </a:moveTo>
                  <a:cubicBezTo>
                    <a:pt x="18" y="0"/>
                    <a:pt x="9" y="4"/>
                    <a:pt x="1" y="11"/>
                  </a:cubicBezTo>
                  <a:cubicBezTo>
                    <a:pt x="1" y="11"/>
                    <a:pt x="30" y="69"/>
                    <a:pt x="115" y="126"/>
                  </a:cubicBezTo>
                  <a:cubicBezTo>
                    <a:pt x="162" y="173"/>
                    <a:pt x="228" y="219"/>
                    <a:pt x="250" y="219"/>
                  </a:cubicBezTo>
                  <a:cubicBezTo>
                    <a:pt x="256" y="219"/>
                    <a:pt x="258" y="217"/>
                    <a:pt x="258" y="212"/>
                  </a:cubicBezTo>
                  <a:cubicBezTo>
                    <a:pt x="287" y="183"/>
                    <a:pt x="230" y="126"/>
                    <a:pt x="173" y="69"/>
                  </a:cubicBezTo>
                  <a:cubicBezTo>
                    <a:pt x="110" y="27"/>
                    <a:pt x="62"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3610947" y="2081696"/>
              <a:ext cx="27276" cy="11221"/>
            </a:xfrm>
            <a:custGeom>
              <a:avLst/>
              <a:gdLst/>
              <a:ahLst/>
              <a:cxnLst/>
              <a:rect l="l" t="t" r="r" b="b"/>
              <a:pathLst>
                <a:path w="316" h="130" extrusionOk="0">
                  <a:moveTo>
                    <a:pt x="54" y="0"/>
                  </a:moveTo>
                  <a:cubicBezTo>
                    <a:pt x="22" y="0"/>
                    <a:pt x="1" y="7"/>
                    <a:pt x="1" y="22"/>
                  </a:cubicBezTo>
                  <a:cubicBezTo>
                    <a:pt x="1" y="50"/>
                    <a:pt x="58" y="79"/>
                    <a:pt x="144" y="108"/>
                  </a:cubicBezTo>
                  <a:cubicBezTo>
                    <a:pt x="187" y="122"/>
                    <a:pt x="229" y="129"/>
                    <a:pt x="262" y="129"/>
                  </a:cubicBezTo>
                  <a:cubicBezTo>
                    <a:pt x="294" y="129"/>
                    <a:pt x="315" y="122"/>
                    <a:pt x="315" y="108"/>
                  </a:cubicBezTo>
                  <a:cubicBezTo>
                    <a:pt x="315" y="79"/>
                    <a:pt x="258" y="50"/>
                    <a:pt x="172" y="22"/>
                  </a:cubicBezTo>
                  <a:cubicBezTo>
                    <a:pt x="129" y="7"/>
                    <a:pt x="86"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a:off x="3610947" y="2073669"/>
              <a:ext cx="27276" cy="7510"/>
            </a:xfrm>
            <a:custGeom>
              <a:avLst/>
              <a:gdLst/>
              <a:ahLst/>
              <a:cxnLst/>
              <a:rect l="l" t="t" r="r" b="b"/>
              <a:pathLst>
                <a:path w="316" h="87" extrusionOk="0">
                  <a:moveTo>
                    <a:pt x="172" y="0"/>
                  </a:moveTo>
                  <a:cubicBezTo>
                    <a:pt x="58" y="0"/>
                    <a:pt x="1" y="57"/>
                    <a:pt x="1" y="57"/>
                  </a:cubicBezTo>
                  <a:cubicBezTo>
                    <a:pt x="1" y="86"/>
                    <a:pt x="86" y="86"/>
                    <a:pt x="172" y="86"/>
                  </a:cubicBezTo>
                  <a:cubicBezTo>
                    <a:pt x="258" y="86"/>
                    <a:pt x="315" y="57"/>
                    <a:pt x="315" y="29"/>
                  </a:cubicBezTo>
                  <a:cubicBezTo>
                    <a:pt x="315" y="0"/>
                    <a:pt x="258" y="0"/>
                    <a:pt x="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5"/>
            <p:cNvSpPr/>
            <p:nvPr/>
          </p:nvSpPr>
          <p:spPr>
            <a:xfrm>
              <a:off x="3608443" y="2061326"/>
              <a:ext cx="27276" cy="15882"/>
            </a:xfrm>
            <a:custGeom>
              <a:avLst/>
              <a:gdLst/>
              <a:ahLst/>
              <a:cxnLst/>
              <a:rect l="l" t="t" r="r" b="b"/>
              <a:pathLst>
                <a:path w="316" h="184" extrusionOk="0">
                  <a:moveTo>
                    <a:pt x="287" y="0"/>
                  </a:moveTo>
                  <a:lnTo>
                    <a:pt x="287" y="0"/>
                  </a:lnTo>
                  <a:cubicBezTo>
                    <a:pt x="287" y="0"/>
                    <a:pt x="201" y="0"/>
                    <a:pt x="144" y="57"/>
                  </a:cubicBezTo>
                  <a:cubicBezTo>
                    <a:pt x="58" y="115"/>
                    <a:pt x="1" y="172"/>
                    <a:pt x="30" y="172"/>
                  </a:cubicBezTo>
                  <a:cubicBezTo>
                    <a:pt x="30" y="180"/>
                    <a:pt x="34" y="184"/>
                    <a:pt x="44" y="184"/>
                  </a:cubicBezTo>
                  <a:cubicBezTo>
                    <a:pt x="65" y="184"/>
                    <a:pt x="112" y="163"/>
                    <a:pt x="173" y="143"/>
                  </a:cubicBezTo>
                  <a:cubicBezTo>
                    <a:pt x="258" y="86"/>
                    <a:pt x="316" y="29"/>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3606027" y="2051399"/>
              <a:ext cx="19853" cy="22960"/>
            </a:xfrm>
            <a:custGeom>
              <a:avLst/>
              <a:gdLst/>
              <a:ahLst/>
              <a:cxnLst/>
              <a:rect l="l" t="t" r="r" b="b"/>
              <a:pathLst>
                <a:path w="230" h="266" extrusionOk="0">
                  <a:moveTo>
                    <a:pt x="201" y="1"/>
                  </a:moveTo>
                  <a:cubicBezTo>
                    <a:pt x="201" y="1"/>
                    <a:pt x="143" y="29"/>
                    <a:pt x="86" y="115"/>
                  </a:cubicBezTo>
                  <a:cubicBezTo>
                    <a:pt x="29" y="172"/>
                    <a:pt x="0" y="258"/>
                    <a:pt x="29" y="258"/>
                  </a:cubicBezTo>
                  <a:cubicBezTo>
                    <a:pt x="34" y="263"/>
                    <a:pt x="39" y="266"/>
                    <a:pt x="45" y="266"/>
                  </a:cubicBezTo>
                  <a:cubicBezTo>
                    <a:pt x="69" y="266"/>
                    <a:pt x="97" y="219"/>
                    <a:pt x="143" y="172"/>
                  </a:cubicBezTo>
                  <a:cubicBezTo>
                    <a:pt x="201" y="87"/>
                    <a:pt x="229" y="29"/>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3603523" y="2045961"/>
              <a:ext cx="7510" cy="27794"/>
            </a:xfrm>
            <a:custGeom>
              <a:avLst/>
              <a:gdLst/>
              <a:ahLst/>
              <a:cxnLst/>
              <a:rect l="l" t="t" r="r" b="b"/>
              <a:pathLst>
                <a:path w="87" h="322" extrusionOk="0">
                  <a:moveTo>
                    <a:pt x="84" y="1"/>
                  </a:moveTo>
                  <a:cubicBezTo>
                    <a:pt x="72" y="1"/>
                    <a:pt x="25" y="75"/>
                    <a:pt x="1" y="150"/>
                  </a:cubicBezTo>
                  <a:cubicBezTo>
                    <a:pt x="1" y="235"/>
                    <a:pt x="1" y="293"/>
                    <a:pt x="1" y="321"/>
                  </a:cubicBezTo>
                  <a:cubicBezTo>
                    <a:pt x="1" y="321"/>
                    <a:pt x="58" y="235"/>
                    <a:pt x="87" y="150"/>
                  </a:cubicBezTo>
                  <a:cubicBezTo>
                    <a:pt x="87" y="64"/>
                    <a:pt x="87" y="6"/>
                    <a:pt x="87" y="6"/>
                  </a:cubicBezTo>
                  <a:cubicBezTo>
                    <a:pt x="87" y="3"/>
                    <a:pt x="85"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3593683" y="2046479"/>
              <a:ext cx="9927" cy="27276"/>
            </a:xfrm>
            <a:custGeom>
              <a:avLst/>
              <a:gdLst/>
              <a:ahLst/>
              <a:cxnLst/>
              <a:rect l="l" t="t" r="r" b="b"/>
              <a:pathLst>
                <a:path w="115" h="316" extrusionOk="0">
                  <a:moveTo>
                    <a:pt x="29" y="0"/>
                  </a:moveTo>
                  <a:cubicBezTo>
                    <a:pt x="0" y="0"/>
                    <a:pt x="0" y="86"/>
                    <a:pt x="29" y="172"/>
                  </a:cubicBezTo>
                  <a:cubicBezTo>
                    <a:pt x="29" y="258"/>
                    <a:pt x="86" y="315"/>
                    <a:pt x="86" y="315"/>
                  </a:cubicBezTo>
                  <a:cubicBezTo>
                    <a:pt x="115" y="315"/>
                    <a:pt x="115" y="229"/>
                    <a:pt x="86" y="144"/>
                  </a:cubicBezTo>
                  <a:cubicBezTo>
                    <a:pt x="86" y="58"/>
                    <a:pt x="57"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3581340" y="2051399"/>
              <a:ext cx="19853" cy="22960"/>
            </a:xfrm>
            <a:custGeom>
              <a:avLst/>
              <a:gdLst/>
              <a:ahLst/>
              <a:cxnLst/>
              <a:rect l="l" t="t" r="r" b="b"/>
              <a:pathLst>
                <a:path w="230" h="266" extrusionOk="0">
                  <a:moveTo>
                    <a:pt x="29" y="1"/>
                  </a:moveTo>
                  <a:lnTo>
                    <a:pt x="29" y="1"/>
                  </a:lnTo>
                  <a:cubicBezTo>
                    <a:pt x="0" y="29"/>
                    <a:pt x="29" y="87"/>
                    <a:pt x="86" y="172"/>
                  </a:cubicBezTo>
                  <a:cubicBezTo>
                    <a:pt x="133" y="219"/>
                    <a:pt x="179" y="266"/>
                    <a:pt x="195" y="266"/>
                  </a:cubicBezTo>
                  <a:cubicBezTo>
                    <a:pt x="198" y="266"/>
                    <a:pt x="200" y="263"/>
                    <a:pt x="200" y="258"/>
                  </a:cubicBezTo>
                  <a:cubicBezTo>
                    <a:pt x="229" y="258"/>
                    <a:pt x="200" y="201"/>
                    <a:pt x="143" y="115"/>
                  </a:cubicBezTo>
                  <a:cubicBezTo>
                    <a:pt x="86" y="58"/>
                    <a:pt x="29"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3576334" y="2056319"/>
              <a:ext cx="22356" cy="19853"/>
            </a:xfrm>
            <a:custGeom>
              <a:avLst/>
              <a:gdLst/>
              <a:ahLst/>
              <a:cxnLst/>
              <a:rect l="l" t="t" r="r" b="b"/>
              <a:pathLst>
                <a:path w="259" h="230" extrusionOk="0">
                  <a:moveTo>
                    <a:pt x="29" y="1"/>
                  </a:moveTo>
                  <a:cubicBezTo>
                    <a:pt x="1" y="30"/>
                    <a:pt x="29" y="87"/>
                    <a:pt x="115" y="144"/>
                  </a:cubicBezTo>
                  <a:cubicBezTo>
                    <a:pt x="173" y="201"/>
                    <a:pt x="230" y="230"/>
                    <a:pt x="258" y="230"/>
                  </a:cubicBezTo>
                  <a:cubicBezTo>
                    <a:pt x="258" y="201"/>
                    <a:pt x="230" y="144"/>
                    <a:pt x="173" y="87"/>
                  </a:cubicBezTo>
                  <a:cubicBezTo>
                    <a:pt x="87" y="30"/>
                    <a:pt x="29" y="1"/>
                    <a:pt x="29" y="1"/>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3568910" y="2066850"/>
              <a:ext cx="29780" cy="12948"/>
            </a:xfrm>
            <a:custGeom>
              <a:avLst/>
              <a:gdLst/>
              <a:ahLst/>
              <a:cxnLst/>
              <a:rect l="l" t="t" r="r" b="b"/>
              <a:pathLst>
                <a:path w="345" h="150" extrusionOk="0">
                  <a:moveTo>
                    <a:pt x="80" y="1"/>
                  </a:moveTo>
                  <a:cubicBezTo>
                    <a:pt x="51" y="1"/>
                    <a:pt x="30" y="8"/>
                    <a:pt x="30" y="22"/>
                  </a:cubicBezTo>
                  <a:cubicBezTo>
                    <a:pt x="1" y="79"/>
                    <a:pt x="87" y="108"/>
                    <a:pt x="173" y="136"/>
                  </a:cubicBezTo>
                  <a:cubicBezTo>
                    <a:pt x="211" y="136"/>
                    <a:pt x="262" y="149"/>
                    <a:pt x="291" y="149"/>
                  </a:cubicBezTo>
                  <a:cubicBezTo>
                    <a:pt x="306" y="149"/>
                    <a:pt x="316" y="146"/>
                    <a:pt x="316" y="136"/>
                  </a:cubicBezTo>
                  <a:cubicBezTo>
                    <a:pt x="344" y="79"/>
                    <a:pt x="259" y="51"/>
                    <a:pt x="173" y="22"/>
                  </a:cubicBezTo>
                  <a:cubicBezTo>
                    <a:pt x="144" y="8"/>
                    <a:pt x="108" y="1"/>
                    <a:pt x="80" y="1"/>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3568910" y="2078589"/>
              <a:ext cx="27276" cy="7510"/>
            </a:xfrm>
            <a:custGeom>
              <a:avLst/>
              <a:gdLst/>
              <a:ahLst/>
              <a:cxnLst/>
              <a:rect l="l" t="t" r="r" b="b"/>
              <a:pathLst>
                <a:path w="316" h="87" extrusionOk="0">
                  <a:moveTo>
                    <a:pt x="144" y="0"/>
                  </a:moveTo>
                  <a:cubicBezTo>
                    <a:pt x="58" y="29"/>
                    <a:pt x="1" y="58"/>
                    <a:pt x="1" y="58"/>
                  </a:cubicBezTo>
                  <a:cubicBezTo>
                    <a:pt x="1" y="86"/>
                    <a:pt x="87" y="86"/>
                    <a:pt x="173" y="86"/>
                  </a:cubicBezTo>
                  <a:cubicBezTo>
                    <a:pt x="259" y="86"/>
                    <a:pt x="316" y="58"/>
                    <a:pt x="316" y="29"/>
                  </a:cubicBezTo>
                  <a:cubicBezTo>
                    <a:pt x="316" y="0"/>
                    <a:pt x="230" y="0"/>
                    <a:pt x="144"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3571413" y="2083509"/>
              <a:ext cx="27276" cy="15882"/>
            </a:xfrm>
            <a:custGeom>
              <a:avLst/>
              <a:gdLst/>
              <a:ahLst/>
              <a:cxnLst/>
              <a:rect l="l" t="t" r="r" b="b"/>
              <a:pathLst>
                <a:path w="316" h="184" extrusionOk="0">
                  <a:moveTo>
                    <a:pt x="315" y="1"/>
                  </a:moveTo>
                  <a:cubicBezTo>
                    <a:pt x="287" y="1"/>
                    <a:pt x="230" y="1"/>
                    <a:pt x="144" y="58"/>
                  </a:cubicBezTo>
                  <a:cubicBezTo>
                    <a:pt x="58" y="115"/>
                    <a:pt x="1" y="144"/>
                    <a:pt x="29" y="172"/>
                  </a:cubicBezTo>
                  <a:cubicBezTo>
                    <a:pt x="29" y="180"/>
                    <a:pt x="35" y="184"/>
                    <a:pt x="46" y="184"/>
                  </a:cubicBezTo>
                  <a:cubicBezTo>
                    <a:pt x="73" y="184"/>
                    <a:pt x="130" y="157"/>
                    <a:pt x="172" y="115"/>
                  </a:cubicBezTo>
                  <a:cubicBezTo>
                    <a:pt x="258" y="87"/>
                    <a:pt x="315" y="29"/>
                    <a:pt x="315" y="1"/>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3581340" y="2086012"/>
              <a:ext cx="19853" cy="22960"/>
            </a:xfrm>
            <a:custGeom>
              <a:avLst/>
              <a:gdLst/>
              <a:ahLst/>
              <a:cxnLst/>
              <a:rect l="l" t="t" r="r" b="b"/>
              <a:pathLst>
                <a:path w="230" h="266" extrusionOk="0">
                  <a:moveTo>
                    <a:pt x="200" y="0"/>
                  </a:moveTo>
                  <a:cubicBezTo>
                    <a:pt x="200" y="0"/>
                    <a:pt x="143" y="29"/>
                    <a:pt x="86" y="115"/>
                  </a:cubicBezTo>
                  <a:cubicBezTo>
                    <a:pt x="29" y="172"/>
                    <a:pt x="0" y="258"/>
                    <a:pt x="29" y="258"/>
                  </a:cubicBezTo>
                  <a:cubicBezTo>
                    <a:pt x="29" y="263"/>
                    <a:pt x="31" y="265"/>
                    <a:pt x="34" y="265"/>
                  </a:cubicBezTo>
                  <a:cubicBezTo>
                    <a:pt x="50" y="265"/>
                    <a:pt x="96" y="219"/>
                    <a:pt x="143" y="172"/>
                  </a:cubicBezTo>
                  <a:cubicBezTo>
                    <a:pt x="200" y="86"/>
                    <a:pt x="229" y="29"/>
                    <a:pt x="200"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3596100" y="2087998"/>
              <a:ext cx="10013" cy="27708"/>
            </a:xfrm>
            <a:custGeom>
              <a:avLst/>
              <a:gdLst/>
              <a:ahLst/>
              <a:cxnLst/>
              <a:rect l="l" t="t" r="r" b="b"/>
              <a:pathLst>
                <a:path w="116" h="321" extrusionOk="0">
                  <a:moveTo>
                    <a:pt x="84" y="0"/>
                  </a:moveTo>
                  <a:cubicBezTo>
                    <a:pt x="72" y="0"/>
                    <a:pt x="29" y="75"/>
                    <a:pt x="29" y="149"/>
                  </a:cubicBezTo>
                  <a:cubicBezTo>
                    <a:pt x="1" y="235"/>
                    <a:pt x="1" y="321"/>
                    <a:pt x="29" y="321"/>
                  </a:cubicBezTo>
                  <a:cubicBezTo>
                    <a:pt x="29" y="321"/>
                    <a:pt x="58" y="264"/>
                    <a:pt x="87" y="178"/>
                  </a:cubicBezTo>
                  <a:cubicBezTo>
                    <a:pt x="115" y="63"/>
                    <a:pt x="87" y="6"/>
                    <a:pt x="87" y="6"/>
                  </a:cubicBezTo>
                  <a:cubicBezTo>
                    <a:pt x="87" y="2"/>
                    <a:pt x="86" y="0"/>
                    <a:pt x="84"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3603523" y="2088429"/>
              <a:ext cx="10013" cy="27276"/>
            </a:xfrm>
            <a:custGeom>
              <a:avLst/>
              <a:gdLst/>
              <a:ahLst/>
              <a:cxnLst/>
              <a:rect l="l" t="t" r="r" b="b"/>
              <a:pathLst>
                <a:path w="116" h="316" extrusionOk="0">
                  <a:moveTo>
                    <a:pt x="29" y="1"/>
                  </a:moveTo>
                  <a:cubicBezTo>
                    <a:pt x="1" y="1"/>
                    <a:pt x="1" y="58"/>
                    <a:pt x="29" y="173"/>
                  </a:cubicBezTo>
                  <a:cubicBezTo>
                    <a:pt x="58" y="259"/>
                    <a:pt x="58" y="316"/>
                    <a:pt x="87" y="316"/>
                  </a:cubicBezTo>
                  <a:cubicBezTo>
                    <a:pt x="115" y="287"/>
                    <a:pt x="115" y="230"/>
                    <a:pt x="87" y="144"/>
                  </a:cubicBezTo>
                  <a:cubicBezTo>
                    <a:pt x="87" y="58"/>
                    <a:pt x="58" y="1"/>
                    <a:pt x="29" y="1"/>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3606027" y="2086012"/>
              <a:ext cx="19853" cy="22960"/>
            </a:xfrm>
            <a:custGeom>
              <a:avLst/>
              <a:gdLst/>
              <a:ahLst/>
              <a:cxnLst/>
              <a:rect l="l" t="t" r="r" b="b"/>
              <a:pathLst>
                <a:path w="230" h="266" extrusionOk="0">
                  <a:moveTo>
                    <a:pt x="29" y="0"/>
                  </a:moveTo>
                  <a:cubicBezTo>
                    <a:pt x="0" y="29"/>
                    <a:pt x="29" y="86"/>
                    <a:pt x="86" y="172"/>
                  </a:cubicBezTo>
                  <a:cubicBezTo>
                    <a:pt x="133" y="219"/>
                    <a:pt x="180" y="265"/>
                    <a:pt x="195" y="265"/>
                  </a:cubicBezTo>
                  <a:cubicBezTo>
                    <a:pt x="199" y="265"/>
                    <a:pt x="201" y="263"/>
                    <a:pt x="201" y="258"/>
                  </a:cubicBezTo>
                  <a:cubicBezTo>
                    <a:pt x="229" y="258"/>
                    <a:pt x="201" y="201"/>
                    <a:pt x="143" y="115"/>
                  </a:cubicBezTo>
                  <a:cubicBezTo>
                    <a:pt x="115" y="29"/>
                    <a:pt x="58" y="0"/>
                    <a:pt x="29"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3608443" y="2084977"/>
              <a:ext cx="27276" cy="14501"/>
            </a:xfrm>
            <a:custGeom>
              <a:avLst/>
              <a:gdLst/>
              <a:ahLst/>
              <a:cxnLst/>
              <a:rect l="l" t="t" r="r" b="b"/>
              <a:pathLst>
                <a:path w="316" h="168" extrusionOk="0">
                  <a:moveTo>
                    <a:pt x="49" y="0"/>
                  </a:moveTo>
                  <a:cubicBezTo>
                    <a:pt x="37" y="0"/>
                    <a:pt x="30" y="4"/>
                    <a:pt x="30" y="12"/>
                  </a:cubicBezTo>
                  <a:cubicBezTo>
                    <a:pt x="1" y="12"/>
                    <a:pt x="58" y="70"/>
                    <a:pt x="144" y="127"/>
                  </a:cubicBezTo>
                  <a:cubicBezTo>
                    <a:pt x="184" y="147"/>
                    <a:pt x="239" y="167"/>
                    <a:pt x="268" y="167"/>
                  </a:cubicBezTo>
                  <a:cubicBezTo>
                    <a:pt x="280" y="167"/>
                    <a:pt x="287" y="164"/>
                    <a:pt x="287" y="155"/>
                  </a:cubicBezTo>
                  <a:cubicBezTo>
                    <a:pt x="316" y="155"/>
                    <a:pt x="258" y="98"/>
                    <a:pt x="173" y="41"/>
                  </a:cubicBezTo>
                  <a:cubicBezTo>
                    <a:pt x="132" y="21"/>
                    <a:pt x="77" y="0"/>
                    <a:pt x="49"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3610947" y="2078589"/>
              <a:ext cx="27276" cy="8632"/>
            </a:xfrm>
            <a:custGeom>
              <a:avLst/>
              <a:gdLst/>
              <a:ahLst/>
              <a:cxnLst/>
              <a:rect l="l" t="t" r="r" b="b"/>
              <a:pathLst>
                <a:path w="316" h="100" extrusionOk="0">
                  <a:moveTo>
                    <a:pt x="172" y="0"/>
                  </a:moveTo>
                  <a:cubicBezTo>
                    <a:pt x="86" y="0"/>
                    <a:pt x="1" y="0"/>
                    <a:pt x="1" y="29"/>
                  </a:cubicBezTo>
                  <a:cubicBezTo>
                    <a:pt x="1" y="58"/>
                    <a:pt x="58" y="86"/>
                    <a:pt x="172" y="86"/>
                  </a:cubicBezTo>
                  <a:cubicBezTo>
                    <a:pt x="201" y="96"/>
                    <a:pt x="226" y="99"/>
                    <a:pt x="247" y="99"/>
                  </a:cubicBezTo>
                  <a:cubicBezTo>
                    <a:pt x="290" y="99"/>
                    <a:pt x="315" y="86"/>
                    <a:pt x="315" y="86"/>
                  </a:cubicBezTo>
                  <a:cubicBezTo>
                    <a:pt x="315" y="58"/>
                    <a:pt x="258" y="29"/>
                    <a:pt x="172"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3610947" y="2069353"/>
              <a:ext cx="27276" cy="11135"/>
            </a:xfrm>
            <a:custGeom>
              <a:avLst/>
              <a:gdLst/>
              <a:ahLst/>
              <a:cxnLst/>
              <a:rect l="l" t="t" r="r" b="b"/>
              <a:pathLst>
                <a:path w="316" h="129" extrusionOk="0">
                  <a:moveTo>
                    <a:pt x="262" y="0"/>
                  </a:moveTo>
                  <a:cubicBezTo>
                    <a:pt x="229" y="0"/>
                    <a:pt x="187" y="7"/>
                    <a:pt x="144" y="22"/>
                  </a:cubicBezTo>
                  <a:cubicBezTo>
                    <a:pt x="58" y="50"/>
                    <a:pt x="1" y="79"/>
                    <a:pt x="1" y="107"/>
                  </a:cubicBezTo>
                  <a:cubicBezTo>
                    <a:pt x="1" y="122"/>
                    <a:pt x="22" y="129"/>
                    <a:pt x="54" y="129"/>
                  </a:cubicBezTo>
                  <a:cubicBezTo>
                    <a:pt x="86" y="129"/>
                    <a:pt x="129" y="122"/>
                    <a:pt x="172" y="107"/>
                  </a:cubicBezTo>
                  <a:cubicBezTo>
                    <a:pt x="258" y="79"/>
                    <a:pt x="315" y="50"/>
                    <a:pt x="315" y="22"/>
                  </a:cubicBezTo>
                  <a:cubicBezTo>
                    <a:pt x="315" y="7"/>
                    <a:pt x="294" y="0"/>
                    <a:pt x="262"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3608443" y="2057873"/>
              <a:ext cx="22356" cy="18299"/>
            </a:xfrm>
            <a:custGeom>
              <a:avLst/>
              <a:gdLst/>
              <a:ahLst/>
              <a:cxnLst/>
              <a:rect l="l" t="t" r="r" b="b"/>
              <a:pathLst>
                <a:path w="259" h="212" extrusionOk="0">
                  <a:moveTo>
                    <a:pt x="230" y="0"/>
                  </a:moveTo>
                  <a:cubicBezTo>
                    <a:pt x="199" y="0"/>
                    <a:pt x="157" y="27"/>
                    <a:pt x="115" y="69"/>
                  </a:cubicBezTo>
                  <a:cubicBezTo>
                    <a:pt x="30" y="126"/>
                    <a:pt x="1" y="183"/>
                    <a:pt x="1" y="212"/>
                  </a:cubicBezTo>
                  <a:cubicBezTo>
                    <a:pt x="30" y="212"/>
                    <a:pt x="87" y="212"/>
                    <a:pt x="144" y="126"/>
                  </a:cubicBezTo>
                  <a:cubicBezTo>
                    <a:pt x="230" y="69"/>
                    <a:pt x="258" y="12"/>
                    <a:pt x="258" y="12"/>
                  </a:cubicBezTo>
                  <a:cubicBezTo>
                    <a:pt x="251" y="4"/>
                    <a:pt x="241" y="0"/>
                    <a:pt x="230"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3606027" y="2048982"/>
              <a:ext cx="14847" cy="24773"/>
            </a:xfrm>
            <a:custGeom>
              <a:avLst/>
              <a:gdLst/>
              <a:ahLst/>
              <a:cxnLst/>
              <a:rect l="l" t="t" r="r" b="b"/>
              <a:pathLst>
                <a:path w="172" h="287" extrusionOk="0">
                  <a:moveTo>
                    <a:pt x="143" y="0"/>
                  </a:moveTo>
                  <a:cubicBezTo>
                    <a:pt x="143" y="0"/>
                    <a:pt x="86" y="57"/>
                    <a:pt x="58" y="115"/>
                  </a:cubicBezTo>
                  <a:cubicBezTo>
                    <a:pt x="0" y="200"/>
                    <a:pt x="0" y="286"/>
                    <a:pt x="0" y="286"/>
                  </a:cubicBezTo>
                  <a:cubicBezTo>
                    <a:pt x="29" y="286"/>
                    <a:pt x="86" y="229"/>
                    <a:pt x="115" y="172"/>
                  </a:cubicBezTo>
                  <a:cubicBezTo>
                    <a:pt x="172" y="86"/>
                    <a:pt x="172" y="0"/>
                    <a:pt x="143" y="0"/>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3601107" y="2043976"/>
              <a:ext cx="7423" cy="27276"/>
            </a:xfrm>
            <a:custGeom>
              <a:avLst/>
              <a:gdLst/>
              <a:ahLst/>
              <a:cxnLst/>
              <a:rect l="l" t="t" r="r" b="b"/>
              <a:pathLst>
                <a:path w="86" h="316" extrusionOk="0">
                  <a:moveTo>
                    <a:pt x="57" y="1"/>
                  </a:moveTo>
                  <a:cubicBezTo>
                    <a:pt x="0" y="1"/>
                    <a:pt x="0" y="87"/>
                    <a:pt x="0" y="173"/>
                  </a:cubicBezTo>
                  <a:cubicBezTo>
                    <a:pt x="0" y="258"/>
                    <a:pt x="0" y="316"/>
                    <a:pt x="29" y="316"/>
                  </a:cubicBezTo>
                  <a:cubicBezTo>
                    <a:pt x="57" y="316"/>
                    <a:pt x="86" y="258"/>
                    <a:pt x="86" y="173"/>
                  </a:cubicBezTo>
                  <a:cubicBezTo>
                    <a:pt x="86" y="87"/>
                    <a:pt x="86" y="1"/>
                    <a:pt x="57" y="1"/>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3588677" y="2048292"/>
              <a:ext cx="14933" cy="25464"/>
            </a:xfrm>
            <a:custGeom>
              <a:avLst/>
              <a:gdLst/>
              <a:ahLst/>
              <a:cxnLst/>
              <a:rect l="l" t="t" r="r" b="b"/>
              <a:pathLst>
                <a:path w="173" h="295" extrusionOk="0">
                  <a:moveTo>
                    <a:pt x="45" y="1"/>
                  </a:moveTo>
                  <a:cubicBezTo>
                    <a:pt x="40" y="1"/>
                    <a:pt x="35" y="3"/>
                    <a:pt x="30" y="8"/>
                  </a:cubicBezTo>
                  <a:cubicBezTo>
                    <a:pt x="1" y="8"/>
                    <a:pt x="1" y="65"/>
                    <a:pt x="58" y="151"/>
                  </a:cubicBezTo>
                  <a:cubicBezTo>
                    <a:pt x="87" y="237"/>
                    <a:pt x="115" y="294"/>
                    <a:pt x="144" y="294"/>
                  </a:cubicBezTo>
                  <a:cubicBezTo>
                    <a:pt x="173" y="294"/>
                    <a:pt x="144" y="208"/>
                    <a:pt x="115" y="123"/>
                  </a:cubicBezTo>
                  <a:cubicBezTo>
                    <a:pt x="92" y="52"/>
                    <a:pt x="68" y="1"/>
                    <a:pt x="45" y="1"/>
                  </a:cubicBezTo>
                  <a:close/>
                </a:path>
              </a:pathLst>
            </a:custGeom>
            <a:solidFill>
              <a:srgbClr val="E3C2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3589972" y="2069353"/>
              <a:ext cx="27276" cy="11135"/>
            </a:xfrm>
            <a:custGeom>
              <a:avLst/>
              <a:gdLst/>
              <a:ahLst/>
              <a:cxnLst/>
              <a:rect l="l" t="t" r="r" b="b"/>
              <a:pathLst>
                <a:path w="316" h="129" extrusionOk="0">
                  <a:moveTo>
                    <a:pt x="168" y="0"/>
                  </a:moveTo>
                  <a:cubicBezTo>
                    <a:pt x="136" y="0"/>
                    <a:pt x="100" y="7"/>
                    <a:pt x="72" y="22"/>
                  </a:cubicBezTo>
                  <a:cubicBezTo>
                    <a:pt x="0" y="93"/>
                    <a:pt x="79" y="129"/>
                    <a:pt x="158" y="129"/>
                  </a:cubicBezTo>
                  <a:cubicBezTo>
                    <a:pt x="236" y="129"/>
                    <a:pt x="315" y="93"/>
                    <a:pt x="244" y="22"/>
                  </a:cubicBezTo>
                  <a:cubicBezTo>
                    <a:pt x="229" y="7"/>
                    <a:pt x="201" y="0"/>
                    <a:pt x="168" y="0"/>
                  </a:cubicBezTo>
                  <a:close/>
                </a:path>
              </a:pathLst>
            </a:custGeom>
            <a:solidFill>
              <a:srgbClr val="BA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3593683" y="2073669"/>
              <a:ext cx="24946" cy="18127"/>
            </a:xfrm>
            <a:custGeom>
              <a:avLst/>
              <a:gdLst/>
              <a:ahLst/>
              <a:cxnLst/>
              <a:rect l="l" t="t" r="r" b="b"/>
              <a:pathLst>
                <a:path w="289" h="210" extrusionOk="0">
                  <a:moveTo>
                    <a:pt x="201" y="0"/>
                  </a:moveTo>
                  <a:cubicBezTo>
                    <a:pt x="201" y="29"/>
                    <a:pt x="201" y="57"/>
                    <a:pt x="172" y="86"/>
                  </a:cubicBezTo>
                  <a:cubicBezTo>
                    <a:pt x="158" y="115"/>
                    <a:pt x="129" y="129"/>
                    <a:pt x="97" y="129"/>
                  </a:cubicBezTo>
                  <a:cubicBezTo>
                    <a:pt x="65" y="129"/>
                    <a:pt x="29" y="115"/>
                    <a:pt x="0" y="86"/>
                  </a:cubicBezTo>
                  <a:lnTo>
                    <a:pt x="0" y="86"/>
                  </a:lnTo>
                  <a:cubicBezTo>
                    <a:pt x="0" y="115"/>
                    <a:pt x="0" y="143"/>
                    <a:pt x="29" y="172"/>
                  </a:cubicBezTo>
                  <a:cubicBezTo>
                    <a:pt x="55" y="199"/>
                    <a:pt x="85" y="210"/>
                    <a:pt x="114" y="210"/>
                  </a:cubicBezTo>
                  <a:cubicBezTo>
                    <a:pt x="208" y="210"/>
                    <a:pt x="288" y="88"/>
                    <a:pt x="201" y="0"/>
                  </a:cubicBezTo>
                  <a:close/>
                </a:path>
              </a:pathLst>
            </a:custGeom>
            <a:solidFill>
              <a:srgbClr val="BA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3974082" y="1961802"/>
              <a:ext cx="32196" cy="28571"/>
            </a:xfrm>
            <a:custGeom>
              <a:avLst/>
              <a:gdLst/>
              <a:ahLst/>
              <a:cxnLst/>
              <a:rect l="l" t="t" r="r" b="b"/>
              <a:pathLst>
                <a:path w="373" h="331" extrusionOk="0">
                  <a:moveTo>
                    <a:pt x="324" y="1"/>
                  </a:moveTo>
                  <a:cubicBezTo>
                    <a:pt x="285" y="1"/>
                    <a:pt x="214" y="52"/>
                    <a:pt x="144" y="123"/>
                  </a:cubicBezTo>
                  <a:cubicBezTo>
                    <a:pt x="58" y="209"/>
                    <a:pt x="1" y="295"/>
                    <a:pt x="29" y="323"/>
                  </a:cubicBezTo>
                  <a:cubicBezTo>
                    <a:pt x="29" y="328"/>
                    <a:pt x="33" y="331"/>
                    <a:pt x="39" y="331"/>
                  </a:cubicBezTo>
                  <a:cubicBezTo>
                    <a:pt x="69" y="331"/>
                    <a:pt x="159" y="279"/>
                    <a:pt x="229" y="209"/>
                  </a:cubicBezTo>
                  <a:cubicBezTo>
                    <a:pt x="315" y="123"/>
                    <a:pt x="373" y="37"/>
                    <a:pt x="344" y="8"/>
                  </a:cubicBezTo>
                  <a:cubicBezTo>
                    <a:pt x="339" y="3"/>
                    <a:pt x="332"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3966659" y="1929433"/>
              <a:ext cx="37117" cy="21752"/>
            </a:xfrm>
            <a:custGeom>
              <a:avLst/>
              <a:gdLst/>
              <a:ahLst/>
              <a:cxnLst/>
              <a:rect l="l" t="t" r="r" b="b"/>
              <a:pathLst>
                <a:path w="430" h="252" extrusionOk="0">
                  <a:moveTo>
                    <a:pt x="35" y="0"/>
                  </a:moveTo>
                  <a:cubicBezTo>
                    <a:pt x="20" y="0"/>
                    <a:pt x="8" y="4"/>
                    <a:pt x="1" y="11"/>
                  </a:cubicBezTo>
                  <a:cubicBezTo>
                    <a:pt x="1" y="40"/>
                    <a:pt x="58" y="126"/>
                    <a:pt x="172" y="183"/>
                  </a:cubicBezTo>
                  <a:cubicBezTo>
                    <a:pt x="256" y="225"/>
                    <a:pt x="340" y="251"/>
                    <a:pt x="390" y="251"/>
                  </a:cubicBezTo>
                  <a:cubicBezTo>
                    <a:pt x="408" y="251"/>
                    <a:pt x="422" y="248"/>
                    <a:pt x="430" y="240"/>
                  </a:cubicBezTo>
                  <a:cubicBezTo>
                    <a:pt x="430" y="212"/>
                    <a:pt x="344" y="126"/>
                    <a:pt x="230" y="69"/>
                  </a:cubicBezTo>
                  <a:cubicBezTo>
                    <a:pt x="146" y="27"/>
                    <a:pt x="77"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3961739" y="1947646"/>
              <a:ext cx="39620" cy="10013"/>
            </a:xfrm>
            <a:custGeom>
              <a:avLst/>
              <a:gdLst/>
              <a:ahLst/>
              <a:cxnLst/>
              <a:rect l="l" t="t" r="r" b="b"/>
              <a:pathLst>
                <a:path w="459" h="116" extrusionOk="0">
                  <a:moveTo>
                    <a:pt x="229" y="1"/>
                  </a:moveTo>
                  <a:cubicBezTo>
                    <a:pt x="115" y="1"/>
                    <a:pt x="0" y="1"/>
                    <a:pt x="0" y="58"/>
                  </a:cubicBezTo>
                  <a:cubicBezTo>
                    <a:pt x="0" y="86"/>
                    <a:pt x="86" y="115"/>
                    <a:pt x="229" y="115"/>
                  </a:cubicBezTo>
                  <a:cubicBezTo>
                    <a:pt x="344" y="115"/>
                    <a:pt x="458" y="115"/>
                    <a:pt x="458" y="86"/>
                  </a:cubicBezTo>
                  <a:cubicBezTo>
                    <a:pt x="458" y="29"/>
                    <a:pt x="372"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3964242" y="1956537"/>
              <a:ext cx="39533" cy="17522"/>
            </a:xfrm>
            <a:custGeom>
              <a:avLst/>
              <a:gdLst/>
              <a:ahLst/>
              <a:cxnLst/>
              <a:rect l="l" t="t" r="r" b="b"/>
              <a:pathLst>
                <a:path w="458" h="203" extrusionOk="0">
                  <a:moveTo>
                    <a:pt x="403" y="0"/>
                  </a:moveTo>
                  <a:cubicBezTo>
                    <a:pt x="362" y="0"/>
                    <a:pt x="281" y="20"/>
                    <a:pt x="200" y="41"/>
                  </a:cubicBezTo>
                  <a:cubicBezTo>
                    <a:pt x="86" y="98"/>
                    <a:pt x="0" y="155"/>
                    <a:pt x="0" y="184"/>
                  </a:cubicBezTo>
                  <a:cubicBezTo>
                    <a:pt x="12" y="196"/>
                    <a:pt x="34" y="203"/>
                    <a:pt x="63" y="203"/>
                  </a:cubicBezTo>
                  <a:cubicBezTo>
                    <a:pt x="105" y="203"/>
                    <a:pt x="162" y="189"/>
                    <a:pt x="229" y="155"/>
                  </a:cubicBezTo>
                  <a:cubicBezTo>
                    <a:pt x="372" y="127"/>
                    <a:pt x="458" y="41"/>
                    <a:pt x="429" y="12"/>
                  </a:cubicBezTo>
                  <a:cubicBezTo>
                    <a:pt x="429" y="4"/>
                    <a:pt x="420" y="0"/>
                    <a:pt x="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3991346" y="1964478"/>
              <a:ext cx="19853" cy="37634"/>
            </a:xfrm>
            <a:custGeom>
              <a:avLst/>
              <a:gdLst/>
              <a:ahLst/>
              <a:cxnLst/>
              <a:rect l="l" t="t" r="r" b="b"/>
              <a:pathLst>
                <a:path w="230" h="436" extrusionOk="0">
                  <a:moveTo>
                    <a:pt x="187" y="0"/>
                  </a:moveTo>
                  <a:cubicBezTo>
                    <a:pt x="151" y="0"/>
                    <a:pt x="83" y="82"/>
                    <a:pt x="58" y="206"/>
                  </a:cubicBezTo>
                  <a:cubicBezTo>
                    <a:pt x="1" y="321"/>
                    <a:pt x="1" y="407"/>
                    <a:pt x="29" y="435"/>
                  </a:cubicBezTo>
                  <a:cubicBezTo>
                    <a:pt x="58" y="435"/>
                    <a:pt x="115" y="378"/>
                    <a:pt x="173" y="235"/>
                  </a:cubicBezTo>
                  <a:cubicBezTo>
                    <a:pt x="201" y="120"/>
                    <a:pt x="230" y="6"/>
                    <a:pt x="201" y="6"/>
                  </a:cubicBezTo>
                  <a:cubicBezTo>
                    <a:pt x="198" y="2"/>
                    <a:pt x="193"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4008695" y="1964910"/>
              <a:ext cx="9927" cy="39620"/>
            </a:xfrm>
            <a:custGeom>
              <a:avLst/>
              <a:gdLst/>
              <a:ahLst/>
              <a:cxnLst/>
              <a:rect l="l" t="t" r="r" b="b"/>
              <a:pathLst>
                <a:path w="115" h="459" extrusionOk="0">
                  <a:moveTo>
                    <a:pt x="57" y="1"/>
                  </a:moveTo>
                  <a:cubicBezTo>
                    <a:pt x="0" y="1"/>
                    <a:pt x="0" y="115"/>
                    <a:pt x="0" y="230"/>
                  </a:cubicBezTo>
                  <a:cubicBezTo>
                    <a:pt x="0" y="373"/>
                    <a:pt x="29" y="459"/>
                    <a:pt x="57" y="459"/>
                  </a:cubicBezTo>
                  <a:cubicBezTo>
                    <a:pt x="86" y="459"/>
                    <a:pt x="115" y="373"/>
                    <a:pt x="115" y="230"/>
                  </a:cubicBezTo>
                  <a:cubicBezTo>
                    <a:pt x="115" y="115"/>
                    <a:pt x="86"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4013615" y="1964478"/>
              <a:ext cx="22356" cy="35649"/>
            </a:xfrm>
            <a:custGeom>
              <a:avLst/>
              <a:gdLst/>
              <a:ahLst/>
              <a:cxnLst/>
              <a:rect l="l" t="t" r="r" b="b"/>
              <a:pathLst>
                <a:path w="259" h="413" extrusionOk="0">
                  <a:moveTo>
                    <a:pt x="43" y="0"/>
                  </a:moveTo>
                  <a:cubicBezTo>
                    <a:pt x="38" y="0"/>
                    <a:pt x="33" y="2"/>
                    <a:pt x="29" y="6"/>
                  </a:cubicBezTo>
                  <a:cubicBezTo>
                    <a:pt x="0" y="6"/>
                    <a:pt x="29" y="120"/>
                    <a:pt x="86" y="235"/>
                  </a:cubicBezTo>
                  <a:cubicBezTo>
                    <a:pt x="136" y="334"/>
                    <a:pt x="186" y="412"/>
                    <a:pt x="217" y="412"/>
                  </a:cubicBezTo>
                  <a:cubicBezTo>
                    <a:pt x="221" y="412"/>
                    <a:pt x="226" y="410"/>
                    <a:pt x="229" y="407"/>
                  </a:cubicBezTo>
                  <a:cubicBezTo>
                    <a:pt x="258" y="407"/>
                    <a:pt x="258" y="292"/>
                    <a:pt x="201" y="178"/>
                  </a:cubicBezTo>
                  <a:cubicBezTo>
                    <a:pt x="151" y="78"/>
                    <a:pt x="80" y="0"/>
                    <a:pt x="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4018535" y="1961543"/>
              <a:ext cx="34700" cy="26327"/>
            </a:xfrm>
            <a:custGeom>
              <a:avLst/>
              <a:gdLst/>
              <a:ahLst/>
              <a:cxnLst/>
              <a:rect l="l" t="t" r="r" b="b"/>
              <a:pathLst>
                <a:path w="402" h="305" extrusionOk="0">
                  <a:moveTo>
                    <a:pt x="61" y="1"/>
                  </a:moveTo>
                  <a:cubicBezTo>
                    <a:pt x="47" y="1"/>
                    <a:pt x="36" y="4"/>
                    <a:pt x="29" y="11"/>
                  </a:cubicBezTo>
                  <a:cubicBezTo>
                    <a:pt x="1" y="11"/>
                    <a:pt x="58" y="97"/>
                    <a:pt x="172" y="183"/>
                  </a:cubicBezTo>
                  <a:cubicBezTo>
                    <a:pt x="243" y="254"/>
                    <a:pt x="314" y="305"/>
                    <a:pt x="352" y="305"/>
                  </a:cubicBezTo>
                  <a:cubicBezTo>
                    <a:pt x="361" y="305"/>
                    <a:pt x="368" y="303"/>
                    <a:pt x="373" y="298"/>
                  </a:cubicBezTo>
                  <a:cubicBezTo>
                    <a:pt x="401" y="269"/>
                    <a:pt x="344" y="183"/>
                    <a:pt x="230" y="97"/>
                  </a:cubicBezTo>
                  <a:cubicBezTo>
                    <a:pt x="165" y="33"/>
                    <a:pt x="101"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4021039" y="1955674"/>
              <a:ext cx="42037" cy="16141"/>
            </a:xfrm>
            <a:custGeom>
              <a:avLst/>
              <a:gdLst/>
              <a:ahLst/>
              <a:cxnLst/>
              <a:rect l="l" t="t" r="r" b="b"/>
              <a:pathLst>
                <a:path w="487" h="187" extrusionOk="0">
                  <a:moveTo>
                    <a:pt x="100" y="1"/>
                  </a:moveTo>
                  <a:cubicBezTo>
                    <a:pt x="58" y="1"/>
                    <a:pt x="29" y="8"/>
                    <a:pt x="29" y="22"/>
                  </a:cubicBezTo>
                  <a:cubicBezTo>
                    <a:pt x="0" y="79"/>
                    <a:pt x="115" y="108"/>
                    <a:pt x="229" y="165"/>
                  </a:cubicBezTo>
                  <a:cubicBezTo>
                    <a:pt x="286" y="180"/>
                    <a:pt x="344" y="187"/>
                    <a:pt x="387" y="187"/>
                  </a:cubicBezTo>
                  <a:cubicBezTo>
                    <a:pt x="430" y="187"/>
                    <a:pt x="458" y="180"/>
                    <a:pt x="458" y="165"/>
                  </a:cubicBezTo>
                  <a:cubicBezTo>
                    <a:pt x="487" y="108"/>
                    <a:pt x="372" y="79"/>
                    <a:pt x="258" y="22"/>
                  </a:cubicBezTo>
                  <a:cubicBezTo>
                    <a:pt x="201" y="8"/>
                    <a:pt x="143" y="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4023456" y="1945229"/>
              <a:ext cx="39620" cy="10962"/>
            </a:xfrm>
            <a:custGeom>
              <a:avLst/>
              <a:gdLst/>
              <a:ahLst/>
              <a:cxnLst/>
              <a:rect l="l" t="t" r="r" b="b"/>
              <a:pathLst>
                <a:path w="459" h="127" extrusionOk="0">
                  <a:moveTo>
                    <a:pt x="230" y="0"/>
                  </a:moveTo>
                  <a:cubicBezTo>
                    <a:pt x="87" y="29"/>
                    <a:pt x="1" y="57"/>
                    <a:pt x="1" y="86"/>
                  </a:cubicBezTo>
                  <a:cubicBezTo>
                    <a:pt x="1" y="106"/>
                    <a:pt x="58" y="126"/>
                    <a:pt x="132" y="126"/>
                  </a:cubicBezTo>
                  <a:cubicBezTo>
                    <a:pt x="163" y="126"/>
                    <a:pt x="196" y="123"/>
                    <a:pt x="230" y="114"/>
                  </a:cubicBezTo>
                  <a:cubicBezTo>
                    <a:pt x="344" y="114"/>
                    <a:pt x="459" y="57"/>
                    <a:pt x="459" y="29"/>
                  </a:cubicBezTo>
                  <a:cubicBezTo>
                    <a:pt x="459" y="0"/>
                    <a:pt x="344" y="0"/>
                    <a:pt x="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4021039" y="1926930"/>
              <a:ext cx="37117" cy="24169"/>
            </a:xfrm>
            <a:custGeom>
              <a:avLst/>
              <a:gdLst/>
              <a:ahLst/>
              <a:cxnLst/>
              <a:rect l="l" t="t" r="r" b="b"/>
              <a:pathLst>
                <a:path w="430" h="280" extrusionOk="0">
                  <a:moveTo>
                    <a:pt x="381" y="1"/>
                  </a:moveTo>
                  <a:cubicBezTo>
                    <a:pt x="344" y="1"/>
                    <a:pt x="258" y="33"/>
                    <a:pt x="172" y="98"/>
                  </a:cubicBezTo>
                  <a:cubicBezTo>
                    <a:pt x="58" y="155"/>
                    <a:pt x="0" y="241"/>
                    <a:pt x="0" y="269"/>
                  </a:cubicBezTo>
                  <a:cubicBezTo>
                    <a:pt x="7" y="276"/>
                    <a:pt x="18" y="280"/>
                    <a:pt x="32" y="280"/>
                  </a:cubicBezTo>
                  <a:cubicBezTo>
                    <a:pt x="74" y="280"/>
                    <a:pt x="143" y="248"/>
                    <a:pt x="229" y="183"/>
                  </a:cubicBezTo>
                  <a:cubicBezTo>
                    <a:pt x="344" y="126"/>
                    <a:pt x="430" y="40"/>
                    <a:pt x="401" y="12"/>
                  </a:cubicBezTo>
                  <a:cubicBezTo>
                    <a:pt x="401" y="5"/>
                    <a:pt x="394" y="1"/>
                    <a:pt x="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4016119" y="1912601"/>
              <a:ext cx="27190" cy="33146"/>
            </a:xfrm>
            <a:custGeom>
              <a:avLst/>
              <a:gdLst/>
              <a:ahLst/>
              <a:cxnLst/>
              <a:rect l="l" t="t" r="r" b="b"/>
              <a:pathLst>
                <a:path w="315" h="384" extrusionOk="0">
                  <a:moveTo>
                    <a:pt x="273" y="0"/>
                  </a:moveTo>
                  <a:cubicBezTo>
                    <a:pt x="242" y="0"/>
                    <a:pt x="189" y="75"/>
                    <a:pt x="115" y="149"/>
                  </a:cubicBezTo>
                  <a:cubicBezTo>
                    <a:pt x="29" y="264"/>
                    <a:pt x="0" y="349"/>
                    <a:pt x="29" y="378"/>
                  </a:cubicBezTo>
                  <a:cubicBezTo>
                    <a:pt x="33" y="382"/>
                    <a:pt x="37" y="384"/>
                    <a:pt x="43" y="384"/>
                  </a:cubicBezTo>
                  <a:cubicBezTo>
                    <a:pt x="80" y="384"/>
                    <a:pt x="151" y="309"/>
                    <a:pt x="200" y="235"/>
                  </a:cubicBezTo>
                  <a:cubicBezTo>
                    <a:pt x="286" y="120"/>
                    <a:pt x="315" y="35"/>
                    <a:pt x="286" y="6"/>
                  </a:cubicBezTo>
                  <a:cubicBezTo>
                    <a:pt x="282" y="2"/>
                    <a:pt x="278" y="0"/>
                    <a:pt x="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4011112" y="1905265"/>
              <a:ext cx="12430" cy="37893"/>
            </a:xfrm>
            <a:custGeom>
              <a:avLst/>
              <a:gdLst/>
              <a:ahLst/>
              <a:cxnLst/>
              <a:rect l="l" t="t" r="r" b="b"/>
              <a:pathLst>
                <a:path w="144" h="439" extrusionOk="0">
                  <a:moveTo>
                    <a:pt x="113" y="1"/>
                  </a:moveTo>
                  <a:cubicBezTo>
                    <a:pt x="104" y="1"/>
                    <a:pt x="55" y="103"/>
                    <a:pt x="29" y="205"/>
                  </a:cubicBezTo>
                  <a:cubicBezTo>
                    <a:pt x="1" y="320"/>
                    <a:pt x="1" y="434"/>
                    <a:pt x="29" y="434"/>
                  </a:cubicBezTo>
                  <a:cubicBezTo>
                    <a:pt x="29" y="437"/>
                    <a:pt x="30" y="439"/>
                    <a:pt x="31" y="439"/>
                  </a:cubicBezTo>
                  <a:cubicBezTo>
                    <a:pt x="41" y="439"/>
                    <a:pt x="90" y="336"/>
                    <a:pt x="115" y="234"/>
                  </a:cubicBezTo>
                  <a:cubicBezTo>
                    <a:pt x="144" y="120"/>
                    <a:pt x="115" y="5"/>
                    <a:pt x="115" y="5"/>
                  </a:cubicBezTo>
                  <a:cubicBezTo>
                    <a:pt x="115" y="2"/>
                    <a:pt x="115" y="1"/>
                    <a:pt x="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998769" y="1905265"/>
              <a:ext cx="14933" cy="37893"/>
            </a:xfrm>
            <a:custGeom>
              <a:avLst/>
              <a:gdLst/>
              <a:ahLst/>
              <a:cxnLst/>
              <a:rect l="l" t="t" r="r" b="b"/>
              <a:pathLst>
                <a:path w="173" h="439" extrusionOk="0">
                  <a:moveTo>
                    <a:pt x="38" y="1"/>
                  </a:moveTo>
                  <a:cubicBezTo>
                    <a:pt x="35" y="1"/>
                    <a:pt x="32" y="2"/>
                    <a:pt x="29" y="5"/>
                  </a:cubicBezTo>
                  <a:cubicBezTo>
                    <a:pt x="1" y="5"/>
                    <a:pt x="1" y="120"/>
                    <a:pt x="29" y="234"/>
                  </a:cubicBezTo>
                  <a:cubicBezTo>
                    <a:pt x="55" y="336"/>
                    <a:pt x="81" y="439"/>
                    <a:pt x="106" y="439"/>
                  </a:cubicBezTo>
                  <a:cubicBezTo>
                    <a:pt x="109" y="439"/>
                    <a:pt x="112" y="437"/>
                    <a:pt x="115" y="434"/>
                  </a:cubicBezTo>
                  <a:cubicBezTo>
                    <a:pt x="172" y="434"/>
                    <a:pt x="172" y="320"/>
                    <a:pt x="115" y="205"/>
                  </a:cubicBezTo>
                  <a:cubicBezTo>
                    <a:pt x="90" y="103"/>
                    <a:pt x="64" y="1"/>
                    <a:pt x="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979002" y="1912601"/>
              <a:ext cx="29780" cy="33319"/>
            </a:xfrm>
            <a:custGeom>
              <a:avLst/>
              <a:gdLst/>
              <a:ahLst/>
              <a:cxnLst/>
              <a:rect l="l" t="t" r="r" b="b"/>
              <a:pathLst>
                <a:path w="345" h="386" extrusionOk="0">
                  <a:moveTo>
                    <a:pt x="44" y="0"/>
                  </a:moveTo>
                  <a:cubicBezTo>
                    <a:pt x="38" y="0"/>
                    <a:pt x="33" y="2"/>
                    <a:pt x="29" y="6"/>
                  </a:cubicBezTo>
                  <a:cubicBezTo>
                    <a:pt x="1" y="35"/>
                    <a:pt x="58" y="120"/>
                    <a:pt x="115" y="235"/>
                  </a:cubicBezTo>
                  <a:cubicBezTo>
                    <a:pt x="186" y="330"/>
                    <a:pt x="257" y="385"/>
                    <a:pt x="296" y="385"/>
                  </a:cubicBezTo>
                  <a:cubicBezTo>
                    <a:pt x="304" y="385"/>
                    <a:pt x="311" y="383"/>
                    <a:pt x="316" y="378"/>
                  </a:cubicBezTo>
                  <a:cubicBezTo>
                    <a:pt x="344" y="378"/>
                    <a:pt x="316" y="264"/>
                    <a:pt x="230" y="149"/>
                  </a:cubicBezTo>
                  <a:cubicBezTo>
                    <a:pt x="155" y="75"/>
                    <a:pt x="81" y="0"/>
                    <a:pt x="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971579" y="1919852"/>
              <a:ext cx="34700" cy="28571"/>
            </a:xfrm>
            <a:custGeom>
              <a:avLst/>
              <a:gdLst/>
              <a:ahLst/>
              <a:cxnLst/>
              <a:rect l="l" t="t" r="r" b="b"/>
              <a:pathLst>
                <a:path w="402" h="331" extrusionOk="0">
                  <a:moveTo>
                    <a:pt x="50" y="0"/>
                  </a:moveTo>
                  <a:cubicBezTo>
                    <a:pt x="41" y="0"/>
                    <a:pt x="35" y="3"/>
                    <a:pt x="30" y="8"/>
                  </a:cubicBezTo>
                  <a:cubicBezTo>
                    <a:pt x="1" y="36"/>
                    <a:pt x="58" y="122"/>
                    <a:pt x="173" y="208"/>
                  </a:cubicBezTo>
                  <a:cubicBezTo>
                    <a:pt x="243" y="279"/>
                    <a:pt x="314" y="330"/>
                    <a:pt x="353" y="330"/>
                  </a:cubicBezTo>
                  <a:cubicBezTo>
                    <a:pt x="361" y="330"/>
                    <a:pt x="368" y="328"/>
                    <a:pt x="373" y="323"/>
                  </a:cubicBezTo>
                  <a:cubicBezTo>
                    <a:pt x="402" y="294"/>
                    <a:pt x="344" y="208"/>
                    <a:pt x="230" y="122"/>
                  </a:cubicBezTo>
                  <a:cubicBezTo>
                    <a:pt x="159" y="52"/>
                    <a:pt x="89" y="0"/>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961739" y="1937374"/>
              <a:ext cx="42037" cy="16314"/>
            </a:xfrm>
            <a:custGeom>
              <a:avLst/>
              <a:gdLst/>
              <a:ahLst/>
              <a:cxnLst/>
              <a:rect l="l" t="t" r="r" b="b"/>
              <a:pathLst>
                <a:path w="487" h="189" extrusionOk="0">
                  <a:moveTo>
                    <a:pt x="82" y="1"/>
                  </a:moveTo>
                  <a:cubicBezTo>
                    <a:pt x="50" y="1"/>
                    <a:pt x="29" y="10"/>
                    <a:pt x="29" y="34"/>
                  </a:cubicBezTo>
                  <a:cubicBezTo>
                    <a:pt x="0" y="91"/>
                    <a:pt x="115" y="120"/>
                    <a:pt x="229" y="148"/>
                  </a:cubicBezTo>
                  <a:cubicBezTo>
                    <a:pt x="310" y="168"/>
                    <a:pt x="391" y="189"/>
                    <a:pt x="432" y="189"/>
                  </a:cubicBezTo>
                  <a:cubicBezTo>
                    <a:pt x="449" y="189"/>
                    <a:pt x="458" y="185"/>
                    <a:pt x="458" y="177"/>
                  </a:cubicBezTo>
                  <a:cubicBezTo>
                    <a:pt x="487" y="148"/>
                    <a:pt x="372" y="62"/>
                    <a:pt x="258" y="34"/>
                  </a:cubicBezTo>
                  <a:cubicBezTo>
                    <a:pt x="192" y="17"/>
                    <a:pt x="126" y="1"/>
                    <a:pt x="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961739" y="1952566"/>
              <a:ext cx="39620" cy="11049"/>
            </a:xfrm>
            <a:custGeom>
              <a:avLst/>
              <a:gdLst/>
              <a:ahLst/>
              <a:cxnLst/>
              <a:rect l="l" t="t" r="r" b="b"/>
              <a:pathLst>
                <a:path w="459" h="128" extrusionOk="0">
                  <a:moveTo>
                    <a:pt x="229" y="1"/>
                  </a:moveTo>
                  <a:cubicBezTo>
                    <a:pt x="86" y="1"/>
                    <a:pt x="0" y="58"/>
                    <a:pt x="0" y="87"/>
                  </a:cubicBezTo>
                  <a:cubicBezTo>
                    <a:pt x="0" y="107"/>
                    <a:pt x="58" y="127"/>
                    <a:pt x="132" y="127"/>
                  </a:cubicBezTo>
                  <a:cubicBezTo>
                    <a:pt x="162" y="127"/>
                    <a:pt x="196" y="124"/>
                    <a:pt x="229" y="115"/>
                  </a:cubicBezTo>
                  <a:cubicBezTo>
                    <a:pt x="372" y="115"/>
                    <a:pt x="458" y="58"/>
                    <a:pt x="458" y="29"/>
                  </a:cubicBezTo>
                  <a:cubicBezTo>
                    <a:pt x="458" y="1"/>
                    <a:pt x="344"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966659" y="1959040"/>
              <a:ext cx="37117" cy="21752"/>
            </a:xfrm>
            <a:custGeom>
              <a:avLst/>
              <a:gdLst/>
              <a:ahLst/>
              <a:cxnLst/>
              <a:rect l="l" t="t" r="r" b="b"/>
              <a:pathLst>
                <a:path w="430" h="252" extrusionOk="0">
                  <a:moveTo>
                    <a:pt x="390" y="1"/>
                  </a:moveTo>
                  <a:cubicBezTo>
                    <a:pt x="340" y="1"/>
                    <a:pt x="256" y="27"/>
                    <a:pt x="172" y="69"/>
                  </a:cubicBezTo>
                  <a:cubicBezTo>
                    <a:pt x="87" y="155"/>
                    <a:pt x="1" y="212"/>
                    <a:pt x="29" y="241"/>
                  </a:cubicBezTo>
                  <a:cubicBezTo>
                    <a:pt x="29" y="248"/>
                    <a:pt x="38" y="252"/>
                    <a:pt x="52" y="252"/>
                  </a:cubicBezTo>
                  <a:cubicBezTo>
                    <a:pt x="91" y="252"/>
                    <a:pt x="174" y="225"/>
                    <a:pt x="258" y="183"/>
                  </a:cubicBezTo>
                  <a:cubicBezTo>
                    <a:pt x="373" y="126"/>
                    <a:pt x="430" y="40"/>
                    <a:pt x="430" y="12"/>
                  </a:cubicBezTo>
                  <a:cubicBezTo>
                    <a:pt x="422" y="4"/>
                    <a:pt x="408" y="1"/>
                    <a:pt x="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979002" y="1962493"/>
              <a:ext cx="29780" cy="32801"/>
            </a:xfrm>
            <a:custGeom>
              <a:avLst/>
              <a:gdLst/>
              <a:ahLst/>
              <a:cxnLst/>
              <a:rect l="l" t="t" r="r" b="b"/>
              <a:pathLst>
                <a:path w="345" h="380" extrusionOk="0">
                  <a:moveTo>
                    <a:pt x="316" y="0"/>
                  </a:moveTo>
                  <a:cubicBezTo>
                    <a:pt x="287" y="0"/>
                    <a:pt x="201" y="58"/>
                    <a:pt x="115" y="172"/>
                  </a:cubicBezTo>
                  <a:cubicBezTo>
                    <a:pt x="58" y="258"/>
                    <a:pt x="1" y="372"/>
                    <a:pt x="29" y="372"/>
                  </a:cubicBezTo>
                  <a:cubicBezTo>
                    <a:pt x="34" y="377"/>
                    <a:pt x="41" y="380"/>
                    <a:pt x="49" y="380"/>
                  </a:cubicBezTo>
                  <a:cubicBezTo>
                    <a:pt x="87" y="380"/>
                    <a:pt x="159" y="324"/>
                    <a:pt x="230" y="229"/>
                  </a:cubicBezTo>
                  <a:cubicBezTo>
                    <a:pt x="287" y="115"/>
                    <a:pt x="344" y="29"/>
                    <a:pt x="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998769" y="1964910"/>
              <a:ext cx="14933" cy="39620"/>
            </a:xfrm>
            <a:custGeom>
              <a:avLst/>
              <a:gdLst/>
              <a:ahLst/>
              <a:cxnLst/>
              <a:rect l="l" t="t" r="r" b="b"/>
              <a:pathLst>
                <a:path w="173" h="459" extrusionOk="0">
                  <a:moveTo>
                    <a:pt x="144" y="1"/>
                  </a:moveTo>
                  <a:cubicBezTo>
                    <a:pt x="115" y="1"/>
                    <a:pt x="58" y="87"/>
                    <a:pt x="29" y="230"/>
                  </a:cubicBezTo>
                  <a:cubicBezTo>
                    <a:pt x="1" y="344"/>
                    <a:pt x="1" y="459"/>
                    <a:pt x="29" y="459"/>
                  </a:cubicBezTo>
                  <a:cubicBezTo>
                    <a:pt x="58" y="459"/>
                    <a:pt x="115" y="373"/>
                    <a:pt x="144" y="230"/>
                  </a:cubicBezTo>
                  <a:cubicBezTo>
                    <a:pt x="172" y="115"/>
                    <a:pt x="172"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4011112" y="1964910"/>
              <a:ext cx="14933" cy="39620"/>
            </a:xfrm>
            <a:custGeom>
              <a:avLst/>
              <a:gdLst/>
              <a:ahLst/>
              <a:cxnLst/>
              <a:rect l="l" t="t" r="r" b="b"/>
              <a:pathLst>
                <a:path w="173" h="459" extrusionOk="0">
                  <a:moveTo>
                    <a:pt x="29" y="1"/>
                  </a:moveTo>
                  <a:cubicBezTo>
                    <a:pt x="1" y="1"/>
                    <a:pt x="1" y="115"/>
                    <a:pt x="29" y="230"/>
                  </a:cubicBezTo>
                  <a:cubicBezTo>
                    <a:pt x="87" y="373"/>
                    <a:pt x="115" y="459"/>
                    <a:pt x="144" y="459"/>
                  </a:cubicBezTo>
                  <a:cubicBezTo>
                    <a:pt x="173" y="459"/>
                    <a:pt x="173" y="344"/>
                    <a:pt x="144" y="230"/>
                  </a:cubicBezTo>
                  <a:cubicBezTo>
                    <a:pt x="115" y="87"/>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4016119" y="1962493"/>
              <a:ext cx="27190" cy="34700"/>
            </a:xfrm>
            <a:custGeom>
              <a:avLst/>
              <a:gdLst/>
              <a:ahLst/>
              <a:cxnLst/>
              <a:rect l="l" t="t" r="r" b="b"/>
              <a:pathLst>
                <a:path w="315" h="402" extrusionOk="0">
                  <a:moveTo>
                    <a:pt x="29" y="0"/>
                  </a:moveTo>
                  <a:cubicBezTo>
                    <a:pt x="0" y="29"/>
                    <a:pt x="29" y="115"/>
                    <a:pt x="115" y="229"/>
                  </a:cubicBezTo>
                  <a:cubicBezTo>
                    <a:pt x="200" y="344"/>
                    <a:pt x="258" y="401"/>
                    <a:pt x="286" y="401"/>
                  </a:cubicBezTo>
                  <a:cubicBezTo>
                    <a:pt x="315" y="372"/>
                    <a:pt x="286" y="258"/>
                    <a:pt x="200" y="172"/>
                  </a:cubicBezTo>
                  <a:cubicBezTo>
                    <a:pt x="143" y="58"/>
                    <a:pt x="57"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4021039" y="1959040"/>
              <a:ext cx="37117" cy="21752"/>
            </a:xfrm>
            <a:custGeom>
              <a:avLst/>
              <a:gdLst/>
              <a:ahLst/>
              <a:cxnLst/>
              <a:rect l="l" t="t" r="r" b="b"/>
              <a:pathLst>
                <a:path w="430" h="252" extrusionOk="0">
                  <a:moveTo>
                    <a:pt x="35" y="1"/>
                  </a:moveTo>
                  <a:cubicBezTo>
                    <a:pt x="20" y="1"/>
                    <a:pt x="8" y="4"/>
                    <a:pt x="0" y="12"/>
                  </a:cubicBezTo>
                  <a:cubicBezTo>
                    <a:pt x="0" y="40"/>
                    <a:pt x="58" y="126"/>
                    <a:pt x="172" y="183"/>
                  </a:cubicBezTo>
                  <a:cubicBezTo>
                    <a:pt x="256" y="225"/>
                    <a:pt x="340" y="252"/>
                    <a:pt x="379" y="252"/>
                  </a:cubicBezTo>
                  <a:cubicBezTo>
                    <a:pt x="393" y="252"/>
                    <a:pt x="401" y="248"/>
                    <a:pt x="401" y="241"/>
                  </a:cubicBezTo>
                  <a:cubicBezTo>
                    <a:pt x="430" y="212"/>
                    <a:pt x="344" y="155"/>
                    <a:pt x="229" y="69"/>
                  </a:cubicBezTo>
                  <a:cubicBezTo>
                    <a:pt x="145" y="27"/>
                    <a:pt x="77"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4023456" y="1952566"/>
              <a:ext cx="39620" cy="11049"/>
            </a:xfrm>
            <a:custGeom>
              <a:avLst/>
              <a:gdLst/>
              <a:ahLst/>
              <a:cxnLst/>
              <a:rect l="l" t="t" r="r" b="b"/>
              <a:pathLst>
                <a:path w="459" h="128" extrusionOk="0">
                  <a:moveTo>
                    <a:pt x="230" y="1"/>
                  </a:moveTo>
                  <a:cubicBezTo>
                    <a:pt x="115" y="1"/>
                    <a:pt x="1" y="1"/>
                    <a:pt x="1" y="29"/>
                  </a:cubicBezTo>
                  <a:cubicBezTo>
                    <a:pt x="1" y="58"/>
                    <a:pt x="87" y="115"/>
                    <a:pt x="230" y="115"/>
                  </a:cubicBezTo>
                  <a:cubicBezTo>
                    <a:pt x="263" y="124"/>
                    <a:pt x="297" y="127"/>
                    <a:pt x="328" y="127"/>
                  </a:cubicBezTo>
                  <a:cubicBezTo>
                    <a:pt x="402" y="127"/>
                    <a:pt x="459" y="107"/>
                    <a:pt x="459" y="87"/>
                  </a:cubicBezTo>
                  <a:cubicBezTo>
                    <a:pt x="459" y="58"/>
                    <a:pt x="373" y="29"/>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4021039" y="1938410"/>
              <a:ext cx="39620" cy="13638"/>
            </a:xfrm>
            <a:custGeom>
              <a:avLst/>
              <a:gdLst/>
              <a:ahLst/>
              <a:cxnLst/>
              <a:rect l="l" t="t" r="r" b="b"/>
              <a:pathLst>
                <a:path w="459" h="158" extrusionOk="0">
                  <a:moveTo>
                    <a:pt x="387" y="0"/>
                  </a:moveTo>
                  <a:cubicBezTo>
                    <a:pt x="344" y="0"/>
                    <a:pt x="286" y="7"/>
                    <a:pt x="229" y="22"/>
                  </a:cubicBezTo>
                  <a:cubicBezTo>
                    <a:pt x="115" y="50"/>
                    <a:pt x="0" y="108"/>
                    <a:pt x="29" y="136"/>
                  </a:cubicBezTo>
                  <a:cubicBezTo>
                    <a:pt x="29" y="151"/>
                    <a:pt x="58" y="158"/>
                    <a:pt x="100" y="158"/>
                  </a:cubicBezTo>
                  <a:cubicBezTo>
                    <a:pt x="143" y="158"/>
                    <a:pt x="201" y="151"/>
                    <a:pt x="258" y="136"/>
                  </a:cubicBezTo>
                  <a:cubicBezTo>
                    <a:pt x="372" y="108"/>
                    <a:pt x="458" y="50"/>
                    <a:pt x="458" y="22"/>
                  </a:cubicBezTo>
                  <a:cubicBezTo>
                    <a:pt x="458" y="7"/>
                    <a:pt x="430" y="0"/>
                    <a:pt x="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4018535" y="1919852"/>
              <a:ext cx="34700" cy="28571"/>
            </a:xfrm>
            <a:custGeom>
              <a:avLst/>
              <a:gdLst/>
              <a:ahLst/>
              <a:cxnLst/>
              <a:rect l="l" t="t" r="r" b="b"/>
              <a:pathLst>
                <a:path w="402" h="331" extrusionOk="0">
                  <a:moveTo>
                    <a:pt x="363" y="0"/>
                  </a:moveTo>
                  <a:cubicBezTo>
                    <a:pt x="333" y="0"/>
                    <a:pt x="243" y="52"/>
                    <a:pt x="172" y="122"/>
                  </a:cubicBezTo>
                  <a:cubicBezTo>
                    <a:pt x="58" y="208"/>
                    <a:pt x="1" y="294"/>
                    <a:pt x="29" y="323"/>
                  </a:cubicBezTo>
                  <a:cubicBezTo>
                    <a:pt x="29" y="328"/>
                    <a:pt x="33" y="330"/>
                    <a:pt x="39" y="330"/>
                  </a:cubicBezTo>
                  <a:cubicBezTo>
                    <a:pt x="69" y="330"/>
                    <a:pt x="159" y="279"/>
                    <a:pt x="230" y="208"/>
                  </a:cubicBezTo>
                  <a:cubicBezTo>
                    <a:pt x="344" y="122"/>
                    <a:pt x="401" y="36"/>
                    <a:pt x="373" y="8"/>
                  </a:cubicBezTo>
                  <a:cubicBezTo>
                    <a:pt x="373" y="3"/>
                    <a:pt x="369" y="0"/>
                    <a:pt x="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013615" y="1908113"/>
              <a:ext cx="22356" cy="37203"/>
            </a:xfrm>
            <a:custGeom>
              <a:avLst/>
              <a:gdLst/>
              <a:ahLst/>
              <a:cxnLst/>
              <a:rect l="l" t="t" r="r" b="b"/>
              <a:pathLst>
                <a:path w="259" h="431" extrusionOk="0">
                  <a:moveTo>
                    <a:pt x="229" y="1"/>
                  </a:moveTo>
                  <a:cubicBezTo>
                    <a:pt x="201" y="1"/>
                    <a:pt x="144" y="87"/>
                    <a:pt x="86" y="201"/>
                  </a:cubicBezTo>
                  <a:cubicBezTo>
                    <a:pt x="29" y="316"/>
                    <a:pt x="0" y="401"/>
                    <a:pt x="29" y="430"/>
                  </a:cubicBezTo>
                  <a:cubicBezTo>
                    <a:pt x="58" y="430"/>
                    <a:pt x="144" y="344"/>
                    <a:pt x="201" y="230"/>
                  </a:cubicBezTo>
                  <a:cubicBezTo>
                    <a:pt x="258" y="115"/>
                    <a:pt x="258" y="29"/>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4008695" y="1903193"/>
              <a:ext cx="9927" cy="39620"/>
            </a:xfrm>
            <a:custGeom>
              <a:avLst/>
              <a:gdLst/>
              <a:ahLst/>
              <a:cxnLst/>
              <a:rect l="l" t="t" r="r" b="b"/>
              <a:pathLst>
                <a:path w="115" h="459" extrusionOk="0">
                  <a:moveTo>
                    <a:pt x="57" y="0"/>
                  </a:moveTo>
                  <a:cubicBezTo>
                    <a:pt x="0" y="0"/>
                    <a:pt x="0" y="115"/>
                    <a:pt x="0" y="229"/>
                  </a:cubicBezTo>
                  <a:cubicBezTo>
                    <a:pt x="0" y="373"/>
                    <a:pt x="0" y="458"/>
                    <a:pt x="57" y="458"/>
                  </a:cubicBezTo>
                  <a:cubicBezTo>
                    <a:pt x="86" y="458"/>
                    <a:pt x="115" y="373"/>
                    <a:pt x="115" y="229"/>
                  </a:cubicBezTo>
                  <a:cubicBezTo>
                    <a:pt x="115" y="115"/>
                    <a:pt x="115" y="0"/>
                    <a:pt x="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3991346" y="1907681"/>
              <a:ext cx="19853" cy="37634"/>
            </a:xfrm>
            <a:custGeom>
              <a:avLst/>
              <a:gdLst/>
              <a:ahLst/>
              <a:cxnLst/>
              <a:rect l="l" t="t" r="r" b="b"/>
              <a:pathLst>
                <a:path w="230" h="436" extrusionOk="0">
                  <a:moveTo>
                    <a:pt x="43" y="0"/>
                  </a:moveTo>
                  <a:cubicBezTo>
                    <a:pt x="38" y="0"/>
                    <a:pt x="33" y="2"/>
                    <a:pt x="29" y="6"/>
                  </a:cubicBezTo>
                  <a:cubicBezTo>
                    <a:pt x="1" y="6"/>
                    <a:pt x="1" y="120"/>
                    <a:pt x="58" y="235"/>
                  </a:cubicBezTo>
                  <a:cubicBezTo>
                    <a:pt x="87" y="349"/>
                    <a:pt x="173" y="435"/>
                    <a:pt x="201" y="435"/>
                  </a:cubicBezTo>
                  <a:cubicBezTo>
                    <a:pt x="230" y="406"/>
                    <a:pt x="201" y="321"/>
                    <a:pt x="173" y="177"/>
                  </a:cubicBezTo>
                  <a:cubicBezTo>
                    <a:pt x="148" y="78"/>
                    <a:pt x="80" y="0"/>
                    <a:pt x="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991950" y="1939101"/>
              <a:ext cx="41691" cy="31074"/>
            </a:xfrm>
            <a:custGeom>
              <a:avLst/>
              <a:gdLst/>
              <a:ahLst/>
              <a:cxnLst/>
              <a:rect l="l" t="t" r="r" b="b"/>
              <a:pathLst>
                <a:path w="483" h="360" extrusionOk="0">
                  <a:moveTo>
                    <a:pt x="258" y="1"/>
                  </a:moveTo>
                  <a:cubicBezTo>
                    <a:pt x="118" y="1"/>
                    <a:pt x="0" y="192"/>
                    <a:pt x="137" y="329"/>
                  </a:cubicBezTo>
                  <a:cubicBezTo>
                    <a:pt x="169" y="350"/>
                    <a:pt x="202" y="359"/>
                    <a:pt x="234" y="359"/>
                  </a:cubicBezTo>
                  <a:cubicBezTo>
                    <a:pt x="372" y="359"/>
                    <a:pt x="482" y="182"/>
                    <a:pt x="366" y="42"/>
                  </a:cubicBezTo>
                  <a:cubicBezTo>
                    <a:pt x="331" y="13"/>
                    <a:pt x="294"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3996352" y="1945229"/>
              <a:ext cx="41087" cy="27190"/>
            </a:xfrm>
            <a:custGeom>
              <a:avLst/>
              <a:gdLst/>
              <a:ahLst/>
              <a:cxnLst/>
              <a:rect l="l" t="t" r="r" b="b"/>
              <a:pathLst>
                <a:path w="476" h="315" extrusionOk="0">
                  <a:moveTo>
                    <a:pt x="344" y="0"/>
                  </a:moveTo>
                  <a:cubicBezTo>
                    <a:pt x="344" y="57"/>
                    <a:pt x="315" y="86"/>
                    <a:pt x="286" y="143"/>
                  </a:cubicBezTo>
                  <a:cubicBezTo>
                    <a:pt x="258" y="172"/>
                    <a:pt x="215" y="186"/>
                    <a:pt x="168" y="186"/>
                  </a:cubicBezTo>
                  <a:cubicBezTo>
                    <a:pt x="122" y="186"/>
                    <a:pt x="72" y="172"/>
                    <a:pt x="29" y="143"/>
                  </a:cubicBezTo>
                  <a:lnTo>
                    <a:pt x="29" y="114"/>
                  </a:lnTo>
                  <a:lnTo>
                    <a:pt x="29" y="114"/>
                  </a:lnTo>
                  <a:cubicBezTo>
                    <a:pt x="0" y="172"/>
                    <a:pt x="29" y="229"/>
                    <a:pt x="86" y="258"/>
                  </a:cubicBezTo>
                  <a:cubicBezTo>
                    <a:pt x="126" y="297"/>
                    <a:pt x="170" y="314"/>
                    <a:pt x="213" y="314"/>
                  </a:cubicBezTo>
                  <a:cubicBezTo>
                    <a:pt x="354" y="314"/>
                    <a:pt x="475" y="132"/>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2943975" y="2690231"/>
              <a:ext cx="39620" cy="10962"/>
            </a:xfrm>
            <a:custGeom>
              <a:avLst/>
              <a:gdLst/>
              <a:ahLst/>
              <a:cxnLst/>
              <a:rect l="l" t="t" r="r" b="b"/>
              <a:pathLst>
                <a:path w="459" h="127" extrusionOk="0">
                  <a:moveTo>
                    <a:pt x="327" y="0"/>
                  </a:moveTo>
                  <a:cubicBezTo>
                    <a:pt x="296" y="0"/>
                    <a:pt x="263" y="4"/>
                    <a:pt x="229" y="12"/>
                  </a:cubicBezTo>
                  <a:cubicBezTo>
                    <a:pt x="86" y="12"/>
                    <a:pt x="0" y="41"/>
                    <a:pt x="0" y="69"/>
                  </a:cubicBezTo>
                  <a:cubicBezTo>
                    <a:pt x="0" y="127"/>
                    <a:pt x="115" y="127"/>
                    <a:pt x="229" y="127"/>
                  </a:cubicBezTo>
                  <a:cubicBezTo>
                    <a:pt x="372" y="127"/>
                    <a:pt x="458" y="98"/>
                    <a:pt x="458" y="41"/>
                  </a:cubicBezTo>
                  <a:cubicBezTo>
                    <a:pt x="458" y="20"/>
                    <a:pt x="401" y="0"/>
                    <a:pt x="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2941472" y="2672968"/>
              <a:ext cx="37117" cy="21752"/>
            </a:xfrm>
            <a:custGeom>
              <a:avLst/>
              <a:gdLst/>
              <a:ahLst/>
              <a:cxnLst/>
              <a:rect l="l" t="t" r="r" b="b"/>
              <a:pathLst>
                <a:path w="430" h="252" extrusionOk="0">
                  <a:moveTo>
                    <a:pt x="391" y="0"/>
                  </a:moveTo>
                  <a:cubicBezTo>
                    <a:pt x="342" y="0"/>
                    <a:pt x="264" y="27"/>
                    <a:pt x="201" y="69"/>
                  </a:cubicBezTo>
                  <a:cubicBezTo>
                    <a:pt x="87" y="126"/>
                    <a:pt x="1" y="212"/>
                    <a:pt x="1" y="241"/>
                  </a:cubicBezTo>
                  <a:cubicBezTo>
                    <a:pt x="8" y="248"/>
                    <a:pt x="20" y="252"/>
                    <a:pt x="35" y="252"/>
                  </a:cubicBezTo>
                  <a:cubicBezTo>
                    <a:pt x="77" y="252"/>
                    <a:pt x="146" y="225"/>
                    <a:pt x="230" y="183"/>
                  </a:cubicBezTo>
                  <a:cubicBezTo>
                    <a:pt x="344" y="126"/>
                    <a:pt x="430" y="40"/>
                    <a:pt x="430" y="12"/>
                  </a:cubicBezTo>
                  <a:cubicBezTo>
                    <a:pt x="422" y="4"/>
                    <a:pt x="408" y="0"/>
                    <a:pt x="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2941472" y="2700071"/>
              <a:ext cx="39620" cy="17005"/>
            </a:xfrm>
            <a:custGeom>
              <a:avLst/>
              <a:gdLst/>
              <a:ahLst/>
              <a:cxnLst/>
              <a:rect l="l" t="t" r="r" b="b"/>
              <a:pathLst>
                <a:path w="459" h="197" extrusionOk="0">
                  <a:moveTo>
                    <a:pt x="41" y="1"/>
                  </a:moveTo>
                  <a:cubicBezTo>
                    <a:pt x="22" y="1"/>
                    <a:pt x="9" y="4"/>
                    <a:pt x="1" y="13"/>
                  </a:cubicBezTo>
                  <a:cubicBezTo>
                    <a:pt x="1" y="41"/>
                    <a:pt x="87" y="98"/>
                    <a:pt x="201" y="156"/>
                  </a:cubicBezTo>
                  <a:cubicBezTo>
                    <a:pt x="302" y="176"/>
                    <a:pt x="375" y="196"/>
                    <a:pt x="419" y="196"/>
                  </a:cubicBezTo>
                  <a:cubicBezTo>
                    <a:pt x="437" y="196"/>
                    <a:pt x="450" y="193"/>
                    <a:pt x="459" y="184"/>
                  </a:cubicBezTo>
                  <a:cubicBezTo>
                    <a:pt x="459" y="156"/>
                    <a:pt x="373" y="98"/>
                    <a:pt x="258" y="41"/>
                  </a:cubicBezTo>
                  <a:cubicBezTo>
                    <a:pt x="157" y="21"/>
                    <a:pt x="85"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1128297" y="2782590"/>
              <a:ext cx="891832" cy="837539"/>
            </a:xfrm>
            <a:custGeom>
              <a:avLst/>
              <a:gdLst/>
              <a:ahLst/>
              <a:cxnLst/>
              <a:rect l="l" t="t" r="r" b="b"/>
              <a:pathLst>
                <a:path w="10332" h="9703" extrusionOk="0">
                  <a:moveTo>
                    <a:pt x="5152" y="1"/>
                  </a:moveTo>
                  <a:cubicBezTo>
                    <a:pt x="2290" y="1"/>
                    <a:pt x="0" y="545"/>
                    <a:pt x="0" y="1232"/>
                  </a:cubicBezTo>
                  <a:lnTo>
                    <a:pt x="0" y="8444"/>
                  </a:lnTo>
                  <a:cubicBezTo>
                    <a:pt x="0" y="9130"/>
                    <a:pt x="2290" y="9703"/>
                    <a:pt x="5152" y="9703"/>
                  </a:cubicBezTo>
                  <a:cubicBezTo>
                    <a:pt x="8014" y="9703"/>
                    <a:pt x="10332" y="9130"/>
                    <a:pt x="10332" y="8444"/>
                  </a:cubicBezTo>
                  <a:lnTo>
                    <a:pt x="10332" y="1232"/>
                  </a:lnTo>
                  <a:cubicBezTo>
                    <a:pt x="10332" y="545"/>
                    <a:pt x="8014"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1128297" y="2782590"/>
              <a:ext cx="891832" cy="837539"/>
            </a:xfrm>
            <a:custGeom>
              <a:avLst/>
              <a:gdLst/>
              <a:ahLst/>
              <a:cxnLst/>
              <a:rect l="l" t="t" r="r" b="b"/>
              <a:pathLst>
                <a:path w="10332" h="9703" extrusionOk="0">
                  <a:moveTo>
                    <a:pt x="4923" y="1"/>
                  </a:moveTo>
                  <a:lnTo>
                    <a:pt x="4493" y="3750"/>
                  </a:lnTo>
                  <a:cubicBezTo>
                    <a:pt x="4493" y="4437"/>
                    <a:pt x="2834" y="6383"/>
                    <a:pt x="0" y="6383"/>
                  </a:cubicBezTo>
                  <a:lnTo>
                    <a:pt x="0" y="8444"/>
                  </a:lnTo>
                  <a:cubicBezTo>
                    <a:pt x="0" y="9130"/>
                    <a:pt x="2290" y="9703"/>
                    <a:pt x="5152" y="9703"/>
                  </a:cubicBezTo>
                  <a:cubicBezTo>
                    <a:pt x="8014" y="9703"/>
                    <a:pt x="10332" y="9130"/>
                    <a:pt x="10332" y="8444"/>
                  </a:cubicBezTo>
                  <a:lnTo>
                    <a:pt x="10332" y="1232"/>
                  </a:lnTo>
                  <a:cubicBezTo>
                    <a:pt x="10332" y="545"/>
                    <a:pt x="8014"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1128297" y="2812283"/>
              <a:ext cx="891832" cy="807845"/>
            </a:xfrm>
            <a:custGeom>
              <a:avLst/>
              <a:gdLst/>
              <a:ahLst/>
              <a:cxnLst/>
              <a:rect l="l" t="t" r="r" b="b"/>
              <a:pathLst>
                <a:path w="10332" h="9359" extrusionOk="0">
                  <a:moveTo>
                    <a:pt x="8729" y="0"/>
                  </a:moveTo>
                  <a:lnTo>
                    <a:pt x="8099" y="5867"/>
                  </a:lnTo>
                  <a:cubicBezTo>
                    <a:pt x="8099" y="6554"/>
                    <a:pt x="6440" y="8243"/>
                    <a:pt x="3578" y="8243"/>
                  </a:cubicBezTo>
                  <a:cubicBezTo>
                    <a:pt x="3475" y="8245"/>
                    <a:pt x="3373" y="8246"/>
                    <a:pt x="3271" y="8246"/>
                  </a:cubicBezTo>
                  <a:cubicBezTo>
                    <a:pt x="2171" y="8246"/>
                    <a:pt x="1074" y="8109"/>
                    <a:pt x="0" y="7899"/>
                  </a:cubicBezTo>
                  <a:lnTo>
                    <a:pt x="0" y="8100"/>
                  </a:lnTo>
                  <a:cubicBezTo>
                    <a:pt x="0" y="8786"/>
                    <a:pt x="2290" y="9359"/>
                    <a:pt x="5152" y="9359"/>
                  </a:cubicBezTo>
                  <a:cubicBezTo>
                    <a:pt x="8014" y="9359"/>
                    <a:pt x="10332" y="8786"/>
                    <a:pt x="10332" y="8100"/>
                  </a:cubicBezTo>
                  <a:lnTo>
                    <a:pt x="10332" y="888"/>
                  </a:lnTo>
                  <a:cubicBezTo>
                    <a:pt x="10332" y="544"/>
                    <a:pt x="9731" y="229"/>
                    <a:pt x="8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1125794" y="2782590"/>
              <a:ext cx="894336" cy="215017"/>
            </a:xfrm>
            <a:custGeom>
              <a:avLst/>
              <a:gdLst/>
              <a:ahLst/>
              <a:cxnLst/>
              <a:rect l="l" t="t" r="r" b="b"/>
              <a:pathLst>
                <a:path w="10361" h="2491" extrusionOk="0">
                  <a:moveTo>
                    <a:pt x="5181" y="1"/>
                  </a:moveTo>
                  <a:cubicBezTo>
                    <a:pt x="2319" y="1"/>
                    <a:pt x="1" y="545"/>
                    <a:pt x="1" y="1232"/>
                  </a:cubicBezTo>
                  <a:cubicBezTo>
                    <a:pt x="1" y="1947"/>
                    <a:pt x="2319" y="2491"/>
                    <a:pt x="5181" y="2491"/>
                  </a:cubicBezTo>
                  <a:cubicBezTo>
                    <a:pt x="8043" y="2491"/>
                    <a:pt x="10361" y="1947"/>
                    <a:pt x="10361" y="1232"/>
                  </a:cubicBezTo>
                  <a:cubicBezTo>
                    <a:pt x="10361" y="545"/>
                    <a:pt x="8043" y="1"/>
                    <a:pt x="5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1229547" y="2807363"/>
              <a:ext cx="689332" cy="145790"/>
            </a:xfrm>
            <a:custGeom>
              <a:avLst/>
              <a:gdLst/>
              <a:ahLst/>
              <a:cxnLst/>
              <a:rect l="l" t="t" r="r" b="b"/>
              <a:pathLst>
                <a:path w="7986" h="1689" extrusionOk="0">
                  <a:moveTo>
                    <a:pt x="3979" y="0"/>
                  </a:moveTo>
                  <a:cubicBezTo>
                    <a:pt x="1775" y="0"/>
                    <a:pt x="1" y="372"/>
                    <a:pt x="1" y="830"/>
                  </a:cubicBezTo>
                  <a:cubicBezTo>
                    <a:pt x="1" y="1317"/>
                    <a:pt x="1775" y="1689"/>
                    <a:pt x="3979" y="1689"/>
                  </a:cubicBezTo>
                  <a:cubicBezTo>
                    <a:pt x="6182" y="1689"/>
                    <a:pt x="7985" y="1317"/>
                    <a:pt x="7985" y="830"/>
                  </a:cubicBezTo>
                  <a:cubicBezTo>
                    <a:pt x="7985" y="372"/>
                    <a:pt x="6182" y="0"/>
                    <a:pt x="3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550733" y="2769815"/>
              <a:ext cx="51963" cy="124384"/>
            </a:xfrm>
            <a:custGeom>
              <a:avLst/>
              <a:gdLst/>
              <a:ahLst/>
              <a:cxnLst/>
              <a:rect l="l" t="t" r="r" b="b"/>
              <a:pathLst>
                <a:path w="602" h="1441" extrusionOk="0">
                  <a:moveTo>
                    <a:pt x="494" y="0"/>
                  </a:moveTo>
                  <a:cubicBezTo>
                    <a:pt x="458" y="0"/>
                    <a:pt x="458" y="63"/>
                    <a:pt x="458" y="63"/>
                  </a:cubicBezTo>
                  <a:cubicBezTo>
                    <a:pt x="372" y="120"/>
                    <a:pt x="286" y="178"/>
                    <a:pt x="229" y="235"/>
                  </a:cubicBezTo>
                  <a:cubicBezTo>
                    <a:pt x="0" y="407"/>
                    <a:pt x="115" y="1408"/>
                    <a:pt x="115" y="1408"/>
                  </a:cubicBezTo>
                  <a:cubicBezTo>
                    <a:pt x="130" y="1432"/>
                    <a:pt x="150" y="1440"/>
                    <a:pt x="171" y="1440"/>
                  </a:cubicBezTo>
                  <a:cubicBezTo>
                    <a:pt x="226" y="1440"/>
                    <a:pt x="286" y="1380"/>
                    <a:pt x="286" y="1380"/>
                  </a:cubicBezTo>
                  <a:cubicBezTo>
                    <a:pt x="200" y="1065"/>
                    <a:pt x="200" y="721"/>
                    <a:pt x="286" y="407"/>
                  </a:cubicBezTo>
                  <a:cubicBezTo>
                    <a:pt x="315" y="321"/>
                    <a:pt x="515" y="263"/>
                    <a:pt x="572" y="263"/>
                  </a:cubicBezTo>
                  <a:cubicBezTo>
                    <a:pt x="601" y="263"/>
                    <a:pt x="572" y="34"/>
                    <a:pt x="515" y="6"/>
                  </a:cubicBezTo>
                  <a:cubicBezTo>
                    <a:pt x="507" y="2"/>
                    <a:pt x="500" y="0"/>
                    <a:pt x="494"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653986" y="3059323"/>
              <a:ext cx="662142" cy="620105"/>
            </a:xfrm>
            <a:custGeom>
              <a:avLst/>
              <a:gdLst/>
              <a:ahLst/>
              <a:cxnLst/>
              <a:rect l="l" t="t" r="r" b="b"/>
              <a:pathLst>
                <a:path w="7671" h="7184" extrusionOk="0">
                  <a:moveTo>
                    <a:pt x="3835" y="0"/>
                  </a:moveTo>
                  <a:cubicBezTo>
                    <a:pt x="1717" y="0"/>
                    <a:pt x="0" y="401"/>
                    <a:pt x="0" y="916"/>
                  </a:cubicBezTo>
                  <a:lnTo>
                    <a:pt x="0" y="6268"/>
                  </a:lnTo>
                  <a:cubicBezTo>
                    <a:pt x="0" y="6783"/>
                    <a:pt x="1717" y="7184"/>
                    <a:pt x="3835" y="7184"/>
                  </a:cubicBezTo>
                  <a:cubicBezTo>
                    <a:pt x="5953" y="7184"/>
                    <a:pt x="7670" y="6783"/>
                    <a:pt x="7670" y="6268"/>
                  </a:cubicBezTo>
                  <a:lnTo>
                    <a:pt x="7670" y="916"/>
                  </a:lnTo>
                  <a:cubicBezTo>
                    <a:pt x="7670" y="401"/>
                    <a:pt x="5953" y="0"/>
                    <a:pt x="3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653986" y="3059323"/>
              <a:ext cx="662142" cy="620105"/>
            </a:xfrm>
            <a:custGeom>
              <a:avLst/>
              <a:gdLst/>
              <a:ahLst/>
              <a:cxnLst/>
              <a:rect l="l" t="t" r="r" b="b"/>
              <a:pathLst>
                <a:path w="7671" h="7184" extrusionOk="0">
                  <a:moveTo>
                    <a:pt x="3664" y="0"/>
                  </a:moveTo>
                  <a:lnTo>
                    <a:pt x="3320" y="2776"/>
                  </a:lnTo>
                  <a:cubicBezTo>
                    <a:pt x="3320" y="3292"/>
                    <a:pt x="2118" y="4751"/>
                    <a:pt x="0" y="4751"/>
                  </a:cubicBezTo>
                  <a:lnTo>
                    <a:pt x="0" y="6268"/>
                  </a:lnTo>
                  <a:cubicBezTo>
                    <a:pt x="0" y="6783"/>
                    <a:pt x="1717" y="7184"/>
                    <a:pt x="3835" y="7184"/>
                  </a:cubicBezTo>
                  <a:cubicBezTo>
                    <a:pt x="5953" y="7184"/>
                    <a:pt x="7670" y="6783"/>
                    <a:pt x="7670" y="6268"/>
                  </a:cubicBezTo>
                  <a:lnTo>
                    <a:pt x="7670" y="916"/>
                  </a:lnTo>
                  <a:cubicBezTo>
                    <a:pt x="7670" y="401"/>
                    <a:pt x="5953" y="0"/>
                    <a:pt x="3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653986" y="3081506"/>
              <a:ext cx="662142" cy="597921"/>
            </a:xfrm>
            <a:custGeom>
              <a:avLst/>
              <a:gdLst/>
              <a:ahLst/>
              <a:cxnLst/>
              <a:rect l="l" t="t" r="r" b="b"/>
              <a:pathLst>
                <a:path w="7671" h="6927" extrusionOk="0">
                  <a:moveTo>
                    <a:pt x="6497" y="1"/>
                  </a:moveTo>
                  <a:lnTo>
                    <a:pt x="6010" y="4351"/>
                  </a:lnTo>
                  <a:cubicBezTo>
                    <a:pt x="6010" y="4866"/>
                    <a:pt x="4780" y="6125"/>
                    <a:pt x="2662" y="6125"/>
                  </a:cubicBezTo>
                  <a:cubicBezTo>
                    <a:pt x="1775" y="6125"/>
                    <a:pt x="859" y="6040"/>
                    <a:pt x="0" y="5868"/>
                  </a:cubicBezTo>
                  <a:lnTo>
                    <a:pt x="0" y="6011"/>
                  </a:lnTo>
                  <a:cubicBezTo>
                    <a:pt x="0" y="6526"/>
                    <a:pt x="1717" y="6927"/>
                    <a:pt x="3835" y="6927"/>
                  </a:cubicBezTo>
                  <a:cubicBezTo>
                    <a:pt x="5953" y="6927"/>
                    <a:pt x="7670" y="6526"/>
                    <a:pt x="7670" y="6011"/>
                  </a:cubicBezTo>
                  <a:lnTo>
                    <a:pt x="7670" y="659"/>
                  </a:lnTo>
                  <a:cubicBezTo>
                    <a:pt x="7670" y="402"/>
                    <a:pt x="7212" y="173"/>
                    <a:pt x="6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653986" y="3059323"/>
              <a:ext cx="662142" cy="160637"/>
            </a:xfrm>
            <a:custGeom>
              <a:avLst/>
              <a:gdLst/>
              <a:ahLst/>
              <a:cxnLst/>
              <a:rect l="l" t="t" r="r" b="b"/>
              <a:pathLst>
                <a:path w="7671" h="1861" extrusionOk="0">
                  <a:moveTo>
                    <a:pt x="3835" y="0"/>
                  </a:moveTo>
                  <a:cubicBezTo>
                    <a:pt x="1717" y="0"/>
                    <a:pt x="0" y="401"/>
                    <a:pt x="0" y="916"/>
                  </a:cubicBezTo>
                  <a:cubicBezTo>
                    <a:pt x="0" y="1431"/>
                    <a:pt x="1717" y="1861"/>
                    <a:pt x="3835" y="1861"/>
                  </a:cubicBezTo>
                  <a:cubicBezTo>
                    <a:pt x="5953" y="1861"/>
                    <a:pt x="7670" y="1431"/>
                    <a:pt x="7670" y="916"/>
                  </a:cubicBezTo>
                  <a:cubicBezTo>
                    <a:pt x="7670" y="401"/>
                    <a:pt x="5953" y="0"/>
                    <a:pt x="3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728046" y="3076586"/>
              <a:ext cx="511518" cy="108760"/>
            </a:xfrm>
            <a:custGeom>
              <a:avLst/>
              <a:gdLst/>
              <a:ahLst/>
              <a:cxnLst/>
              <a:rect l="l" t="t" r="r" b="b"/>
              <a:pathLst>
                <a:path w="5926" h="1260" extrusionOk="0">
                  <a:moveTo>
                    <a:pt x="2977" y="1"/>
                  </a:moveTo>
                  <a:cubicBezTo>
                    <a:pt x="1346" y="1"/>
                    <a:pt x="1" y="287"/>
                    <a:pt x="1" y="630"/>
                  </a:cubicBezTo>
                  <a:cubicBezTo>
                    <a:pt x="1" y="974"/>
                    <a:pt x="1346" y="1260"/>
                    <a:pt x="2977" y="1260"/>
                  </a:cubicBezTo>
                  <a:cubicBezTo>
                    <a:pt x="4609" y="1260"/>
                    <a:pt x="5925" y="1002"/>
                    <a:pt x="5925" y="630"/>
                  </a:cubicBezTo>
                  <a:cubicBezTo>
                    <a:pt x="5925" y="287"/>
                    <a:pt x="4609" y="1"/>
                    <a:pt x="2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967662" y="3051209"/>
              <a:ext cx="39620" cy="90547"/>
            </a:xfrm>
            <a:custGeom>
              <a:avLst/>
              <a:gdLst/>
              <a:ahLst/>
              <a:cxnLst/>
              <a:rect l="l" t="t" r="r" b="b"/>
              <a:pathLst>
                <a:path w="459" h="1049" extrusionOk="0">
                  <a:moveTo>
                    <a:pt x="359" y="0"/>
                  </a:moveTo>
                  <a:cubicBezTo>
                    <a:pt x="344" y="0"/>
                    <a:pt x="344" y="37"/>
                    <a:pt x="344" y="37"/>
                  </a:cubicBezTo>
                  <a:cubicBezTo>
                    <a:pt x="287" y="66"/>
                    <a:pt x="230" y="123"/>
                    <a:pt x="173" y="180"/>
                  </a:cubicBezTo>
                  <a:cubicBezTo>
                    <a:pt x="1" y="295"/>
                    <a:pt x="87" y="1010"/>
                    <a:pt x="87" y="1010"/>
                  </a:cubicBezTo>
                  <a:cubicBezTo>
                    <a:pt x="106" y="1039"/>
                    <a:pt x="125" y="1048"/>
                    <a:pt x="142" y="1048"/>
                  </a:cubicBezTo>
                  <a:cubicBezTo>
                    <a:pt x="176" y="1048"/>
                    <a:pt x="201" y="1010"/>
                    <a:pt x="201" y="1010"/>
                  </a:cubicBezTo>
                  <a:cubicBezTo>
                    <a:pt x="144" y="781"/>
                    <a:pt x="144" y="524"/>
                    <a:pt x="201" y="295"/>
                  </a:cubicBezTo>
                  <a:cubicBezTo>
                    <a:pt x="230" y="209"/>
                    <a:pt x="402" y="180"/>
                    <a:pt x="430" y="180"/>
                  </a:cubicBezTo>
                  <a:cubicBezTo>
                    <a:pt x="459" y="180"/>
                    <a:pt x="430" y="8"/>
                    <a:pt x="373" y="8"/>
                  </a:cubicBezTo>
                  <a:cubicBezTo>
                    <a:pt x="367" y="3"/>
                    <a:pt x="363" y="0"/>
                    <a:pt x="35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2682521" y="2998555"/>
              <a:ext cx="1886987" cy="649108"/>
            </a:xfrm>
            <a:custGeom>
              <a:avLst/>
              <a:gdLst/>
              <a:ahLst/>
              <a:cxnLst/>
              <a:rect l="l" t="t" r="r" b="b"/>
              <a:pathLst>
                <a:path w="21861" h="7520" extrusionOk="0">
                  <a:moveTo>
                    <a:pt x="8991" y="1"/>
                  </a:moveTo>
                  <a:cubicBezTo>
                    <a:pt x="8382" y="1"/>
                    <a:pt x="7767" y="7"/>
                    <a:pt x="7150" y="17"/>
                  </a:cubicBezTo>
                  <a:cubicBezTo>
                    <a:pt x="482" y="103"/>
                    <a:pt x="139" y="3394"/>
                    <a:pt x="139" y="3394"/>
                  </a:cubicBezTo>
                  <a:cubicBezTo>
                    <a:pt x="0" y="6732"/>
                    <a:pt x="5358" y="7520"/>
                    <a:pt x="10460" y="7520"/>
                  </a:cubicBezTo>
                  <a:cubicBezTo>
                    <a:pt x="13802" y="7520"/>
                    <a:pt x="17034" y="7182"/>
                    <a:pt x="18541" y="7001"/>
                  </a:cubicBezTo>
                  <a:cubicBezTo>
                    <a:pt x="19400" y="6886"/>
                    <a:pt x="20201" y="6485"/>
                    <a:pt x="20802" y="5884"/>
                  </a:cubicBezTo>
                  <a:cubicBezTo>
                    <a:pt x="21632" y="5112"/>
                    <a:pt x="21861" y="3938"/>
                    <a:pt x="21403" y="2937"/>
                  </a:cubicBezTo>
                  <a:cubicBezTo>
                    <a:pt x="20416" y="573"/>
                    <a:pt x="14974" y="1"/>
                    <a:pt x="8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2682521" y="3007446"/>
              <a:ext cx="1889490" cy="642720"/>
            </a:xfrm>
            <a:custGeom>
              <a:avLst/>
              <a:gdLst/>
              <a:ahLst/>
              <a:cxnLst/>
              <a:rect l="l" t="t" r="r" b="b"/>
              <a:pathLst>
                <a:path w="21890" h="7446" extrusionOk="0">
                  <a:moveTo>
                    <a:pt x="12846" y="0"/>
                  </a:moveTo>
                  <a:cubicBezTo>
                    <a:pt x="12703" y="487"/>
                    <a:pt x="12445" y="945"/>
                    <a:pt x="12102" y="1317"/>
                  </a:cubicBezTo>
                  <a:cubicBezTo>
                    <a:pt x="11472" y="1946"/>
                    <a:pt x="10671" y="2347"/>
                    <a:pt x="9812" y="2433"/>
                  </a:cubicBezTo>
                  <a:cubicBezTo>
                    <a:pt x="7032" y="2784"/>
                    <a:pt x="4231" y="2959"/>
                    <a:pt x="1427" y="2959"/>
                  </a:cubicBezTo>
                  <a:cubicBezTo>
                    <a:pt x="1026" y="2959"/>
                    <a:pt x="625" y="2955"/>
                    <a:pt x="225" y="2948"/>
                  </a:cubicBezTo>
                  <a:cubicBezTo>
                    <a:pt x="167" y="3063"/>
                    <a:pt x="139" y="3177"/>
                    <a:pt x="139" y="3320"/>
                  </a:cubicBezTo>
                  <a:cubicBezTo>
                    <a:pt x="0" y="6657"/>
                    <a:pt x="5358" y="7446"/>
                    <a:pt x="10460" y="7446"/>
                  </a:cubicBezTo>
                  <a:cubicBezTo>
                    <a:pt x="13802" y="7446"/>
                    <a:pt x="17034" y="7107"/>
                    <a:pt x="18541" y="6926"/>
                  </a:cubicBezTo>
                  <a:cubicBezTo>
                    <a:pt x="19400" y="6812"/>
                    <a:pt x="20201" y="6411"/>
                    <a:pt x="20802" y="5810"/>
                  </a:cubicBezTo>
                  <a:cubicBezTo>
                    <a:pt x="21632" y="5037"/>
                    <a:pt x="21889" y="3835"/>
                    <a:pt x="21403" y="2834"/>
                  </a:cubicBezTo>
                  <a:cubicBezTo>
                    <a:pt x="20630" y="973"/>
                    <a:pt x="17167" y="229"/>
                    <a:pt x="12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2711783" y="3074169"/>
              <a:ext cx="1857725" cy="574011"/>
            </a:xfrm>
            <a:custGeom>
              <a:avLst/>
              <a:gdLst/>
              <a:ahLst/>
              <a:cxnLst/>
              <a:rect l="l" t="t" r="r" b="b"/>
              <a:pathLst>
                <a:path w="21522" h="6650" extrusionOk="0">
                  <a:moveTo>
                    <a:pt x="17944" y="0"/>
                  </a:moveTo>
                  <a:lnTo>
                    <a:pt x="17944" y="0"/>
                  </a:lnTo>
                  <a:cubicBezTo>
                    <a:pt x="18288" y="944"/>
                    <a:pt x="18030" y="2032"/>
                    <a:pt x="17286" y="2747"/>
                  </a:cubicBezTo>
                  <a:cubicBezTo>
                    <a:pt x="16685" y="3348"/>
                    <a:pt x="15884" y="3749"/>
                    <a:pt x="15025" y="3864"/>
                  </a:cubicBezTo>
                  <a:cubicBezTo>
                    <a:pt x="13506" y="4045"/>
                    <a:pt x="10254" y="4389"/>
                    <a:pt x="6901" y="4389"/>
                  </a:cubicBezTo>
                  <a:cubicBezTo>
                    <a:pt x="4441" y="4389"/>
                    <a:pt x="1926" y="4204"/>
                    <a:pt x="0" y="3635"/>
                  </a:cubicBezTo>
                  <a:lnTo>
                    <a:pt x="0" y="3635"/>
                  </a:lnTo>
                  <a:cubicBezTo>
                    <a:pt x="982" y="6041"/>
                    <a:pt x="5643" y="6649"/>
                    <a:pt x="10112" y="6649"/>
                  </a:cubicBezTo>
                  <a:cubicBezTo>
                    <a:pt x="13457" y="6649"/>
                    <a:pt x="16695" y="6308"/>
                    <a:pt x="18202" y="6125"/>
                  </a:cubicBezTo>
                  <a:cubicBezTo>
                    <a:pt x="19089" y="6010"/>
                    <a:pt x="19890" y="5609"/>
                    <a:pt x="20491" y="5008"/>
                  </a:cubicBezTo>
                  <a:cubicBezTo>
                    <a:pt x="21293" y="4236"/>
                    <a:pt x="21522" y="3062"/>
                    <a:pt x="21064" y="2061"/>
                  </a:cubicBezTo>
                  <a:cubicBezTo>
                    <a:pt x="20663" y="1088"/>
                    <a:pt x="19547" y="429"/>
                    <a:pt x="179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2770996" y="3151250"/>
              <a:ext cx="111263" cy="75614"/>
            </a:xfrm>
            <a:custGeom>
              <a:avLst/>
              <a:gdLst/>
              <a:ahLst/>
              <a:cxnLst/>
              <a:rect l="l" t="t" r="r" b="b"/>
              <a:pathLst>
                <a:path w="1289" h="876" extrusionOk="0">
                  <a:moveTo>
                    <a:pt x="1013" y="1"/>
                  </a:moveTo>
                  <a:cubicBezTo>
                    <a:pt x="866" y="1"/>
                    <a:pt x="666" y="70"/>
                    <a:pt x="488" y="195"/>
                  </a:cubicBezTo>
                  <a:cubicBezTo>
                    <a:pt x="173" y="366"/>
                    <a:pt x="1" y="652"/>
                    <a:pt x="87" y="796"/>
                  </a:cubicBezTo>
                  <a:cubicBezTo>
                    <a:pt x="119" y="850"/>
                    <a:pt x="184" y="875"/>
                    <a:pt x="270" y="875"/>
                  </a:cubicBezTo>
                  <a:cubicBezTo>
                    <a:pt x="410" y="875"/>
                    <a:pt x="606" y="806"/>
                    <a:pt x="802" y="681"/>
                  </a:cubicBezTo>
                  <a:cubicBezTo>
                    <a:pt x="1117" y="481"/>
                    <a:pt x="1289" y="223"/>
                    <a:pt x="1203" y="80"/>
                  </a:cubicBezTo>
                  <a:cubicBezTo>
                    <a:pt x="1171" y="26"/>
                    <a:pt x="1101" y="1"/>
                    <a:pt x="1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a:off x="2758653" y="2654237"/>
              <a:ext cx="1752073" cy="511345"/>
            </a:xfrm>
            <a:custGeom>
              <a:avLst/>
              <a:gdLst/>
              <a:ahLst/>
              <a:cxnLst/>
              <a:rect l="l" t="t" r="r" b="b"/>
              <a:pathLst>
                <a:path w="20298" h="5924" extrusionOk="0">
                  <a:moveTo>
                    <a:pt x="9092" y="0"/>
                  </a:moveTo>
                  <a:cubicBezTo>
                    <a:pt x="8360" y="0"/>
                    <a:pt x="7615" y="37"/>
                    <a:pt x="6869" y="114"/>
                  </a:cubicBezTo>
                  <a:cubicBezTo>
                    <a:pt x="1" y="830"/>
                    <a:pt x="2806" y="3434"/>
                    <a:pt x="2806" y="3434"/>
                  </a:cubicBezTo>
                  <a:cubicBezTo>
                    <a:pt x="3997" y="5143"/>
                    <a:pt x="7823" y="5924"/>
                    <a:pt x="11418" y="5924"/>
                  </a:cubicBezTo>
                  <a:cubicBezTo>
                    <a:pt x="14386" y="5924"/>
                    <a:pt x="17196" y="5391"/>
                    <a:pt x="18231" y="4407"/>
                  </a:cubicBezTo>
                  <a:cubicBezTo>
                    <a:pt x="20298" y="2443"/>
                    <a:pt x="15109" y="0"/>
                    <a:pt x="90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2958822" y="2686261"/>
              <a:ext cx="1509434" cy="480357"/>
            </a:xfrm>
            <a:custGeom>
              <a:avLst/>
              <a:gdLst/>
              <a:ahLst/>
              <a:cxnLst/>
              <a:rect l="l" t="t" r="r" b="b"/>
              <a:pathLst>
                <a:path w="17487" h="5565" extrusionOk="0">
                  <a:moveTo>
                    <a:pt x="10789" y="1"/>
                  </a:moveTo>
                  <a:lnTo>
                    <a:pt x="10789" y="1"/>
                  </a:lnTo>
                  <a:cubicBezTo>
                    <a:pt x="10818" y="401"/>
                    <a:pt x="10646" y="802"/>
                    <a:pt x="10332" y="1060"/>
                  </a:cubicBezTo>
                  <a:cubicBezTo>
                    <a:pt x="9285" y="2066"/>
                    <a:pt x="6470" y="2600"/>
                    <a:pt x="3494" y="2600"/>
                  </a:cubicBezTo>
                  <a:cubicBezTo>
                    <a:pt x="2322" y="2600"/>
                    <a:pt x="1124" y="2517"/>
                    <a:pt x="0" y="2348"/>
                  </a:cubicBezTo>
                  <a:lnTo>
                    <a:pt x="0" y="2348"/>
                  </a:lnTo>
                  <a:cubicBezTo>
                    <a:pt x="115" y="2605"/>
                    <a:pt x="258" y="2834"/>
                    <a:pt x="487" y="3063"/>
                  </a:cubicBezTo>
                  <a:cubicBezTo>
                    <a:pt x="1680" y="4775"/>
                    <a:pt x="5519" y="5565"/>
                    <a:pt x="9120" y="5565"/>
                  </a:cubicBezTo>
                  <a:cubicBezTo>
                    <a:pt x="12080" y="5565"/>
                    <a:pt x="14879" y="5031"/>
                    <a:pt x="15912" y="4036"/>
                  </a:cubicBezTo>
                  <a:cubicBezTo>
                    <a:pt x="17486" y="2548"/>
                    <a:pt x="14825" y="745"/>
                    <a:pt x="10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a:off x="2998269" y="2775253"/>
              <a:ext cx="1425534" cy="391364"/>
            </a:xfrm>
            <a:custGeom>
              <a:avLst/>
              <a:gdLst/>
              <a:ahLst/>
              <a:cxnLst/>
              <a:rect l="l" t="t" r="r" b="b"/>
              <a:pathLst>
                <a:path w="16515" h="4534" extrusionOk="0">
                  <a:moveTo>
                    <a:pt x="13824" y="0"/>
                  </a:moveTo>
                  <a:lnTo>
                    <a:pt x="13824" y="0"/>
                  </a:lnTo>
                  <a:cubicBezTo>
                    <a:pt x="14196" y="515"/>
                    <a:pt x="14110" y="1231"/>
                    <a:pt x="13595" y="1631"/>
                  </a:cubicBezTo>
                  <a:cubicBezTo>
                    <a:pt x="12543" y="2621"/>
                    <a:pt x="9723" y="3154"/>
                    <a:pt x="6749" y="3154"/>
                  </a:cubicBezTo>
                  <a:cubicBezTo>
                    <a:pt x="4305" y="3154"/>
                    <a:pt x="1757" y="2794"/>
                    <a:pt x="1" y="2032"/>
                  </a:cubicBezTo>
                  <a:lnTo>
                    <a:pt x="1" y="2032"/>
                  </a:lnTo>
                  <a:cubicBezTo>
                    <a:pt x="1210" y="3744"/>
                    <a:pt x="5048" y="4534"/>
                    <a:pt x="8648" y="4534"/>
                  </a:cubicBezTo>
                  <a:cubicBezTo>
                    <a:pt x="11609" y="4534"/>
                    <a:pt x="14409" y="4000"/>
                    <a:pt x="15455" y="3005"/>
                  </a:cubicBezTo>
                  <a:cubicBezTo>
                    <a:pt x="16514" y="2003"/>
                    <a:pt x="15684" y="887"/>
                    <a:pt x="13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a:off x="3018035" y="2757558"/>
              <a:ext cx="252133" cy="75787"/>
            </a:xfrm>
            <a:custGeom>
              <a:avLst/>
              <a:gdLst/>
              <a:ahLst/>
              <a:cxnLst/>
              <a:rect l="l" t="t" r="r" b="b"/>
              <a:pathLst>
                <a:path w="2921" h="878" extrusionOk="0">
                  <a:moveTo>
                    <a:pt x="2350" y="1"/>
                  </a:moveTo>
                  <a:cubicBezTo>
                    <a:pt x="2086" y="1"/>
                    <a:pt x="1744" y="37"/>
                    <a:pt x="1375" y="119"/>
                  </a:cubicBezTo>
                  <a:cubicBezTo>
                    <a:pt x="602" y="291"/>
                    <a:pt x="1" y="577"/>
                    <a:pt x="58" y="749"/>
                  </a:cubicBezTo>
                  <a:cubicBezTo>
                    <a:pt x="87" y="835"/>
                    <a:pt x="273" y="878"/>
                    <a:pt x="545" y="878"/>
                  </a:cubicBezTo>
                  <a:cubicBezTo>
                    <a:pt x="817" y="878"/>
                    <a:pt x="1174" y="835"/>
                    <a:pt x="1546" y="749"/>
                  </a:cubicBezTo>
                  <a:cubicBezTo>
                    <a:pt x="2319" y="577"/>
                    <a:pt x="2920" y="291"/>
                    <a:pt x="2863" y="119"/>
                  </a:cubicBezTo>
                  <a:cubicBezTo>
                    <a:pt x="2833" y="44"/>
                    <a:pt x="2639" y="1"/>
                    <a:pt x="2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a:off x="3069912" y="2357134"/>
              <a:ext cx="1184880" cy="439529"/>
            </a:xfrm>
            <a:custGeom>
              <a:avLst/>
              <a:gdLst/>
              <a:ahLst/>
              <a:cxnLst/>
              <a:rect l="l" t="t" r="r" b="b"/>
              <a:pathLst>
                <a:path w="13727" h="5092" extrusionOk="0">
                  <a:moveTo>
                    <a:pt x="6542" y="1"/>
                  </a:moveTo>
                  <a:cubicBezTo>
                    <a:pt x="3525" y="1"/>
                    <a:pt x="328" y="422"/>
                    <a:pt x="173" y="2011"/>
                  </a:cubicBezTo>
                  <a:cubicBezTo>
                    <a:pt x="173" y="2011"/>
                    <a:pt x="1" y="4443"/>
                    <a:pt x="6870" y="5016"/>
                  </a:cubicBezTo>
                  <a:cubicBezTo>
                    <a:pt x="7497" y="5068"/>
                    <a:pt x="8065" y="5091"/>
                    <a:pt x="8579" y="5091"/>
                  </a:cubicBezTo>
                  <a:cubicBezTo>
                    <a:pt x="13727" y="5091"/>
                    <a:pt x="13538" y="2726"/>
                    <a:pt x="13538" y="2726"/>
                  </a:cubicBezTo>
                  <a:cubicBezTo>
                    <a:pt x="13538" y="2726"/>
                    <a:pt x="13509" y="580"/>
                    <a:pt x="10390" y="208"/>
                  </a:cubicBezTo>
                  <a:cubicBezTo>
                    <a:pt x="9382" y="97"/>
                    <a:pt x="7982" y="1"/>
                    <a:pt x="6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a:off x="3084758" y="2380008"/>
              <a:ext cx="1170034" cy="416655"/>
            </a:xfrm>
            <a:custGeom>
              <a:avLst/>
              <a:gdLst/>
              <a:ahLst/>
              <a:cxnLst/>
              <a:rect l="l" t="t" r="r" b="b"/>
              <a:pathLst>
                <a:path w="13555" h="4827" extrusionOk="0">
                  <a:moveTo>
                    <a:pt x="10504" y="0"/>
                  </a:moveTo>
                  <a:cubicBezTo>
                    <a:pt x="10532" y="57"/>
                    <a:pt x="10532" y="143"/>
                    <a:pt x="10532" y="200"/>
                  </a:cubicBezTo>
                  <a:cubicBezTo>
                    <a:pt x="10532" y="200"/>
                    <a:pt x="10722" y="2566"/>
                    <a:pt x="5574" y="2566"/>
                  </a:cubicBezTo>
                  <a:cubicBezTo>
                    <a:pt x="5059" y="2566"/>
                    <a:pt x="4491" y="2542"/>
                    <a:pt x="3864" y="2490"/>
                  </a:cubicBezTo>
                  <a:cubicBezTo>
                    <a:pt x="2548" y="2404"/>
                    <a:pt x="1260" y="2175"/>
                    <a:pt x="1" y="1803"/>
                  </a:cubicBezTo>
                  <a:lnTo>
                    <a:pt x="1" y="1803"/>
                  </a:lnTo>
                  <a:cubicBezTo>
                    <a:pt x="58" y="2204"/>
                    <a:pt x="516" y="4236"/>
                    <a:pt x="6698" y="4751"/>
                  </a:cubicBezTo>
                  <a:cubicBezTo>
                    <a:pt x="7325" y="4803"/>
                    <a:pt x="7893" y="4826"/>
                    <a:pt x="8407" y="4826"/>
                  </a:cubicBezTo>
                  <a:cubicBezTo>
                    <a:pt x="13555" y="4826"/>
                    <a:pt x="13366" y="2461"/>
                    <a:pt x="13366" y="2461"/>
                  </a:cubicBezTo>
                  <a:cubicBezTo>
                    <a:pt x="13366" y="2461"/>
                    <a:pt x="13337" y="487"/>
                    <a:pt x="10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a:off x="3084758" y="2473835"/>
              <a:ext cx="1170034" cy="322827"/>
            </a:xfrm>
            <a:custGeom>
              <a:avLst/>
              <a:gdLst/>
              <a:ahLst/>
              <a:cxnLst/>
              <a:rect l="l" t="t" r="r" b="b"/>
              <a:pathLst>
                <a:path w="13555" h="3740" extrusionOk="0">
                  <a:moveTo>
                    <a:pt x="12736" y="1"/>
                  </a:moveTo>
                  <a:lnTo>
                    <a:pt x="12736" y="1"/>
                  </a:lnTo>
                  <a:cubicBezTo>
                    <a:pt x="12765" y="86"/>
                    <a:pt x="12765" y="172"/>
                    <a:pt x="12793" y="287"/>
                  </a:cubicBezTo>
                  <a:cubicBezTo>
                    <a:pt x="12793" y="287"/>
                    <a:pt x="12959" y="2652"/>
                    <a:pt x="7829" y="2652"/>
                  </a:cubicBezTo>
                  <a:cubicBezTo>
                    <a:pt x="7316" y="2652"/>
                    <a:pt x="6750" y="2628"/>
                    <a:pt x="6125" y="2576"/>
                  </a:cubicBezTo>
                  <a:cubicBezTo>
                    <a:pt x="2405" y="2261"/>
                    <a:pt x="745" y="1403"/>
                    <a:pt x="1" y="687"/>
                  </a:cubicBezTo>
                  <a:lnTo>
                    <a:pt x="1" y="687"/>
                  </a:lnTo>
                  <a:cubicBezTo>
                    <a:pt x="1" y="1031"/>
                    <a:pt x="401" y="3149"/>
                    <a:pt x="6698" y="3664"/>
                  </a:cubicBezTo>
                  <a:cubicBezTo>
                    <a:pt x="7325" y="3716"/>
                    <a:pt x="7893" y="3739"/>
                    <a:pt x="8407" y="3739"/>
                  </a:cubicBezTo>
                  <a:cubicBezTo>
                    <a:pt x="13555" y="3739"/>
                    <a:pt x="13366" y="1374"/>
                    <a:pt x="13366" y="1374"/>
                  </a:cubicBezTo>
                  <a:cubicBezTo>
                    <a:pt x="13337" y="859"/>
                    <a:pt x="13108" y="373"/>
                    <a:pt x="12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a:off x="3141555" y="2491702"/>
              <a:ext cx="170563" cy="47993"/>
            </a:xfrm>
            <a:custGeom>
              <a:avLst/>
              <a:gdLst/>
              <a:ahLst/>
              <a:cxnLst/>
              <a:rect l="l" t="t" r="r" b="b"/>
              <a:pathLst>
                <a:path w="1976" h="556" extrusionOk="0">
                  <a:moveTo>
                    <a:pt x="621" y="1"/>
                  </a:moveTo>
                  <a:cubicBezTo>
                    <a:pt x="279" y="1"/>
                    <a:pt x="22" y="59"/>
                    <a:pt x="1" y="166"/>
                  </a:cubicBezTo>
                  <a:cubicBezTo>
                    <a:pt x="1" y="309"/>
                    <a:pt x="430" y="480"/>
                    <a:pt x="974" y="538"/>
                  </a:cubicBezTo>
                  <a:cubicBezTo>
                    <a:pt x="1084" y="550"/>
                    <a:pt x="1191" y="556"/>
                    <a:pt x="1292" y="556"/>
                  </a:cubicBezTo>
                  <a:cubicBezTo>
                    <a:pt x="1664" y="556"/>
                    <a:pt x="1947" y="478"/>
                    <a:pt x="1947" y="366"/>
                  </a:cubicBezTo>
                  <a:cubicBezTo>
                    <a:pt x="1976" y="223"/>
                    <a:pt x="1546" y="80"/>
                    <a:pt x="1003" y="22"/>
                  </a:cubicBezTo>
                  <a:cubicBezTo>
                    <a:pt x="869" y="8"/>
                    <a:pt x="740"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a:off x="3334301" y="2535637"/>
              <a:ext cx="64307" cy="29693"/>
            </a:xfrm>
            <a:custGeom>
              <a:avLst/>
              <a:gdLst/>
              <a:ahLst/>
              <a:cxnLst/>
              <a:rect l="l" t="t" r="r" b="b"/>
              <a:pathLst>
                <a:path w="745" h="344" extrusionOk="0">
                  <a:moveTo>
                    <a:pt x="372" y="0"/>
                  </a:moveTo>
                  <a:cubicBezTo>
                    <a:pt x="172" y="0"/>
                    <a:pt x="0" y="57"/>
                    <a:pt x="0" y="143"/>
                  </a:cubicBezTo>
                  <a:cubicBezTo>
                    <a:pt x="0" y="229"/>
                    <a:pt x="172" y="315"/>
                    <a:pt x="372" y="343"/>
                  </a:cubicBezTo>
                  <a:cubicBezTo>
                    <a:pt x="573" y="343"/>
                    <a:pt x="744" y="286"/>
                    <a:pt x="744" y="200"/>
                  </a:cubicBezTo>
                  <a:cubicBezTo>
                    <a:pt x="744" y="86"/>
                    <a:pt x="544" y="29"/>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a:off x="3156401" y="2129430"/>
              <a:ext cx="965979" cy="287696"/>
            </a:xfrm>
            <a:custGeom>
              <a:avLst/>
              <a:gdLst/>
              <a:ahLst/>
              <a:cxnLst/>
              <a:rect l="l" t="t" r="r" b="b"/>
              <a:pathLst>
                <a:path w="11191" h="3333" extrusionOk="0">
                  <a:moveTo>
                    <a:pt x="6563" y="0"/>
                  </a:moveTo>
                  <a:cubicBezTo>
                    <a:pt x="5968" y="0"/>
                    <a:pt x="5292" y="30"/>
                    <a:pt x="4522" y="98"/>
                  </a:cubicBezTo>
                  <a:cubicBezTo>
                    <a:pt x="1" y="528"/>
                    <a:pt x="1460" y="2331"/>
                    <a:pt x="1460" y="2331"/>
                  </a:cubicBezTo>
                  <a:cubicBezTo>
                    <a:pt x="2233" y="3275"/>
                    <a:pt x="3177" y="3304"/>
                    <a:pt x="7184" y="3332"/>
                  </a:cubicBezTo>
                  <a:cubicBezTo>
                    <a:pt x="11191" y="3332"/>
                    <a:pt x="10990" y="1815"/>
                    <a:pt x="10676" y="1214"/>
                  </a:cubicBezTo>
                  <a:cubicBezTo>
                    <a:pt x="10414" y="716"/>
                    <a:pt x="9463" y="0"/>
                    <a:pt x="6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a:off x="3262658" y="2130466"/>
              <a:ext cx="859377" cy="286660"/>
            </a:xfrm>
            <a:custGeom>
              <a:avLst/>
              <a:gdLst/>
              <a:ahLst/>
              <a:cxnLst/>
              <a:rect l="l" t="t" r="r" b="b"/>
              <a:pathLst>
                <a:path w="9956" h="3321" extrusionOk="0">
                  <a:moveTo>
                    <a:pt x="5438" y="0"/>
                  </a:moveTo>
                  <a:cubicBezTo>
                    <a:pt x="5552" y="687"/>
                    <a:pt x="5037" y="1660"/>
                    <a:pt x="1832" y="1660"/>
                  </a:cubicBezTo>
                  <a:lnTo>
                    <a:pt x="0" y="1660"/>
                  </a:lnTo>
                  <a:cubicBezTo>
                    <a:pt x="0" y="1889"/>
                    <a:pt x="86" y="2147"/>
                    <a:pt x="229" y="2347"/>
                  </a:cubicBezTo>
                  <a:cubicBezTo>
                    <a:pt x="1002" y="3263"/>
                    <a:pt x="1946" y="3320"/>
                    <a:pt x="5953" y="3320"/>
                  </a:cubicBezTo>
                  <a:cubicBezTo>
                    <a:pt x="5990" y="3321"/>
                    <a:pt x="6026" y="3321"/>
                    <a:pt x="6062" y="3321"/>
                  </a:cubicBezTo>
                  <a:cubicBezTo>
                    <a:pt x="9956" y="3321"/>
                    <a:pt x="9756" y="1798"/>
                    <a:pt x="9445" y="1202"/>
                  </a:cubicBezTo>
                  <a:cubicBezTo>
                    <a:pt x="9187" y="716"/>
                    <a:pt x="8271" y="0"/>
                    <a:pt x="54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a:off x="3267578" y="2192182"/>
              <a:ext cx="854802" cy="224943"/>
            </a:xfrm>
            <a:custGeom>
              <a:avLst/>
              <a:gdLst/>
              <a:ahLst/>
              <a:cxnLst/>
              <a:rect l="l" t="t" r="r" b="b"/>
              <a:pathLst>
                <a:path w="9903" h="2606" extrusionOk="0">
                  <a:moveTo>
                    <a:pt x="8901" y="1"/>
                  </a:moveTo>
                  <a:lnTo>
                    <a:pt x="8901" y="1"/>
                  </a:lnTo>
                  <a:cubicBezTo>
                    <a:pt x="9073" y="688"/>
                    <a:pt x="8729" y="1775"/>
                    <a:pt x="5324" y="1775"/>
                  </a:cubicBezTo>
                  <a:cubicBezTo>
                    <a:pt x="1947" y="1775"/>
                    <a:pt x="745" y="1747"/>
                    <a:pt x="0" y="1174"/>
                  </a:cubicBezTo>
                  <a:lnTo>
                    <a:pt x="0" y="1174"/>
                  </a:lnTo>
                  <a:cubicBezTo>
                    <a:pt x="29" y="1317"/>
                    <a:pt x="86" y="1489"/>
                    <a:pt x="201" y="1604"/>
                  </a:cubicBezTo>
                  <a:cubicBezTo>
                    <a:pt x="973" y="2548"/>
                    <a:pt x="1918" y="2605"/>
                    <a:pt x="5925" y="2605"/>
                  </a:cubicBezTo>
                  <a:cubicBezTo>
                    <a:pt x="9903" y="2605"/>
                    <a:pt x="9702" y="1088"/>
                    <a:pt x="9388" y="487"/>
                  </a:cubicBezTo>
                  <a:cubicBezTo>
                    <a:pt x="9273" y="287"/>
                    <a:pt x="9101" y="115"/>
                    <a:pt x="8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a:off x="3304608" y="2197189"/>
              <a:ext cx="138453" cy="49460"/>
            </a:xfrm>
            <a:custGeom>
              <a:avLst/>
              <a:gdLst/>
              <a:ahLst/>
              <a:cxnLst/>
              <a:rect l="l" t="t" r="r" b="b"/>
              <a:pathLst>
                <a:path w="1604" h="573" extrusionOk="0">
                  <a:moveTo>
                    <a:pt x="1296" y="0"/>
                  </a:moveTo>
                  <a:cubicBezTo>
                    <a:pt x="1153" y="0"/>
                    <a:pt x="959" y="29"/>
                    <a:pt x="745" y="86"/>
                  </a:cubicBezTo>
                  <a:cubicBezTo>
                    <a:pt x="316" y="201"/>
                    <a:pt x="1" y="372"/>
                    <a:pt x="29" y="487"/>
                  </a:cubicBezTo>
                  <a:cubicBezTo>
                    <a:pt x="44" y="544"/>
                    <a:pt x="137" y="573"/>
                    <a:pt x="280" y="573"/>
                  </a:cubicBezTo>
                  <a:cubicBezTo>
                    <a:pt x="423" y="573"/>
                    <a:pt x="616" y="544"/>
                    <a:pt x="831" y="487"/>
                  </a:cubicBezTo>
                  <a:cubicBezTo>
                    <a:pt x="1260" y="372"/>
                    <a:pt x="1603" y="201"/>
                    <a:pt x="1546" y="86"/>
                  </a:cubicBezTo>
                  <a:cubicBezTo>
                    <a:pt x="1532" y="29"/>
                    <a:pt x="1439" y="0"/>
                    <a:pt x="1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a:off x="1582843" y="3229799"/>
              <a:ext cx="1297007" cy="474315"/>
            </a:xfrm>
            <a:custGeom>
              <a:avLst/>
              <a:gdLst/>
              <a:ahLst/>
              <a:cxnLst/>
              <a:rect l="l" t="t" r="r" b="b"/>
              <a:pathLst>
                <a:path w="15026" h="5495" extrusionOk="0">
                  <a:moveTo>
                    <a:pt x="0" y="0"/>
                  </a:moveTo>
                  <a:cubicBezTo>
                    <a:pt x="0" y="3034"/>
                    <a:pt x="2461" y="5495"/>
                    <a:pt x="5495" y="5495"/>
                  </a:cubicBezTo>
                  <a:lnTo>
                    <a:pt x="9530" y="5495"/>
                  </a:lnTo>
                  <a:cubicBezTo>
                    <a:pt x="12564" y="5495"/>
                    <a:pt x="15025" y="3034"/>
                    <a:pt x="150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a:off x="1642142" y="3229799"/>
              <a:ext cx="1237707" cy="474315"/>
            </a:xfrm>
            <a:custGeom>
              <a:avLst/>
              <a:gdLst/>
              <a:ahLst/>
              <a:cxnLst/>
              <a:rect l="l" t="t" r="r" b="b"/>
              <a:pathLst>
                <a:path w="14339" h="5495" extrusionOk="0">
                  <a:moveTo>
                    <a:pt x="10704" y="0"/>
                  </a:moveTo>
                  <a:cubicBezTo>
                    <a:pt x="9759" y="1803"/>
                    <a:pt x="7870" y="2948"/>
                    <a:pt x="5838" y="2948"/>
                  </a:cubicBezTo>
                  <a:lnTo>
                    <a:pt x="1803" y="2948"/>
                  </a:lnTo>
                  <a:cubicBezTo>
                    <a:pt x="1173" y="2948"/>
                    <a:pt x="572" y="2833"/>
                    <a:pt x="0" y="2633"/>
                  </a:cubicBezTo>
                  <a:lnTo>
                    <a:pt x="0" y="2633"/>
                  </a:lnTo>
                  <a:cubicBezTo>
                    <a:pt x="973" y="4407"/>
                    <a:pt x="2805" y="5495"/>
                    <a:pt x="4808" y="5495"/>
                  </a:cubicBezTo>
                  <a:lnTo>
                    <a:pt x="8872" y="5495"/>
                  </a:lnTo>
                  <a:cubicBezTo>
                    <a:pt x="11877" y="5495"/>
                    <a:pt x="14338" y="3034"/>
                    <a:pt x="14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a:off x="1659406" y="3229799"/>
              <a:ext cx="1220443" cy="474315"/>
            </a:xfrm>
            <a:custGeom>
              <a:avLst/>
              <a:gdLst/>
              <a:ahLst/>
              <a:cxnLst/>
              <a:rect l="l" t="t" r="r" b="b"/>
              <a:pathLst>
                <a:path w="14139" h="5495" extrusionOk="0">
                  <a:moveTo>
                    <a:pt x="13280" y="0"/>
                  </a:moveTo>
                  <a:cubicBezTo>
                    <a:pt x="12822" y="2633"/>
                    <a:pt x="10532" y="4550"/>
                    <a:pt x="7871" y="4550"/>
                  </a:cubicBezTo>
                  <a:lnTo>
                    <a:pt x="3835" y="4550"/>
                  </a:lnTo>
                  <a:cubicBezTo>
                    <a:pt x="2404" y="4550"/>
                    <a:pt x="1031" y="4007"/>
                    <a:pt x="0" y="3005"/>
                  </a:cubicBezTo>
                  <a:lnTo>
                    <a:pt x="0" y="3005"/>
                  </a:lnTo>
                  <a:cubicBezTo>
                    <a:pt x="1031" y="4550"/>
                    <a:pt x="2748" y="5495"/>
                    <a:pt x="4608" y="5495"/>
                  </a:cubicBezTo>
                  <a:lnTo>
                    <a:pt x="8643" y="5495"/>
                  </a:lnTo>
                  <a:cubicBezTo>
                    <a:pt x="11677" y="5495"/>
                    <a:pt x="14138" y="3034"/>
                    <a:pt x="14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5"/>
            <p:cNvSpPr/>
            <p:nvPr/>
          </p:nvSpPr>
          <p:spPr>
            <a:xfrm>
              <a:off x="1582843" y="3096353"/>
              <a:ext cx="1297007" cy="266894"/>
            </a:xfrm>
            <a:custGeom>
              <a:avLst/>
              <a:gdLst/>
              <a:ahLst/>
              <a:cxnLst/>
              <a:rect l="l" t="t" r="r" b="b"/>
              <a:pathLst>
                <a:path w="15026" h="3092" extrusionOk="0">
                  <a:moveTo>
                    <a:pt x="7498" y="1"/>
                  </a:moveTo>
                  <a:cubicBezTo>
                    <a:pt x="3349" y="1"/>
                    <a:pt x="0" y="687"/>
                    <a:pt x="0" y="1546"/>
                  </a:cubicBezTo>
                  <a:cubicBezTo>
                    <a:pt x="0" y="2405"/>
                    <a:pt x="3349" y="3091"/>
                    <a:pt x="7498" y="3091"/>
                  </a:cubicBezTo>
                  <a:cubicBezTo>
                    <a:pt x="11648" y="3091"/>
                    <a:pt x="15025" y="2405"/>
                    <a:pt x="15025" y="1546"/>
                  </a:cubicBezTo>
                  <a:cubicBezTo>
                    <a:pt x="15025" y="687"/>
                    <a:pt x="11648" y="1"/>
                    <a:pt x="7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5"/>
            <p:cNvSpPr/>
            <p:nvPr/>
          </p:nvSpPr>
          <p:spPr>
            <a:xfrm>
              <a:off x="1649479" y="3108696"/>
              <a:ext cx="1163646" cy="219937"/>
            </a:xfrm>
            <a:custGeom>
              <a:avLst/>
              <a:gdLst/>
              <a:ahLst/>
              <a:cxnLst/>
              <a:rect l="l" t="t" r="r" b="b"/>
              <a:pathLst>
                <a:path w="13481" h="2548" extrusionOk="0">
                  <a:moveTo>
                    <a:pt x="6726" y="1"/>
                  </a:moveTo>
                  <a:cubicBezTo>
                    <a:pt x="3006" y="1"/>
                    <a:pt x="1" y="573"/>
                    <a:pt x="1" y="1289"/>
                  </a:cubicBezTo>
                  <a:cubicBezTo>
                    <a:pt x="1" y="1975"/>
                    <a:pt x="3006" y="2548"/>
                    <a:pt x="6726" y="2548"/>
                  </a:cubicBezTo>
                  <a:cubicBezTo>
                    <a:pt x="10447" y="2548"/>
                    <a:pt x="13481" y="1975"/>
                    <a:pt x="13481" y="1289"/>
                  </a:cubicBezTo>
                  <a:cubicBezTo>
                    <a:pt x="13481" y="573"/>
                    <a:pt x="10447" y="1"/>
                    <a:pt x="6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a:off x="1649479" y="3108696"/>
              <a:ext cx="1163646" cy="190330"/>
            </a:xfrm>
            <a:custGeom>
              <a:avLst/>
              <a:gdLst/>
              <a:ahLst/>
              <a:cxnLst/>
              <a:rect l="l" t="t" r="r" b="b"/>
              <a:pathLst>
                <a:path w="13481" h="2205" extrusionOk="0">
                  <a:moveTo>
                    <a:pt x="6726" y="1"/>
                  </a:moveTo>
                  <a:cubicBezTo>
                    <a:pt x="3006" y="1"/>
                    <a:pt x="1" y="573"/>
                    <a:pt x="1" y="1289"/>
                  </a:cubicBezTo>
                  <a:cubicBezTo>
                    <a:pt x="1" y="1289"/>
                    <a:pt x="1" y="1317"/>
                    <a:pt x="1" y="1317"/>
                  </a:cubicBezTo>
                  <a:cubicBezTo>
                    <a:pt x="1518" y="1088"/>
                    <a:pt x="3034" y="974"/>
                    <a:pt x="4551" y="974"/>
                  </a:cubicBezTo>
                  <a:cubicBezTo>
                    <a:pt x="8215" y="974"/>
                    <a:pt x="11191" y="1517"/>
                    <a:pt x="11305" y="2204"/>
                  </a:cubicBezTo>
                  <a:cubicBezTo>
                    <a:pt x="12622" y="1975"/>
                    <a:pt x="13452" y="1661"/>
                    <a:pt x="13452" y="1289"/>
                  </a:cubicBezTo>
                  <a:cubicBezTo>
                    <a:pt x="13481" y="573"/>
                    <a:pt x="10447" y="1"/>
                    <a:pt x="6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5"/>
            <p:cNvSpPr/>
            <p:nvPr/>
          </p:nvSpPr>
          <p:spPr>
            <a:xfrm>
              <a:off x="2351064" y="2897996"/>
              <a:ext cx="657221" cy="428221"/>
            </a:xfrm>
            <a:custGeom>
              <a:avLst/>
              <a:gdLst/>
              <a:ahLst/>
              <a:cxnLst/>
              <a:rect l="l" t="t" r="r" b="b"/>
              <a:pathLst>
                <a:path w="7614" h="4961" extrusionOk="0">
                  <a:moveTo>
                    <a:pt x="5891" y="1"/>
                  </a:moveTo>
                  <a:cubicBezTo>
                    <a:pt x="5101" y="1"/>
                    <a:pt x="4344" y="989"/>
                    <a:pt x="4150" y="1526"/>
                  </a:cubicBezTo>
                  <a:cubicBezTo>
                    <a:pt x="3864" y="2213"/>
                    <a:pt x="1" y="4960"/>
                    <a:pt x="1" y="4960"/>
                  </a:cubicBezTo>
                  <a:cubicBezTo>
                    <a:pt x="1060" y="4960"/>
                    <a:pt x="2119" y="4846"/>
                    <a:pt x="3177" y="4645"/>
                  </a:cubicBezTo>
                  <a:cubicBezTo>
                    <a:pt x="3177" y="4645"/>
                    <a:pt x="4494" y="2842"/>
                    <a:pt x="5353" y="2642"/>
                  </a:cubicBezTo>
                  <a:cubicBezTo>
                    <a:pt x="6182" y="2470"/>
                    <a:pt x="7613" y="1383"/>
                    <a:pt x="6669" y="381"/>
                  </a:cubicBezTo>
                  <a:cubicBezTo>
                    <a:pt x="6419" y="110"/>
                    <a:pt x="6153" y="1"/>
                    <a:pt x="5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5"/>
            <p:cNvSpPr/>
            <p:nvPr/>
          </p:nvSpPr>
          <p:spPr>
            <a:xfrm>
              <a:off x="2580840" y="2899032"/>
              <a:ext cx="427444" cy="409835"/>
            </a:xfrm>
            <a:custGeom>
              <a:avLst/>
              <a:gdLst/>
              <a:ahLst/>
              <a:cxnLst/>
              <a:rect l="l" t="t" r="r" b="b"/>
              <a:pathLst>
                <a:path w="4952" h="4748" extrusionOk="0">
                  <a:moveTo>
                    <a:pt x="3224" y="1"/>
                  </a:moveTo>
                  <a:cubicBezTo>
                    <a:pt x="3151" y="1"/>
                    <a:pt x="3078" y="9"/>
                    <a:pt x="3005" y="26"/>
                  </a:cubicBezTo>
                  <a:cubicBezTo>
                    <a:pt x="3177" y="83"/>
                    <a:pt x="3349" y="226"/>
                    <a:pt x="3492" y="369"/>
                  </a:cubicBezTo>
                  <a:cubicBezTo>
                    <a:pt x="4408" y="1428"/>
                    <a:pt x="3005" y="2516"/>
                    <a:pt x="2147" y="2744"/>
                  </a:cubicBezTo>
                  <a:cubicBezTo>
                    <a:pt x="1374" y="2916"/>
                    <a:pt x="258" y="4433"/>
                    <a:pt x="0" y="4748"/>
                  </a:cubicBezTo>
                  <a:cubicBezTo>
                    <a:pt x="315" y="4691"/>
                    <a:pt x="487" y="4662"/>
                    <a:pt x="487" y="4662"/>
                  </a:cubicBezTo>
                  <a:cubicBezTo>
                    <a:pt x="487" y="4662"/>
                    <a:pt x="1803" y="2888"/>
                    <a:pt x="2662" y="2659"/>
                  </a:cubicBezTo>
                  <a:cubicBezTo>
                    <a:pt x="3520" y="2458"/>
                    <a:pt x="4951" y="1371"/>
                    <a:pt x="4007" y="369"/>
                  </a:cubicBezTo>
                  <a:cubicBezTo>
                    <a:pt x="3823" y="139"/>
                    <a:pt x="3527" y="1"/>
                    <a:pt x="32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5"/>
            <p:cNvSpPr/>
            <p:nvPr/>
          </p:nvSpPr>
          <p:spPr>
            <a:xfrm>
              <a:off x="1165327" y="3491598"/>
              <a:ext cx="54466" cy="83210"/>
            </a:xfrm>
            <a:custGeom>
              <a:avLst/>
              <a:gdLst/>
              <a:ahLst/>
              <a:cxnLst/>
              <a:rect l="l" t="t" r="r" b="b"/>
              <a:pathLst>
                <a:path w="631" h="964" extrusionOk="0">
                  <a:moveTo>
                    <a:pt x="0" y="1"/>
                  </a:moveTo>
                  <a:lnTo>
                    <a:pt x="0" y="1"/>
                  </a:lnTo>
                  <a:cubicBezTo>
                    <a:pt x="144" y="115"/>
                    <a:pt x="258" y="258"/>
                    <a:pt x="344" y="401"/>
                  </a:cubicBezTo>
                  <a:cubicBezTo>
                    <a:pt x="430" y="573"/>
                    <a:pt x="458" y="716"/>
                    <a:pt x="487" y="916"/>
                  </a:cubicBezTo>
                  <a:lnTo>
                    <a:pt x="487" y="888"/>
                  </a:lnTo>
                  <a:cubicBezTo>
                    <a:pt x="500" y="941"/>
                    <a:pt x="532" y="963"/>
                    <a:pt x="562" y="963"/>
                  </a:cubicBezTo>
                  <a:cubicBezTo>
                    <a:pt x="597" y="963"/>
                    <a:pt x="630" y="934"/>
                    <a:pt x="630" y="888"/>
                  </a:cubicBezTo>
                  <a:cubicBezTo>
                    <a:pt x="602" y="688"/>
                    <a:pt x="516" y="516"/>
                    <a:pt x="401" y="344"/>
                  </a:cubicBezTo>
                  <a:cubicBezTo>
                    <a:pt x="287" y="201"/>
                    <a:pt x="144" y="8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5"/>
            <p:cNvSpPr/>
            <p:nvPr/>
          </p:nvSpPr>
          <p:spPr>
            <a:xfrm>
              <a:off x="1059071" y="3668462"/>
              <a:ext cx="44626" cy="75183"/>
            </a:xfrm>
            <a:custGeom>
              <a:avLst/>
              <a:gdLst/>
              <a:ahLst/>
              <a:cxnLst/>
              <a:rect l="l" t="t" r="r" b="b"/>
              <a:pathLst>
                <a:path w="517" h="871" extrusionOk="0">
                  <a:moveTo>
                    <a:pt x="455" y="0"/>
                  </a:moveTo>
                  <a:cubicBezTo>
                    <a:pt x="447" y="0"/>
                    <a:pt x="439" y="4"/>
                    <a:pt x="430" y="12"/>
                  </a:cubicBezTo>
                  <a:cubicBezTo>
                    <a:pt x="373" y="12"/>
                    <a:pt x="344" y="41"/>
                    <a:pt x="373" y="98"/>
                  </a:cubicBezTo>
                  <a:cubicBezTo>
                    <a:pt x="373" y="155"/>
                    <a:pt x="373" y="241"/>
                    <a:pt x="373" y="298"/>
                  </a:cubicBezTo>
                  <a:cubicBezTo>
                    <a:pt x="373" y="384"/>
                    <a:pt x="344" y="442"/>
                    <a:pt x="316" y="499"/>
                  </a:cubicBezTo>
                  <a:cubicBezTo>
                    <a:pt x="230" y="642"/>
                    <a:pt x="115" y="756"/>
                    <a:pt x="1" y="871"/>
                  </a:cubicBezTo>
                  <a:cubicBezTo>
                    <a:pt x="144" y="785"/>
                    <a:pt x="258" y="670"/>
                    <a:pt x="373" y="556"/>
                  </a:cubicBezTo>
                  <a:cubicBezTo>
                    <a:pt x="402" y="499"/>
                    <a:pt x="459" y="413"/>
                    <a:pt x="487" y="327"/>
                  </a:cubicBezTo>
                  <a:cubicBezTo>
                    <a:pt x="487" y="241"/>
                    <a:pt x="516" y="155"/>
                    <a:pt x="516" y="69"/>
                  </a:cubicBezTo>
                  <a:cubicBezTo>
                    <a:pt x="516" y="69"/>
                    <a:pt x="516" y="41"/>
                    <a:pt x="516" y="41"/>
                  </a:cubicBezTo>
                  <a:cubicBezTo>
                    <a:pt x="496" y="21"/>
                    <a:pt x="476" y="0"/>
                    <a:pt x="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5"/>
            <p:cNvSpPr/>
            <p:nvPr/>
          </p:nvSpPr>
          <p:spPr>
            <a:xfrm>
              <a:off x="1150481" y="3741141"/>
              <a:ext cx="17436" cy="69227"/>
            </a:xfrm>
            <a:custGeom>
              <a:avLst/>
              <a:gdLst/>
              <a:ahLst/>
              <a:cxnLst/>
              <a:rect l="l" t="t" r="r" b="b"/>
              <a:pathLst>
                <a:path w="202" h="802" extrusionOk="0">
                  <a:moveTo>
                    <a:pt x="58" y="0"/>
                  </a:moveTo>
                  <a:cubicBezTo>
                    <a:pt x="29" y="29"/>
                    <a:pt x="1" y="57"/>
                    <a:pt x="29" y="115"/>
                  </a:cubicBezTo>
                  <a:cubicBezTo>
                    <a:pt x="58" y="201"/>
                    <a:pt x="87" y="315"/>
                    <a:pt x="87" y="458"/>
                  </a:cubicBezTo>
                  <a:cubicBezTo>
                    <a:pt x="87" y="573"/>
                    <a:pt x="58" y="687"/>
                    <a:pt x="1" y="802"/>
                  </a:cubicBezTo>
                  <a:cubicBezTo>
                    <a:pt x="87" y="716"/>
                    <a:pt x="144" y="601"/>
                    <a:pt x="172" y="458"/>
                  </a:cubicBezTo>
                  <a:cubicBezTo>
                    <a:pt x="201" y="344"/>
                    <a:pt x="201" y="201"/>
                    <a:pt x="172" y="86"/>
                  </a:cubicBezTo>
                  <a:cubicBezTo>
                    <a:pt x="172" y="57"/>
                    <a:pt x="172" y="57"/>
                    <a:pt x="172" y="57"/>
                  </a:cubicBezTo>
                  <a:cubicBezTo>
                    <a:pt x="144" y="0"/>
                    <a:pt x="87" y="0"/>
                    <a:pt x="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5"/>
            <p:cNvSpPr/>
            <p:nvPr/>
          </p:nvSpPr>
          <p:spPr>
            <a:xfrm>
              <a:off x="1088764" y="3748564"/>
              <a:ext cx="67500" cy="29693"/>
            </a:xfrm>
            <a:custGeom>
              <a:avLst/>
              <a:gdLst/>
              <a:ahLst/>
              <a:cxnLst/>
              <a:rect l="l" t="t" r="r" b="b"/>
              <a:pathLst>
                <a:path w="782" h="344" extrusionOk="0">
                  <a:moveTo>
                    <a:pt x="515" y="0"/>
                  </a:moveTo>
                  <a:cubicBezTo>
                    <a:pt x="458" y="29"/>
                    <a:pt x="372" y="57"/>
                    <a:pt x="315" y="86"/>
                  </a:cubicBezTo>
                  <a:cubicBezTo>
                    <a:pt x="201" y="172"/>
                    <a:pt x="86" y="258"/>
                    <a:pt x="0" y="343"/>
                  </a:cubicBezTo>
                  <a:cubicBezTo>
                    <a:pt x="115" y="258"/>
                    <a:pt x="229" y="200"/>
                    <a:pt x="372" y="143"/>
                  </a:cubicBezTo>
                  <a:cubicBezTo>
                    <a:pt x="430" y="143"/>
                    <a:pt x="487" y="115"/>
                    <a:pt x="544" y="115"/>
                  </a:cubicBezTo>
                  <a:cubicBezTo>
                    <a:pt x="573" y="115"/>
                    <a:pt x="601" y="143"/>
                    <a:pt x="630" y="172"/>
                  </a:cubicBezTo>
                  <a:cubicBezTo>
                    <a:pt x="630" y="200"/>
                    <a:pt x="630" y="200"/>
                    <a:pt x="630" y="200"/>
                  </a:cubicBezTo>
                  <a:cubicBezTo>
                    <a:pt x="640" y="230"/>
                    <a:pt x="664" y="243"/>
                    <a:pt x="688" y="243"/>
                  </a:cubicBezTo>
                  <a:cubicBezTo>
                    <a:pt x="734" y="243"/>
                    <a:pt x="782" y="199"/>
                    <a:pt x="744" y="143"/>
                  </a:cubicBezTo>
                  <a:cubicBezTo>
                    <a:pt x="716" y="57"/>
                    <a:pt x="601" y="0"/>
                    <a:pt x="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5"/>
            <p:cNvSpPr/>
            <p:nvPr/>
          </p:nvSpPr>
          <p:spPr>
            <a:xfrm>
              <a:off x="1274001" y="3578088"/>
              <a:ext cx="96417" cy="202673"/>
            </a:xfrm>
            <a:custGeom>
              <a:avLst/>
              <a:gdLst/>
              <a:ahLst/>
              <a:cxnLst/>
              <a:rect l="l" t="t" r="r" b="b"/>
              <a:pathLst>
                <a:path w="1117" h="2348" extrusionOk="0">
                  <a:moveTo>
                    <a:pt x="1031" y="0"/>
                  </a:moveTo>
                  <a:cubicBezTo>
                    <a:pt x="1002" y="0"/>
                    <a:pt x="974" y="29"/>
                    <a:pt x="974" y="58"/>
                  </a:cubicBezTo>
                  <a:cubicBezTo>
                    <a:pt x="974" y="287"/>
                    <a:pt x="974" y="487"/>
                    <a:pt x="917" y="687"/>
                  </a:cubicBezTo>
                  <a:cubicBezTo>
                    <a:pt x="859" y="888"/>
                    <a:pt x="802" y="1088"/>
                    <a:pt x="716" y="1288"/>
                  </a:cubicBezTo>
                  <a:cubicBezTo>
                    <a:pt x="545" y="1660"/>
                    <a:pt x="287" y="2032"/>
                    <a:pt x="1" y="2347"/>
                  </a:cubicBezTo>
                  <a:cubicBezTo>
                    <a:pt x="144" y="2204"/>
                    <a:pt x="287" y="2032"/>
                    <a:pt x="430" y="1861"/>
                  </a:cubicBezTo>
                  <a:cubicBezTo>
                    <a:pt x="573" y="1689"/>
                    <a:pt x="688" y="1517"/>
                    <a:pt x="773" y="1317"/>
                  </a:cubicBezTo>
                  <a:cubicBezTo>
                    <a:pt x="974" y="916"/>
                    <a:pt x="1088" y="487"/>
                    <a:pt x="1117" y="58"/>
                  </a:cubicBezTo>
                  <a:cubicBezTo>
                    <a:pt x="1117" y="29"/>
                    <a:pt x="1088" y="0"/>
                    <a:pt x="1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p:nvPr/>
          </p:nvSpPr>
          <p:spPr>
            <a:xfrm>
              <a:off x="1239474" y="3726035"/>
              <a:ext cx="79067" cy="34959"/>
            </a:xfrm>
            <a:custGeom>
              <a:avLst/>
              <a:gdLst/>
              <a:ahLst/>
              <a:cxnLst/>
              <a:rect l="l" t="t" r="r" b="b"/>
              <a:pathLst>
                <a:path w="916" h="405" extrusionOk="0">
                  <a:moveTo>
                    <a:pt x="633" y="1"/>
                  </a:moveTo>
                  <a:cubicBezTo>
                    <a:pt x="527" y="1"/>
                    <a:pt x="421" y="25"/>
                    <a:pt x="315" y="61"/>
                  </a:cubicBezTo>
                  <a:cubicBezTo>
                    <a:pt x="172" y="118"/>
                    <a:pt x="29" y="232"/>
                    <a:pt x="0" y="404"/>
                  </a:cubicBezTo>
                  <a:cubicBezTo>
                    <a:pt x="57" y="261"/>
                    <a:pt x="200" y="147"/>
                    <a:pt x="344" y="118"/>
                  </a:cubicBezTo>
                  <a:cubicBezTo>
                    <a:pt x="382" y="110"/>
                    <a:pt x="422" y="107"/>
                    <a:pt x="464" y="107"/>
                  </a:cubicBezTo>
                  <a:cubicBezTo>
                    <a:pt x="577" y="107"/>
                    <a:pt x="697" y="133"/>
                    <a:pt x="801" y="175"/>
                  </a:cubicBezTo>
                  <a:cubicBezTo>
                    <a:pt x="916" y="175"/>
                    <a:pt x="916" y="61"/>
                    <a:pt x="830" y="32"/>
                  </a:cubicBezTo>
                  <a:cubicBezTo>
                    <a:pt x="764" y="10"/>
                    <a:pt x="699" y="1"/>
                    <a:pt x="6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5"/>
            <p:cNvSpPr/>
            <p:nvPr/>
          </p:nvSpPr>
          <p:spPr>
            <a:xfrm>
              <a:off x="1286344" y="3740105"/>
              <a:ext cx="29780" cy="104876"/>
            </a:xfrm>
            <a:custGeom>
              <a:avLst/>
              <a:gdLst/>
              <a:ahLst/>
              <a:cxnLst/>
              <a:rect l="l" t="t" r="r" b="b"/>
              <a:pathLst>
                <a:path w="345" h="1215" extrusionOk="0">
                  <a:moveTo>
                    <a:pt x="226" y="0"/>
                  </a:moveTo>
                  <a:cubicBezTo>
                    <a:pt x="218" y="0"/>
                    <a:pt x="210" y="4"/>
                    <a:pt x="201" y="12"/>
                  </a:cubicBezTo>
                  <a:cubicBezTo>
                    <a:pt x="144" y="12"/>
                    <a:pt x="144" y="69"/>
                    <a:pt x="144" y="98"/>
                  </a:cubicBezTo>
                  <a:cubicBezTo>
                    <a:pt x="230" y="270"/>
                    <a:pt x="258" y="470"/>
                    <a:pt x="230" y="670"/>
                  </a:cubicBezTo>
                  <a:cubicBezTo>
                    <a:pt x="230" y="871"/>
                    <a:pt x="144" y="1042"/>
                    <a:pt x="1" y="1214"/>
                  </a:cubicBezTo>
                  <a:cubicBezTo>
                    <a:pt x="144" y="1071"/>
                    <a:pt x="258" y="871"/>
                    <a:pt x="316" y="670"/>
                  </a:cubicBezTo>
                  <a:cubicBezTo>
                    <a:pt x="344" y="470"/>
                    <a:pt x="344" y="241"/>
                    <a:pt x="287" y="41"/>
                  </a:cubicBezTo>
                  <a:cubicBezTo>
                    <a:pt x="267" y="21"/>
                    <a:pt x="247"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5"/>
            <p:cNvSpPr/>
            <p:nvPr/>
          </p:nvSpPr>
          <p:spPr>
            <a:xfrm>
              <a:off x="1128297" y="3562033"/>
              <a:ext cx="147344" cy="47129"/>
            </a:xfrm>
            <a:custGeom>
              <a:avLst/>
              <a:gdLst/>
              <a:ahLst/>
              <a:cxnLst/>
              <a:rect l="l" t="t" r="r" b="b"/>
              <a:pathLst>
                <a:path w="1707" h="546" extrusionOk="0">
                  <a:moveTo>
                    <a:pt x="429" y="0"/>
                  </a:moveTo>
                  <a:cubicBezTo>
                    <a:pt x="286" y="0"/>
                    <a:pt x="143" y="15"/>
                    <a:pt x="0" y="43"/>
                  </a:cubicBezTo>
                  <a:cubicBezTo>
                    <a:pt x="72" y="36"/>
                    <a:pt x="143" y="33"/>
                    <a:pt x="214" y="33"/>
                  </a:cubicBezTo>
                  <a:cubicBezTo>
                    <a:pt x="428" y="33"/>
                    <a:pt x="637" y="65"/>
                    <a:pt x="830" y="129"/>
                  </a:cubicBezTo>
                  <a:cubicBezTo>
                    <a:pt x="973" y="158"/>
                    <a:pt x="1116" y="215"/>
                    <a:pt x="1231" y="301"/>
                  </a:cubicBezTo>
                  <a:cubicBezTo>
                    <a:pt x="1345" y="358"/>
                    <a:pt x="1460" y="444"/>
                    <a:pt x="1546" y="530"/>
                  </a:cubicBezTo>
                  <a:cubicBezTo>
                    <a:pt x="1562" y="541"/>
                    <a:pt x="1578" y="545"/>
                    <a:pt x="1594" y="545"/>
                  </a:cubicBezTo>
                  <a:cubicBezTo>
                    <a:pt x="1659" y="545"/>
                    <a:pt x="1706" y="462"/>
                    <a:pt x="1660" y="415"/>
                  </a:cubicBezTo>
                  <a:cubicBezTo>
                    <a:pt x="1431" y="215"/>
                    <a:pt x="1145" y="100"/>
                    <a:pt x="859" y="43"/>
                  </a:cubicBezTo>
                  <a:cubicBezTo>
                    <a:pt x="716" y="15"/>
                    <a:pt x="573"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5"/>
            <p:cNvSpPr/>
            <p:nvPr/>
          </p:nvSpPr>
          <p:spPr>
            <a:xfrm>
              <a:off x="1110948" y="3560565"/>
              <a:ext cx="85282" cy="36512"/>
            </a:xfrm>
            <a:custGeom>
              <a:avLst/>
              <a:gdLst/>
              <a:ahLst/>
              <a:cxnLst/>
              <a:rect l="l" t="t" r="r" b="b"/>
              <a:pathLst>
                <a:path w="988" h="423" extrusionOk="0">
                  <a:moveTo>
                    <a:pt x="870" y="1"/>
                  </a:moveTo>
                  <a:cubicBezTo>
                    <a:pt x="853" y="1"/>
                    <a:pt x="838" y="10"/>
                    <a:pt x="831" y="32"/>
                  </a:cubicBezTo>
                  <a:cubicBezTo>
                    <a:pt x="745" y="146"/>
                    <a:pt x="602" y="232"/>
                    <a:pt x="459" y="318"/>
                  </a:cubicBezTo>
                  <a:cubicBezTo>
                    <a:pt x="316" y="375"/>
                    <a:pt x="173" y="404"/>
                    <a:pt x="1" y="404"/>
                  </a:cubicBezTo>
                  <a:cubicBezTo>
                    <a:pt x="72" y="416"/>
                    <a:pt x="143" y="422"/>
                    <a:pt x="212" y="422"/>
                  </a:cubicBezTo>
                  <a:cubicBezTo>
                    <a:pt x="310" y="422"/>
                    <a:pt x="404" y="409"/>
                    <a:pt x="487" y="375"/>
                  </a:cubicBezTo>
                  <a:cubicBezTo>
                    <a:pt x="659" y="318"/>
                    <a:pt x="831" y="232"/>
                    <a:pt x="945" y="117"/>
                  </a:cubicBezTo>
                  <a:cubicBezTo>
                    <a:pt x="988" y="75"/>
                    <a:pt x="920"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5"/>
            <p:cNvSpPr/>
            <p:nvPr/>
          </p:nvSpPr>
          <p:spPr>
            <a:xfrm>
              <a:off x="1281424" y="3622368"/>
              <a:ext cx="85282" cy="36426"/>
            </a:xfrm>
            <a:custGeom>
              <a:avLst/>
              <a:gdLst/>
              <a:ahLst/>
              <a:cxnLst/>
              <a:rect l="l" t="t" r="r" b="b"/>
              <a:pathLst>
                <a:path w="988" h="422" extrusionOk="0">
                  <a:moveTo>
                    <a:pt x="870" y="0"/>
                  </a:moveTo>
                  <a:cubicBezTo>
                    <a:pt x="853" y="0"/>
                    <a:pt x="838" y="9"/>
                    <a:pt x="831" y="31"/>
                  </a:cubicBezTo>
                  <a:cubicBezTo>
                    <a:pt x="745" y="146"/>
                    <a:pt x="602" y="231"/>
                    <a:pt x="487" y="317"/>
                  </a:cubicBezTo>
                  <a:cubicBezTo>
                    <a:pt x="315" y="375"/>
                    <a:pt x="172" y="403"/>
                    <a:pt x="1" y="403"/>
                  </a:cubicBezTo>
                  <a:cubicBezTo>
                    <a:pt x="72" y="415"/>
                    <a:pt x="143" y="422"/>
                    <a:pt x="212" y="422"/>
                  </a:cubicBezTo>
                  <a:cubicBezTo>
                    <a:pt x="310" y="422"/>
                    <a:pt x="403" y="408"/>
                    <a:pt x="487" y="375"/>
                  </a:cubicBezTo>
                  <a:cubicBezTo>
                    <a:pt x="659" y="317"/>
                    <a:pt x="831" y="231"/>
                    <a:pt x="945" y="117"/>
                  </a:cubicBezTo>
                  <a:cubicBezTo>
                    <a:pt x="988" y="74"/>
                    <a:pt x="919" y="0"/>
                    <a:pt x="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5"/>
            <p:cNvSpPr/>
            <p:nvPr/>
          </p:nvSpPr>
          <p:spPr>
            <a:xfrm>
              <a:off x="1303694" y="3427378"/>
              <a:ext cx="163140" cy="154249"/>
            </a:xfrm>
            <a:custGeom>
              <a:avLst/>
              <a:gdLst/>
              <a:ahLst/>
              <a:cxnLst/>
              <a:rect l="l" t="t" r="r" b="b"/>
              <a:pathLst>
                <a:path w="1890" h="1787" extrusionOk="0">
                  <a:moveTo>
                    <a:pt x="0" y="1"/>
                  </a:moveTo>
                  <a:cubicBezTo>
                    <a:pt x="201" y="86"/>
                    <a:pt x="372" y="201"/>
                    <a:pt x="544" y="315"/>
                  </a:cubicBezTo>
                  <a:cubicBezTo>
                    <a:pt x="716" y="430"/>
                    <a:pt x="887" y="544"/>
                    <a:pt x="1059" y="716"/>
                  </a:cubicBezTo>
                  <a:cubicBezTo>
                    <a:pt x="1202" y="859"/>
                    <a:pt x="1345" y="1002"/>
                    <a:pt x="1460" y="1174"/>
                  </a:cubicBezTo>
                  <a:cubicBezTo>
                    <a:pt x="1574" y="1346"/>
                    <a:pt x="1660" y="1546"/>
                    <a:pt x="1746" y="1746"/>
                  </a:cubicBezTo>
                  <a:cubicBezTo>
                    <a:pt x="1766" y="1767"/>
                    <a:pt x="1786" y="1787"/>
                    <a:pt x="1817" y="1787"/>
                  </a:cubicBezTo>
                  <a:cubicBezTo>
                    <a:pt x="1829" y="1787"/>
                    <a:pt x="1844" y="1783"/>
                    <a:pt x="1860" y="1775"/>
                  </a:cubicBezTo>
                  <a:cubicBezTo>
                    <a:pt x="1889" y="1775"/>
                    <a:pt x="1889" y="1718"/>
                    <a:pt x="1889" y="1689"/>
                  </a:cubicBezTo>
                  <a:cubicBezTo>
                    <a:pt x="1689" y="1288"/>
                    <a:pt x="1431" y="945"/>
                    <a:pt x="1088" y="659"/>
                  </a:cubicBezTo>
                  <a:cubicBezTo>
                    <a:pt x="945" y="516"/>
                    <a:pt x="744" y="373"/>
                    <a:pt x="573" y="287"/>
                  </a:cubicBezTo>
                  <a:cubicBezTo>
                    <a:pt x="372" y="172"/>
                    <a:pt x="201" y="8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5"/>
            <p:cNvSpPr/>
            <p:nvPr/>
          </p:nvSpPr>
          <p:spPr>
            <a:xfrm>
              <a:off x="1276504" y="3450252"/>
              <a:ext cx="84073" cy="26586"/>
            </a:xfrm>
            <a:custGeom>
              <a:avLst/>
              <a:gdLst/>
              <a:ahLst/>
              <a:cxnLst/>
              <a:rect l="l" t="t" r="r" b="b"/>
              <a:pathLst>
                <a:path w="974" h="308" extrusionOk="0">
                  <a:moveTo>
                    <a:pt x="888" y="0"/>
                  </a:moveTo>
                  <a:cubicBezTo>
                    <a:pt x="866" y="0"/>
                    <a:pt x="845" y="7"/>
                    <a:pt x="830" y="22"/>
                  </a:cubicBezTo>
                  <a:cubicBezTo>
                    <a:pt x="716" y="108"/>
                    <a:pt x="601" y="193"/>
                    <a:pt x="430" y="222"/>
                  </a:cubicBezTo>
                  <a:cubicBezTo>
                    <a:pt x="404" y="227"/>
                    <a:pt x="378" y="230"/>
                    <a:pt x="351" y="230"/>
                  </a:cubicBezTo>
                  <a:cubicBezTo>
                    <a:pt x="228" y="230"/>
                    <a:pt x="95" y="178"/>
                    <a:pt x="0" y="108"/>
                  </a:cubicBezTo>
                  <a:lnTo>
                    <a:pt x="0" y="108"/>
                  </a:lnTo>
                  <a:cubicBezTo>
                    <a:pt x="115" y="222"/>
                    <a:pt x="287" y="308"/>
                    <a:pt x="458" y="308"/>
                  </a:cubicBezTo>
                  <a:cubicBezTo>
                    <a:pt x="630" y="279"/>
                    <a:pt x="802" y="222"/>
                    <a:pt x="945" y="136"/>
                  </a:cubicBezTo>
                  <a:lnTo>
                    <a:pt x="945" y="108"/>
                  </a:lnTo>
                  <a:cubicBezTo>
                    <a:pt x="973" y="79"/>
                    <a:pt x="973" y="50"/>
                    <a:pt x="945" y="22"/>
                  </a:cubicBezTo>
                  <a:cubicBezTo>
                    <a:pt x="930" y="7"/>
                    <a:pt x="909" y="0"/>
                    <a:pt x="888" y="0"/>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a:off x="1288847" y="3365662"/>
              <a:ext cx="61803" cy="88993"/>
            </a:xfrm>
            <a:custGeom>
              <a:avLst/>
              <a:gdLst/>
              <a:ahLst/>
              <a:cxnLst/>
              <a:rect l="l" t="t" r="r" b="b"/>
              <a:pathLst>
                <a:path w="716" h="1031" extrusionOk="0">
                  <a:moveTo>
                    <a:pt x="0" y="0"/>
                  </a:moveTo>
                  <a:lnTo>
                    <a:pt x="0" y="0"/>
                  </a:lnTo>
                  <a:cubicBezTo>
                    <a:pt x="201" y="86"/>
                    <a:pt x="344" y="229"/>
                    <a:pt x="430" y="401"/>
                  </a:cubicBezTo>
                  <a:cubicBezTo>
                    <a:pt x="516" y="572"/>
                    <a:pt x="573" y="773"/>
                    <a:pt x="573" y="945"/>
                  </a:cubicBezTo>
                  <a:lnTo>
                    <a:pt x="573" y="973"/>
                  </a:lnTo>
                  <a:cubicBezTo>
                    <a:pt x="573" y="1002"/>
                    <a:pt x="601" y="1030"/>
                    <a:pt x="630" y="1030"/>
                  </a:cubicBezTo>
                  <a:cubicBezTo>
                    <a:pt x="687" y="1030"/>
                    <a:pt x="716" y="1002"/>
                    <a:pt x="716" y="945"/>
                  </a:cubicBezTo>
                  <a:cubicBezTo>
                    <a:pt x="687" y="744"/>
                    <a:pt x="601" y="515"/>
                    <a:pt x="487" y="344"/>
                  </a:cubicBezTo>
                  <a:cubicBezTo>
                    <a:pt x="373" y="172"/>
                    <a:pt x="201" y="57"/>
                    <a:pt x="0" y="0"/>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a:off x="1355570" y="3522759"/>
              <a:ext cx="91497" cy="19335"/>
            </a:xfrm>
            <a:custGeom>
              <a:avLst/>
              <a:gdLst/>
              <a:ahLst/>
              <a:cxnLst/>
              <a:rect l="l" t="t" r="r" b="b"/>
              <a:pathLst>
                <a:path w="1060" h="224" extrusionOk="0">
                  <a:moveTo>
                    <a:pt x="613" y="0"/>
                  </a:moveTo>
                  <a:cubicBezTo>
                    <a:pt x="563" y="0"/>
                    <a:pt x="512" y="4"/>
                    <a:pt x="458" y="12"/>
                  </a:cubicBezTo>
                  <a:cubicBezTo>
                    <a:pt x="315" y="40"/>
                    <a:pt x="143" y="98"/>
                    <a:pt x="0" y="183"/>
                  </a:cubicBezTo>
                  <a:cubicBezTo>
                    <a:pt x="143" y="126"/>
                    <a:pt x="315" y="98"/>
                    <a:pt x="487" y="98"/>
                  </a:cubicBezTo>
                  <a:cubicBezTo>
                    <a:pt x="630" y="98"/>
                    <a:pt x="773" y="126"/>
                    <a:pt x="916" y="212"/>
                  </a:cubicBezTo>
                  <a:lnTo>
                    <a:pt x="945" y="212"/>
                  </a:lnTo>
                  <a:cubicBezTo>
                    <a:pt x="953" y="220"/>
                    <a:pt x="961" y="224"/>
                    <a:pt x="970" y="224"/>
                  </a:cubicBezTo>
                  <a:cubicBezTo>
                    <a:pt x="990" y="224"/>
                    <a:pt x="1010" y="204"/>
                    <a:pt x="1030" y="183"/>
                  </a:cubicBezTo>
                  <a:cubicBezTo>
                    <a:pt x="1059" y="126"/>
                    <a:pt x="1030" y="98"/>
                    <a:pt x="973" y="69"/>
                  </a:cubicBezTo>
                  <a:cubicBezTo>
                    <a:pt x="868" y="27"/>
                    <a:pt x="748" y="0"/>
                    <a:pt x="613" y="0"/>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a:off x="1118371" y="3617621"/>
              <a:ext cx="94000" cy="170477"/>
            </a:xfrm>
            <a:custGeom>
              <a:avLst/>
              <a:gdLst/>
              <a:ahLst/>
              <a:cxnLst/>
              <a:rect l="l" t="t" r="r" b="b"/>
              <a:pathLst>
                <a:path w="1089" h="1975" extrusionOk="0">
                  <a:moveTo>
                    <a:pt x="1002" y="0"/>
                  </a:moveTo>
                  <a:cubicBezTo>
                    <a:pt x="974" y="0"/>
                    <a:pt x="945" y="29"/>
                    <a:pt x="917" y="86"/>
                  </a:cubicBezTo>
                  <a:cubicBezTo>
                    <a:pt x="888" y="430"/>
                    <a:pt x="802" y="773"/>
                    <a:pt x="659" y="1116"/>
                  </a:cubicBezTo>
                  <a:cubicBezTo>
                    <a:pt x="516" y="1460"/>
                    <a:pt x="316" y="1775"/>
                    <a:pt x="1" y="1975"/>
                  </a:cubicBezTo>
                  <a:cubicBezTo>
                    <a:pt x="316" y="1775"/>
                    <a:pt x="573" y="1488"/>
                    <a:pt x="716" y="1145"/>
                  </a:cubicBezTo>
                  <a:cubicBezTo>
                    <a:pt x="888" y="802"/>
                    <a:pt x="1002" y="458"/>
                    <a:pt x="1088" y="86"/>
                  </a:cubicBezTo>
                  <a:lnTo>
                    <a:pt x="1060" y="86"/>
                  </a:lnTo>
                  <a:cubicBezTo>
                    <a:pt x="1088" y="57"/>
                    <a:pt x="1060" y="0"/>
                    <a:pt x="1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a:off x="1041808" y="3560306"/>
              <a:ext cx="632535" cy="151228"/>
            </a:xfrm>
            <a:custGeom>
              <a:avLst/>
              <a:gdLst/>
              <a:ahLst/>
              <a:cxnLst/>
              <a:rect l="l" t="t" r="r" b="b"/>
              <a:pathLst>
                <a:path w="7328" h="1752" extrusionOk="0">
                  <a:moveTo>
                    <a:pt x="5131" y="0"/>
                  </a:moveTo>
                  <a:cubicBezTo>
                    <a:pt x="4579" y="0"/>
                    <a:pt x="4010" y="78"/>
                    <a:pt x="3463" y="178"/>
                  </a:cubicBezTo>
                  <a:cubicBezTo>
                    <a:pt x="3149" y="235"/>
                    <a:pt x="2834" y="321"/>
                    <a:pt x="2548" y="407"/>
                  </a:cubicBezTo>
                  <a:cubicBezTo>
                    <a:pt x="2233" y="521"/>
                    <a:pt x="1918" y="636"/>
                    <a:pt x="1632" y="779"/>
                  </a:cubicBezTo>
                  <a:cubicBezTo>
                    <a:pt x="1059" y="1036"/>
                    <a:pt x="516" y="1380"/>
                    <a:pt x="1" y="1752"/>
                  </a:cubicBezTo>
                  <a:cubicBezTo>
                    <a:pt x="544" y="1408"/>
                    <a:pt x="1088" y="1122"/>
                    <a:pt x="1689" y="893"/>
                  </a:cubicBezTo>
                  <a:cubicBezTo>
                    <a:pt x="1975" y="779"/>
                    <a:pt x="2290" y="693"/>
                    <a:pt x="2576" y="607"/>
                  </a:cubicBezTo>
                  <a:cubicBezTo>
                    <a:pt x="2891" y="521"/>
                    <a:pt x="3206" y="493"/>
                    <a:pt x="3521" y="435"/>
                  </a:cubicBezTo>
                  <a:cubicBezTo>
                    <a:pt x="3902" y="381"/>
                    <a:pt x="4294" y="361"/>
                    <a:pt x="4691" y="361"/>
                  </a:cubicBezTo>
                  <a:cubicBezTo>
                    <a:pt x="4920" y="361"/>
                    <a:pt x="5150" y="368"/>
                    <a:pt x="5381" y="378"/>
                  </a:cubicBezTo>
                  <a:cubicBezTo>
                    <a:pt x="5982" y="435"/>
                    <a:pt x="6583" y="521"/>
                    <a:pt x="7184" y="721"/>
                  </a:cubicBezTo>
                  <a:lnTo>
                    <a:pt x="7327" y="206"/>
                  </a:lnTo>
                  <a:cubicBezTo>
                    <a:pt x="6697" y="63"/>
                    <a:pt x="6039" y="6"/>
                    <a:pt x="5381" y="6"/>
                  </a:cubicBezTo>
                  <a:cubicBezTo>
                    <a:pt x="5298" y="2"/>
                    <a:pt x="5215" y="0"/>
                    <a:pt x="5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a:off x="1093684" y="3604587"/>
              <a:ext cx="14933" cy="23651"/>
            </a:xfrm>
            <a:custGeom>
              <a:avLst/>
              <a:gdLst/>
              <a:ahLst/>
              <a:cxnLst/>
              <a:rect l="l" t="t" r="r" b="b"/>
              <a:pathLst>
                <a:path w="173" h="274" extrusionOk="0">
                  <a:moveTo>
                    <a:pt x="44" y="1"/>
                  </a:moveTo>
                  <a:cubicBezTo>
                    <a:pt x="39" y="1"/>
                    <a:pt x="34" y="3"/>
                    <a:pt x="29" y="8"/>
                  </a:cubicBezTo>
                  <a:cubicBezTo>
                    <a:pt x="1" y="8"/>
                    <a:pt x="29" y="65"/>
                    <a:pt x="58" y="151"/>
                  </a:cubicBezTo>
                  <a:cubicBezTo>
                    <a:pt x="81" y="222"/>
                    <a:pt x="124" y="273"/>
                    <a:pt x="155" y="273"/>
                  </a:cubicBezTo>
                  <a:cubicBezTo>
                    <a:pt x="161" y="273"/>
                    <a:pt x="167" y="271"/>
                    <a:pt x="172" y="266"/>
                  </a:cubicBezTo>
                  <a:cubicBezTo>
                    <a:pt x="172" y="266"/>
                    <a:pt x="172" y="208"/>
                    <a:pt x="115" y="123"/>
                  </a:cubicBezTo>
                  <a:cubicBezTo>
                    <a:pt x="91" y="52"/>
                    <a:pt x="68"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a:off x="1066495" y="3602084"/>
              <a:ext cx="22356" cy="19076"/>
            </a:xfrm>
            <a:custGeom>
              <a:avLst/>
              <a:gdLst/>
              <a:ahLst/>
              <a:cxnLst/>
              <a:rect l="l" t="t" r="r" b="b"/>
              <a:pathLst>
                <a:path w="259" h="221" extrusionOk="0">
                  <a:moveTo>
                    <a:pt x="240" y="1"/>
                  </a:moveTo>
                  <a:cubicBezTo>
                    <a:pt x="209" y="1"/>
                    <a:pt x="162" y="48"/>
                    <a:pt x="115" y="94"/>
                  </a:cubicBezTo>
                  <a:cubicBezTo>
                    <a:pt x="58" y="152"/>
                    <a:pt x="1" y="209"/>
                    <a:pt x="29" y="209"/>
                  </a:cubicBezTo>
                  <a:cubicBezTo>
                    <a:pt x="37" y="217"/>
                    <a:pt x="47" y="220"/>
                    <a:pt x="58" y="220"/>
                  </a:cubicBezTo>
                  <a:cubicBezTo>
                    <a:pt x="89" y="220"/>
                    <a:pt x="131" y="194"/>
                    <a:pt x="172" y="152"/>
                  </a:cubicBezTo>
                  <a:cubicBezTo>
                    <a:pt x="230" y="94"/>
                    <a:pt x="258" y="37"/>
                    <a:pt x="258" y="9"/>
                  </a:cubicBezTo>
                  <a:cubicBezTo>
                    <a:pt x="253" y="3"/>
                    <a:pt x="247"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1078838" y="3605278"/>
              <a:ext cx="12430" cy="24773"/>
            </a:xfrm>
            <a:custGeom>
              <a:avLst/>
              <a:gdLst/>
              <a:ahLst/>
              <a:cxnLst/>
              <a:rect l="l" t="t" r="r" b="b"/>
              <a:pathLst>
                <a:path w="144" h="287" extrusionOk="0">
                  <a:moveTo>
                    <a:pt x="144" y="0"/>
                  </a:moveTo>
                  <a:cubicBezTo>
                    <a:pt x="115" y="0"/>
                    <a:pt x="87" y="29"/>
                    <a:pt x="29" y="115"/>
                  </a:cubicBezTo>
                  <a:cubicBezTo>
                    <a:pt x="1" y="200"/>
                    <a:pt x="1" y="258"/>
                    <a:pt x="1" y="286"/>
                  </a:cubicBezTo>
                  <a:cubicBezTo>
                    <a:pt x="29" y="286"/>
                    <a:pt x="87" y="229"/>
                    <a:pt x="115" y="143"/>
                  </a:cubicBezTo>
                  <a:cubicBezTo>
                    <a:pt x="144" y="86"/>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1091181" y="3605278"/>
              <a:ext cx="5093" cy="27190"/>
            </a:xfrm>
            <a:custGeom>
              <a:avLst/>
              <a:gdLst/>
              <a:ahLst/>
              <a:cxnLst/>
              <a:rect l="l" t="t" r="r" b="b"/>
              <a:pathLst>
                <a:path w="59" h="315" extrusionOk="0">
                  <a:moveTo>
                    <a:pt x="30" y="0"/>
                  </a:moveTo>
                  <a:cubicBezTo>
                    <a:pt x="1" y="0"/>
                    <a:pt x="1" y="57"/>
                    <a:pt x="1" y="143"/>
                  </a:cubicBezTo>
                  <a:cubicBezTo>
                    <a:pt x="1" y="229"/>
                    <a:pt x="1" y="315"/>
                    <a:pt x="30" y="315"/>
                  </a:cubicBezTo>
                  <a:cubicBezTo>
                    <a:pt x="58" y="315"/>
                    <a:pt x="58" y="229"/>
                    <a:pt x="58" y="143"/>
                  </a:cubicBezTo>
                  <a:cubicBezTo>
                    <a:pt x="58" y="57"/>
                    <a:pt x="58"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1098604" y="3602084"/>
              <a:ext cx="19853" cy="19076"/>
            </a:xfrm>
            <a:custGeom>
              <a:avLst/>
              <a:gdLst/>
              <a:ahLst/>
              <a:cxnLst/>
              <a:rect l="l" t="t" r="r" b="b"/>
              <a:pathLst>
                <a:path w="230" h="221" extrusionOk="0">
                  <a:moveTo>
                    <a:pt x="19" y="1"/>
                  </a:moveTo>
                  <a:cubicBezTo>
                    <a:pt x="12" y="1"/>
                    <a:pt x="6" y="3"/>
                    <a:pt x="1" y="9"/>
                  </a:cubicBezTo>
                  <a:cubicBezTo>
                    <a:pt x="1" y="37"/>
                    <a:pt x="29" y="94"/>
                    <a:pt x="87" y="152"/>
                  </a:cubicBezTo>
                  <a:cubicBezTo>
                    <a:pt x="129" y="194"/>
                    <a:pt x="186" y="220"/>
                    <a:pt x="213" y="220"/>
                  </a:cubicBezTo>
                  <a:cubicBezTo>
                    <a:pt x="224" y="220"/>
                    <a:pt x="230" y="217"/>
                    <a:pt x="230" y="209"/>
                  </a:cubicBezTo>
                  <a:cubicBezTo>
                    <a:pt x="230" y="209"/>
                    <a:pt x="201" y="152"/>
                    <a:pt x="144" y="94"/>
                  </a:cubicBezTo>
                  <a:cubicBezTo>
                    <a:pt x="97" y="48"/>
                    <a:pt x="50" y="1"/>
                    <a:pt x="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1098604" y="3600962"/>
              <a:ext cx="27276" cy="11135"/>
            </a:xfrm>
            <a:custGeom>
              <a:avLst/>
              <a:gdLst/>
              <a:ahLst/>
              <a:cxnLst/>
              <a:rect l="l" t="t" r="r" b="b"/>
              <a:pathLst>
                <a:path w="316" h="129" extrusionOk="0">
                  <a:moveTo>
                    <a:pt x="69" y="0"/>
                  </a:moveTo>
                  <a:cubicBezTo>
                    <a:pt x="44" y="0"/>
                    <a:pt x="29" y="7"/>
                    <a:pt x="29" y="22"/>
                  </a:cubicBezTo>
                  <a:cubicBezTo>
                    <a:pt x="1" y="50"/>
                    <a:pt x="87" y="79"/>
                    <a:pt x="144" y="107"/>
                  </a:cubicBezTo>
                  <a:cubicBezTo>
                    <a:pt x="187" y="122"/>
                    <a:pt x="230" y="129"/>
                    <a:pt x="262" y="129"/>
                  </a:cubicBezTo>
                  <a:cubicBezTo>
                    <a:pt x="294" y="129"/>
                    <a:pt x="316" y="122"/>
                    <a:pt x="316" y="107"/>
                  </a:cubicBezTo>
                  <a:cubicBezTo>
                    <a:pt x="316" y="79"/>
                    <a:pt x="258" y="22"/>
                    <a:pt x="172" y="22"/>
                  </a:cubicBezTo>
                  <a:cubicBezTo>
                    <a:pt x="130" y="7"/>
                    <a:pt x="94"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5"/>
            <p:cNvSpPr/>
            <p:nvPr/>
          </p:nvSpPr>
          <p:spPr>
            <a:xfrm>
              <a:off x="1101108" y="3592934"/>
              <a:ext cx="24773" cy="7423"/>
            </a:xfrm>
            <a:custGeom>
              <a:avLst/>
              <a:gdLst/>
              <a:ahLst/>
              <a:cxnLst/>
              <a:rect l="l" t="t" r="r" b="b"/>
              <a:pathLst>
                <a:path w="287" h="86" extrusionOk="0">
                  <a:moveTo>
                    <a:pt x="143" y="0"/>
                  </a:moveTo>
                  <a:cubicBezTo>
                    <a:pt x="58" y="0"/>
                    <a:pt x="0" y="29"/>
                    <a:pt x="0" y="57"/>
                  </a:cubicBezTo>
                  <a:cubicBezTo>
                    <a:pt x="0" y="86"/>
                    <a:pt x="58" y="86"/>
                    <a:pt x="143" y="86"/>
                  </a:cubicBezTo>
                  <a:cubicBezTo>
                    <a:pt x="229" y="57"/>
                    <a:pt x="287" y="29"/>
                    <a:pt x="287" y="29"/>
                  </a:cubicBezTo>
                  <a:cubicBezTo>
                    <a:pt x="287" y="0"/>
                    <a:pt x="229" y="0"/>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5"/>
            <p:cNvSpPr/>
            <p:nvPr/>
          </p:nvSpPr>
          <p:spPr>
            <a:xfrm>
              <a:off x="1098604" y="3580505"/>
              <a:ext cx="24773" cy="14933"/>
            </a:xfrm>
            <a:custGeom>
              <a:avLst/>
              <a:gdLst/>
              <a:ahLst/>
              <a:cxnLst/>
              <a:rect l="l" t="t" r="r" b="b"/>
              <a:pathLst>
                <a:path w="287" h="173" extrusionOk="0">
                  <a:moveTo>
                    <a:pt x="287" y="1"/>
                  </a:moveTo>
                  <a:cubicBezTo>
                    <a:pt x="258" y="1"/>
                    <a:pt x="201" y="1"/>
                    <a:pt x="115" y="58"/>
                  </a:cubicBezTo>
                  <a:cubicBezTo>
                    <a:pt x="58" y="87"/>
                    <a:pt x="1" y="144"/>
                    <a:pt x="1" y="173"/>
                  </a:cubicBezTo>
                  <a:cubicBezTo>
                    <a:pt x="29" y="173"/>
                    <a:pt x="87" y="173"/>
                    <a:pt x="172" y="115"/>
                  </a:cubicBezTo>
                  <a:cubicBezTo>
                    <a:pt x="230" y="87"/>
                    <a:pt x="287" y="30"/>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a:off x="1096188" y="3570664"/>
              <a:ext cx="19853" cy="22356"/>
            </a:xfrm>
            <a:custGeom>
              <a:avLst/>
              <a:gdLst/>
              <a:ahLst/>
              <a:cxnLst/>
              <a:rect l="l" t="t" r="r" b="b"/>
              <a:pathLst>
                <a:path w="230" h="259" extrusionOk="0">
                  <a:moveTo>
                    <a:pt x="200" y="0"/>
                  </a:moveTo>
                  <a:cubicBezTo>
                    <a:pt x="172" y="0"/>
                    <a:pt x="143" y="29"/>
                    <a:pt x="86" y="115"/>
                  </a:cubicBezTo>
                  <a:cubicBezTo>
                    <a:pt x="29" y="172"/>
                    <a:pt x="0" y="229"/>
                    <a:pt x="29" y="258"/>
                  </a:cubicBezTo>
                  <a:cubicBezTo>
                    <a:pt x="29" y="258"/>
                    <a:pt x="86" y="229"/>
                    <a:pt x="143" y="144"/>
                  </a:cubicBezTo>
                  <a:cubicBezTo>
                    <a:pt x="200" y="86"/>
                    <a:pt x="229" y="29"/>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1093684" y="3565744"/>
              <a:ext cx="10013" cy="24773"/>
            </a:xfrm>
            <a:custGeom>
              <a:avLst/>
              <a:gdLst/>
              <a:ahLst/>
              <a:cxnLst/>
              <a:rect l="l" t="t" r="r" b="b"/>
              <a:pathLst>
                <a:path w="116" h="287" extrusionOk="0">
                  <a:moveTo>
                    <a:pt x="86" y="0"/>
                  </a:moveTo>
                  <a:cubicBezTo>
                    <a:pt x="58" y="0"/>
                    <a:pt x="29" y="57"/>
                    <a:pt x="1" y="143"/>
                  </a:cubicBezTo>
                  <a:cubicBezTo>
                    <a:pt x="1" y="229"/>
                    <a:pt x="1" y="286"/>
                    <a:pt x="1" y="286"/>
                  </a:cubicBezTo>
                  <a:cubicBezTo>
                    <a:pt x="29" y="286"/>
                    <a:pt x="58" y="229"/>
                    <a:pt x="86" y="143"/>
                  </a:cubicBezTo>
                  <a:cubicBezTo>
                    <a:pt x="86" y="57"/>
                    <a:pt x="115" y="0"/>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1083844" y="3565744"/>
              <a:ext cx="9927" cy="24773"/>
            </a:xfrm>
            <a:custGeom>
              <a:avLst/>
              <a:gdLst/>
              <a:ahLst/>
              <a:cxnLst/>
              <a:rect l="l" t="t" r="r" b="b"/>
              <a:pathLst>
                <a:path w="115" h="287" extrusionOk="0">
                  <a:moveTo>
                    <a:pt x="29" y="0"/>
                  </a:moveTo>
                  <a:cubicBezTo>
                    <a:pt x="0" y="0"/>
                    <a:pt x="0" y="57"/>
                    <a:pt x="29" y="143"/>
                  </a:cubicBezTo>
                  <a:cubicBezTo>
                    <a:pt x="29" y="229"/>
                    <a:pt x="86" y="286"/>
                    <a:pt x="86" y="286"/>
                  </a:cubicBezTo>
                  <a:cubicBezTo>
                    <a:pt x="115" y="286"/>
                    <a:pt x="115" y="229"/>
                    <a:pt x="86" y="143"/>
                  </a:cubicBezTo>
                  <a:cubicBezTo>
                    <a:pt x="57" y="57"/>
                    <a:pt x="57"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1073918" y="3570664"/>
              <a:ext cx="17350" cy="22356"/>
            </a:xfrm>
            <a:custGeom>
              <a:avLst/>
              <a:gdLst/>
              <a:ahLst/>
              <a:cxnLst/>
              <a:rect l="l" t="t" r="r" b="b"/>
              <a:pathLst>
                <a:path w="201" h="259" extrusionOk="0">
                  <a:moveTo>
                    <a:pt x="1" y="0"/>
                  </a:moveTo>
                  <a:cubicBezTo>
                    <a:pt x="1" y="29"/>
                    <a:pt x="1" y="86"/>
                    <a:pt x="58" y="144"/>
                  </a:cubicBezTo>
                  <a:cubicBezTo>
                    <a:pt x="115" y="229"/>
                    <a:pt x="172" y="258"/>
                    <a:pt x="172" y="258"/>
                  </a:cubicBezTo>
                  <a:cubicBezTo>
                    <a:pt x="201" y="229"/>
                    <a:pt x="172" y="172"/>
                    <a:pt x="115" y="115"/>
                  </a:cubicBezTo>
                  <a:cubicBezTo>
                    <a:pt x="58" y="29"/>
                    <a:pt x="2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1064078" y="3579555"/>
              <a:ext cx="24773" cy="15882"/>
            </a:xfrm>
            <a:custGeom>
              <a:avLst/>
              <a:gdLst/>
              <a:ahLst/>
              <a:cxnLst/>
              <a:rect l="l" t="t" r="r" b="b"/>
              <a:pathLst>
                <a:path w="287" h="184" extrusionOk="0">
                  <a:moveTo>
                    <a:pt x="29" y="1"/>
                  </a:moveTo>
                  <a:cubicBezTo>
                    <a:pt x="18" y="1"/>
                    <a:pt x="8" y="4"/>
                    <a:pt x="0" y="12"/>
                  </a:cubicBezTo>
                  <a:cubicBezTo>
                    <a:pt x="0" y="41"/>
                    <a:pt x="57" y="98"/>
                    <a:pt x="115" y="126"/>
                  </a:cubicBezTo>
                  <a:cubicBezTo>
                    <a:pt x="200" y="184"/>
                    <a:pt x="258" y="184"/>
                    <a:pt x="258" y="184"/>
                  </a:cubicBezTo>
                  <a:cubicBezTo>
                    <a:pt x="286" y="155"/>
                    <a:pt x="229" y="98"/>
                    <a:pt x="172" y="69"/>
                  </a:cubicBezTo>
                  <a:cubicBezTo>
                    <a:pt x="109" y="27"/>
                    <a:pt x="61"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1059071" y="3591812"/>
              <a:ext cx="27276" cy="6129"/>
            </a:xfrm>
            <a:custGeom>
              <a:avLst/>
              <a:gdLst/>
              <a:ahLst/>
              <a:cxnLst/>
              <a:rect l="l" t="t" r="r" b="b"/>
              <a:pathLst>
                <a:path w="316" h="71" extrusionOk="0">
                  <a:moveTo>
                    <a:pt x="77" y="0"/>
                  </a:moveTo>
                  <a:cubicBezTo>
                    <a:pt x="26" y="0"/>
                    <a:pt x="1" y="13"/>
                    <a:pt x="1" y="13"/>
                  </a:cubicBezTo>
                  <a:cubicBezTo>
                    <a:pt x="1" y="42"/>
                    <a:pt x="87" y="70"/>
                    <a:pt x="144" y="70"/>
                  </a:cubicBezTo>
                  <a:lnTo>
                    <a:pt x="316" y="70"/>
                  </a:lnTo>
                  <a:cubicBezTo>
                    <a:pt x="316" y="42"/>
                    <a:pt x="258" y="13"/>
                    <a:pt x="173" y="13"/>
                  </a:cubicBezTo>
                  <a:cubicBezTo>
                    <a:pt x="134" y="4"/>
                    <a:pt x="103" y="0"/>
                    <a:pt x="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1061574" y="3598459"/>
              <a:ext cx="24773" cy="11221"/>
            </a:xfrm>
            <a:custGeom>
              <a:avLst/>
              <a:gdLst/>
              <a:ahLst/>
              <a:cxnLst/>
              <a:rect l="l" t="t" r="r" b="b"/>
              <a:pathLst>
                <a:path w="287" h="130" extrusionOk="0">
                  <a:moveTo>
                    <a:pt x="237" y="0"/>
                  </a:moveTo>
                  <a:cubicBezTo>
                    <a:pt x="208" y="0"/>
                    <a:pt x="172" y="8"/>
                    <a:pt x="144" y="22"/>
                  </a:cubicBezTo>
                  <a:cubicBezTo>
                    <a:pt x="58" y="51"/>
                    <a:pt x="0" y="79"/>
                    <a:pt x="0" y="108"/>
                  </a:cubicBezTo>
                  <a:cubicBezTo>
                    <a:pt x="0" y="122"/>
                    <a:pt x="22" y="129"/>
                    <a:pt x="51" y="129"/>
                  </a:cubicBezTo>
                  <a:cubicBezTo>
                    <a:pt x="79" y="129"/>
                    <a:pt x="115" y="122"/>
                    <a:pt x="144" y="108"/>
                  </a:cubicBezTo>
                  <a:cubicBezTo>
                    <a:pt x="229" y="79"/>
                    <a:pt x="287" y="51"/>
                    <a:pt x="287" y="22"/>
                  </a:cubicBezTo>
                  <a:cubicBezTo>
                    <a:pt x="287" y="8"/>
                    <a:pt x="265" y="0"/>
                    <a:pt x="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1081341" y="3586978"/>
              <a:ext cx="18386" cy="19421"/>
            </a:xfrm>
            <a:custGeom>
              <a:avLst/>
              <a:gdLst/>
              <a:ahLst/>
              <a:cxnLst/>
              <a:rect l="l" t="t" r="r" b="b"/>
              <a:pathLst>
                <a:path w="213" h="225" extrusionOk="0">
                  <a:moveTo>
                    <a:pt x="126" y="0"/>
                  </a:moveTo>
                  <a:cubicBezTo>
                    <a:pt x="115" y="0"/>
                    <a:pt x="102" y="4"/>
                    <a:pt x="86" y="12"/>
                  </a:cubicBezTo>
                  <a:cubicBezTo>
                    <a:pt x="29" y="40"/>
                    <a:pt x="0" y="126"/>
                    <a:pt x="29" y="184"/>
                  </a:cubicBezTo>
                  <a:cubicBezTo>
                    <a:pt x="44" y="213"/>
                    <a:pt x="60" y="224"/>
                    <a:pt x="76" y="224"/>
                  </a:cubicBezTo>
                  <a:cubicBezTo>
                    <a:pt x="146" y="224"/>
                    <a:pt x="212" y="0"/>
                    <a:pt x="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a:off x="1091181" y="3586978"/>
              <a:ext cx="14933" cy="20803"/>
            </a:xfrm>
            <a:custGeom>
              <a:avLst/>
              <a:gdLst/>
              <a:ahLst/>
              <a:cxnLst/>
              <a:rect l="l" t="t" r="r" b="b"/>
              <a:pathLst>
                <a:path w="173" h="241" extrusionOk="0">
                  <a:moveTo>
                    <a:pt x="46" y="1"/>
                  </a:moveTo>
                  <a:cubicBezTo>
                    <a:pt x="32" y="1"/>
                    <a:pt x="16" y="4"/>
                    <a:pt x="1" y="12"/>
                  </a:cubicBezTo>
                  <a:cubicBezTo>
                    <a:pt x="87" y="69"/>
                    <a:pt x="87" y="184"/>
                    <a:pt x="1" y="241"/>
                  </a:cubicBezTo>
                  <a:lnTo>
                    <a:pt x="87" y="241"/>
                  </a:lnTo>
                  <a:cubicBezTo>
                    <a:pt x="144" y="212"/>
                    <a:pt x="173" y="126"/>
                    <a:pt x="144" y="69"/>
                  </a:cubicBezTo>
                  <a:cubicBezTo>
                    <a:pt x="123" y="27"/>
                    <a:pt x="87"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a:off x="1276504" y="3864660"/>
              <a:ext cx="14933" cy="24773"/>
            </a:xfrm>
            <a:custGeom>
              <a:avLst/>
              <a:gdLst/>
              <a:ahLst/>
              <a:cxnLst/>
              <a:rect l="l" t="t" r="r" b="b"/>
              <a:pathLst>
                <a:path w="173" h="287" extrusionOk="0">
                  <a:moveTo>
                    <a:pt x="29" y="0"/>
                  </a:moveTo>
                  <a:cubicBezTo>
                    <a:pt x="0" y="0"/>
                    <a:pt x="29" y="86"/>
                    <a:pt x="58" y="143"/>
                  </a:cubicBezTo>
                  <a:cubicBezTo>
                    <a:pt x="86" y="229"/>
                    <a:pt x="143" y="286"/>
                    <a:pt x="172" y="286"/>
                  </a:cubicBezTo>
                  <a:cubicBezTo>
                    <a:pt x="172" y="258"/>
                    <a:pt x="143" y="200"/>
                    <a:pt x="143" y="115"/>
                  </a:cubicBezTo>
                  <a:cubicBezTo>
                    <a:pt x="86" y="57"/>
                    <a:pt x="5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a:off x="1249314" y="3862157"/>
              <a:ext cx="22356" cy="19853"/>
            </a:xfrm>
            <a:custGeom>
              <a:avLst/>
              <a:gdLst/>
              <a:ahLst/>
              <a:cxnLst/>
              <a:rect l="l" t="t" r="r" b="b"/>
              <a:pathLst>
                <a:path w="259" h="230" extrusionOk="0">
                  <a:moveTo>
                    <a:pt x="230" y="1"/>
                  </a:moveTo>
                  <a:cubicBezTo>
                    <a:pt x="229" y="1"/>
                    <a:pt x="172" y="29"/>
                    <a:pt x="115" y="86"/>
                  </a:cubicBezTo>
                  <a:cubicBezTo>
                    <a:pt x="29" y="144"/>
                    <a:pt x="1" y="201"/>
                    <a:pt x="29" y="229"/>
                  </a:cubicBezTo>
                  <a:cubicBezTo>
                    <a:pt x="29" y="229"/>
                    <a:pt x="86" y="201"/>
                    <a:pt x="144" y="144"/>
                  </a:cubicBezTo>
                  <a:cubicBezTo>
                    <a:pt x="201" y="86"/>
                    <a:pt x="258" y="29"/>
                    <a:pt x="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259240" y="3864660"/>
              <a:ext cx="14847" cy="24773"/>
            </a:xfrm>
            <a:custGeom>
              <a:avLst/>
              <a:gdLst/>
              <a:ahLst/>
              <a:cxnLst/>
              <a:rect l="l" t="t" r="r" b="b"/>
              <a:pathLst>
                <a:path w="172" h="287" extrusionOk="0">
                  <a:moveTo>
                    <a:pt x="143" y="0"/>
                  </a:moveTo>
                  <a:cubicBezTo>
                    <a:pt x="115" y="0"/>
                    <a:pt x="86" y="57"/>
                    <a:pt x="57" y="115"/>
                  </a:cubicBezTo>
                  <a:cubicBezTo>
                    <a:pt x="29" y="200"/>
                    <a:pt x="0" y="258"/>
                    <a:pt x="29" y="286"/>
                  </a:cubicBezTo>
                  <a:cubicBezTo>
                    <a:pt x="57" y="286"/>
                    <a:pt x="86" y="229"/>
                    <a:pt x="115" y="143"/>
                  </a:cubicBezTo>
                  <a:cubicBezTo>
                    <a:pt x="172" y="86"/>
                    <a:pt x="172" y="0"/>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1271584" y="3864660"/>
              <a:ext cx="7423" cy="27190"/>
            </a:xfrm>
            <a:custGeom>
              <a:avLst/>
              <a:gdLst/>
              <a:ahLst/>
              <a:cxnLst/>
              <a:rect l="l" t="t" r="r" b="b"/>
              <a:pathLst>
                <a:path w="86" h="315" extrusionOk="0">
                  <a:moveTo>
                    <a:pt x="29" y="0"/>
                  </a:moveTo>
                  <a:cubicBezTo>
                    <a:pt x="0" y="0"/>
                    <a:pt x="0" y="86"/>
                    <a:pt x="0" y="172"/>
                  </a:cubicBezTo>
                  <a:cubicBezTo>
                    <a:pt x="0" y="258"/>
                    <a:pt x="29" y="315"/>
                    <a:pt x="57" y="315"/>
                  </a:cubicBezTo>
                  <a:cubicBezTo>
                    <a:pt x="57" y="315"/>
                    <a:pt x="86" y="229"/>
                    <a:pt x="86" y="143"/>
                  </a:cubicBezTo>
                  <a:cubicBezTo>
                    <a:pt x="86" y="86"/>
                    <a:pt x="86"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1278921" y="3862157"/>
              <a:ext cx="22356" cy="18386"/>
            </a:xfrm>
            <a:custGeom>
              <a:avLst/>
              <a:gdLst/>
              <a:ahLst/>
              <a:cxnLst/>
              <a:rect l="l" t="t" r="r" b="b"/>
              <a:pathLst>
                <a:path w="259" h="213" extrusionOk="0">
                  <a:moveTo>
                    <a:pt x="30" y="1"/>
                  </a:moveTo>
                  <a:lnTo>
                    <a:pt x="30" y="1"/>
                  </a:lnTo>
                  <a:cubicBezTo>
                    <a:pt x="1" y="29"/>
                    <a:pt x="58" y="86"/>
                    <a:pt x="115" y="144"/>
                  </a:cubicBezTo>
                  <a:cubicBezTo>
                    <a:pt x="157" y="186"/>
                    <a:pt x="199" y="212"/>
                    <a:pt x="230" y="212"/>
                  </a:cubicBezTo>
                  <a:cubicBezTo>
                    <a:pt x="241" y="212"/>
                    <a:pt x="251" y="209"/>
                    <a:pt x="259" y="201"/>
                  </a:cubicBezTo>
                  <a:cubicBezTo>
                    <a:pt x="259" y="201"/>
                    <a:pt x="230" y="144"/>
                    <a:pt x="173" y="86"/>
                  </a:cubicBezTo>
                  <a:cubicBezTo>
                    <a:pt x="87" y="29"/>
                    <a:pt x="30" y="1"/>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1281424" y="3858618"/>
              <a:ext cx="27276" cy="11394"/>
            </a:xfrm>
            <a:custGeom>
              <a:avLst/>
              <a:gdLst/>
              <a:ahLst/>
              <a:cxnLst/>
              <a:rect l="l" t="t" r="r" b="b"/>
              <a:pathLst>
                <a:path w="316" h="132" extrusionOk="0">
                  <a:moveTo>
                    <a:pt x="26" y="0"/>
                  </a:moveTo>
                  <a:cubicBezTo>
                    <a:pt x="10" y="0"/>
                    <a:pt x="1" y="3"/>
                    <a:pt x="1" y="13"/>
                  </a:cubicBezTo>
                  <a:cubicBezTo>
                    <a:pt x="1" y="42"/>
                    <a:pt x="58" y="99"/>
                    <a:pt x="144" y="99"/>
                  </a:cubicBezTo>
                  <a:cubicBezTo>
                    <a:pt x="193" y="115"/>
                    <a:pt x="233" y="132"/>
                    <a:pt x="258" y="132"/>
                  </a:cubicBezTo>
                  <a:cubicBezTo>
                    <a:pt x="277" y="132"/>
                    <a:pt x="287" y="123"/>
                    <a:pt x="287" y="99"/>
                  </a:cubicBezTo>
                  <a:cubicBezTo>
                    <a:pt x="315" y="70"/>
                    <a:pt x="258" y="42"/>
                    <a:pt x="172" y="13"/>
                  </a:cubicBezTo>
                  <a:cubicBezTo>
                    <a:pt x="115" y="13"/>
                    <a:pt x="58" y="0"/>
                    <a:pt x="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1281424" y="3852317"/>
              <a:ext cx="27276" cy="7423"/>
            </a:xfrm>
            <a:custGeom>
              <a:avLst/>
              <a:gdLst/>
              <a:ahLst/>
              <a:cxnLst/>
              <a:rect l="l" t="t" r="r" b="b"/>
              <a:pathLst>
                <a:path w="316" h="86" extrusionOk="0">
                  <a:moveTo>
                    <a:pt x="144" y="0"/>
                  </a:moveTo>
                  <a:cubicBezTo>
                    <a:pt x="58" y="0"/>
                    <a:pt x="1" y="29"/>
                    <a:pt x="1" y="57"/>
                  </a:cubicBezTo>
                  <a:cubicBezTo>
                    <a:pt x="1" y="86"/>
                    <a:pt x="86" y="86"/>
                    <a:pt x="172" y="86"/>
                  </a:cubicBezTo>
                  <a:cubicBezTo>
                    <a:pt x="258" y="57"/>
                    <a:pt x="315" y="57"/>
                    <a:pt x="315" y="29"/>
                  </a:cubicBezTo>
                  <a:cubicBezTo>
                    <a:pt x="315" y="0"/>
                    <a:pt x="230"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281424" y="3841355"/>
              <a:ext cx="24773" cy="13466"/>
            </a:xfrm>
            <a:custGeom>
              <a:avLst/>
              <a:gdLst/>
              <a:ahLst/>
              <a:cxnLst/>
              <a:rect l="l" t="t" r="r" b="b"/>
              <a:pathLst>
                <a:path w="287" h="156" extrusionOk="0">
                  <a:moveTo>
                    <a:pt x="244" y="1"/>
                  </a:moveTo>
                  <a:cubicBezTo>
                    <a:pt x="222" y="1"/>
                    <a:pt x="176" y="21"/>
                    <a:pt x="115" y="41"/>
                  </a:cubicBezTo>
                  <a:cubicBezTo>
                    <a:pt x="29" y="70"/>
                    <a:pt x="1" y="127"/>
                    <a:pt x="1" y="156"/>
                  </a:cubicBezTo>
                  <a:cubicBezTo>
                    <a:pt x="1" y="156"/>
                    <a:pt x="86" y="156"/>
                    <a:pt x="144" y="98"/>
                  </a:cubicBezTo>
                  <a:cubicBezTo>
                    <a:pt x="230" y="70"/>
                    <a:pt x="287" y="13"/>
                    <a:pt x="258" y="13"/>
                  </a:cubicBezTo>
                  <a:cubicBezTo>
                    <a:pt x="258" y="4"/>
                    <a:pt x="253"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276504" y="3830047"/>
              <a:ext cx="19853" cy="22356"/>
            </a:xfrm>
            <a:custGeom>
              <a:avLst/>
              <a:gdLst/>
              <a:ahLst/>
              <a:cxnLst/>
              <a:rect l="l" t="t" r="r" b="b"/>
              <a:pathLst>
                <a:path w="230" h="259" extrusionOk="0">
                  <a:moveTo>
                    <a:pt x="201" y="0"/>
                  </a:moveTo>
                  <a:lnTo>
                    <a:pt x="201" y="0"/>
                  </a:lnTo>
                  <a:cubicBezTo>
                    <a:pt x="201" y="1"/>
                    <a:pt x="143" y="29"/>
                    <a:pt x="86" y="115"/>
                  </a:cubicBezTo>
                  <a:cubicBezTo>
                    <a:pt x="58" y="172"/>
                    <a:pt x="0" y="229"/>
                    <a:pt x="29" y="258"/>
                  </a:cubicBezTo>
                  <a:cubicBezTo>
                    <a:pt x="58" y="258"/>
                    <a:pt x="115" y="229"/>
                    <a:pt x="143" y="144"/>
                  </a:cubicBezTo>
                  <a:cubicBezTo>
                    <a:pt x="201" y="86"/>
                    <a:pt x="229" y="29"/>
                    <a:pt x="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1274001" y="3825127"/>
              <a:ext cx="10013" cy="25291"/>
            </a:xfrm>
            <a:custGeom>
              <a:avLst/>
              <a:gdLst/>
              <a:ahLst/>
              <a:cxnLst/>
              <a:rect l="l" t="t" r="r" b="b"/>
              <a:pathLst>
                <a:path w="116" h="293" extrusionOk="0">
                  <a:moveTo>
                    <a:pt x="87" y="0"/>
                  </a:moveTo>
                  <a:cubicBezTo>
                    <a:pt x="87" y="0"/>
                    <a:pt x="29" y="57"/>
                    <a:pt x="29" y="143"/>
                  </a:cubicBezTo>
                  <a:cubicBezTo>
                    <a:pt x="1" y="229"/>
                    <a:pt x="1" y="286"/>
                    <a:pt x="29" y="286"/>
                  </a:cubicBezTo>
                  <a:cubicBezTo>
                    <a:pt x="33" y="290"/>
                    <a:pt x="37" y="292"/>
                    <a:pt x="41" y="292"/>
                  </a:cubicBezTo>
                  <a:cubicBezTo>
                    <a:pt x="65" y="292"/>
                    <a:pt x="87" y="221"/>
                    <a:pt x="87" y="172"/>
                  </a:cubicBezTo>
                  <a:cubicBezTo>
                    <a:pt x="115" y="86"/>
                    <a:pt x="87" y="0"/>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1266577" y="3825127"/>
              <a:ext cx="10013" cy="25291"/>
            </a:xfrm>
            <a:custGeom>
              <a:avLst/>
              <a:gdLst/>
              <a:ahLst/>
              <a:cxnLst/>
              <a:rect l="l" t="t" r="r" b="b"/>
              <a:pathLst>
                <a:path w="116" h="293" extrusionOk="0">
                  <a:moveTo>
                    <a:pt x="1" y="0"/>
                  </a:moveTo>
                  <a:cubicBezTo>
                    <a:pt x="1" y="0"/>
                    <a:pt x="1" y="86"/>
                    <a:pt x="1" y="143"/>
                  </a:cubicBezTo>
                  <a:cubicBezTo>
                    <a:pt x="1" y="218"/>
                    <a:pt x="44" y="292"/>
                    <a:pt x="74" y="292"/>
                  </a:cubicBezTo>
                  <a:cubicBezTo>
                    <a:pt x="79" y="292"/>
                    <a:pt x="83" y="290"/>
                    <a:pt x="87" y="286"/>
                  </a:cubicBezTo>
                  <a:cubicBezTo>
                    <a:pt x="115" y="286"/>
                    <a:pt x="115" y="229"/>
                    <a:pt x="87" y="143"/>
                  </a:cubicBezTo>
                  <a:cubicBezTo>
                    <a:pt x="58" y="57"/>
                    <a:pt x="3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1254234" y="3830047"/>
              <a:ext cx="17436" cy="22356"/>
            </a:xfrm>
            <a:custGeom>
              <a:avLst/>
              <a:gdLst/>
              <a:ahLst/>
              <a:cxnLst/>
              <a:rect l="l" t="t" r="r" b="b"/>
              <a:pathLst>
                <a:path w="202" h="259" extrusionOk="0">
                  <a:moveTo>
                    <a:pt x="29" y="0"/>
                  </a:moveTo>
                  <a:cubicBezTo>
                    <a:pt x="1" y="29"/>
                    <a:pt x="29" y="86"/>
                    <a:pt x="87" y="144"/>
                  </a:cubicBezTo>
                  <a:cubicBezTo>
                    <a:pt x="115" y="229"/>
                    <a:pt x="173" y="258"/>
                    <a:pt x="201" y="258"/>
                  </a:cubicBezTo>
                  <a:cubicBezTo>
                    <a:pt x="201" y="258"/>
                    <a:pt x="201" y="172"/>
                    <a:pt x="144" y="115"/>
                  </a:cubicBezTo>
                  <a:cubicBezTo>
                    <a:pt x="87" y="29"/>
                    <a:pt x="29" y="1"/>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5"/>
            <p:cNvSpPr/>
            <p:nvPr/>
          </p:nvSpPr>
          <p:spPr>
            <a:xfrm>
              <a:off x="1246811" y="3838938"/>
              <a:ext cx="24859" cy="14415"/>
            </a:xfrm>
            <a:custGeom>
              <a:avLst/>
              <a:gdLst/>
              <a:ahLst/>
              <a:cxnLst/>
              <a:rect l="l" t="t" r="r" b="b"/>
              <a:pathLst>
                <a:path w="288" h="167" extrusionOk="0">
                  <a:moveTo>
                    <a:pt x="33" y="0"/>
                  </a:moveTo>
                  <a:cubicBezTo>
                    <a:pt x="20" y="0"/>
                    <a:pt x="9" y="4"/>
                    <a:pt x="1" y="12"/>
                  </a:cubicBezTo>
                  <a:cubicBezTo>
                    <a:pt x="1" y="12"/>
                    <a:pt x="30" y="98"/>
                    <a:pt x="115" y="126"/>
                  </a:cubicBezTo>
                  <a:cubicBezTo>
                    <a:pt x="176" y="147"/>
                    <a:pt x="223" y="167"/>
                    <a:pt x="244" y="167"/>
                  </a:cubicBezTo>
                  <a:cubicBezTo>
                    <a:pt x="254" y="167"/>
                    <a:pt x="259" y="163"/>
                    <a:pt x="259" y="155"/>
                  </a:cubicBezTo>
                  <a:cubicBezTo>
                    <a:pt x="287" y="155"/>
                    <a:pt x="230" y="98"/>
                    <a:pt x="144" y="41"/>
                  </a:cubicBezTo>
                  <a:cubicBezTo>
                    <a:pt x="104" y="20"/>
                    <a:pt x="63" y="0"/>
                    <a:pt x="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5"/>
            <p:cNvSpPr/>
            <p:nvPr/>
          </p:nvSpPr>
          <p:spPr>
            <a:xfrm>
              <a:off x="1241891" y="3852317"/>
              <a:ext cx="24773" cy="7423"/>
            </a:xfrm>
            <a:custGeom>
              <a:avLst/>
              <a:gdLst/>
              <a:ahLst/>
              <a:cxnLst/>
              <a:rect l="l" t="t" r="r" b="b"/>
              <a:pathLst>
                <a:path w="287" h="86" extrusionOk="0">
                  <a:moveTo>
                    <a:pt x="144" y="0"/>
                  </a:moveTo>
                  <a:cubicBezTo>
                    <a:pt x="58" y="0"/>
                    <a:pt x="1" y="0"/>
                    <a:pt x="1" y="29"/>
                  </a:cubicBezTo>
                  <a:cubicBezTo>
                    <a:pt x="1" y="29"/>
                    <a:pt x="58" y="57"/>
                    <a:pt x="144" y="86"/>
                  </a:cubicBezTo>
                  <a:cubicBezTo>
                    <a:pt x="230" y="86"/>
                    <a:pt x="287" y="86"/>
                    <a:pt x="287" y="57"/>
                  </a:cubicBezTo>
                  <a:cubicBezTo>
                    <a:pt x="287" y="29"/>
                    <a:pt x="230"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1241891" y="3858618"/>
              <a:ext cx="27276" cy="10444"/>
            </a:xfrm>
            <a:custGeom>
              <a:avLst/>
              <a:gdLst/>
              <a:ahLst/>
              <a:cxnLst/>
              <a:rect l="l" t="t" r="r" b="b"/>
              <a:pathLst>
                <a:path w="316" h="121" extrusionOk="0">
                  <a:moveTo>
                    <a:pt x="290" y="0"/>
                  </a:moveTo>
                  <a:cubicBezTo>
                    <a:pt x="258" y="0"/>
                    <a:pt x="201" y="13"/>
                    <a:pt x="144" y="13"/>
                  </a:cubicBezTo>
                  <a:cubicBezTo>
                    <a:pt x="87" y="13"/>
                    <a:pt x="1" y="70"/>
                    <a:pt x="29" y="99"/>
                  </a:cubicBezTo>
                  <a:cubicBezTo>
                    <a:pt x="29" y="113"/>
                    <a:pt x="44" y="120"/>
                    <a:pt x="69" y="120"/>
                  </a:cubicBezTo>
                  <a:cubicBezTo>
                    <a:pt x="94" y="120"/>
                    <a:pt x="129" y="113"/>
                    <a:pt x="172" y="99"/>
                  </a:cubicBezTo>
                  <a:cubicBezTo>
                    <a:pt x="258" y="70"/>
                    <a:pt x="316" y="42"/>
                    <a:pt x="316" y="13"/>
                  </a:cubicBezTo>
                  <a:cubicBezTo>
                    <a:pt x="316" y="3"/>
                    <a:pt x="306" y="0"/>
                    <a:pt x="2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1244394" y="3861121"/>
              <a:ext cx="24773" cy="13466"/>
            </a:xfrm>
            <a:custGeom>
              <a:avLst/>
              <a:gdLst/>
              <a:ahLst/>
              <a:cxnLst/>
              <a:rect l="l" t="t" r="r" b="b"/>
              <a:pathLst>
                <a:path w="287" h="156" extrusionOk="0">
                  <a:moveTo>
                    <a:pt x="255" y="1"/>
                  </a:moveTo>
                  <a:cubicBezTo>
                    <a:pt x="224" y="1"/>
                    <a:pt x="184" y="21"/>
                    <a:pt x="143" y="41"/>
                  </a:cubicBezTo>
                  <a:cubicBezTo>
                    <a:pt x="58" y="70"/>
                    <a:pt x="0" y="127"/>
                    <a:pt x="0" y="156"/>
                  </a:cubicBezTo>
                  <a:cubicBezTo>
                    <a:pt x="29" y="156"/>
                    <a:pt x="86" y="156"/>
                    <a:pt x="172" y="98"/>
                  </a:cubicBezTo>
                  <a:cubicBezTo>
                    <a:pt x="258" y="70"/>
                    <a:pt x="287" y="13"/>
                    <a:pt x="287" y="13"/>
                  </a:cubicBezTo>
                  <a:cubicBezTo>
                    <a:pt x="278" y="4"/>
                    <a:pt x="267" y="1"/>
                    <a:pt x="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1254234" y="3863970"/>
              <a:ext cx="17436" cy="21148"/>
            </a:xfrm>
            <a:custGeom>
              <a:avLst/>
              <a:gdLst/>
              <a:ahLst/>
              <a:cxnLst/>
              <a:rect l="l" t="t" r="r" b="b"/>
              <a:pathLst>
                <a:path w="202" h="245" extrusionOk="0">
                  <a:moveTo>
                    <a:pt x="183" y="1"/>
                  </a:moveTo>
                  <a:cubicBezTo>
                    <a:pt x="151" y="1"/>
                    <a:pt x="105" y="47"/>
                    <a:pt x="58" y="94"/>
                  </a:cubicBezTo>
                  <a:cubicBezTo>
                    <a:pt x="29" y="151"/>
                    <a:pt x="1" y="237"/>
                    <a:pt x="1" y="237"/>
                  </a:cubicBezTo>
                  <a:cubicBezTo>
                    <a:pt x="6" y="242"/>
                    <a:pt x="12" y="245"/>
                    <a:pt x="19" y="245"/>
                  </a:cubicBezTo>
                  <a:cubicBezTo>
                    <a:pt x="50" y="245"/>
                    <a:pt x="97" y="198"/>
                    <a:pt x="144" y="151"/>
                  </a:cubicBezTo>
                  <a:cubicBezTo>
                    <a:pt x="173" y="65"/>
                    <a:pt x="201" y="8"/>
                    <a:pt x="201" y="8"/>
                  </a:cubicBezTo>
                  <a:cubicBezTo>
                    <a:pt x="196" y="3"/>
                    <a:pt x="190" y="1"/>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1264160" y="3864660"/>
              <a:ext cx="12430" cy="25291"/>
            </a:xfrm>
            <a:custGeom>
              <a:avLst/>
              <a:gdLst/>
              <a:ahLst/>
              <a:cxnLst/>
              <a:rect l="l" t="t" r="r" b="b"/>
              <a:pathLst>
                <a:path w="144" h="293" extrusionOk="0">
                  <a:moveTo>
                    <a:pt x="115" y="0"/>
                  </a:moveTo>
                  <a:cubicBezTo>
                    <a:pt x="86" y="0"/>
                    <a:pt x="58" y="57"/>
                    <a:pt x="29" y="143"/>
                  </a:cubicBezTo>
                  <a:cubicBezTo>
                    <a:pt x="0" y="229"/>
                    <a:pt x="29" y="286"/>
                    <a:pt x="29" y="286"/>
                  </a:cubicBezTo>
                  <a:cubicBezTo>
                    <a:pt x="29" y="290"/>
                    <a:pt x="30" y="292"/>
                    <a:pt x="32" y="292"/>
                  </a:cubicBezTo>
                  <a:cubicBezTo>
                    <a:pt x="44" y="292"/>
                    <a:pt x="90" y="221"/>
                    <a:pt x="115" y="172"/>
                  </a:cubicBezTo>
                  <a:cubicBezTo>
                    <a:pt x="143" y="86"/>
                    <a:pt x="143"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1274001" y="3864660"/>
              <a:ext cx="10013" cy="27190"/>
            </a:xfrm>
            <a:custGeom>
              <a:avLst/>
              <a:gdLst/>
              <a:ahLst/>
              <a:cxnLst/>
              <a:rect l="l" t="t" r="r" b="b"/>
              <a:pathLst>
                <a:path w="116" h="315" extrusionOk="0">
                  <a:moveTo>
                    <a:pt x="29" y="0"/>
                  </a:moveTo>
                  <a:cubicBezTo>
                    <a:pt x="1" y="0"/>
                    <a:pt x="1" y="86"/>
                    <a:pt x="29" y="172"/>
                  </a:cubicBezTo>
                  <a:cubicBezTo>
                    <a:pt x="58" y="229"/>
                    <a:pt x="87" y="315"/>
                    <a:pt x="87" y="315"/>
                  </a:cubicBezTo>
                  <a:cubicBezTo>
                    <a:pt x="115" y="315"/>
                    <a:pt x="115" y="229"/>
                    <a:pt x="87" y="143"/>
                  </a:cubicBezTo>
                  <a:cubicBezTo>
                    <a:pt x="87" y="57"/>
                    <a:pt x="5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1276504" y="3863970"/>
              <a:ext cx="17350" cy="22960"/>
            </a:xfrm>
            <a:custGeom>
              <a:avLst/>
              <a:gdLst/>
              <a:ahLst/>
              <a:cxnLst/>
              <a:rect l="l" t="t" r="r" b="b"/>
              <a:pathLst>
                <a:path w="201" h="266" extrusionOk="0">
                  <a:moveTo>
                    <a:pt x="34" y="1"/>
                  </a:moveTo>
                  <a:cubicBezTo>
                    <a:pt x="31" y="1"/>
                    <a:pt x="29" y="3"/>
                    <a:pt x="29" y="8"/>
                  </a:cubicBezTo>
                  <a:cubicBezTo>
                    <a:pt x="0" y="8"/>
                    <a:pt x="29" y="65"/>
                    <a:pt x="58" y="151"/>
                  </a:cubicBezTo>
                  <a:cubicBezTo>
                    <a:pt x="115" y="208"/>
                    <a:pt x="172" y="266"/>
                    <a:pt x="201" y="266"/>
                  </a:cubicBezTo>
                  <a:cubicBezTo>
                    <a:pt x="201" y="237"/>
                    <a:pt x="201" y="180"/>
                    <a:pt x="143" y="94"/>
                  </a:cubicBezTo>
                  <a:cubicBezTo>
                    <a:pt x="97" y="47"/>
                    <a:pt x="50"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1281424" y="3861207"/>
              <a:ext cx="22356" cy="15882"/>
            </a:xfrm>
            <a:custGeom>
              <a:avLst/>
              <a:gdLst/>
              <a:ahLst/>
              <a:cxnLst/>
              <a:rect l="l" t="t" r="r" b="b"/>
              <a:pathLst>
                <a:path w="259" h="184" extrusionOk="0">
                  <a:moveTo>
                    <a:pt x="17" y="0"/>
                  </a:moveTo>
                  <a:cubicBezTo>
                    <a:pt x="7" y="0"/>
                    <a:pt x="1" y="4"/>
                    <a:pt x="1" y="12"/>
                  </a:cubicBezTo>
                  <a:cubicBezTo>
                    <a:pt x="1" y="12"/>
                    <a:pt x="29" y="69"/>
                    <a:pt x="115" y="126"/>
                  </a:cubicBezTo>
                  <a:cubicBezTo>
                    <a:pt x="172" y="155"/>
                    <a:pt x="258" y="183"/>
                    <a:pt x="258" y="183"/>
                  </a:cubicBezTo>
                  <a:cubicBezTo>
                    <a:pt x="258" y="155"/>
                    <a:pt x="230" y="97"/>
                    <a:pt x="144" y="69"/>
                  </a:cubicBezTo>
                  <a:cubicBezTo>
                    <a:pt x="102" y="27"/>
                    <a:pt x="45" y="0"/>
                    <a:pt x="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1281424" y="3857237"/>
              <a:ext cx="27276" cy="6129"/>
            </a:xfrm>
            <a:custGeom>
              <a:avLst/>
              <a:gdLst/>
              <a:ahLst/>
              <a:cxnLst/>
              <a:rect l="l" t="t" r="r" b="b"/>
              <a:pathLst>
                <a:path w="316" h="71" extrusionOk="0">
                  <a:moveTo>
                    <a:pt x="1" y="0"/>
                  </a:moveTo>
                  <a:cubicBezTo>
                    <a:pt x="1" y="0"/>
                    <a:pt x="86" y="58"/>
                    <a:pt x="144" y="58"/>
                  </a:cubicBezTo>
                  <a:cubicBezTo>
                    <a:pt x="172" y="67"/>
                    <a:pt x="201" y="70"/>
                    <a:pt x="226" y="70"/>
                  </a:cubicBezTo>
                  <a:cubicBezTo>
                    <a:pt x="277" y="70"/>
                    <a:pt x="315" y="58"/>
                    <a:pt x="315" y="58"/>
                  </a:cubicBezTo>
                  <a:cubicBezTo>
                    <a:pt x="315" y="58"/>
                    <a:pt x="258" y="2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1281424" y="3847915"/>
              <a:ext cx="27276" cy="8804"/>
            </a:xfrm>
            <a:custGeom>
              <a:avLst/>
              <a:gdLst/>
              <a:ahLst/>
              <a:cxnLst/>
              <a:rect l="l" t="t" r="r" b="b"/>
              <a:pathLst>
                <a:path w="316" h="102" extrusionOk="0">
                  <a:moveTo>
                    <a:pt x="247" y="1"/>
                  </a:moveTo>
                  <a:cubicBezTo>
                    <a:pt x="222" y="1"/>
                    <a:pt x="187" y="8"/>
                    <a:pt x="144" y="22"/>
                  </a:cubicBezTo>
                  <a:cubicBezTo>
                    <a:pt x="58" y="51"/>
                    <a:pt x="1" y="80"/>
                    <a:pt x="1" y="80"/>
                  </a:cubicBezTo>
                  <a:cubicBezTo>
                    <a:pt x="15" y="94"/>
                    <a:pt x="36" y="101"/>
                    <a:pt x="65" y="101"/>
                  </a:cubicBezTo>
                  <a:cubicBezTo>
                    <a:pt x="94" y="101"/>
                    <a:pt x="129" y="94"/>
                    <a:pt x="172" y="80"/>
                  </a:cubicBezTo>
                  <a:cubicBezTo>
                    <a:pt x="258" y="80"/>
                    <a:pt x="315" y="22"/>
                    <a:pt x="287" y="22"/>
                  </a:cubicBezTo>
                  <a:cubicBezTo>
                    <a:pt x="287" y="8"/>
                    <a:pt x="272" y="1"/>
                    <a:pt x="2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1278921" y="3836521"/>
              <a:ext cx="22356" cy="16832"/>
            </a:xfrm>
            <a:custGeom>
              <a:avLst/>
              <a:gdLst/>
              <a:ahLst/>
              <a:cxnLst/>
              <a:rect l="l" t="t" r="r" b="b"/>
              <a:pathLst>
                <a:path w="259" h="195" extrusionOk="0">
                  <a:moveTo>
                    <a:pt x="230" y="0"/>
                  </a:moveTo>
                  <a:cubicBezTo>
                    <a:pt x="199" y="0"/>
                    <a:pt x="157" y="27"/>
                    <a:pt x="115" y="69"/>
                  </a:cubicBezTo>
                  <a:cubicBezTo>
                    <a:pt x="30" y="126"/>
                    <a:pt x="1" y="183"/>
                    <a:pt x="1" y="183"/>
                  </a:cubicBezTo>
                  <a:cubicBezTo>
                    <a:pt x="9" y="191"/>
                    <a:pt x="18" y="194"/>
                    <a:pt x="30" y="194"/>
                  </a:cubicBezTo>
                  <a:cubicBezTo>
                    <a:pt x="60" y="194"/>
                    <a:pt x="102" y="168"/>
                    <a:pt x="144" y="126"/>
                  </a:cubicBezTo>
                  <a:cubicBezTo>
                    <a:pt x="230" y="69"/>
                    <a:pt x="259" y="11"/>
                    <a:pt x="259" y="11"/>
                  </a:cubicBezTo>
                  <a:cubicBezTo>
                    <a:pt x="251" y="4"/>
                    <a:pt x="241" y="0"/>
                    <a:pt x="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1276504" y="3827544"/>
              <a:ext cx="14933" cy="24859"/>
            </a:xfrm>
            <a:custGeom>
              <a:avLst/>
              <a:gdLst/>
              <a:ahLst/>
              <a:cxnLst/>
              <a:rect l="l" t="t" r="r" b="b"/>
              <a:pathLst>
                <a:path w="173" h="288" extrusionOk="0">
                  <a:moveTo>
                    <a:pt x="172" y="1"/>
                  </a:moveTo>
                  <a:cubicBezTo>
                    <a:pt x="143" y="1"/>
                    <a:pt x="86" y="58"/>
                    <a:pt x="58" y="115"/>
                  </a:cubicBezTo>
                  <a:cubicBezTo>
                    <a:pt x="29" y="201"/>
                    <a:pt x="0" y="258"/>
                    <a:pt x="29" y="287"/>
                  </a:cubicBezTo>
                  <a:cubicBezTo>
                    <a:pt x="58" y="287"/>
                    <a:pt x="86" y="230"/>
                    <a:pt x="115" y="173"/>
                  </a:cubicBezTo>
                  <a:cubicBezTo>
                    <a:pt x="172" y="87"/>
                    <a:pt x="172" y="1"/>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a:off x="1271584" y="3825127"/>
              <a:ext cx="7423" cy="25291"/>
            </a:xfrm>
            <a:custGeom>
              <a:avLst/>
              <a:gdLst/>
              <a:ahLst/>
              <a:cxnLst/>
              <a:rect l="l" t="t" r="r" b="b"/>
              <a:pathLst>
                <a:path w="86" h="293" extrusionOk="0">
                  <a:moveTo>
                    <a:pt x="57" y="0"/>
                  </a:moveTo>
                  <a:cubicBezTo>
                    <a:pt x="29" y="0"/>
                    <a:pt x="29" y="57"/>
                    <a:pt x="0" y="143"/>
                  </a:cubicBezTo>
                  <a:cubicBezTo>
                    <a:pt x="0" y="229"/>
                    <a:pt x="0" y="286"/>
                    <a:pt x="57" y="286"/>
                  </a:cubicBezTo>
                  <a:cubicBezTo>
                    <a:pt x="61" y="290"/>
                    <a:pt x="65" y="292"/>
                    <a:pt x="67" y="292"/>
                  </a:cubicBezTo>
                  <a:cubicBezTo>
                    <a:pt x="86" y="292"/>
                    <a:pt x="86" y="218"/>
                    <a:pt x="86" y="143"/>
                  </a:cubicBezTo>
                  <a:cubicBezTo>
                    <a:pt x="86" y="57"/>
                    <a:pt x="86"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a:off x="1261657" y="3826940"/>
              <a:ext cx="12430" cy="25464"/>
            </a:xfrm>
            <a:custGeom>
              <a:avLst/>
              <a:gdLst/>
              <a:ahLst/>
              <a:cxnLst/>
              <a:rect l="l" t="t" r="r" b="b"/>
              <a:pathLst>
                <a:path w="144" h="295" extrusionOk="0">
                  <a:moveTo>
                    <a:pt x="34" y="0"/>
                  </a:moveTo>
                  <a:cubicBezTo>
                    <a:pt x="31" y="0"/>
                    <a:pt x="29" y="3"/>
                    <a:pt x="29" y="8"/>
                  </a:cubicBezTo>
                  <a:cubicBezTo>
                    <a:pt x="1" y="8"/>
                    <a:pt x="1" y="65"/>
                    <a:pt x="29" y="151"/>
                  </a:cubicBezTo>
                  <a:cubicBezTo>
                    <a:pt x="58" y="237"/>
                    <a:pt x="115" y="294"/>
                    <a:pt x="115" y="294"/>
                  </a:cubicBezTo>
                  <a:cubicBezTo>
                    <a:pt x="144" y="265"/>
                    <a:pt x="115" y="208"/>
                    <a:pt x="115" y="122"/>
                  </a:cubicBezTo>
                  <a:cubicBezTo>
                    <a:pt x="92" y="52"/>
                    <a:pt x="49"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249314" y="3834018"/>
              <a:ext cx="22356" cy="18990"/>
            </a:xfrm>
            <a:custGeom>
              <a:avLst/>
              <a:gdLst/>
              <a:ahLst/>
              <a:cxnLst/>
              <a:rect l="l" t="t" r="r" b="b"/>
              <a:pathLst>
                <a:path w="259" h="220" extrusionOk="0">
                  <a:moveTo>
                    <a:pt x="45" y="1"/>
                  </a:moveTo>
                  <a:cubicBezTo>
                    <a:pt x="35" y="1"/>
                    <a:pt x="29" y="4"/>
                    <a:pt x="29" y="12"/>
                  </a:cubicBezTo>
                  <a:cubicBezTo>
                    <a:pt x="1" y="12"/>
                    <a:pt x="58" y="69"/>
                    <a:pt x="115" y="126"/>
                  </a:cubicBezTo>
                  <a:cubicBezTo>
                    <a:pt x="162" y="173"/>
                    <a:pt x="208" y="220"/>
                    <a:pt x="224" y="220"/>
                  </a:cubicBezTo>
                  <a:cubicBezTo>
                    <a:pt x="228" y="220"/>
                    <a:pt x="230" y="217"/>
                    <a:pt x="230" y="212"/>
                  </a:cubicBezTo>
                  <a:cubicBezTo>
                    <a:pt x="258" y="212"/>
                    <a:pt x="230" y="155"/>
                    <a:pt x="172" y="69"/>
                  </a:cubicBezTo>
                  <a:cubicBezTo>
                    <a:pt x="130" y="27"/>
                    <a:pt x="73"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241891" y="3844894"/>
              <a:ext cx="27276" cy="11825"/>
            </a:xfrm>
            <a:custGeom>
              <a:avLst/>
              <a:gdLst/>
              <a:ahLst/>
              <a:cxnLst/>
              <a:rect l="l" t="t" r="r" b="b"/>
              <a:pathLst>
                <a:path w="316" h="137" extrusionOk="0">
                  <a:moveTo>
                    <a:pt x="29" y="0"/>
                  </a:moveTo>
                  <a:cubicBezTo>
                    <a:pt x="1" y="29"/>
                    <a:pt x="87" y="57"/>
                    <a:pt x="144" y="115"/>
                  </a:cubicBezTo>
                  <a:cubicBezTo>
                    <a:pt x="187" y="129"/>
                    <a:pt x="222" y="136"/>
                    <a:pt x="251" y="136"/>
                  </a:cubicBezTo>
                  <a:cubicBezTo>
                    <a:pt x="280" y="136"/>
                    <a:pt x="301" y="129"/>
                    <a:pt x="316" y="115"/>
                  </a:cubicBezTo>
                  <a:cubicBezTo>
                    <a:pt x="316" y="86"/>
                    <a:pt x="258" y="57"/>
                    <a:pt x="172" y="29"/>
                  </a:cubicBezTo>
                  <a:cubicBezTo>
                    <a:pt x="87" y="0"/>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241891" y="3854734"/>
              <a:ext cx="27276" cy="7510"/>
            </a:xfrm>
            <a:custGeom>
              <a:avLst/>
              <a:gdLst/>
              <a:ahLst/>
              <a:cxnLst/>
              <a:rect l="l" t="t" r="r" b="b"/>
              <a:pathLst>
                <a:path w="316" h="87" extrusionOk="0">
                  <a:moveTo>
                    <a:pt x="144" y="1"/>
                  </a:moveTo>
                  <a:cubicBezTo>
                    <a:pt x="58" y="1"/>
                    <a:pt x="1" y="29"/>
                    <a:pt x="1" y="58"/>
                  </a:cubicBezTo>
                  <a:cubicBezTo>
                    <a:pt x="1" y="87"/>
                    <a:pt x="58" y="87"/>
                    <a:pt x="144" y="87"/>
                  </a:cubicBezTo>
                  <a:cubicBezTo>
                    <a:pt x="230" y="87"/>
                    <a:pt x="316" y="58"/>
                    <a:pt x="287" y="29"/>
                  </a:cubicBezTo>
                  <a:cubicBezTo>
                    <a:pt x="287" y="29"/>
                    <a:pt x="230"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1264160" y="3848346"/>
              <a:ext cx="22270" cy="20457"/>
            </a:xfrm>
            <a:custGeom>
              <a:avLst/>
              <a:gdLst/>
              <a:ahLst/>
              <a:cxnLst/>
              <a:rect l="l" t="t" r="r" b="b"/>
              <a:pathLst>
                <a:path w="258" h="237" extrusionOk="0">
                  <a:moveTo>
                    <a:pt x="148" y="0"/>
                  </a:moveTo>
                  <a:cubicBezTo>
                    <a:pt x="128" y="0"/>
                    <a:pt x="107" y="7"/>
                    <a:pt x="86" y="17"/>
                  </a:cubicBezTo>
                  <a:cubicBezTo>
                    <a:pt x="0" y="46"/>
                    <a:pt x="0" y="103"/>
                    <a:pt x="29" y="189"/>
                  </a:cubicBezTo>
                  <a:cubicBezTo>
                    <a:pt x="46" y="223"/>
                    <a:pt x="82" y="237"/>
                    <a:pt x="121" y="237"/>
                  </a:cubicBezTo>
                  <a:cubicBezTo>
                    <a:pt x="148" y="237"/>
                    <a:pt x="177" y="230"/>
                    <a:pt x="201" y="218"/>
                  </a:cubicBezTo>
                  <a:cubicBezTo>
                    <a:pt x="258" y="189"/>
                    <a:pt x="258" y="132"/>
                    <a:pt x="229" y="75"/>
                  </a:cubicBezTo>
                  <a:cubicBezTo>
                    <a:pt x="211" y="20"/>
                    <a:pt x="181" y="0"/>
                    <a:pt x="1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1271584" y="3846447"/>
              <a:ext cx="18299" cy="20716"/>
            </a:xfrm>
            <a:custGeom>
              <a:avLst/>
              <a:gdLst/>
              <a:ahLst/>
              <a:cxnLst/>
              <a:rect l="l" t="t" r="r" b="b"/>
              <a:pathLst>
                <a:path w="212" h="240" extrusionOk="0">
                  <a:moveTo>
                    <a:pt x="50" y="1"/>
                  </a:moveTo>
                  <a:cubicBezTo>
                    <a:pt x="34" y="1"/>
                    <a:pt x="18" y="4"/>
                    <a:pt x="0" y="11"/>
                  </a:cubicBezTo>
                  <a:cubicBezTo>
                    <a:pt x="0" y="39"/>
                    <a:pt x="29" y="39"/>
                    <a:pt x="57" y="68"/>
                  </a:cubicBezTo>
                  <a:cubicBezTo>
                    <a:pt x="86" y="125"/>
                    <a:pt x="57" y="211"/>
                    <a:pt x="0" y="240"/>
                  </a:cubicBezTo>
                  <a:lnTo>
                    <a:pt x="86" y="240"/>
                  </a:lnTo>
                  <a:cubicBezTo>
                    <a:pt x="212" y="164"/>
                    <a:pt x="161" y="1"/>
                    <a:pt x="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1081341" y="3800440"/>
              <a:ext cx="12430" cy="24773"/>
            </a:xfrm>
            <a:custGeom>
              <a:avLst/>
              <a:gdLst/>
              <a:ahLst/>
              <a:cxnLst/>
              <a:rect l="l" t="t" r="r" b="b"/>
              <a:pathLst>
                <a:path w="144" h="287" extrusionOk="0">
                  <a:moveTo>
                    <a:pt x="0" y="0"/>
                  </a:moveTo>
                  <a:cubicBezTo>
                    <a:pt x="0" y="0"/>
                    <a:pt x="0" y="86"/>
                    <a:pt x="29" y="143"/>
                  </a:cubicBezTo>
                  <a:cubicBezTo>
                    <a:pt x="58" y="229"/>
                    <a:pt x="115" y="286"/>
                    <a:pt x="144" y="286"/>
                  </a:cubicBezTo>
                  <a:cubicBezTo>
                    <a:pt x="144" y="258"/>
                    <a:pt x="144" y="200"/>
                    <a:pt x="115" y="115"/>
                  </a:cubicBezTo>
                  <a:cubicBezTo>
                    <a:pt x="58" y="29"/>
                    <a:pt x="29"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1054151" y="3797937"/>
              <a:ext cx="19853" cy="19853"/>
            </a:xfrm>
            <a:custGeom>
              <a:avLst/>
              <a:gdLst/>
              <a:ahLst/>
              <a:cxnLst/>
              <a:rect l="l" t="t" r="r" b="b"/>
              <a:pathLst>
                <a:path w="230" h="230" extrusionOk="0">
                  <a:moveTo>
                    <a:pt x="230" y="0"/>
                  </a:moveTo>
                  <a:cubicBezTo>
                    <a:pt x="201" y="0"/>
                    <a:pt x="144" y="29"/>
                    <a:pt x="86" y="86"/>
                  </a:cubicBezTo>
                  <a:cubicBezTo>
                    <a:pt x="29" y="144"/>
                    <a:pt x="1" y="201"/>
                    <a:pt x="1" y="229"/>
                  </a:cubicBezTo>
                  <a:cubicBezTo>
                    <a:pt x="29" y="229"/>
                    <a:pt x="86" y="201"/>
                    <a:pt x="144" y="144"/>
                  </a:cubicBezTo>
                  <a:cubicBezTo>
                    <a:pt x="201" y="86"/>
                    <a:pt x="230" y="29"/>
                    <a:pt x="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1064078" y="3800440"/>
              <a:ext cx="14847" cy="24773"/>
            </a:xfrm>
            <a:custGeom>
              <a:avLst/>
              <a:gdLst/>
              <a:ahLst/>
              <a:cxnLst/>
              <a:rect l="l" t="t" r="r" b="b"/>
              <a:pathLst>
                <a:path w="172" h="287" extrusionOk="0">
                  <a:moveTo>
                    <a:pt x="143" y="0"/>
                  </a:moveTo>
                  <a:cubicBezTo>
                    <a:pt x="115" y="0"/>
                    <a:pt x="86" y="57"/>
                    <a:pt x="29" y="115"/>
                  </a:cubicBezTo>
                  <a:cubicBezTo>
                    <a:pt x="0" y="200"/>
                    <a:pt x="0" y="258"/>
                    <a:pt x="29" y="286"/>
                  </a:cubicBezTo>
                  <a:cubicBezTo>
                    <a:pt x="29" y="286"/>
                    <a:pt x="86" y="229"/>
                    <a:pt x="115" y="143"/>
                  </a:cubicBezTo>
                  <a:cubicBezTo>
                    <a:pt x="143" y="86"/>
                    <a:pt x="172" y="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a:off x="1076421" y="3800440"/>
              <a:ext cx="5006" cy="27190"/>
            </a:xfrm>
            <a:custGeom>
              <a:avLst/>
              <a:gdLst/>
              <a:ahLst/>
              <a:cxnLst/>
              <a:rect l="l" t="t" r="r" b="b"/>
              <a:pathLst>
                <a:path w="58" h="315" extrusionOk="0">
                  <a:moveTo>
                    <a:pt x="29" y="0"/>
                  </a:moveTo>
                  <a:cubicBezTo>
                    <a:pt x="0" y="0"/>
                    <a:pt x="0" y="86"/>
                    <a:pt x="0" y="172"/>
                  </a:cubicBezTo>
                  <a:cubicBezTo>
                    <a:pt x="0" y="258"/>
                    <a:pt x="0" y="315"/>
                    <a:pt x="29" y="315"/>
                  </a:cubicBezTo>
                  <a:cubicBezTo>
                    <a:pt x="57" y="315"/>
                    <a:pt x="57" y="229"/>
                    <a:pt x="57" y="143"/>
                  </a:cubicBezTo>
                  <a:cubicBezTo>
                    <a:pt x="57" y="86"/>
                    <a:pt x="57"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5"/>
            <p:cNvSpPr/>
            <p:nvPr/>
          </p:nvSpPr>
          <p:spPr>
            <a:xfrm>
              <a:off x="1083844" y="3797937"/>
              <a:ext cx="22270" cy="18299"/>
            </a:xfrm>
            <a:custGeom>
              <a:avLst/>
              <a:gdLst/>
              <a:ahLst/>
              <a:cxnLst/>
              <a:rect l="l" t="t" r="r" b="b"/>
              <a:pathLst>
                <a:path w="258" h="212" extrusionOk="0">
                  <a:moveTo>
                    <a:pt x="0" y="0"/>
                  </a:moveTo>
                  <a:cubicBezTo>
                    <a:pt x="0" y="29"/>
                    <a:pt x="29" y="86"/>
                    <a:pt x="86" y="144"/>
                  </a:cubicBezTo>
                  <a:cubicBezTo>
                    <a:pt x="149" y="185"/>
                    <a:pt x="196" y="212"/>
                    <a:pt x="217" y="212"/>
                  </a:cubicBezTo>
                  <a:cubicBezTo>
                    <a:pt x="225" y="212"/>
                    <a:pt x="229" y="208"/>
                    <a:pt x="229" y="201"/>
                  </a:cubicBezTo>
                  <a:cubicBezTo>
                    <a:pt x="258" y="201"/>
                    <a:pt x="229" y="144"/>
                    <a:pt x="143" y="86"/>
                  </a:cubicBezTo>
                  <a:cubicBezTo>
                    <a:pt x="86" y="29"/>
                    <a:pt x="29"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5"/>
            <p:cNvSpPr/>
            <p:nvPr/>
          </p:nvSpPr>
          <p:spPr>
            <a:xfrm>
              <a:off x="1083844" y="3794398"/>
              <a:ext cx="27190" cy="11394"/>
            </a:xfrm>
            <a:custGeom>
              <a:avLst/>
              <a:gdLst/>
              <a:ahLst/>
              <a:cxnLst/>
              <a:rect l="l" t="t" r="r" b="b"/>
              <a:pathLst>
                <a:path w="315" h="132" extrusionOk="0">
                  <a:moveTo>
                    <a:pt x="47" y="0"/>
                  </a:moveTo>
                  <a:cubicBezTo>
                    <a:pt x="35" y="0"/>
                    <a:pt x="29" y="3"/>
                    <a:pt x="29" y="13"/>
                  </a:cubicBezTo>
                  <a:cubicBezTo>
                    <a:pt x="0" y="41"/>
                    <a:pt x="86" y="99"/>
                    <a:pt x="143" y="99"/>
                  </a:cubicBezTo>
                  <a:cubicBezTo>
                    <a:pt x="193" y="115"/>
                    <a:pt x="242" y="132"/>
                    <a:pt x="275" y="132"/>
                  </a:cubicBezTo>
                  <a:cubicBezTo>
                    <a:pt x="300" y="132"/>
                    <a:pt x="315" y="123"/>
                    <a:pt x="315" y="99"/>
                  </a:cubicBezTo>
                  <a:cubicBezTo>
                    <a:pt x="315" y="70"/>
                    <a:pt x="258" y="41"/>
                    <a:pt x="172" y="13"/>
                  </a:cubicBezTo>
                  <a:cubicBezTo>
                    <a:pt x="115" y="13"/>
                    <a:pt x="70"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1086261" y="3788011"/>
              <a:ext cx="27276" cy="6129"/>
            </a:xfrm>
            <a:custGeom>
              <a:avLst/>
              <a:gdLst/>
              <a:ahLst/>
              <a:cxnLst/>
              <a:rect l="l" t="t" r="r" b="b"/>
              <a:pathLst>
                <a:path w="316" h="71" extrusionOk="0">
                  <a:moveTo>
                    <a:pt x="144" y="1"/>
                  </a:moveTo>
                  <a:cubicBezTo>
                    <a:pt x="58" y="1"/>
                    <a:pt x="1" y="30"/>
                    <a:pt x="1" y="58"/>
                  </a:cubicBezTo>
                  <a:cubicBezTo>
                    <a:pt x="1" y="58"/>
                    <a:pt x="26" y="71"/>
                    <a:pt x="69" y="71"/>
                  </a:cubicBezTo>
                  <a:cubicBezTo>
                    <a:pt x="90" y="71"/>
                    <a:pt x="115" y="68"/>
                    <a:pt x="144" y="58"/>
                  </a:cubicBezTo>
                  <a:cubicBezTo>
                    <a:pt x="230" y="58"/>
                    <a:pt x="315" y="30"/>
                    <a:pt x="315" y="30"/>
                  </a:cubicBezTo>
                  <a:cubicBezTo>
                    <a:pt x="287" y="1"/>
                    <a:pt x="230"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1083844" y="3775667"/>
              <a:ext cx="24773" cy="14933"/>
            </a:xfrm>
            <a:custGeom>
              <a:avLst/>
              <a:gdLst/>
              <a:ahLst/>
              <a:cxnLst/>
              <a:rect l="l" t="t" r="r" b="b"/>
              <a:pathLst>
                <a:path w="287" h="173" extrusionOk="0">
                  <a:moveTo>
                    <a:pt x="286" y="1"/>
                  </a:moveTo>
                  <a:cubicBezTo>
                    <a:pt x="258" y="1"/>
                    <a:pt x="229" y="29"/>
                    <a:pt x="143" y="58"/>
                  </a:cubicBezTo>
                  <a:cubicBezTo>
                    <a:pt x="57" y="87"/>
                    <a:pt x="0" y="144"/>
                    <a:pt x="29" y="173"/>
                  </a:cubicBezTo>
                  <a:cubicBezTo>
                    <a:pt x="29" y="173"/>
                    <a:pt x="86" y="173"/>
                    <a:pt x="172" y="115"/>
                  </a:cubicBezTo>
                  <a:cubicBezTo>
                    <a:pt x="229" y="87"/>
                    <a:pt x="286" y="29"/>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1081341" y="3765827"/>
              <a:ext cx="19853" cy="22270"/>
            </a:xfrm>
            <a:custGeom>
              <a:avLst/>
              <a:gdLst/>
              <a:ahLst/>
              <a:cxnLst/>
              <a:rect l="l" t="t" r="r" b="b"/>
              <a:pathLst>
                <a:path w="230" h="258" extrusionOk="0">
                  <a:moveTo>
                    <a:pt x="201" y="0"/>
                  </a:moveTo>
                  <a:cubicBezTo>
                    <a:pt x="201" y="0"/>
                    <a:pt x="115" y="29"/>
                    <a:pt x="86" y="115"/>
                  </a:cubicBezTo>
                  <a:cubicBezTo>
                    <a:pt x="29" y="172"/>
                    <a:pt x="0" y="229"/>
                    <a:pt x="29" y="258"/>
                  </a:cubicBezTo>
                  <a:cubicBezTo>
                    <a:pt x="29" y="258"/>
                    <a:pt x="86" y="229"/>
                    <a:pt x="144" y="143"/>
                  </a:cubicBezTo>
                  <a:cubicBezTo>
                    <a:pt x="201" y="86"/>
                    <a:pt x="229" y="29"/>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5"/>
            <p:cNvSpPr/>
            <p:nvPr/>
          </p:nvSpPr>
          <p:spPr>
            <a:xfrm>
              <a:off x="1078838" y="3760907"/>
              <a:ext cx="10013" cy="25291"/>
            </a:xfrm>
            <a:custGeom>
              <a:avLst/>
              <a:gdLst/>
              <a:ahLst/>
              <a:cxnLst/>
              <a:rect l="l" t="t" r="r" b="b"/>
              <a:pathLst>
                <a:path w="116" h="293" extrusionOk="0">
                  <a:moveTo>
                    <a:pt x="87" y="0"/>
                  </a:moveTo>
                  <a:cubicBezTo>
                    <a:pt x="87" y="0"/>
                    <a:pt x="29" y="57"/>
                    <a:pt x="29" y="143"/>
                  </a:cubicBezTo>
                  <a:cubicBezTo>
                    <a:pt x="1" y="229"/>
                    <a:pt x="1" y="286"/>
                    <a:pt x="29" y="286"/>
                  </a:cubicBezTo>
                  <a:cubicBezTo>
                    <a:pt x="29" y="290"/>
                    <a:pt x="30" y="292"/>
                    <a:pt x="31" y="292"/>
                  </a:cubicBezTo>
                  <a:cubicBezTo>
                    <a:pt x="37" y="292"/>
                    <a:pt x="62" y="221"/>
                    <a:pt x="87" y="172"/>
                  </a:cubicBezTo>
                  <a:cubicBezTo>
                    <a:pt x="115" y="86"/>
                    <a:pt x="87" y="0"/>
                    <a:pt x="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5"/>
            <p:cNvSpPr/>
            <p:nvPr/>
          </p:nvSpPr>
          <p:spPr>
            <a:xfrm>
              <a:off x="1068998" y="3760907"/>
              <a:ext cx="9927" cy="25205"/>
            </a:xfrm>
            <a:custGeom>
              <a:avLst/>
              <a:gdLst/>
              <a:ahLst/>
              <a:cxnLst/>
              <a:rect l="l" t="t" r="r" b="b"/>
              <a:pathLst>
                <a:path w="115" h="292" extrusionOk="0">
                  <a:moveTo>
                    <a:pt x="29" y="0"/>
                  </a:moveTo>
                  <a:cubicBezTo>
                    <a:pt x="0" y="0"/>
                    <a:pt x="29" y="86"/>
                    <a:pt x="29" y="143"/>
                  </a:cubicBezTo>
                  <a:cubicBezTo>
                    <a:pt x="29" y="218"/>
                    <a:pt x="72" y="292"/>
                    <a:pt x="102" y="292"/>
                  </a:cubicBezTo>
                  <a:cubicBezTo>
                    <a:pt x="107" y="292"/>
                    <a:pt x="111" y="290"/>
                    <a:pt x="115" y="286"/>
                  </a:cubicBezTo>
                  <a:cubicBezTo>
                    <a:pt x="115" y="286"/>
                    <a:pt x="115" y="229"/>
                    <a:pt x="115" y="143"/>
                  </a:cubicBezTo>
                  <a:cubicBezTo>
                    <a:pt x="86" y="57"/>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5"/>
            <p:cNvSpPr/>
            <p:nvPr/>
          </p:nvSpPr>
          <p:spPr>
            <a:xfrm>
              <a:off x="1056654" y="3765827"/>
              <a:ext cx="19853" cy="22270"/>
            </a:xfrm>
            <a:custGeom>
              <a:avLst/>
              <a:gdLst/>
              <a:ahLst/>
              <a:cxnLst/>
              <a:rect l="l" t="t" r="r" b="b"/>
              <a:pathLst>
                <a:path w="230" h="258" extrusionOk="0">
                  <a:moveTo>
                    <a:pt x="29" y="0"/>
                  </a:moveTo>
                  <a:cubicBezTo>
                    <a:pt x="0" y="29"/>
                    <a:pt x="29" y="86"/>
                    <a:pt x="86" y="143"/>
                  </a:cubicBezTo>
                  <a:cubicBezTo>
                    <a:pt x="143" y="229"/>
                    <a:pt x="201" y="258"/>
                    <a:pt x="201" y="258"/>
                  </a:cubicBezTo>
                  <a:cubicBezTo>
                    <a:pt x="229" y="258"/>
                    <a:pt x="201" y="172"/>
                    <a:pt x="143" y="115"/>
                  </a:cubicBezTo>
                  <a:cubicBezTo>
                    <a:pt x="86" y="29"/>
                    <a:pt x="57"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5"/>
            <p:cNvSpPr/>
            <p:nvPr/>
          </p:nvSpPr>
          <p:spPr>
            <a:xfrm>
              <a:off x="1049231" y="3777135"/>
              <a:ext cx="24773" cy="14501"/>
            </a:xfrm>
            <a:custGeom>
              <a:avLst/>
              <a:gdLst/>
              <a:ahLst/>
              <a:cxnLst/>
              <a:rect l="l" t="t" r="r" b="b"/>
              <a:pathLst>
                <a:path w="287" h="168" extrusionOk="0">
                  <a:moveTo>
                    <a:pt x="33" y="1"/>
                  </a:moveTo>
                  <a:cubicBezTo>
                    <a:pt x="20" y="1"/>
                    <a:pt x="9" y="4"/>
                    <a:pt x="0" y="12"/>
                  </a:cubicBezTo>
                  <a:cubicBezTo>
                    <a:pt x="0" y="12"/>
                    <a:pt x="58" y="70"/>
                    <a:pt x="115" y="127"/>
                  </a:cubicBezTo>
                  <a:cubicBezTo>
                    <a:pt x="176" y="147"/>
                    <a:pt x="222" y="167"/>
                    <a:pt x="254" y="167"/>
                  </a:cubicBezTo>
                  <a:cubicBezTo>
                    <a:pt x="267" y="167"/>
                    <a:pt x="278" y="164"/>
                    <a:pt x="287" y="156"/>
                  </a:cubicBezTo>
                  <a:cubicBezTo>
                    <a:pt x="287" y="156"/>
                    <a:pt x="229" y="98"/>
                    <a:pt x="172" y="41"/>
                  </a:cubicBezTo>
                  <a:cubicBezTo>
                    <a:pt x="111" y="21"/>
                    <a:pt x="65" y="1"/>
                    <a:pt x="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5"/>
            <p:cNvSpPr/>
            <p:nvPr/>
          </p:nvSpPr>
          <p:spPr>
            <a:xfrm>
              <a:off x="1044311" y="3788011"/>
              <a:ext cx="27190" cy="7510"/>
            </a:xfrm>
            <a:custGeom>
              <a:avLst/>
              <a:gdLst/>
              <a:ahLst/>
              <a:cxnLst/>
              <a:rect l="l" t="t" r="r" b="b"/>
              <a:pathLst>
                <a:path w="315" h="87" extrusionOk="0">
                  <a:moveTo>
                    <a:pt x="172" y="1"/>
                  </a:moveTo>
                  <a:cubicBezTo>
                    <a:pt x="86" y="1"/>
                    <a:pt x="29" y="1"/>
                    <a:pt x="29" y="30"/>
                  </a:cubicBezTo>
                  <a:cubicBezTo>
                    <a:pt x="0" y="30"/>
                    <a:pt x="86" y="58"/>
                    <a:pt x="172" y="87"/>
                  </a:cubicBezTo>
                  <a:cubicBezTo>
                    <a:pt x="258" y="87"/>
                    <a:pt x="315" y="87"/>
                    <a:pt x="315" y="58"/>
                  </a:cubicBezTo>
                  <a:cubicBezTo>
                    <a:pt x="315" y="30"/>
                    <a:pt x="258" y="1"/>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5"/>
            <p:cNvSpPr/>
            <p:nvPr/>
          </p:nvSpPr>
          <p:spPr>
            <a:xfrm>
              <a:off x="1046728" y="3793621"/>
              <a:ext cx="27276" cy="11221"/>
            </a:xfrm>
            <a:custGeom>
              <a:avLst/>
              <a:gdLst/>
              <a:ahLst/>
              <a:cxnLst/>
              <a:rect l="l" t="t" r="r" b="b"/>
              <a:pathLst>
                <a:path w="316" h="130" extrusionOk="0">
                  <a:moveTo>
                    <a:pt x="248" y="0"/>
                  </a:moveTo>
                  <a:cubicBezTo>
                    <a:pt x="223" y="0"/>
                    <a:pt x="187" y="8"/>
                    <a:pt x="144" y="22"/>
                  </a:cubicBezTo>
                  <a:cubicBezTo>
                    <a:pt x="58" y="50"/>
                    <a:pt x="1" y="79"/>
                    <a:pt x="1" y="108"/>
                  </a:cubicBezTo>
                  <a:cubicBezTo>
                    <a:pt x="1" y="122"/>
                    <a:pt x="22" y="129"/>
                    <a:pt x="51" y="129"/>
                  </a:cubicBezTo>
                  <a:cubicBezTo>
                    <a:pt x="79" y="129"/>
                    <a:pt x="115" y="122"/>
                    <a:pt x="144" y="108"/>
                  </a:cubicBezTo>
                  <a:cubicBezTo>
                    <a:pt x="230" y="79"/>
                    <a:pt x="316" y="50"/>
                    <a:pt x="287" y="22"/>
                  </a:cubicBezTo>
                  <a:cubicBezTo>
                    <a:pt x="287" y="8"/>
                    <a:pt x="273" y="0"/>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5"/>
            <p:cNvSpPr/>
            <p:nvPr/>
          </p:nvSpPr>
          <p:spPr>
            <a:xfrm>
              <a:off x="1049231" y="3796901"/>
              <a:ext cx="24773" cy="14415"/>
            </a:xfrm>
            <a:custGeom>
              <a:avLst/>
              <a:gdLst/>
              <a:ahLst/>
              <a:cxnLst/>
              <a:rect l="l" t="t" r="r" b="b"/>
              <a:pathLst>
                <a:path w="287" h="167" extrusionOk="0">
                  <a:moveTo>
                    <a:pt x="254" y="1"/>
                  </a:moveTo>
                  <a:cubicBezTo>
                    <a:pt x="222" y="1"/>
                    <a:pt x="176" y="21"/>
                    <a:pt x="115" y="41"/>
                  </a:cubicBezTo>
                  <a:cubicBezTo>
                    <a:pt x="29" y="70"/>
                    <a:pt x="0" y="127"/>
                    <a:pt x="0" y="156"/>
                  </a:cubicBezTo>
                  <a:cubicBezTo>
                    <a:pt x="8" y="163"/>
                    <a:pt x="18" y="167"/>
                    <a:pt x="30" y="167"/>
                  </a:cubicBezTo>
                  <a:cubicBezTo>
                    <a:pt x="62" y="167"/>
                    <a:pt x="109" y="140"/>
                    <a:pt x="172" y="98"/>
                  </a:cubicBezTo>
                  <a:cubicBezTo>
                    <a:pt x="229" y="70"/>
                    <a:pt x="287" y="12"/>
                    <a:pt x="287" y="12"/>
                  </a:cubicBezTo>
                  <a:cubicBezTo>
                    <a:pt x="278" y="4"/>
                    <a:pt x="267" y="1"/>
                    <a:pt x="2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5"/>
            <p:cNvSpPr/>
            <p:nvPr/>
          </p:nvSpPr>
          <p:spPr>
            <a:xfrm>
              <a:off x="1056654" y="3799750"/>
              <a:ext cx="19853" cy="21148"/>
            </a:xfrm>
            <a:custGeom>
              <a:avLst/>
              <a:gdLst/>
              <a:ahLst/>
              <a:cxnLst/>
              <a:rect l="l" t="t" r="r" b="b"/>
              <a:pathLst>
                <a:path w="230" h="245" extrusionOk="0">
                  <a:moveTo>
                    <a:pt x="195" y="0"/>
                  </a:moveTo>
                  <a:cubicBezTo>
                    <a:pt x="180" y="0"/>
                    <a:pt x="133" y="47"/>
                    <a:pt x="86" y="94"/>
                  </a:cubicBezTo>
                  <a:cubicBezTo>
                    <a:pt x="29" y="151"/>
                    <a:pt x="0" y="237"/>
                    <a:pt x="29" y="237"/>
                  </a:cubicBezTo>
                  <a:cubicBezTo>
                    <a:pt x="29" y="242"/>
                    <a:pt x="31" y="245"/>
                    <a:pt x="34" y="245"/>
                  </a:cubicBezTo>
                  <a:cubicBezTo>
                    <a:pt x="50" y="245"/>
                    <a:pt x="97" y="198"/>
                    <a:pt x="143" y="151"/>
                  </a:cubicBezTo>
                  <a:cubicBezTo>
                    <a:pt x="201" y="65"/>
                    <a:pt x="229" y="8"/>
                    <a:pt x="201" y="8"/>
                  </a:cubicBezTo>
                  <a:cubicBezTo>
                    <a:pt x="201" y="3"/>
                    <a:pt x="199"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5"/>
            <p:cNvSpPr/>
            <p:nvPr/>
          </p:nvSpPr>
          <p:spPr>
            <a:xfrm>
              <a:off x="1068998" y="3800440"/>
              <a:ext cx="9927" cy="25205"/>
            </a:xfrm>
            <a:custGeom>
              <a:avLst/>
              <a:gdLst/>
              <a:ahLst/>
              <a:cxnLst/>
              <a:rect l="l" t="t" r="r" b="b"/>
              <a:pathLst>
                <a:path w="115" h="292" extrusionOk="0">
                  <a:moveTo>
                    <a:pt x="86" y="0"/>
                  </a:moveTo>
                  <a:cubicBezTo>
                    <a:pt x="86" y="0"/>
                    <a:pt x="58" y="57"/>
                    <a:pt x="29" y="143"/>
                  </a:cubicBezTo>
                  <a:cubicBezTo>
                    <a:pt x="0" y="229"/>
                    <a:pt x="0" y="286"/>
                    <a:pt x="29" y="286"/>
                  </a:cubicBezTo>
                  <a:cubicBezTo>
                    <a:pt x="29" y="290"/>
                    <a:pt x="30" y="292"/>
                    <a:pt x="32" y="292"/>
                  </a:cubicBezTo>
                  <a:cubicBezTo>
                    <a:pt x="44" y="292"/>
                    <a:pt x="86" y="221"/>
                    <a:pt x="86" y="172"/>
                  </a:cubicBezTo>
                  <a:cubicBezTo>
                    <a:pt x="115" y="86"/>
                    <a:pt x="115" y="0"/>
                    <a:pt x="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5"/>
            <p:cNvSpPr/>
            <p:nvPr/>
          </p:nvSpPr>
          <p:spPr>
            <a:xfrm>
              <a:off x="1078838" y="3800440"/>
              <a:ext cx="7510" cy="27190"/>
            </a:xfrm>
            <a:custGeom>
              <a:avLst/>
              <a:gdLst/>
              <a:ahLst/>
              <a:cxnLst/>
              <a:rect l="l" t="t" r="r" b="b"/>
              <a:pathLst>
                <a:path w="87" h="315" extrusionOk="0">
                  <a:moveTo>
                    <a:pt x="1" y="0"/>
                  </a:moveTo>
                  <a:cubicBezTo>
                    <a:pt x="1" y="0"/>
                    <a:pt x="1" y="86"/>
                    <a:pt x="1" y="172"/>
                  </a:cubicBezTo>
                  <a:cubicBezTo>
                    <a:pt x="29" y="229"/>
                    <a:pt x="58" y="315"/>
                    <a:pt x="87" y="315"/>
                  </a:cubicBezTo>
                  <a:cubicBezTo>
                    <a:pt x="87" y="315"/>
                    <a:pt x="87" y="229"/>
                    <a:pt x="87" y="143"/>
                  </a:cubicBezTo>
                  <a:cubicBezTo>
                    <a:pt x="87" y="57"/>
                    <a:pt x="29"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5"/>
            <p:cNvSpPr/>
            <p:nvPr/>
          </p:nvSpPr>
          <p:spPr>
            <a:xfrm>
              <a:off x="1081341" y="3799750"/>
              <a:ext cx="17350" cy="22960"/>
            </a:xfrm>
            <a:custGeom>
              <a:avLst/>
              <a:gdLst/>
              <a:ahLst/>
              <a:cxnLst/>
              <a:rect l="l" t="t" r="r" b="b"/>
              <a:pathLst>
                <a:path w="201" h="266" extrusionOk="0">
                  <a:moveTo>
                    <a:pt x="34" y="0"/>
                  </a:moveTo>
                  <a:cubicBezTo>
                    <a:pt x="31" y="0"/>
                    <a:pt x="29" y="3"/>
                    <a:pt x="29" y="8"/>
                  </a:cubicBezTo>
                  <a:cubicBezTo>
                    <a:pt x="0" y="8"/>
                    <a:pt x="29" y="65"/>
                    <a:pt x="58" y="151"/>
                  </a:cubicBezTo>
                  <a:cubicBezTo>
                    <a:pt x="115" y="208"/>
                    <a:pt x="172" y="266"/>
                    <a:pt x="201" y="266"/>
                  </a:cubicBezTo>
                  <a:cubicBezTo>
                    <a:pt x="201" y="237"/>
                    <a:pt x="172" y="180"/>
                    <a:pt x="144" y="94"/>
                  </a:cubicBezTo>
                  <a:cubicBezTo>
                    <a:pt x="97" y="47"/>
                    <a:pt x="50" y="0"/>
                    <a:pt x="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5"/>
            <p:cNvSpPr/>
            <p:nvPr/>
          </p:nvSpPr>
          <p:spPr>
            <a:xfrm>
              <a:off x="1083844" y="3796988"/>
              <a:ext cx="24773" cy="15882"/>
            </a:xfrm>
            <a:custGeom>
              <a:avLst/>
              <a:gdLst/>
              <a:ahLst/>
              <a:cxnLst/>
              <a:rect l="l" t="t" r="r" b="b"/>
              <a:pathLst>
                <a:path w="287" h="184" extrusionOk="0">
                  <a:moveTo>
                    <a:pt x="40" y="0"/>
                  </a:moveTo>
                  <a:cubicBezTo>
                    <a:pt x="33" y="0"/>
                    <a:pt x="29" y="4"/>
                    <a:pt x="29" y="11"/>
                  </a:cubicBezTo>
                  <a:cubicBezTo>
                    <a:pt x="0" y="11"/>
                    <a:pt x="57" y="69"/>
                    <a:pt x="115" y="126"/>
                  </a:cubicBezTo>
                  <a:cubicBezTo>
                    <a:pt x="200" y="155"/>
                    <a:pt x="258" y="183"/>
                    <a:pt x="286" y="183"/>
                  </a:cubicBezTo>
                  <a:cubicBezTo>
                    <a:pt x="286" y="155"/>
                    <a:pt x="229" y="97"/>
                    <a:pt x="172" y="69"/>
                  </a:cubicBezTo>
                  <a:cubicBezTo>
                    <a:pt x="109" y="27"/>
                    <a:pt x="61" y="0"/>
                    <a:pt x="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5"/>
            <p:cNvSpPr/>
            <p:nvPr/>
          </p:nvSpPr>
          <p:spPr>
            <a:xfrm>
              <a:off x="1086261" y="3793017"/>
              <a:ext cx="27276" cy="6129"/>
            </a:xfrm>
            <a:custGeom>
              <a:avLst/>
              <a:gdLst/>
              <a:ahLst/>
              <a:cxnLst/>
              <a:rect l="l" t="t" r="r" b="b"/>
              <a:pathLst>
                <a:path w="316" h="71" extrusionOk="0">
                  <a:moveTo>
                    <a:pt x="1" y="0"/>
                  </a:moveTo>
                  <a:cubicBezTo>
                    <a:pt x="1" y="0"/>
                    <a:pt x="58" y="57"/>
                    <a:pt x="144" y="57"/>
                  </a:cubicBezTo>
                  <a:cubicBezTo>
                    <a:pt x="172" y="67"/>
                    <a:pt x="198" y="70"/>
                    <a:pt x="220" y="70"/>
                  </a:cubicBezTo>
                  <a:cubicBezTo>
                    <a:pt x="265" y="70"/>
                    <a:pt x="296" y="57"/>
                    <a:pt x="315" y="57"/>
                  </a:cubicBezTo>
                  <a:cubicBezTo>
                    <a:pt x="315" y="57"/>
                    <a:pt x="230" y="29"/>
                    <a:pt x="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p:nvPr/>
          </p:nvSpPr>
          <p:spPr>
            <a:xfrm>
              <a:off x="1086261" y="3783695"/>
              <a:ext cx="24773" cy="8804"/>
            </a:xfrm>
            <a:custGeom>
              <a:avLst/>
              <a:gdLst/>
              <a:ahLst/>
              <a:cxnLst/>
              <a:rect l="l" t="t" r="r" b="b"/>
              <a:pathLst>
                <a:path w="287" h="102" extrusionOk="0">
                  <a:moveTo>
                    <a:pt x="237" y="1"/>
                  </a:moveTo>
                  <a:cubicBezTo>
                    <a:pt x="208" y="1"/>
                    <a:pt x="172" y="8"/>
                    <a:pt x="144" y="22"/>
                  </a:cubicBezTo>
                  <a:cubicBezTo>
                    <a:pt x="58" y="51"/>
                    <a:pt x="1" y="80"/>
                    <a:pt x="1" y="80"/>
                  </a:cubicBezTo>
                  <a:cubicBezTo>
                    <a:pt x="1" y="94"/>
                    <a:pt x="22" y="101"/>
                    <a:pt x="51" y="101"/>
                  </a:cubicBezTo>
                  <a:cubicBezTo>
                    <a:pt x="79" y="101"/>
                    <a:pt x="115" y="94"/>
                    <a:pt x="144" y="80"/>
                  </a:cubicBezTo>
                  <a:cubicBezTo>
                    <a:pt x="230" y="80"/>
                    <a:pt x="287" y="51"/>
                    <a:pt x="287" y="22"/>
                  </a:cubicBezTo>
                  <a:cubicBezTo>
                    <a:pt x="287" y="8"/>
                    <a:pt x="265" y="1"/>
                    <a:pt x="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5"/>
            <p:cNvSpPr/>
            <p:nvPr/>
          </p:nvSpPr>
          <p:spPr>
            <a:xfrm>
              <a:off x="1083844" y="3772301"/>
              <a:ext cx="22270" cy="16832"/>
            </a:xfrm>
            <a:custGeom>
              <a:avLst/>
              <a:gdLst/>
              <a:ahLst/>
              <a:cxnLst/>
              <a:rect l="l" t="t" r="r" b="b"/>
              <a:pathLst>
                <a:path w="258" h="195" extrusionOk="0">
                  <a:moveTo>
                    <a:pt x="217" y="0"/>
                  </a:moveTo>
                  <a:cubicBezTo>
                    <a:pt x="196" y="0"/>
                    <a:pt x="149" y="27"/>
                    <a:pt x="86" y="68"/>
                  </a:cubicBezTo>
                  <a:cubicBezTo>
                    <a:pt x="29" y="126"/>
                    <a:pt x="0" y="183"/>
                    <a:pt x="0" y="183"/>
                  </a:cubicBezTo>
                  <a:cubicBezTo>
                    <a:pt x="8" y="191"/>
                    <a:pt x="17" y="194"/>
                    <a:pt x="29" y="194"/>
                  </a:cubicBezTo>
                  <a:cubicBezTo>
                    <a:pt x="59" y="194"/>
                    <a:pt x="101" y="168"/>
                    <a:pt x="143" y="126"/>
                  </a:cubicBezTo>
                  <a:cubicBezTo>
                    <a:pt x="229" y="68"/>
                    <a:pt x="258" y="11"/>
                    <a:pt x="229" y="11"/>
                  </a:cubicBezTo>
                  <a:cubicBezTo>
                    <a:pt x="229" y="4"/>
                    <a:pt x="225"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5"/>
            <p:cNvSpPr/>
            <p:nvPr/>
          </p:nvSpPr>
          <p:spPr>
            <a:xfrm>
              <a:off x="1081341" y="3763324"/>
              <a:ext cx="14933" cy="24773"/>
            </a:xfrm>
            <a:custGeom>
              <a:avLst/>
              <a:gdLst/>
              <a:ahLst/>
              <a:cxnLst/>
              <a:rect l="l" t="t" r="r" b="b"/>
              <a:pathLst>
                <a:path w="173" h="287" extrusionOk="0">
                  <a:moveTo>
                    <a:pt x="144" y="1"/>
                  </a:moveTo>
                  <a:cubicBezTo>
                    <a:pt x="115" y="1"/>
                    <a:pt x="86" y="58"/>
                    <a:pt x="58" y="115"/>
                  </a:cubicBezTo>
                  <a:cubicBezTo>
                    <a:pt x="0" y="201"/>
                    <a:pt x="0" y="258"/>
                    <a:pt x="0" y="287"/>
                  </a:cubicBezTo>
                  <a:cubicBezTo>
                    <a:pt x="29" y="287"/>
                    <a:pt x="86" y="230"/>
                    <a:pt x="115" y="172"/>
                  </a:cubicBezTo>
                  <a:cubicBezTo>
                    <a:pt x="144" y="87"/>
                    <a:pt x="172"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5"/>
            <p:cNvSpPr/>
            <p:nvPr/>
          </p:nvSpPr>
          <p:spPr>
            <a:xfrm>
              <a:off x="1076421" y="3760907"/>
              <a:ext cx="7510" cy="25205"/>
            </a:xfrm>
            <a:custGeom>
              <a:avLst/>
              <a:gdLst/>
              <a:ahLst/>
              <a:cxnLst/>
              <a:rect l="l" t="t" r="r" b="b"/>
              <a:pathLst>
                <a:path w="87" h="292" extrusionOk="0">
                  <a:moveTo>
                    <a:pt x="57" y="0"/>
                  </a:moveTo>
                  <a:cubicBezTo>
                    <a:pt x="29" y="0"/>
                    <a:pt x="0" y="57"/>
                    <a:pt x="0" y="143"/>
                  </a:cubicBezTo>
                  <a:cubicBezTo>
                    <a:pt x="0" y="229"/>
                    <a:pt x="0" y="286"/>
                    <a:pt x="29" y="286"/>
                  </a:cubicBezTo>
                  <a:cubicBezTo>
                    <a:pt x="33" y="290"/>
                    <a:pt x="36" y="292"/>
                    <a:pt x="40" y="292"/>
                  </a:cubicBezTo>
                  <a:cubicBezTo>
                    <a:pt x="65" y="292"/>
                    <a:pt x="86" y="218"/>
                    <a:pt x="86" y="143"/>
                  </a:cubicBezTo>
                  <a:cubicBezTo>
                    <a:pt x="86" y="57"/>
                    <a:pt x="86" y="0"/>
                    <a:pt x="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5"/>
            <p:cNvSpPr/>
            <p:nvPr/>
          </p:nvSpPr>
          <p:spPr>
            <a:xfrm>
              <a:off x="1066495" y="3762720"/>
              <a:ext cx="12430" cy="25377"/>
            </a:xfrm>
            <a:custGeom>
              <a:avLst/>
              <a:gdLst/>
              <a:ahLst/>
              <a:cxnLst/>
              <a:rect l="l" t="t" r="r" b="b"/>
              <a:pathLst>
                <a:path w="144" h="294" extrusionOk="0">
                  <a:moveTo>
                    <a:pt x="18" y="0"/>
                  </a:moveTo>
                  <a:cubicBezTo>
                    <a:pt x="12" y="0"/>
                    <a:pt x="6" y="3"/>
                    <a:pt x="1" y="8"/>
                  </a:cubicBezTo>
                  <a:cubicBezTo>
                    <a:pt x="1" y="8"/>
                    <a:pt x="1" y="65"/>
                    <a:pt x="29" y="151"/>
                  </a:cubicBezTo>
                  <a:cubicBezTo>
                    <a:pt x="58" y="237"/>
                    <a:pt x="87" y="294"/>
                    <a:pt x="115" y="294"/>
                  </a:cubicBezTo>
                  <a:cubicBezTo>
                    <a:pt x="144" y="265"/>
                    <a:pt x="115" y="208"/>
                    <a:pt x="87" y="122"/>
                  </a:cubicBezTo>
                  <a:cubicBezTo>
                    <a:pt x="87" y="52"/>
                    <a:pt x="48"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5"/>
            <p:cNvSpPr/>
            <p:nvPr/>
          </p:nvSpPr>
          <p:spPr>
            <a:xfrm>
              <a:off x="1054151" y="3769798"/>
              <a:ext cx="19853" cy="18990"/>
            </a:xfrm>
            <a:custGeom>
              <a:avLst/>
              <a:gdLst/>
              <a:ahLst/>
              <a:cxnLst/>
              <a:rect l="l" t="t" r="r" b="b"/>
              <a:pathLst>
                <a:path w="230" h="220" extrusionOk="0">
                  <a:moveTo>
                    <a:pt x="40" y="0"/>
                  </a:moveTo>
                  <a:cubicBezTo>
                    <a:pt x="33" y="0"/>
                    <a:pt x="29" y="4"/>
                    <a:pt x="29" y="12"/>
                  </a:cubicBezTo>
                  <a:cubicBezTo>
                    <a:pt x="1" y="12"/>
                    <a:pt x="29" y="69"/>
                    <a:pt x="86" y="126"/>
                  </a:cubicBezTo>
                  <a:cubicBezTo>
                    <a:pt x="133" y="173"/>
                    <a:pt x="199" y="220"/>
                    <a:pt x="222" y="220"/>
                  </a:cubicBezTo>
                  <a:cubicBezTo>
                    <a:pt x="227" y="220"/>
                    <a:pt x="230" y="217"/>
                    <a:pt x="230" y="212"/>
                  </a:cubicBezTo>
                  <a:cubicBezTo>
                    <a:pt x="230" y="212"/>
                    <a:pt x="201" y="155"/>
                    <a:pt x="144" y="69"/>
                  </a:cubicBezTo>
                  <a:cubicBezTo>
                    <a:pt x="102" y="27"/>
                    <a:pt x="60" y="0"/>
                    <a:pt x="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5"/>
            <p:cNvSpPr/>
            <p:nvPr/>
          </p:nvSpPr>
          <p:spPr>
            <a:xfrm>
              <a:off x="1046728" y="3780674"/>
              <a:ext cx="27276" cy="11567"/>
            </a:xfrm>
            <a:custGeom>
              <a:avLst/>
              <a:gdLst/>
              <a:ahLst/>
              <a:cxnLst/>
              <a:rect l="l" t="t" r="r" b="b"/>
              <a:pathLst>
                <a:path w="316" h="134" extrusionOk="0">
                  <a:moveTo>
                    <a:pt x="1" y="0"/>
                  </a:moveTo>
                  <a:cubicBezTo>
                    <a:pt x="1" y="29"/>
                    <a:pt x="58" y="86"/>
                    <a:pt x="144" y="86"/>
                  </a:cubicBezTo>
                  <a:cubicBezTo>
                    <a:pt x="194" y="119"/>
                    <a:pt x="235" y="133"/>
                    <a:pt x="260" y="133"/>
                  </a:cubicBezTo>
                  <a:cubicBezTo>
                    <a:pt x="277" y="133"/>
                    <a:pt x="287" y="126"/>
                    <a:pt x="287" y="115"/>
                  </a:cubicBezTo>
                  <a:cubicBezTo>
                    <a:pt x="316" y="86"/>
                    <a:pt x="258" y="57"/>
                    <a:pt x="172" y="29"/>
                  </a:cubicBezTo>
                  <a:cubicBezTo>
                    <a:pt x="87" y="0"/>
                    <a:pt x="29"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5"/>
            <p:cNvSpPr/>
            <p:nvPr/>
          </p:nvSpPr>
          <p:spPr>
            <a:xfrm>
              <a:off x="1044311" y="3790514"/>
              <a:ext cx="27190" cy="7510"/>
            </a:xfrm>
            <a:custGeom>
              <a:avLst/>
              <a:gdLst/>
              <a:ahLst/>
              <a:cxnLst/>
              <a:rect l="l" t="t" r="r" b="b"/>
              <a:pathLst>
                <a:path w="315" h="87" extrusionOk="0">
                  <a:moveTo>
                    <a:pt x="172" y="1"/>
                  </a:moveTo>
                  <a:cubicBezTo>
                    <a:pt x="86" y="1"/>
                    <a:pt x="0" y="29"/>
                    <a:pt x="0" y="58"/>
                  </a:cubicBezTo>
                  <a:cubicBezTo>
                    <a:pt x="0" y="86"/>
                    <a:pt x="86" y="86"/>
                    <a:pt x="172" y="86"/>
                  </a:cubicBezTo>
                  <a:cubicBezTo>
                    <a:pt x="258" y="86"/>
                    <a:pt x="315" y="58"/>
                    <a:pt x="315" y="29"/>
                  </a:cubicBezTo>
                  <a:cubicBezTo>
                    <a:pt x="315" y="29"/>
                    <a:pt x="258" y="1"/>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5"/>
            <p:cNvSpPr/>
            <p:nvPr/>
          </p:nvSpPr>
          <p:spPr>
            <a:xfrm>
              <a:off x="1064164" y="3782141"/>
              <a:ext cx="27190" cy="12948"/>
            </a:xfrm>
            <a:custGeom>
              <a:avLst/>
              <a:gdLst/>
              <a:ahLst/>
              <a:cxnLst/>
              <a:rect l="l" t="t" r="r" b="b"/>
              <a:pathLst>
                <a:path w="315" h="150" extrusionOk="0">
                  <a:moveTo>
                    <a:pt x="164" y="0"/>
                  </a:moveTo>
                  <a:cubicBezTo>
                    <a:pt x="146" y="0"/>
                    <a:pt x="129" y="4"/>
                    <a:pt x="114" y="12"/>
                  </a:cubicBezTo>
                  <a:cubicBezTo>
                    <a:pt x="1" y="68"/>
                    <a:pt x="148" y="150"/>
                    <a:pt x="237" y="150"/>
                  </a:cubicBezTo>
                  <a:cubicBezTo>
                    <a:pt x="284" y="150"/>
                    <a:pt x="315" y="128"/>
                    <a:pt x="285" y="69"/>
                  </a:cubicBezTo>
                  <a:cubicBezTo>
                    <a:pt x="264" y="27"/>
                    <a:pt x="213" y="0"/>
                    <a:pt x="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5"/>
            <p:cNvSpPr/>
            <p:nvPr/>
          </p:nvSpPr>
          <p:spPr>
            <a:xfrm>
              <a:off x="1076421" y="3782141"/>
              <a:ext cx="14847" cy="20803"/>
            </a:xfrm>
            <a:custGeom>
              <a:avLst/>
              <a:gdLst/>
              <a:ahLst/>
              <a:cxnLst/>
              <a:rect l="l" t="t" r="r" b="b"/>
              <a:pathLst>
                <a:path w="172" h="241" extrusionOk="0">
                  <a:moveTo>
                    <a:pt x="46" y="0"/>
                  </a:moveTo>
                  <a:cubicBezTo>
                    <a:pt x="31" y="0"/>
                    <a:pt x="16" y="4"/>
                    <a:pt x="0" y="12"/>
                  </a:cubicBezTo>
                  <a:cubicBezTo>
                    <a:pt x="86" y="69"/>
                    <a:pt x="86" y="183"/>
                    <a:pt x="0" y="241"/>
                  </a:cubicBezTo>
                  <a:lnTo>
                    <a:pt x="86" y="241"/>
                  </a:lnTo>
                  <a:cubicBezTo>
                    <a:pt x="143" y="212"/>
                    <a:pt x="172" y="126"/>
                    <a:pt x="143" y="69"/>
                  </a:cubicBezTo>
                  <a:cubicBezTo>
                    <a:pt x="122" y="27"/>
                    <a:pt x="86" y="0"/>
                    <a:pt x="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5"/>
            <p:cNvSpPr/>
            <p:nvPr/>
          </p:nvSpPr>
          <p:spPr>
            <a:xfrm>
              <a:off x="1160407" y="3501525"/>
              <a:ext cx="9927" cy="17350"/>
            </a:xfrm>
            <a:custGeom>
              <a:avLst/>
              <a:gdLst/>
              <a:ahLst/>
              <a:cxnLst/>
              <a:rect l="l" t="t" r="r" b="b"/>
              <a:pathLst>
                <a:path w="115" h="201" extrusionOk="0">
                  <a:moveTo>
                    <a:pt x="29" y="0"/>
                  </a:moveTo>
                  <a:cubicBezTo>
                    <a:pt x="0" y="29"/>
                    <a:pt x="29" y="57"/>
                    <a:pt x="29" y="115"/>
                  </a:cubicBezTo>
                  <a:cubicBezTo>
                    <a:pt x="57" y="172"/>
                    <a:pt x="86" y="200"/>
                    <a:pt x="115" y="200"/>
                  </a:cubicBezTo>
                  <a:cubicBezTo>
                    <a:pt x="115" y="200"/>
                    <a:pt x="115" y="143"/>
                    <a:pt x="86" y="86"/>
                  </a:cubicBezTo>
                  <a:cubicBezTo>
                    <a:pt x="57" y="29"/>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5"/>
            <p:cNvSpPr/>
            <p:nvPr/>
          </p:nvSpPr>
          <p:spPr>
            <a:xfrm>
              <a:off x="1143058" y="3499021"/>
              <a:ext cx="14933" cy="13120"/>
            </a:xfrm>
            <a:custGeom>
              <a:avLst/>
              <a:gdLst/>
              <a:ahLst/>
              <a:cxnLst/>
              <a:rect l="l" t="t" r="r" b="b"/>
              <a:pathLst>
                <a:path w="173" h="152" extrusionOk="0">
                  <a:moveTo>
                    <a:pt x="144" y="1"/>
                  </a:moveTo>
                  <a:lnTo>
                    <a:pt x="144" y="1"/>
                  </a:lnTo>
                  <a:cubicBezTo>
                    <a:pt x="144" y="1"/>
                    <a:pt x="115" y="1"/>
                    <a:pt x="58" y="58"/>
                  </a:cubicBezTo>
                  <a:cubicBezTo>
                    <a:pt x="1" y="115"/>
                    <a:pt x="1" y="144"/>
                    <a:pt x="1" y="144"/>
                  </a:cubicBezTo>
                  <a:cubicBezTo>
                    <a:pt x="1" y="149"/>
                    <a:pt x="3" y="151"/>
                    <a:pt x="7" y="151"/>
                  </a:cubicBezTo>
                  <a:cubicBezTo>
                    <a:pt x="22" y="151"/>
                    <a:pt x="64" y="110"/>
                    <a:pt x="87" y="86"/>
                  </a:cubicBezTo>
                  <a:cubicBezTo>
                    <a:pt x="144" y="58"/>
                    <a:pt x="173" y="29"/>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5"/>
            <p:cNvSpPr/>
            <p:nvPr/>
          </p:nvSpPr>
          <p:spPr>
            <a:xfrm>
              <a:off x="1150481" y="3500834"/>
              <a:ext cx="10013" cy="16228"/>
            </a:xfrm>
            <a:custGeom>
              <a:avLst/>
              <a:gdLst/>
              <a:ahLst/>
              <a:cxnLst/>
              <a:rect l="l" t="t" r="r" b="b"/>
              <a:pathLst>
                <a:path w="116" h="188" extrusionOk="0">
                  <a:moveTo>
                    <a:pt x="84" y="1"/>
                  </a:moveTo>
                  <a:cubicBezTo>
                    <a:pt x="76" y="1"/>
                    <a:pt x="53" y="47"/>
                    <a:pt x="29" y="94"/>
                  </a:cubicBezTo>
                  <a:cubicBezTo>
                    <a:pt x="1" y="123"/>
                    <a:pt x="1" y="180"/>
                    <a:pt x="1" y="180"/>
                  </a:cubicBezTo>
                  <a:cubicBezTo>
                    <a:pt x="6" y="185"/>
                    <a:pt x="11" y="187"/>
                    <a:pt x="17" y="187"/>
                  </a:cubicBezTo>
                  <a:cubicBezTo>
                    <a:pt x="40" y="187"/>
                    <a:pt x="63" y="141"/>
                    <a:pt x="87" y="94"/>
                  </a:cubicBezTo>
                  <a:cubicBezTo>
                    <a:pt x="87" y="37"/>
                    <a:pt x="115" y="8"/>
                    <a:pt x="87" y="8"/>
                  </a:cubicBezTo>
                  <a:cubicBezTo>
                    <a:pt x="87" y="3"/>
                    <a:pt x="86" y="1"/>
                    <a:pt x="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5"/>
            <p:cNvSpPr/>
            <p:nvPr/>
          </p:nvSpPr>
          <p:spPr>
            <a:xfrm>
              <a:off x="1157904" y="3501525"/>
              <a:ext cx="5006" cy="17350"/>
            </a:xfrm>
            <a:custGeom>
              <a:avLst/>
              <a:gdLst/>
              <a:ahLst/>
              <a:cxnLst/>
              <a:rect l="l" t="t" r="r" b="b"/>
              <a:pathLst>
                <a:path w="58" h="201" extrusionOk="0">
                  <a:moveTo>
                    <a:pt x="29" y="0"/>
                  </a:moveTo>
                  <a:cubicBezTo>
                    <a:pt x="1" y="0"/>
                    <a:pt x="1" y="29"/>
                    <a:pt x="1" y="86"/>
                  </a:cubicBezTo>
                  <a:cubicBezTo>
                    <a:pt x="1" y="143"/>
                    <a:pt x="1" y="200"/>
                    <a:pt x="29" y="200"/>
                  </a:cubicBezTo>
                  <a:cubicBezTo>
                    <a:pt x="58" y="200"/>
                    <a:pt x="58" y="172"/>
                    <a:pt x="58" y="86"/>
                  </a:cubicBezTo>
                  <a:cubicBezTo>
                    <a:pt x="58" y="29"/>
                    <a:pt x="5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5"/>
            <p:cNvSpPr/>
            <p:nvPr/>
          </p:nvSpPr>
          <p:spPr>
            <a:xfrm>
              <a:off x="1162824" y="3499021"/>
              <a:ext cx="14933" cy="13379"/>
            </a:xfrm>
            <a:custGeom>
              <a:avLst/>
              <a:gdLst/>
              <a:ahLst/>
              <a:cxnLst/>
              <a:rect l="l" t="t" r="r" b="b"/>
              <a:pathLst>
                <a:path w="173" h="155" extrusionOk="0">
                  <a:moveTo>
                    <a:pt x="1" y="1"/>
                  </a:moveTo>
                  <a:cubicBezTo>
                    <a:pt x="1" y="29"/>
                    <a:pt x="29" y="58"/>
                    <a:pt x="58" y="86"/>
                  </a:cubicBezTo>
                  <a:cubicBezTo>
                    <a:pt x="100" y="128"/>
                    <a:pt x="127" y="155"/>
                    <a:pt x="149" y="155"/>
                  </a:cubicBezTo>
                  <a:cubicBezTo>
                    <a:pt x="157" y="155"/>
                    <a:pt x="165" y="151"/>
                    <a:pt x="173" y="144"/>
                  </a:cubicBezTo>
                  <a:cubicBezTo>
                    <a:pt x="173" y="144"/>
                    <a:pt x="144" y="86"/>
                    <a:pt x="115" y="58"/>
                  </a:cubicBezTo>
                  <a:cubicBezTo>
                    <a:pt x="58" y="29"/>
                    <a:pt x="29"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5"/>
            <p:cNvSpPr/>
            <p:nvPr/>
          </p:nvSpPr>
          <p:spPr>
            <a:xfrm>
              <a:off x="1165327" y="3497209"/>
              <a:ext cx="17350" cy="7941"/>
            </a:xfrm>
            <a:custGeom>
              <a:avLst/>
              <a:gdLst/>
              <a:ahLst/>
              <a:cxnLst/>
              <a:rect l="l" t="t" r="r" b="b"/>
              <a:pathLst>
                <a:path w="201" h="92" extrusionOk="0">
                  <a:moveTo>
                    <a:pt x="36" y="0"/>
                  </a:moveTo>
                  <a:cubicBezTo>
                    <a:pt x="15" y="0"/>
                    <a:pt x="0" y="7"/>
                    <a:pt x="0" y="22"/>
                  </a:cubicBezTo>
                  <a:cubicBezTo>
                    <a:pt x="0" y="22"/>
                    <a:pt x="29" y="50"/>
                    <a:pt x="86" y="79"/>
                  </a:cubicBezTo>
                  <a:cubicBezTo>
                    <a:pt x="105" y="88"/>
                    <a:pt x="125" y="91"/>
                    <a:pt x="141" y="91"/>
                  </a:cubicBezTo>
                  <a:cubicBezTo>
                    <a:pt x="175" y="91"/>
                    <a:pt x="201" y="79"/>
                    <a:pt x="201" y="79"/>
                  </a:cubicBezTo>
                  <a:cubicBezTo>
                    <a:pt x="201" y="50"/>
                    <a:pt x="172" y="22"/>
                    <a:pt x="115" y="22"/>
                  </a:cubicBezTo>
                  <a:cubicBezTo>
                    <a:pt x="86" y="7"/>
                    <a:pt x="58"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5"/>
            <p:cNvSpPr/>
            <p:nvPr/>
          </p:nvSpPr>
          <p:spPr>
            <a:xfrm>
              <a:off x="1165327" y="3491598"/>
              <a:ext cx="17350" cy="5006"/>
            </a:xfrm>
            <a:custGeom>
              <a:avLst/>
              <a:gdLst/>
              <a:ahLst/>
              <a:cxnLst/>
              <a:rect l="l" t="t" r="r" b="b"/>
              <a:pathLst>
                <a:path w="201" h="58" extrusionOk="0">
                  <a:moveTo>
                    <a:pt x="86" y="1"/>
                  </a:moveTo>
                  <a:cubicBezTo>
                    <a:pt x="29" y="1"/>
                    <a:pt x="0" y="29"/>
                    <a:pt x="0" y="58"/>
                  </a:cubicBezTo>
                  <a:lnTo>
                    <a:pt x="115" y="58"/>
                  </a:lnTo>
                  <a:cubicBezTo>
                    <a:pt x="172" y="29"/>
                    <a:pt x="201" y="29"/>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5"/>
            <p:cNvSpPr/>
            <p:nvPr/>
          </p:nvSpPr>
          <p:spPr>
            <a:xfrm>
              <a:off x="1162824" y="3484175"/>
              <a:ext cx="17436" cy="10013"/>
            </a:xfrm>
            <a:custGeom>
              <a:avLst/>
              <a:gdLst/>
              <a:ahLst/>
              <a:cxnLst/>
              <a:rect l="l" t="t" r="r" b="b"/>
              <a:pathLst>
                <a:path w="202" h="116" extrusionOk="0">
                  <a:moveTo>
                    <a:pt x="201" y="1"/>
                  </a:moveTo>
                  <a:lnTo>
                    <a:pt x="201" y="1"/>
                  </a:lnTo>
                  <a:cubicBezTo>
                    <a:pt x="201" y="1"/>
                    <a:pt x="144" y="1"/>
                    <a:pt x="87" y="29"/>
                  </a:cubicBezTo>
                  <a:cubicBezTo>
                    <a:pt x="58" y="58"/>
                    <a:pt x="1" y="87"/>
                    <a:pt x="29" y="115"/>
                  </a:cubicBezTo>
                  <a:cubicBezTo>
                    <a:pt x="29" y="115"/>
                    <a:pt x="87" y="115"/>
                    <a:pt x="115" y="87"/>
                  </a:cubicBezTo>
                  <a:cubicBezTo>
                    <a:pt x="173" y="58"/>
                    <a:pt x="201" y="29"/>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5"/>
            <p:cNvSpPr/>
            <p:nvPr/>
          </p:nvSpPr>
          <p:spPr>
            <a:xfrm>
              <a:off x="1162824" y="3476752"/>
              <a:ext cx="12430" cy="15623"/>
            </a:xfrm>
            <a:custGeom>
              <a:avLst/>
              <a:gdLst/>
              <a:ahLst/>
              <a:cxnLst/>
              <a:rect l="l" t="t" r="r" b="b"/>
              <a:pathLst>
                <a:path w="144" h="181" extrusionOk="0">
                  <a:moveTo>
                    <a:pt x="115" y="1"/>
                  </a:moveTo>
                  <a:lnTo>
                    <a:pt x="115" y="1"/>
                  </a:lnTo>
                  <a:cubicBezTo>
                    <a:pt x="115" y="1"/>
                    <a:pt x="87" y="30"/>
                    <a:pt x="29" y="87"/>
                  </a:cubicBezTo>
                  <a:cubicBezTo>
                    <a:pt x="1" y="115"/>
                    <a:pt x="1" y="173"/>
                    <a:pt x="1" y="173"/>
                  </a:cubicBezTo>
                  <a:cubicBezTo>
                    <a:pt x="1" y="178"/>
                    <a:pt x="3" y="180"/>
                    <a:pt x="7" y="180"/>
                  </a:cubicBezTo>
                  <a:cubicBezTo>
                    <a:pt x="22" y="180"/>
                    <a:pt x="64" y="139"/>
                    <a:pt x="87" y="115"/>
                  </a:cubicBezTo>
                  <a:cubicBezTo>
                    <a:pt x="115" y="58"/>
                    <a:pt x="144" y="30"/>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5"/>
            <p:cNvSpPr/>
            <p:nvPr/>
          </p:nvSpPr>
          <p:spPr>
            <a:xfrm>
              <a:off x="1160407" y="3474335"/>
              <a:ext cx="5006" cy="17350"/>
            </a:xfrm>
            <a:custGeom>
              <a:avLst/>
              <a:gdLst/>
              <a:ahLst/>
              <a:cxnLst/>
              <a:rect l="l" t="t" r="r" b="b"/>
              <a:pathLst>
                <a:path w="58" h="201" extrusionOk="0">
                  <a:moveTo>
                    <a:pt x="57" y="0"/>
                  </a:moveTo>
                  <a:cubicBezTo>
                    <a:pt x="57" y="0"/>
                    <a:pt x="29" y="58"/>
                    <a:pt x="0" y="86"/>
                  </a:cubicBezTo>
                  <a:lnTo>
                    <a:pt x="0" y="201"/>
                  </a:lnTo>
                  <a:cubicBezTo>
                    <a:pt x="0" y="201"/>
                    <a:pt x="29" y="172"/>
                    <a:pt x="57" y="115"/>
                  </a:cubicBezTo>
                  <a:cubicBezTo>
                    <a:pt x="57" y="58"/>
                    <a:pt x="57"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5"/>
            <p:cNvSpPr/>
            <p:nvPr/>
          </p:nvSpPr>
          <p:spPr>
            <a:xfrm>
              <a:off x="1152984" y="3473644"/>
              <a:ext cx="7510" cy="18040"/>
            </a:xfrm>
            <a:custGeom>
              <a:avLst/>
              <a:gdLst/>
              <a:ahLst/>
              <a:cxnLst/>
              <a:rect l="l" t="t" r="r" b="b"/>
              <a:pathLst>
                <a:path w="87" h="209" extrusionOk="0">
                  <a:moveTo>
                    <a:pt x="32" y="1"/>
                  </a:moveTo>
                  <a:cubicBezTo>
                    <a:pt x="30" y="1"/>
                    <a:pt x="29" y="3"/>
                    <a:pt x="29" y="8"/>
                  </a:cubicBezTo>
                  <a:cubicBezTo>
                    <a:pt x="0" y="8"/>
                    <a:pt x="0" y="66"/>
                    <a:pt x="29" y="94"/>
                  </a:cubicBezTo>
                  <a:cubicBezTo>
                    <a:pt x="29" y="151"/>
                    <a:pt x="58" y="209"/>
                    <a:pt x="58" y="209"/>
                  </a:cubicBezTo>
                  <a:cubicBezTo>
                    <a:pt x="86" y="209"/>
                    <a:pt x="86" y="151"/>
                    <a:pt x="58" y="94"/>
                  </a:cubicBezTo>
                  <a:cubicBezTo>
                    <a:pt x="58" y="47"/>
                    <a:pt x="39"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5"/>
            <p:cNvSpPr/>
            <p:nvPr/>
          </p:nvSpPr>
          <p:spPr>
            <a:xfrm>
              <a:off x="1145561" y="3476752"/>
              <a:ext cx="12430" cy="15623"/>
            </a:xfrm>
            <a:custGeom>
              <a:avLst/>
              <a:gdLst/>
              <a:ahLst/>
              <a:cxnLst/>
              <a:rect l="l" t="t" r="r" b="b"/>
              <a:pathLst>
                <a:path w="144" h="181" extrusionOk="0">
                  <a:moveTo>
                    <a:pt x="29" y="1"/>
                  </a:moveTo>
                  <a:cubicBezTo>
                    <a:pt x="1" y="1"/>
                    <a:pt x="29" y="58"/>
                    <a:pt x="58" y="115"/>
                  </a:cubicBezTo>
                  <a:cubicBezTo>
                    <a:pt x="81" y="139"/>
                    <a:pt x="104" y="180"/>
                    <a:pt x="127" y="180"/>
                  </a:cubicBezTo>
                  <a:cubicBezTo>
                    <a:pt x="133" y="180"/>
                    <a:pt x="138" y="178"/>
                    <a:pt x="144" y="173"/>
                  </a:cubicBezTo>
                  <a:cubicBezTo>
                    <a:pt x="144" y="173"/>
                    <a:pt x="144" y="115"/>
                    <a:pt x="86" y="87"/>
                  </a:cubicBezTo>
                  <a:cubicBezTo>
                    <a:pt x="58" y="30"/>
                    <a:pt x="29"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5"/>
            <p:cNvSpPr/>
            <p:nvPr/>
          </p:nvSpPr>
          <p:spPr>
            <a:xfrm>
              <a:off x="1138138" y="3483139"/>
              <a:ext cx="17436" cy="11049"/>
            </a:xfrm>
            <a:custGeom>
              <a:avLst/>
              <a:gdLst/>
              <a:ahLst/>
              <a:cxnLst/>
              <a:rect l="l" t="t" r="r" b="b"/>
              <a:pathLst>
                <a:path w="202" h="128" extrusionOk="0">
                  <a:moveTo>
                    <a:pt x="42" y="1"/>
                  </a:moveTo>
                  <a:cubicBezTo>
                    <a:pt x="34" y="1"/>
                    <a:pt x="29" y="4"/>
                    <a:pt x="29" y="13"/>
                  </a:cubicBezTo>
                  <a:cubicBezTo>
                    <a:pt x="1" y="41"/>
                    <a:pt x="58" y="70"/>
                    <a:pt x="115" y="99"/>
                  </a:cubicBezTo>
                  <a:cubicBezTo>
                    <a:pt x="144" y="127"/>
                    <a:pt x="201" y="127"/>
                    <a:pt x="201" y="127"/>
                  </a:cubicBezTo>
                  <a:cubicBezTo>
                    <a:pt x="201" y="99"/>
                    <a:pt x="172" y="70"/>
                    <a:pt x="115" y="41"/>
                  </a:cubicBezTo>
                  <a:cubicBezTo>
                    <a:pt x="95" y="21"/>
                    <a:pt x="60" y="1"/>
                    <a:pt x="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5"/>
            <p:cNvSpPr/>
            <p:nvPr/>
          </p:nvSpPr>
          <p:spPr>
            <a:xfrm>
              <a:off x="1135721" y="3492979"/>
              <a:ext cx="19853" cy="3625"/>
            </a:xfrm>
            <a:custGeom>
              <a:avLst/>
              <a:gdLst/>
              <a:ahLst/>
              <a:cxnLst/>
              <a:rect l="l" t="t" r="r" b="b"/>
              <a:pathLst>
                <a:path w="230" h="42" extrusionOk="0">
                  <a:moveTo>
                    <a:pt x="67" y="1"/>
                  </a:moveTo>
                  <a:cubicBezTo>
                    <a:pt x="41" y="1"/>
                    <a:pt x="29" y="13"/>
                    <a:pt x="29" y="13"/>
                  </a:cubicBezTo>
                  <a:cubicBezTo>
                    <a:pt x="0" y="13"/>
                    <a:pt x="57" y="42"/>
                    <a:pt x="115" y="42"/>
                  </a:cubicBezTo>
                  <a:lnTo>
                    <a:pt x="229" y="42"/>
                  </a:lnTo>
                  <a:cubicBezTo>
                    <a:pt x="229" y="42"/>
                    <a:pt x="172" y="13"/>
                    <a:pt x="115" y="13"/>
                  </a:cubicBezTo>
                  <a:cubicBezTo>
                    <a:pt x="95" y="4"/>
                    <a:pt x="80" y="1"/>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5"/>
            <p:cNvSpPr/>
            <p:nvPr/>
          </p:nvSpPr>
          <p:spPr>
            <a:xfrm>
              <a:off x="1138138" y="3496518"/>
              <a:ext cx="17436" cy="6905"/>
            </a:xfrm>
            <a:custGeom>
              <a:avLst/>
              <a:gdLst/>
              <a:ahLst/>
              <a:cxnLst/>
              <a:rect l="l" t="t" r="r" b="b"/>
              <a:pathLst>
                <a:path w="202" h="80" extrusionOk="0">
                  <a:moveTo>
                    <a:pt x="87" y="1"/>
                  </a:moveTo>
                  <a:cubicBezTo>
                    <a:pt x="29" y="1"/>
                    <a:pt x="1" y="58"/>
                    <a:pt x="1" y="58"/>
                  </a:cubicBezTo>
                  <a:cubicBezTo>
                    <a:pt x="1" y="72"/>
                    <a:pt x="15" y="80"/>
                    <a:pt x="36" y="80"/>
                  </a:cubicBezTo>
                  <a:cubicBezTo>
                    <a:pt x="58" y="80"/>
                    <a:pt x="87" y="72"/>
                    <a:pt x="115" y="58"/>
                  </a:cubicBezTo>
                  <a:cubicBezTo>
                    <a:pt x="172" y="58"/>
                    <a:pt x="201" y="30"/>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5"/>
            <p:cNvSpPr/>
            <p:nvPr/>
          </p:nvSpPr>
          <p:spPr>
            <a:xfrm>
              <a:off x="1152984" y="3488145"/>
              <a:ext cx="15710" cy="14501"/>
            </a:xfrm>
            <a:custGeom>
              <a:avLst/>
              <a:gdLst/>
              <a:ahLst/>
              <a:cxnLst/>
              <a:rect l="l" t="t" r="r" b="b"/>
              <a:pathLst>
                <a:path w="182" h="168" extrusionOk="0">
                  <a:moveTo>
                    <a:pt x="88" y="0"/>
                  </a:moveTo>
                  <a:cubicBezTo>
                    <a:pt x="77" y="0"/>
                    <a:pt x="66" y="4"/>
                    <a:pt x="58" y="12"/>
                  </a:cubicBezTo>
                  <a:cubicBezTo>
                    <a:pt x="0" y="41"/>
                    <a:pt x="0" y="98"/>
                    <a:pt x="0" y="127"/>
                  </a:cubicBezTo>
                  <a:cubicBezTo>
                    <a:pt x="19" y="155"/>
                    <a:pt x="48" y="168"/>
                    <a:pt x="76" y="168"/>
                  </a:cubicBezTo>
                  <a:cubicBezTo>
                    <a:pt x="131" y="168"/>
                    <a:pt x="182" y="117"/>
                    <a:pt x="143" y="41"/>
                  </a:cubicBezTo>
                  <a:cubicBezTo>
                    <a:pt x="143" y="20"/>
                    <a:pt x="115" y="0"/>
                    <a:pt x="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5"/>
            <p:cNvSpPr/>
            <p:nvPr/>
          </p:nvSpPr>
          <p:spPr>
            <a:xfrm>
              <a:off x="1157904" y="3488145"/>
              <a:ext cx="10013" cy="15278"/>
            </a:xfrm>
            <a:custGeom>
              <a:avLst/>
              <a:gdLst/>
              <a:ahLst/>
              <a:cxnLst/>
              <a:rect l="l" t="t" r="r" b="b"/>
              <a:pathLst>
                <a:path w="116" h="177" extrusionOk="0">
                  <a:moveTo>
                    <a:pt x="26" y="0"/>
                  </a:moveTo>
                  <a:cubicBezTo>
                    <a:pt x="17" y="0"/>
                    <a:pt x="9" y="4"/>
                    <a:pt x="1" y="12"/>
                  </a:cubicBezTo>
                  <a:cubicBezTo>
                    <a:pt x="1" y="12"/>
                    <a:pt x="29" y="41"/>
                    <a:pt x="29" y="41"/>
                  </a:cubicBezTo>
                  <a:cubicBezTo>
                    <a:pt x="58" y="98"/>
                    <a:pt x="29" y="155"/>
                    <a:pt x="1" y="155"/>
                  </a:cubicBezTo>
                  <a:cubicBezTo>
                    <a:pt x="15" y="169"/>
                    <a:pt x="22" y="177"/>
                    <a:pt x="29" y="177"/>
                  </a:cubicBezTo>
                  <a:cubicBezTo>
                    <a:pt x="36" y="177"/>
                    <a:pt x="44" y="169"/>
                    <a:pt x="58" y="155"/>
                  </a:cubicBezTo>
                  <a:cubicBezTo>
                    <a:pt x="86" y="127"/>
                    <a:pt x="115" y="98"/>
                    <a:pt x="86" y="41"/>
                  </a:cubicBezTo>
                  <a:cubicBezTo>
                    <a:pt x="66" y="20"/>
                    <a:pt x="46" y="0"/>
                    <a:pt x="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5"/>
            <p:cNvSpPr/>
            <p:nvPr/>
          </p:nvSpPr>
          <p:spPr>
            <a:xfrm>
              <a:off x="1041808" y="3711447"/>
              <a:ext cx="7510" cy="15623"/>
            </a:xfrm>
            <a:custGeom>
              <a:avLst/>
              <a:gdLst/>
              <a:ahLst/>
              <a:cxnLst/>
              <a:rect l="l" t="t" r="r" b="b"/>
              <a:pathLst>
                <a:path w="87" h="181" extrusionOk="0">
                  <a:moveTo>
                    <a:pt x="1" y="1"/>
                  </a:moveTo>
                  <a:cubicBezTo>
                    <a:pt x="1" y="1"/>
                    <a:pt x="1" y="58"/>
                    <a:pt x="1" y="87"/>
                  </a:cubicBezTo>
                  <a:cubicBezTo>
                    <a:pt x="1" y="133"/>
                    <a:pt x="39" y="180"/>
                    <a:pt x="53" y="180"/>
                  </a:cubicBezTo>
                  <a:cubicBezTo>
                    <a:pt x="56" y="180"/>
                    <a:pt x="58" y="178"/>
                    <a:pt x="58" y="172"/>
                  </a:cubicBezTo>
                  <a:cubicBezTo>
                    <a:pt x="86" y="172"/>
                    <a:pt x="86" y="144"/>
                    <a:pt x="58" y="87"/>
                  </a:cubicBezTo>
                  <a:cubicBezTo>
                    <a:pt x="29" y="29"/>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5"/>
            <p:cNvSpPr/>
            <p:nvPr/>
          </p:nvSpPr>
          <p:spPr>
            <a:xfrm>
              <a:off x="1022041" y="3709031"/>
              <a:ext cx="14933" cy="13379"/>
            </a:xfrm>
            <a:custGeom>
              <a:avLst/>
              <a:gdLst/>
              <a:ahLst/>
              <a:cxnLst/>
              <a:rect l="l" t="t" r="r" b="b"/>
              <a:pathLst>
                <a:path w="173" h="155" extrusionOk="0">
                  <a:moveTo>
                    <a:pt x="144" y="0"/>
                  </a:moveTo>
                  <a:cubicBezTo>
                    <a:pt x="144" y="0"/>
                    <a:pt x="115" y="0"/>
                    <a:pt x="58" y="57"/>
                  </a:cubicBezTo>
                  <a:cubicBezTo>
                    <a:pt x="29" y="115"/>
                    <a:pt x="1" y="143"/>
                    <a:pt x="1" y="143"/>
                  </a:cubicBezTo>
                  <a:cubicBezTo>
                    <a:pt x="8" y="151"/>
                    <a:pt x="16" y="154"/>
                    <a:pt x="24" y="154"/>
                  </a:cubicBezTo>
                  <a:cubicBezTo>
                    <a:pt x="45" y="154"/>
                    <a:pt x="65" y="128"/>
                    <a:pt x="86" y="86"/>
                  </a:cubicBezTo>
                  <a:cubicBezTo>
                    <a:pt x="144" y="57"/>
                    <a:pt x="172" y="29"/>
                    <a:pt x="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5"/>
            <p:cNvSpPr/>
            <p:nvPr/>
          </p:nvSpPr>
          <p:spPr>
            <a:xfrm>
              <a:off x="1026961" y="3711447"/>
              <a:ext cx="12430" cy="17436"/>
            </a:xfrm>
            <a:custGeom>
              <a:avLst/>
              <a:gdLst/>
              <a:ahLst/>
              <a:cxnLst/>
              <a:rect l="l" t="t" r="r" b="b"/>
              <a:pathLst>
                <a:path w="144" h="202" extrusionOk="0">
                  <a:moveTo>
                    <a:pt x="115" y="1"/>
                  </a:moveTo>
                  <a:cubicBezTo>
                    <a:pt x="87" y="1"/>
                    <a:pt x="58" y="29"/>
                    <a:pt x="29" y="87"/>
                  </a:cubicBezTo>
                  <a:cubicBezTo>
                    <a:pt x="1" y="144"/>
                    <a:pt x="1" y="172"/>
                    <a:pt x="29" y="201"/>
                  </a:cubicBezTo>
                  <a:cubicBezTo>
                    <a:pt x="58" y="201"/>
                    <a:pt x="87" y="172"/>
                    <a:pt x="115" y="115"/>
                  </a:cubicBezTo>
                  <a:cubicBezTo>
                    <a:pt x="115" y="58"/>
                    <a:pt x="144"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5"/>
            <p:cNvSpPr/>
            <p:nvPr/>
          </p:nvSpPr>
          <p:spPr>
            <a:xfrm>
              <a:off x="1036888" y="3711447"/>
              <a:ext cx="5006" cy="17436"/>
            </a:xfrm>
            <a:custGeom>
              <a:avLst/>
              <a:gdLst/>
              <a:ahLst/>
              <a:cxnLst/>
              <a:rect l="l" t="t" r="r" b="b"/>
              <a:pathLst>
                <a:path w="58" h="202" extrusionOk="0">
                  <a:moveTo>
                    <a:pt x="29" y="1"/>
                  </a:moveTo>
                  <a:cubicBezTo>
                    <a:pt x="0" y="1"/>
                    <a:pt x="0" y="58"/>
                    <a:pt x="0" y="115"/>
                  </a:cubicBezTo>
                  <a:cubicBezTo>
                    <a:pt x="0" y="172"/>
                    <a:pt x="0" y="201"/>
                    <a:pt x="29" y="201"/>
                  </a:cubicBezTo>
                  <a:cubicBezTo>
                    <a:pt x="58" y="201"/>
                    <a:pt x="58" y="172"/>
                    <a:pt x="58" y="115"/>
                  </a:cubicBezTo>
                  <a:cubicBezTo>
                    <a:pt x="58" y="58"/>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5"/>
            <p:cNvSpPr/>
            <p:nvPr/>
          </p:nvSpPr>
          <p:spPr>
            <a:xfrm>
              <a:off x="1041808" y="3709031"/>
              <a:ext cx="14933" cy="13379"/>
            </a:xfrm>
            <a:custGeom>
              <a:avLst/>
              <a:gdLst/>
              <a:ahLst/>
              <a:cxnLst/>
              <a:rect l="l" t="t" r="r" b="b"/>
              <a:pathLst>
                <a:path w="173" h="155" extrusionOk="0">
                  <a:moveTo>
                    <a:pt x="1" y="0"/>
                  </a:moveTo>
                  <a:cubicBezTo>
                    <a:pt x="1" y="29"/>
                    <a:pt x="29" y="57"/>
                    <a:pt x="86" y="86"/>
                  </a:cubicBezTo>
                  <a:cubicBezTo>
                    <a:pt x="107" y="128"/>
                    <a:pt x="144" y="154"/>
                    <a:pt x="162" y="154"/>
                  </a:cubicBezTo>
                  <a:cubicBezTo>
                    <a:pt x="168" y="154"/>
                    <a:pt x="172" y="151"/>
                    <a:pt x="172" y="143"/>
                  </a:cubicBezTo>
                  <a:cubicBezTo>
                    <a:pt x="172" y="143"/>
                    <a:pt x="144" y="86"/>
                    <a:pt x="115" y="57"/>
                  </a:cubicBezTo>
                  <a:cubicBezTo>
                    <a:pt x="58" y="29"/>
                    <a:pt x="29"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5"/>
            <p:cNvSpPr/>
            <p:nvPr/>
          </p:nvSpPr>
          <p:spPr>
            <a:xfrm>
              <a:off x="1044311" y="3707132"/>
              <a:ext cx="17350" cy="8028"/>
            </a:xfrm>
            <a:custGeom>
              <a:avLst/>
              <a:gdLst/>
              <a:ahLst/>
              <a:cxnLst/>
              <a:rect l="l" t="t" r="r" b="b"/>
              <a:pathLst>
                <a:path w="201" h="93" extrusionOk="0">
                  <a:moveTo>
                    <a:pt x="36" y="1"/>
                  </a:moveTo>
                  <a:cubicBezTo>
                    <a:pt x="14" y="1"/>
                    <a:pt x="0" y="8"/>
                    <a:pt x="0" y="22"/>
                  </a:cubicBezTo>
                  <a:cubicBezTo>
                    <a:pt x="0" y="51"/>
                    <a:pt x="29" y="51"/>
                    <a:pt x="86" y="79"/>
                  </a:cubicBezTo>
                  <a:cubicBezTo>
                    <a:pt x="124" y="79"/>
                    <a:pt x="162" y="92"/>
                    <a:pt x="184" y="92"/>
                  </a:cubicBezTo>
                  <a:cubicBezTo>
                    <a:pt x="194" y="92"/>
                    <a:pt x="200" y="89"/>
                    <a:pt x="200" y="79"/>
                  </a:cubicBezTo>
                  <a:cubicBezTo>
                    <a:pt x="200" y="51"/>
                    <a:pt x="172" y="22"/>
                    <a:pt x="115" y="22"/>
                  </a:cubicBezTo>
                  <a:cubicBezTo>
                    <a:pt x="86" y="8"/>
                    <a:pt x="57" y="1"/>
                    <a:pt x="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5"/>
            <p:cNvSpPr/>
            <p:nvPr/>
          </p:nvSpPr>
          <p:spPr>
            <a:xfrm>
              <a:off x="1044311" y="3701607"/>
              <a:ext cx="17350" cy="5006"/>
            </a:xfrm>
            <a:custGeom>
              <a:avLst/>
              <a:gdLst/>
              <a:ahLst/>
              <a:cxnLst/>
              <a:rect l="l" t="t" r="r" b="b"/>
              <a:pathLst>
                <a:path w="201" h="58" extrusionOk="0">
                  <a:moveTo>
                    <a:pt x="86" y="0"/>
                  </a:moveTo>
                  <a:cubicBezTo>
                    <a:pt x="29" y="0"/>
                    <a:pt x="0" y="29"/>
                    <a:pt x="0" y="58"/>
                  </a:cubicBezTo>
                  <a:lnTo>
                    <a:pt x="115" y="58"/>
                  </a:lnTo>
                  <a:cubicBezTo>
                    <a:pt x="172" y="29"/>
                    <a:pt x="200" y="29"/>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5"/>
            <p:cNvSpPr/>
            <p:nvPr/>
          </p:nvSpPr>
          <p:spPr>
            <a:xfrm>
              <a:off x="1041808" y="3694184"/>
              <a:ext cx="17350" cy="9927"/>
            </a:xfrm>
            <a:custGeom>
              <a:avLst/>
              <a:gdLst/>
              <a:ahLst/>
              <a:cxnLst/>
              <a:rect l="l" t="t" r="r" b="b"/>
              <a:pathLst>
                <a:path w="201" h="115" extrusionOk="0">
                  <a:moveTo>
                    <a:pt x="201" y="0"/>
                  </a:moveTo>
                  <a:lnTo>
                    <a:pt x="201" y="0"/>
                  </a:lnTo>
                  <a:cubicBezTo>
                    <a:pt x="201" y="0"/>
                    <a:pt x="144" y="0"/>
                    <a:pt x="115" y="29"/>
                  </a:cubicBezTo>
                  <a:cubicBezTo>
                    <a:pt x="58" y="58"/>
                    <a:pt x="1" y="86"/>
                    <a:pt x="29" y="115"/>
                  </a:cubicBezTo>
                  <a:cubicBezTo>
                    <a:pt x="29" y="115"/>
                    <a:pt x="86" y="115"/>
                    <a:pt x="115" y="86"/>
                  </a:cubicBezTo>
                  <a:cubicBezTo>
                    <a:pt x="172" y="58"/>
                    <a:pt x="201" y="29"/>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5"/>
            <p:cNvSpPr/>
            <p:nvPr/>
          </p:nvSpPr>
          <p:spPr>
            <a:xfrm>
              <a:off x="1041808" y="3689264"/>
              <a:ext cx="12430" cy="14847"/>
            </a:xfrm>
            <a:custGeom>
              <a:avLst/>
              <a:gdLst/>
              <a:ahLst/>
              <a:cxnLst/>
              <a:rect l="l" t="t" r="r" b="b"/>
              <a:pathLst>
                <a:path w="144" h="172" extrusionOk="0">
                  <a:moveTo>
                    <a:pt x="144" y="0"/>
                  </a:moveTo>
                  <a:cubicBezTo>
                    <a:pt x="115" y="0"/>
                    <a:pt x="86" y="0"/>
                    <a:pt x="58" y="57"/>
                  </a:cubicBezTo>
                  <a:cubicBezTo>
                    <a:pt x="1" y="115"/>
                    <a:pt x="1" y="172"/>
                    <a:pt x="1" y="172"/>
                  </a:cubicBezTo>
                  <a:cubicBezTo>
                    <a:pt x="1" y="172"/>
                    <a:pt x="58" y="143"/>
                    <a:pt x="86" y="86"/>
                  </a:cubicBezTo>
                  <a:cubicBezTo>
                    <a:pt x="115" y="57"/>
                    <a:pt x="144" y="0"/>
                    <a:pt x="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5"/>
            <p:cNvSpPr/>
            <p:nvPr/>
          </p:nvSpPr>
          <p:spPr>
            <a:xfrm>
              <a:off x="1041808" y="3684258"/>
              <a:ext cx="5006" cy="17436"/>
            </a:xfrm>
            <a:custGeom>
              <a:avLst/>
              <a:gdLst/>
              <a:ahLst/>
              <a:cxnLst/>
              <a:rect l="l" t="t" r="r" b="b"/>
              <a:pathLst>
                <a:path w="58" h="202" extrusionOk="0">
                  <a:moveTo>
                    <a:pt x="29" y="1"/>
                  </a:moveTo>
                  <a:cubicBezTo>
                    <a:pt x="29" y="1"/>
                    <a:pt x="1" y="30"/>
                    <a:pt x="1" y="87"/>
                  </a:cubicBezTo>
                  <a:lnTo>
                    <a:pt x="1" y="201"/>
                  </a:lnTo>
                  <a:cubicBezTo>
                    <a:pt x="1" y="201"/>
                    <a:pt x="29" y="173"/>
                    <a:pt x="29" y="115"/>
                  </a:cubicBezTo>
                  <a:cubicBezTo>
                    <a:pt x="58" y="58"/>
                    <a:pt x="29"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5"/>
            <p:cNvSpPr/>
            <p:nvPr/>
          </p:nvSpPr>
          <p:spPr>
            <a:xfrm>
              <a:off x="1034385" y="3684258"/>
              <a:ext cx="5006" cy="17436"/>
            </a:xfrm>
            <a:custGeom>
              <a:avLst/>
              <a:gdLst/>
              <a:ahLst/>
              <a:cxnLst/>
              <a:rect l="l" t="t" r="r" b="b"/>
              <a:pathLst>
                <a:path w="58" h="202" extrusionOk="0">
                  <a:moveTo>
                    <a:pt x="1" y="1"/>
                  </a:moveTo>
                  <a:cubicBezTo>
                    <a:pt x="1" y="1"/>
                    <a:pt x="1" y="58"/>
                    <a:pt x="1" y="115"/>
                  </a:cubicBezTo>
                  <a:cubicBezTo>
                    <a:pt x="1" y="173"/>
                    <a:pt x="29" y="201"/>
                    <a:pt x="58" y="201"/>
                  </a:cubicBezTo>
                  <a:cubicBezTo>
                    <a:pt x="58" y="201"/>
                    <a:pt x="58" y="144"/>
                    <a:pt x="58" y="87"/>
                  </a:cubicBezTo>
                  <a:cubicBezTo>
                    <a:pt x="58" y="30"/>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5"/>
            <p:cNvSpPr/>
            <p:nvPr/>
          </p:nvSpPr>
          <p:spPr>
            <a:xfrm>
              <a:off x="1024544" y="3686070"/>
              <a:ext cx="12430" cy="15623"/>
            </a:xfrm>
            <a:custGeom>
              <a:avLst/>
              <a:gdLst/>
              <a:ahLst/>
              <a:cxnLst/>
              <a:rect l="l" t="t" r="r" b="b"/>
              <a:pathLst>
                <a:path w="144" h="181" extrusionOk="0">
                  <a:moveTo>
                    <a:pt x="32" y="1"/>
                  </a:moveTo>
                  <a:cubicBezTo>
                    <a:pt x="30" y="1"/>
                    <a:pt x="29" y="3"/>
                    <a:pt x="29" y="9"/>
                  </a:cubicBezTo>
                  <a:cubicBezTo>
                    <a:pt x="0" y="9"/>
                    <a:pt x="29" y="66"/>
                    <a:pt x="57" y="94"/>
                  </a:cubicBezTo>
                  <a:cubicBezTo>
                    <a:pt x="86" y="152"/>
                    <a:pt x="115" y="180"/>
                    <a:pt x="143" y="180"/>
                  </a:cubicBezTo>
                  <a:cubicBezTo>
                    <a:pt x="143" y="180"/>
                    <a:pt x="143" y="123"/>
                    <a:pt x="86" y="66"/>
                  </a:cubicBezTo>
                  <a:cubicBezTo>
                    <a:pt x="63" y="43"/>
                    <a:pt x="40" y="1"/>
                    <a:pt x="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5"/>
            <p:cNvSpPr/>
            <p:nvPr/>
          </p:nvSpPr>
          <p:spPr>
            <a:xfrm>
              <a:off x="1019538" y="3694184"/>
              <a:ext cx="14933" cy="9927"/>
            </a:xfrm>
            <a:custGeom>
              <a:avLst/>
              <a:gdLst/>
              <a:ahLst/>
              <a:cxnLst/>
              <a:rect l="l" t="t" r="r" b="b"/>
              <a:pathLst>
                <a:path w="173" h="115" extrusionOk="0">
                  <a:moveTo>
                    <a:pt x="1" y="0"/>
                  </a:moveTo>
                  <a:cubicBezTo>
                    <a:pt x="1" y="0"/>
                    <a:pt x="30" y="58"/>
                    <a:pt x="87" y="86"/>
                  </a:cubicBezTo>
                  <a:cubicBezTo>
                    <a:pt x="115" y="115"/>
                    <a:pt x="173" y="115"/>
                    <a:pt x="173" y="115"/>
                  </a:cubicBezTo>
                  <a:cubicBezTo>
                    <a:pt x="173" y="86"/>
                    <a:pt x="144" y="58"/>
                    <a:pt x="115" y="29"/>
                  </a:cubicBezTo>
                  <a:cubicBezTo>
                    <a:pt x="58" y="0"/>
                    <a:pt x="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5"/>
            <p:cNvSpPr/>
            <p:nvPr/>
          </p:nvSpPr>
          <p:spPr>
            <a:xfrm>
              <a:off x="1017121" y="3702988"/>
              <a:ext cx="17350" cy="3625"/>
            </a:xfrm>
            <a:custGeom>
              <a:avLst/>
              <a:gdLst/>
              <a:ahLst/>
              <a:cxnLst/>
              <a:rect l="l" t="t" r="r" b="b"/>
              <a:pathLst>
                <a:path w="201" h="42" extrusionOk="0">
                  <a:moveTo>
                    <a:pt x="60" y="0"/>
                  </a:moveTo>
                  <a:cubicBezTo>
                    <a:pt x="26" y="0"/>
                    <a:pt x="0" y="13"/>
                    <a:pt x="0" y="13"/>
                  </a:cubicBezTo>
                  <a:cubicBezTo>
                    <a:pt x="0" y="13"/>
                    <a:pt x="29" y="42"/>
                    <a:pt x="86" y="42"/>
                  </a:cubicBezTo>
                  <a:lnTo>
                    <a:pt x="201" y="42"/>
                  </a:lnTo>
                  <a:cubicBezTo>
                    <a:pt x="201" y="42"/>
                    <a:pt x="172" y="13"/>
                    <a:pt x="115" y="13"/>
                  </a:cubicBezTo>
                  <a:cubicBezTo>
                    <a:pt x="96" y="3"/>
                    <a:pt x="77"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5"/>
            <p:cNvSpPr/>
            <p:nvPr/>
          </p:nvSpPr>
          <p:spPr>
            <a:xfrm>
              <a:off x="1017121" y="3707909"/>
              <a:ext cx="17350" cy="5524"/>
            </a:xfrm>
            <a:custGeom>
              <a:avLst/>
              <a:gdLst/>
              <a:ahLst/>
              <a:cxnLst/>
              <a:rect l="l" t="t" r="r" b="b"/>
              <a:pathLst>
                <a:path w="201" h="64" extrusionOk="0">
                  <a:moveTo>
                    <a:pt x="184" y="0"/>
                  </a:moveTo>
                  <a:cubicBezTo>
                    <a:pt x="163" y="0"/>
                    <a:pt x="124" y="13"/>
                    <a:pt x="86" y="13"/>
                  </a:cubicBezTo>
                  <a:cubicBezTo>
                    <a:pt x="29" y="13"/>
                    <a:pt x="0" y="42"/>
                    <a:pt x="0" y="42"/>
                  </a:cubicBezTo>
                  <a:cubicBezTo>
                    <a:pt x="0" y="56"/>
                    <a:pt x="15" y="63"/>
                    <a:pt x="36" y="63"/>
                  </a:cubicBezTo>
                  <a:cubicBezTo>
                    <a:pt x="58" y="63"/>
                    <a:pt x="86" y="56"/>
                    <a:pt x="115" y="42"/>
                  </a:cubicBezTo>
                  <a:cubicBezTo>
                    <a:pt x="172" y="42"/>
                    <a:pt x="201" y="13"/>
                    <a:pt x="201" y="13"/>
                  </a:cubicBezTo>
                  <a:cubicBezTo>
                    <a:pt x="201" y="4"/>
                    <a:pt x="194" y="0"/>
                    <a:pt x="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5"/>
            <p:cNvSpPr/>
            <p:nvPr/>
          </p:nvSpPr>
          <p:spPr>
            <a:xfrm>
              <a:off x="1019538" y="3709031"/>
              <a:ext cx="17436" cy="8459"/>
            </a:xfrm>
            <a:custGeom>
              <a:avLst/>
              <a:gdLst/>
              <a:ahLst/>
              <a:cxnLst/>
              <a:rect l="l" t="t" r="r" b="b"/>
              <a:pathLst>
                <a:path w="202" h="98" extrusionOk="0">
                  <a:moveTo>
                    <a:pt x="173" y="0"/>
                  </a:moveTo>
                  <a:cubicBezTo>
                    <a:pt x="173" y="0"/>
                    <a:pt x="115" y="0"/>
                    <a:pt x="87" y="29"/>
                  </a:cubicBezTo>
                  <a:cubicBezTo>
                    <a:pt x="30" y="57"/>
                    <a:pt x="1" y="86"/>
                    <a:pt x="1" y="86"/>
                  </a:cubicBezTo>
                  <a:cubicBezTo>
                    <a:pt x="1" y="94"/>
                    <a:pt x="6" y="98"/>
                    <a:pt x="14" y="98"/>
                  </a:cubicBezTo>
                  <a:cubicBezTo>
                    <a:pt x="34" y="98"/>
                    <a:pt x="75" y="78"/>
                    <a:pt x="115" y="57"/>
                  </a:cubicBezTo>
                  <a:cubicBezTo>
                    <a:pt x="144" y="57"/>
                    <a:pt x="201"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5"/>
            <p:cNvSpPr/>
            <p:nvPr/>
          </p:nvSpPr>
          <p:spPr>
            <a:xfrm>
              <a:off x="1024544" y="3710498"/>
              <a:ext cx="12430" cy="14415"/>
            </a:xfrm>
            <a:custGeom>
              <a:avLst/>
              <a:gdLst/>
              <a:ahLst/>
              <a:cxnLst/>
              <a:rect l="l" t="t" r="r" b="b"/>
              <a:pathLst>
                <a:path w="144" h="167" extrusionOk="0">
                  <a:moveTo>
                    <a:pt x="120" y="1"/>
                  </a:moveTo>
                  <a:cubicBezTo>
                    <a:pt x="99" y="1"/>
                    <a:pt x="78" y="27"/>
                    <a:pt x="57" y="69"/>
                  </a:cubicBezTo>
                  <a:cubicBezTo>
                    <a:pt x="29" y="126"/>
                    <a:pt x="0" y="155"/>
                    <a:pt x="0" y="155"/>
                  </a:cubicBezTo>
                  <a:cubicBezTo>
                    <a:pt x="8" y="163"/>
                    <a:pt x="16" y="166"/>
                    <a:pt x="23" y="166"/>
                  </a:cubicBezTo>
                  <a:cubicBezTo>
                    <a:pt x="44" y="166"/>
                    <a:pt x="65" y="140"/>
                    <a:pt x="86" y="98"/>
                  </a:cubicBezTo>
                  <a:cubicBezTo>
                    <a:pt x="115" y="40"/>
                    <a:pt x="143" y="12"/>
                    <a:pt x="143" y="12"/>
                  </a:cubicBezTo>
                  <a:cubicBezTo>
                    <a:pt x="136" y="4"/>
                    <a:pt x="128" y="1"/>
                    <a:pt x="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5"/>
            <p:cNvSpPr/>
            <p:nvPr/>
          </p:nvSpPr>
          <p:spPr>
            <a:xfrm>
              <a:off x="1031968" y="3711447"/>
              <a:ext cx="7423" cy="17436"/>
            </a:xfrm>
            <a:custGeom>
              <a:avLst/>
              <a:gdLst/>
              <a:ahLst/>
              <a:cxnLst/>
              <a:rect l="l" t="t" r="r" b="b"/>
              <a:pathLst>
                <a:path w="86" h="202" extrusionOk="0">
                  <a:moveTo>
                    <a:pt x="86" y="1"/>
                  </a:moveTo>
                  <a:cubicBezTo>
                    <a:pt x="86" y="1"/>
                    <a:pt x="29" y="29"/>
                    <a:pt x="29" y="87"/>
                  </a:cubicBezTo>
                  <a:cubicBezTo>
                    <a:pt x="0" y="144"/>
                    <a:pt x="29" y="201"/>
                    <a:pt x="29" y="201"/>
                  </a:cubicBezTo>
                  <a:cubicBezTo>
                    <a:pt x="29" y="201"/>
                    <a:pt x="57" y="172"/>
                    <a:pt x="86" y="115"/>
                  </a:cubicBezTo>
                  <a:lnTo>
                    <a:pt x="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5"/>
            <p:cNvSpPr/>
            <p:nvPr/>
          </p:nvSpPr>
          <p:spPr>
            <a:xfrm>
              <a:off x="1039305" y="3711447"/>
              <a:ext cx="5093" cy="17436"/>
            </a:xfrm>
            <a:custGeom>
              <a:avLst/>
              <a:gdLst/>
              <a:ahLst/>
              <a:cxnLst/>
              <a:rect l="l" t="t" r="r" b="b"/>
              <a:pathLst>
                <a:path w="59" h="202" extrusionOk="0">
                  <a:moveTo>
                    <a:pt x="1" y="1"/>
                  </a:moveTo>
                  <a:cubicBezTo>
                    <a:pt x="1" y="1"/>
                    <a:pt x="1" y="58"/>
                    <a:pt x="1" y="115"/>
                  </a:cubicBezTo>
                  <a:cubicBezTo>
                    <a:pt x="1" y="172"/>
                    <a:pt x="30" y="201"/>
                    <a:pt x="58" y="201"/>
                  </a:cubicBezTo>
                  <a:cubicBezTo>
                    <a:pt x="58" y="201"/>
                    <a:pt x="58" y="172"/>
                    <a:pt x="58" y="87"/>
                  </a:cubicBezTo>
                  <a:cubicBezTo>
                    <a:pt x="58" y="29"/>
                    <a:pt x="3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p:cNvSpPr/>
            <p:nvPr/>
          </p:nvSpPr>
          <p:spPr>
            <a:xfrm>
              <a:off x="1041808" y="3710498"/>
              <a:ext cx="12430" cy="15882"/>
            </a:xfrm>
            <a:custGeom>
              <a:avLst/>
              <a:gdLst/>
              <a:ahLst/>
              <a:cxnLst/>
              <a:rect l="l" t="t" r="r" b="b"/>
              <a:pathLst>
                <a:path w="144" h="184" extrusionOk="0">
                  <a:moveTo>
                    <a:pt x="24" y="1"/>
                  </a:moveTo>
                  <a:cubicBezTo>
                    <a:pt x="16" y="1"/>
                    <a:pt x="8" y="4"/>
                    <a:pt x="1" y="12"/>
                  </a:cubicBezTo>
                  <a:cubicBezTo>
                    <a:pt x="1" y="12"/>
                    <a:pt x="1" y="40"/>
                    <a:pt x="29" y="98"/>
                  </a:cubicBezTo>
                  <a:cubicBezTo>
                    <a:pt x="86" y="155"/>
                    <a:pt x="115" y="183"/>
                    <a:pt x="115" y="183"/>
                  </a:cubicBezTo>
                  <a:cubicBezTo>
                    <a:pt x="144" y="155"/>
                    <a:pt x="115" y="126"/>
                    <a:pt x="86" y="69"/>
                  </a:cubicBezTo>
                  <a:cubicBezTo>
                    <a:pt x="65" y="27"/>
                    <a:pt x="44" y="1"/>
                    <a:pt x="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5"/>
            <p:cNvSpPr/>
            <p:nvPr/>
          </p:nvSpPr>
          <p:spPr>
            <a:xfrm>
              <a:off x="1044311" y="3709031"/>
              <a:ext cx="14847" cy="9927"/>
            </a:xfrm>
            <a:custGeom>
              <a:avLst/>
              <a:gdLst/>
              <a:ahLst/>
              <a:cxnLst/>
              <a:rect l="l" t="t" r="r" b="b"/>
              <a:pathLst>
                <a:path w="172" h="115" extrusionOk="0">
                  <a:moveTo>
                    <a:pt x="0" y="0"/>
                  </a:moveTo>
                  <a:cubicBezTo>
                    <a:pt x="0" y="0"/>
                    <a:pt x="29" y="57"/>
                    <a:pt x="57" y="86"/>
                  </a:cubicBezTo>
                  <a:cubicBezTo>
                    <a:pt x="115" y="115"/>
                    <a:pt x="172" y="115"/>
                    <a:pt x="172" y="115"/>
                  </a:cubicBezTo>
                  <a:cubicBezTo>
                    <a:pt x="172" y="86"/>
                    <a:pt x="143" y="57"/>
                    <a:pt x="86" y="29"/>
                  </a:cubicBezTo>
                  <a:cubicBezTo>
                    <a:pt x="57" y="0"/>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5"/>
            <p:cNvSpPr/>
            <p:nvPr/>
          </p:nvSpPr>
          <p:spPr>
            <a:xfrm>
              <a:off x="1044311" y="3706527"/>
              <a:ext cx="17350" cy="3625"/>
            </a:xfrm>
            <a:custGeom>
              <a:avLst/>
              <a:gdLst/>
              <a:ahLst/>
              <a:cxnLst/>
              <a:rect l="l" t="t" r="r" b="b"/>
              <a:pathLst>
                <a:path w="201" h="42" extrusionOk="0">
                  <a:moveTo>
                    <a:pt x="0" y="1"/>
                  </a:moveTo>
                  <a:cubicBezTo>
                    <a:pt x="0" y="1"/>
                    <a:pt x="29" y="29"/>
                    <a:pt x="86" y="29"/>
                  </a:cubicBezTo>
                  <a:cubicBezTo>
                    <a:pt x="105" y="39"/>
                    <a:pt x="124" y="42"/>
                    <a:pt x="141" y="42"/>
                  </a:cubicBezTo>
                  <a:cubicBezTo>
                    <a:pt x="175" y="42"/>
                    <a:pt x="200" y="29"/>
                    <a:pt x="200" y="29"/>
                  </a:cubicBezTo>
                  <a:cubicBezTo>
                    <a:pt x="200" y="29"/>
                    <a:pt x="172"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5"/>
            <p:cNvSpPr/>
            <p:nvPr/>
          </p:nvSpPr>
          <p:spPr>
            <a:xfrm>
              <a:off x="1044311" y="3699708"/>
              <a:ext cx="17350" cy="5524"/>
            </a:xfrm>
            <a:custGeom>
              <a:avLst/>
              <a:gdLst/>
              <a:ahLst/>
              <a:cxnLst/>
              <a:rect l="l" t="t" r="r" b="b"/>
              <a:pathLst>
                <a:path w="201" h="64" extrusionOk="0">
                  <a:moveTo>
                    <a:pt x="165" y="1"/>
                  </a:moveTo>
                  <a:cubicBezTo>
                    <a:pt x="143" y="1"/>
                    <a:pt x="115" y="8"/>
                    <a:pt x="86" y="22"/>
                  </a:cubicBezTo>
                  <a:cubicBezTo>
                    <a:pt x="29" y="22"/>
                    <a:pt x="0" y="51"/>
                    <a:pt x="0" y="51"/>
                  </a:cubicBezTo>
                  <a:cubicBezTo>
                    <a:pt x="0" y="60"/>
                    <a:pt x="7" y="64"/>
                    <a:pt x="17" y="64"/>
                  </a:cubicBezTo>
                  <a:cubicBezTo>
                    <a:pt x="38" y="64"/>
                    <a:pt x="76" y="51"/>
                    <a:pt x="115" y="51"/>
                  </a:cubicBezTo>
                  <a:cubicBezTo>
                    <a:pt x="172" y="51"/>
                    <a:pt x="200" y="22"/>
                    <a:pt x="200" y="22"/>
                  </a:cubicBezTo>
                  <a:cubicBezTo>
                    <a:pt x="200" y="8"/>
                    <a:pt x="186"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5"/>
            <p:cNvSpPr/>
            <p:nvPr/>
          </p:nvSpPr>
          <p:spPr>
            <a:xfrm>
              <a:off x="1041808" y="3690645"/>
              <a:ext cx="17350" cy="12084"/>
            </a:xfrm>
            <a:custGeom>
              <a:avLst/>
              <a:gdLst/>
              <a:ahLst/>
              <a:cxnLst/>
              <a:rect l="l" t="t" r="r" b="b"/>
              <a:pathLst>
                <a:path w="201" h="140" extrusionOk="0">
                  <a:moveTo>
                    <a:pt x="160" y="1"/>
                  </a:moveTo>
                  <a:cubicBezTo>
                    <a:pt x="141" y="1"/>
                    <a:pt x="107" y="21"/>
                    <a:pt x="86" y="41"/>
                  </a:cubicBezTo>
                  <a:cubicBezTo>
                    <a:pt x="29" y="99"/>
                    <a:pt x="1" y="127"/>
                    <a:pt x="1" y="127"/>
                  </a:cubicBezTo>
                  <a:cubicBezTo>
                    <a:pt x="9" y="136"/>
                    <a:pt x="17" y="139"/>
                    <a:pt x="26" y="139"/>
                  </a:cubicBezTo>
                  <a:cubicBezTo>
                    <a:pt x="48" y="139"/>
                    <a:pt x="75" y="119"/>
                    <a:pt x="115" y="99"/>
                  </a:cubicBezTo>
                  <a:cubicBezTo>
                    <a:pt x="172" y="41"/>
                    <a:pt x="201" y="13"/>
                    <a:pt x="172" y="13"/>
                  </a:cubicBezTo>
                  <a:cubicBezTo>
                    <a:pt x="172" y="4"/>
                    <a:pt x="167"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5"/>
            <p:cNvSpPr/>
            <p:nvPr/>
          </p:nvSpPr>
          <p:spPr>
            <a:xfrm>
              <a:off x="1041808" y="3686070"/>
              <a:ext cx="10013" cy="15623"/>
            </a:xfrm>
            <a:custGeom>
              <a:avLst/>
              <a:gdLst/>
              <a:ahLst/>
              <a:cxnLst/>
              <a:rect l="l" t="t" r="r" b="b"/>
              <a:pathLst>
                <a:path w="116" h="181" extrusionOk="0">
                  <a:moveTo>
                    <a:pt x="83" y="1"/>
                  </a:moveTo>
                  <a:cubicBezTo>
                    <a:pt x="75" y="1"/>
                    <a:pt x="52" y="43"/>
                    <a:pt x="29" y="66"/>
                  </a:cubicBezTo>
                  <a:cubicBezTo>
                    <a:pt x="1" y="123"/>
                    <a:pt x="1" y="180"/>
                    <a:pt x="1" y="180"/>
                  </a:cubicBezTo>
                  <a:cubicBezTo>
                    <a:pt x="1" y="180"/>
                    <a:pt x="58" y="152"/>
                    <a:pt x="58" y="94"/>
                  </a:cubicBezTo>
                  <a:cubicBezTo>
                    <a:pt x="86" y="66"/>
                    <a:pt x="115" y="9"/>
                    <a:pt x="86" y="9"/>
                  </a:cubicBezTo>
                  <a:cubicBezTo>
                    <a:pt x="86" y="3"/>
                    <a:pt x="85"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5"/>
            <p:cNvSpPr/>
            <p:nvPr/>
          </p:nvSpPr>
          <p:spPr>
            <a:xfrm>
              <a:off x="1036888" y="3684258"/>
              <a:ext cx="5006" cy="17436"/>
            </a:xfrm>
            <a:custGeom>
              <a:avLst/>
              <a:gdLst/>
              <a:ahLst/>
              <a:cxnLst/>
              <a:rect l="l" t="t" r="r" b="b"/>
              <a:pathLst>
                <a:path w="58" h="202" extrusionOk="0">
                  <a:moveTo>
                    <a:pt x="58" y="1"/>
                  </a:moveTo>
                  <a:cubicBezTo>
                    <a:pt x="29" y="1"/>
                    <a:pt x="29" y="30"/>
                    <a:pt x="0" y="87"/>
                  </a:cubicBezTo>
                  <a:cubicBezTo>
                    <a:pt x="0" y="144"/>
                    <a:pt x="0" y="201"/>
                    <a:pt x="29" y="201"/>
                  </a:cubicBezTo>
                  <a:cubicBezTo>
                    <a:pt x="58" y="201"/>
                    <a:pt x="58" y="144"/>
                    <a:pt x="58" y="87"/>
                  </a:cubicBezTo>
                  <a:cubicBezTo>
                    <a:pt x="58" y="30"/>
                    <a:pt x="5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5"/>
            <p:cNvSpPr/>
            <p:nvPr/>
          </p:nvSpPr>
          <p:spPr>
            <a:xfrm>
              <a:off x="1029465" y="3686070"/>
              <a:ext cx="9927" cy="16228"/>
            </a:xfrm>
            <a:custGeom>
              <a:avLst/>
              <a:gdLst/>
              <a:ahLst/>
              <a:cxnLst/>
              <a:rect l="l" t="t" r="r" b="b"/>
              <a:pathLst>
                <a:path w="115" h="188" extrusionOk="0">
                  <a:moveTo>
                    <a:pt x="45" y="1"/>
                  </a:moveTo>
                  <a:cubicBezTo>
                    <a:pt x="40" y="1"/>
                    <a:pt x="34" y="3"/>
                    <a:pt x="29" y="9"/>
                  </a:cubicBezTo>
                  <a:cubicBezTo>
                    <a:pt x="29" y="9"/>
                    <a:pt x="0" y="37"/>
                    <a:pt x="29" y="94"/>
                  </a:cubicBezTo>
                  <a:cubicBezTo>
                    <a:pt x="52" y="141"/>
                    <a:pt x="76" y="188"/>
                    <a:pt x="84" y="188"/>
                  </a:cubicBezTo>
                  <a:cubicBezTo>
                    <a:pt x="85" y="188"/>
                    <a:pt x="86" y="186"/>
                    <a:pt x="86" y="180"/>
                  </a:cubicBezTo>
                  <a:cubicBezTo>
                    <a:pt x="115" y="180"/>
                    <a:pt x="86" y="152"/>
                    <a:pt x="86" y="94"/>
                  </a:cubicBezTo>
                  <a:cubicBezTo>
                    <a:pt x="86" y="48"/>
                    <a:pt x="67" y="1"/>
                    <a:pt x="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p:cNvSpPr/>
            <p:nvPr/>
          </p:nvSpPr>
          <p:spPr>
            <a:xfrm>
              <a:off x="1022041" y="3689264"/>
              <a:ext cx="14933" cy="14847"/>
            </a:xfrm>
            <a:custGeom>
              <a:avLst/>
              <a:gdLst/>
              <a:ahLst/>
              <a:cxnLst/>
              <a:rect l="l" t="t" r="r" b="b"/>
              <a:pathLst>
                <a:path w="173" h="172" extrusionOk="0">
                  <a:moveTo>
                    <a:pt x="29" y="0"/>
                  </a:moveTo>
                  <a:cubicBezTo>
                    <a:pt x="1" y="29"/>
                    <a:pt x="29" y="57"/>
                    <a:pt x="58" y="115"/>
                  </a:cubicBezTo>
                  <a:cubicBezTo>
                    <a:pt x="115" y="143"/>
                    <a:pt x="144" y="172"/>
                    <a:pt x="172" y="172"/>
                  </a:cubicBezTo>
                  <a:cubicBezTo>
                    <a:pt x="172" y="143"/>
                    <a:pt x="172" y="115"/>
                    <a:pt x="115" y="57"/>
                  </a:cubicBezTo>
                  <a:cubicBezTo>
                    <a:pt x="58" y="29"/>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p:cNvSpPr/>
            <p:nvPr/>
          </p:nvSpPr>
          <p:spPr>
            <a:xfrm>
              <a:off x="1017121" y="3696687"/>
              <a:ext cx="17350" cy="8545"/>
            </a:xfrm>
            <a:custGeom>
              <a:avLst/>
              <a:gdLst/>
              <a:ahLst/>
              <a:cxnLst/>
              <a:rect l="l" t="t" r="r" b="b"/>
              <a:pathLst>
                <a:path w="201" h="99" extrusionOk="0">
                  <a:moveTo>
                    <a:pt x="0" y="0"/>
                  </a:moveTo>
                  <a:cubicBezTo>
                    <a:pt x="0" y="0"/>
                    <a:pt x="29" y="57"/>
                    <a:pt x="86" y="86"/>
                  </a:cubicBezTo>
                  <a:cubicBezTo>
                    <a:pt x="124" y="86"/>
                    <a:pt x="163" y="99"/>
                    <a:pt x="184" y="99"/>
                  </a:cubicBezTo>
                  <a:cubicBezTo>
                    <a:pt x="194" y="99"/>
                    <a:pt x="201" y="95"/>
                    <a:pt x="201" y="86"/>
                  </a:cubicBezTo>
                  <a:cubicBezTo>
                    <a:pt x="201" y="57"/>
                    <a:pt x="172" y="29"/>
                    <a:pt x="115" y="29"/>
                  </a:cubicBezTo>
                  <a:cubicBezTo>
                    <a:pt x="58" y="0"/>
                    <a:pt x="29"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p:nvPr/>
          </p:nvSpPr>
          <p:spPr>
            <a:xfrm>
              <a:off x="1017121" y="3704024"/>
              <a:ext cx="17350" cy="5093"/>
            </a:xfrm>
            <a:custGeom>
              <a:avLst/>
              <a:gdLst/>
              <a:ahLst/>
              <a:cxnLst/>
              <a:rect l="l" t="t" r="r" b="b"/>
              <a:pathLst>
                <a:path w="201" h="59" extrusionOk="0">
                  <a:moveTo>
                    <a:pt x="86" y="1"/>
                  </a:moveTo>
                  <a:cubicBezTo>
                    <a:pt x="29" y="1"/>
                    <a:pt x="0" y="30"/>
                    <a:pt x="0" y="30"/>
                  </a:cubicBezTo>
                  <a:cubicBezTo>
                    <a:pt x="0" y="58"/>
                    <a:pt x="29" y="58"/>
                    <a:pt x="86" y="58"/>
                  </a:cubicBezTo>
                  <a:cubicBezTo>
                    <a:pt x="143" y="58"/>
                    <a:pt x="201" y="58"/>
                    <a:pt x="201" y="30"/>
                  </a:cubicBezTo>
                  <a:cubicBezTo>
                    <a:pt x="201" y="1"/>
                    <a:pt x="143" y="1"/>
                    <a:pt x="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p:cNvSpPr/>
            <p:nvPr/>
          </p:nvSpPr>
          <p:spPr>
            <a:xfrm>
              <a:off x="1031968" y="3698068"/>
              <a:ext cx="14847" cy="14501"/>
            </a:xfrm>
            <a:custGeom>
              <a:avLst/>
              <a:gdLst/>
              <a:ahLst/>
              <a:cxnLst/>
              <a:rect l="l" t="t" r="r" b="b"/>
              <a:pathLst>
                <a:path w="172" h="168" extrusionOk="0">
                  <a:moveTo>
                    <a:pt x="88" y="1"/>
                  </a:moveTo>
                  <a:cubicBezTo>
                    <a:pt x="77" y="1"/>
                    <a:pt x="66" y="4"/>
                    <a:pt x="57" y="13"/>
                  </a:cubicBezTo>
                  <a:cubicBezTo>
                    <a:pt x="0" y="41"/>
                    <a:pt x="0" y="99"/>
                    <a:pt x="29" y="127"/>
                  </a:cubicBezTo>
                  <a:cubicBezTo>
                    <a:pt x="29" y="147"/>
                    <a:pt x="57" y="168"/>
                    <a:pt x="84" y="168"/>
                  </a:cubicBezTo>
                  <a:cubicBezTo>
                    <a:pt x="95" y="168"/>
                    <a:pt x="106" y="164"/>
                    <a:pt x="115" y="156"/>
                  </a:cubicBezTo>
                  <a:cubicBezTo>
                    <a:pt x="172" y="127"/>
                    <a:pt x="172" y="99"/>
                    <a:pt x="172" y="41"/>
                  </a:cubicBezTo>
                  <a:cubicBezTo>
                    <a:pt x="152" y="21"/>
                    <a:pt x="117" y="1"/>
                    <a:pt x="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p:cNvSpPr/>
            <p:nvPr/>
          </p:nvSpPr>
          <p:spPr>
            <a:xfrm>
              <a:off x="1036888" y="3699104"/>
              <a:ext cx="9927" cy="14329"/>
            </a:xfrm>
            <a:custGeom>
              <a:avLst/>
              <a:gdLst/>
              <a:ahLst/>
              <a:cxnLst/>
              <a:rect l="l" t="t" r="r" b="b"/>
              <a:pathLst>
                <a:path w="115" h="166" extrusionOk="0">
                  <a:moveTo>
                    <a:pt x="0" y="1"/>
                  </a:moveTo>
                  <a:cubicBezTo>
                    <a:pt x="0" y="1"/>
                    <a:pt x="29" y="29"/>
                    <a:pt x="29" y="29"/>
                  </a:cubicBezTo>
                  <a:cubicBezTo>
                    <a:pt x="58" y="87"/>
                    <a:pt x="58" y="144"/>
                    <a:pt x="0" y="144"/>
                  </a:cubicBezTo>
                  <a:cubicBezTo>
                    <a:pt x="15" y="158"/>
                    <a:pt x="22" y="165"/>
                    <a:pt x="29" y="165"/>
                  </a:cubicBezTo>
                  <a:cubicBezTo>
                    <a:pt x="36" y="165"/>
                    <a:pt x="43" y="158"/>
                    <a:pt x="58" y="144"/>
                  </a:cubicBezTo>
                  <a:cubicBezTo>
                    <a:pt x="115" y="144"/>
                    <a:pt x="115" y="87"/>
                    <a:pt x="86" y="29"/>
                  </a:cubicBezTo>
                  <a:cubicBezTo>
                    <a:pt x="86" y="1"/>
                    <a:pt x="29"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5"/>
            <p:cNvSpPr/>
            <p:nvPr/>
          </p:nvSpPr>
          <p:spPr>
            <a:xfrm>
              <a:off x="1157904" y="3815201"/>
              <a:ext cx="10013" cy="17436"/>
            </a:xfrm>
            <a:custGeom>
              <a:avLst/>
              <a:gdLst/>
              <a:ahLst/>
              <a:cxnLst/>
              <a:rect l="l" t="t" r="r" b="b"/>
              <a:pathLst>
                <a:path w="116" h="202" extrusionOk="0">
                  <a:moveTo>
                    <a:pt x="1" y="1"/>
                  </a:moveTo>
                  <a:cubicBezTo>
                    <a:pt x="1" y="1"/>
                    <a:pt x="1" y="58"/>
                    <a:pt x="1" y="115"/>
                  </a:cubicBezTo>
                  <a:cubicBezTo>
                    <a:pt x="1" y="172"/>
                    <a:pt x="58" y="201"/>
                    <a:pt x="86" y="201"/>
                  </a:cubicBezTo>
                  <a:cubicBezTo>
                    <a:pt x="86" y="201"/>
                    <a:pt x="115" y="144"/>
                    <a:pt x="86" y="87"/>
                  </a:cubicBezTo>
                  <a:cubicBezTo>
                    <a:pt x="58" y="29"/>
                    <a:pt x="29"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5"/>
            <p:cNvSpPr/>
            <p:nvPr/>
          </p:nvSpPr>
          <p:spPr>
            <a:xfrm>
              <a:off x="1140641" y="3814165"/>
              <a:ext cx="14933" cy="13466"/>
            </a:xfrm>
            <a:custGeom>
              <a:avLst/>
              <a:gdLst/>
              <a:ahLst/>
              <a:cxnLst/>
              <a:rect l="l" t="t" r="r" b="b"/>
              <a:pathLst>
                <a:path w="173" h="156" extrusionOk="0">
                  <a:moveTo>
                    <a:pt x="131" y="1"/>
                  </a:moveTo>
                  <a:cubicBezTo>
                    <a:pt x="112" y="1"/>
                    <a:pt x="78" y="21"/>
                    <a:pt x="58" y="41"/>
                  </a:cubicBezTo>
                  <a:cubicBezTo>
                    <a:pt x="0" y="99"/>
                    <a:pt x="0" y="127"/>
                    <a:pt x="0" y="156"/>
                  </a:cubicBezTo>
                  <a:cubicBezTo>
                    <a:pt x="0" y="156"/>
                    <a:pt x="58" y="127"/>
                    <a:pt x="86" y="99"/>
                  </a:cubicBezTo>
                  <a:cubicBezTo>
                    <a:pt x="143" y="41"/>
                    <a:pt x="172" y="13"/>
                    <a:pt x="143" y="13"/>
                  </a:cubicBezTo>
                  <a:cubicBezTo>
                    <a:pt x="143" y="4"/>
                    <a:pt x="138" y="1"/>
                    <a:pt x="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5"/>
            <p:cNvSpPr/>
            <p:nvPr/>
          </p:nvSpPr>
          <p:spPr>
            <a:xfrm>
              <a:off x="1148064" y="3815201"/>
              <a:ext cx="9927" cy="17436"/>
            </a:xfrm>
            <a:custGeom>
              <a:avLst/>
              <a:gdLst/>
              <a:ahLst/>
              <a:cxnLst/>
              <a:rect l="l" t="t" r="r" b="b"/>
              <a:pathLst>
                <a:path w="115" h="202" extrusionOk="0">
                  <a:moveTo>
                    <a:pt x="86" y="1"/>
                  </a:moveTo>
                  <a:cubicBezTo>
                    <a:pt x="86" y="1"/>
                    <a:pt x="57" y="29"/>
                    <a:pt x="29" y="87"/>
                  </a:cubicBezTo>
                  <a:cubicBezTo>
                    <a:pt x="0" y="144"/>
                    <a:pt x="0" y="201"/>
                    <a:pt x="0" y="201"/>
                  </a:cubicBezTo>
                  <a:cubicBezTo>
                    <a:pt x="29" y="201"/>
                    <a:pt x="57" y="172"/>
                    <a:pt x="57" y="115"/>
                  </a:cubicBezTo>
                  <a:cubicBezTo>
                    <a:pt x="86" y="58"/>
                    <a:pt x="115"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p:cNvSpPr/>
            <p:nvPr/>
          </p:nvSpPr>
          <p:spPr>
            <a:xfrm>
              <a:off x="1155487" y="3815201"/>
              <a:ext cx="5006" cy="19853"/>
            </a:xfrm>
            <a:custGeom>
              <a:avLst/>
              <a:gdLst/>
              <a:ahLst/>
              <a:cxnLst/>
              <a:rect l="l" t="t" r="r" b="b"/>
              <a:pathLst>
                <a:path w="58" h="230" extrusionOk="0">
                  <a:moveTo>
                    <a:pt x="29" y="1"/>
                  </a:moveTo>
                  <a:cubicBezTo>
                    <a:pt x="0" y="1"/>
                    <a:pt x="0" y="58"/>
                    <a:pt x="0" y="115"/>
                  </a:cubicBezTo>
                  <a:cubicBezTo>
                    <a:pt x="0" y="172"/>
                    <a:pt x="0" y="230"/>
                    <a:pt x="29" y="230"/>
                  </a:cubicBezTo>
                  <a:cubicBezTo>
                    <a:pt x="57" y="230"/>
                    <a:pt x="57" y="172"/>
                    <a:pt x="57" y="115"/>
                  </a:cubicBezTo>
                  <a:cubicBezTo>
                    <a:pt x="57" y="58"/>
                    <a:pt x="57"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5"/>
            <p:cNvSpPr/>
            <p:nvPr/>
          </p:nvSpPr>
          <p:spPr>
            <a:xfrm>
              <a:off x="1160407" y="3814165"/>
              <a:ext cx="14847" cy="12084"/>
            </a:xfrm>
            <a:custGeom>
              <a:avLst/>
              <a:gdLst/>
              <a:ahLst/>
              <a:cxnLst/>
              <a:rect l="l" t="t" r="r" b="b"/>
              <a:pathLst>
                <a:path w="172" h="140" extrusionOk="0">
                  <a:moveTo>
                    <a:pt x="26" y="1"/>
                  </a:moveTo>
                  <a:cubicBezTo>
                    <a:pt x="17" y="1"/>
                    <a:pt x="9" y="4"/>
                    <a:pt x="0" y="13"/>
                  </a:cubicBezTo>
                  <a:cubicBezTo>
                    <a:pt x="0" y="13"/>
                    <a:pt x="29" y="41"/>
                    <a:pt x="57" y="99"/>
                  </a:cubicBezTo>
                  <a:cubicBezTo>
                    <a:pt x="98" y="119"/>
                    <a:pt x="124" y="139"/>
                    <a:pt x="146" y="139"/>
                  </a:cubicBezTo>
                  <a:cubicBezTo>
                    <a:pt x="155" y="139"/>
                    <a:pt x="164" y="136"/>
                    <a:pt x="172" y="127"/>
                  </a:cubicBezTo>
                  <a:cubicBezTo>
                    <a:pt x="172" y="127"/>
                    <a:pt x="143" y="99"/>
                    <a:pt x="115" y="41"/>
                  </a:cubicBezTo>
                  <a:cubicBezTo>
                    <a:pt x="74" y="21"/>
                    <a:pt x="48" y="1"/>
                    <a:pt x="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5"/>
            <p:cNvSpPr/>
            <p:nvPr/>
          </p:nvSpPr>
          <p:spPr>
            <a:xfrm>
              <a:off x="1160407" y="3810885"/>
              <a:ext cx="19853" cy="8718"/>
            </a:xfrm>
            <a:custGeom>
              <a:avLst/>
              <a:gdLst/>
              <a:ahLst/>
              <a:cxnLst/>
              <a:rect l="l" t="t" r="r" b="b"/>
              <a:pathLst>
                <a:path w="230" h="101" extrusionOk="0">
                  <a:moveTo>
                    <a:pt x="50" y="1"/>
                  </a:moveTo>
                  <a:cubicBezTo>
                    <a:pt x="36" y="1"/>
                    <a:pt x="29" y="8"/>
                    <a:pt x="29" y="22"/>
                  </a:cubicBezTo>
                  <a:cubicBezTo>
                    <a:pt x="0" y="51"/>
                    <a:pt x="57" y="51"/>
                    <a:pt x="115" y="79"/>
                  </a:cubicBezTo>
                  <a:cubicBezTo>
                    <a:pt x="143" y="94"/>
                    <a:pt x="165" y="101"/>
                    <a:pt x="183" y="101"/>
                  </a:cubicBezTo>
                  <a:cubicBezTo>
                    <a:pt x="201" y="101"/>
                    <a:pt x="215" y="94"/>
                    <a:pt x="229" y="79"/>
                  </a:cubicBezTo>
                  <a:cubicBezTo>
                    <a:pt x="229" y="51"/>
                    <a:pt x="172" y="51"/>
                    <a:pt x="115" y="22"/>
                  </a:cubicBezTo>
                  <a:cubicBezTo>
                    <a:pt x="86" y="8"/>
                    <a:pt x="65" y="1"/>
                    <a:pt x="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5"/>
            <p:cNvSpPr/>
            <p:nvPr/>
          </p:nvSpPr>
          <p:spPr>
            <a:xfrm>
              <a:off x="1162824" y="3806741"/>
              <a:ext cx="17436" cy="5438"/>
            </a:xfrm>
            <a:custGeom>
              <a:avLst/>
              <a:gdLst/>
              <a:ahLst/>
              <a:cxnLst/>
              <a:rect l="l" t="t" r="r" b="b"/>
              <a:pathLst>
                <a:path w="202" h="63" extrusionOk="0">
                  <a:moveTo>
                    <a:pt x="184" y="0"/>
                  </a:moveTo>
                  <a:cubicBezTo>
                    <a:pt x="163" y="0"/>
                    <a:pt x="125" y="13"/>
                    <a:pt x="87" y="13"/>
                  </a:cubicBezTo>
                  <a:cubicBezTo>
                    <a:pt x="29" y="13"/>
                    <a:pt x="1" y="42"/>
                    <a:pt x="1" y="42"/>
                  </a:cubicBezTo>
                  <a:cubicBezTo>
                    <a:pt x="1" y="56"/>
                    <a:pt x="8" y="63"/>
                    <a:pt x="26" y="63"/>
                  </a:cubicBezTo>
                  <a:cubicBezTo>
                    <a:pt x="44" y="63"/>
                    <a:pt x="72" y="56"/>
                    <a:pt x="115" y="42"/>
                  </a:cubicBezTo>
                  <a:cubicBezTo>
                    <a:pt x="173" y="13"/>
                    <a:pt x="201" y="13"/>
                    <a:pt x="201" y="13"/>
                  </a:cubicBezTo>
                  <a:cubicBezTo>
                    <a:pt x="201" y="3"/>
                    <a:pt x="195" y="0"/>
                    <a:pt x="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5"/>
            <p:cNvSpPr/>
            <p:nvPr/>
          </p:nvSpPr>
          <p:spPr>
            <a:xfrm>
              <a:off x="1160407" y="3799405"/>
              <a:ext cx="17350" cy="8459"/>
            </a:xfrm>
            <a:custGeom>
              <a:avLst/>
              <a:gdLst/>
              <a:ahLst/>
              <a:cxnLst/>
              <a:rect l="l" t="t" r="r" b="b"/>
              <a:pathLst>
                <a:path w="201" h="98" extrusionOk="0">
                  <a:moveTo>
                    <a:pt x="187" y="0"/>
                  </a:moveTo>
                  <a:cubicBezTo>
                    <a:pt x="167" y="0"/>
                    <a:pt x="127" y="20"/>
                    <a:pt x="86" y="41"/>
                  </a:cubicBezTo>
                  <a:cubicBezTo>
                    <a:pt x="57" y="69"/>
                    <a:pt x="0" y="98"/>
                    <a:pt x="29" y="98"/>
                  </a:cubicBezTo>
                  <a:cubicBezTo>
                    <a:pt x="29" y="98"/>
                    <a:pt x="57" y="98"/>
                    <a:pt x="115" y="69"/>
                  </a:cubicBezTo>
                  <a:cubicBezTo>
                    <a:pt x="172" y="41"/>
                    <a:pt x="201" y="12"/>
                    <a:pt x="201" y="12"/>
                  </a:cubicBezTo>
                  <a:cubicBezTo>
                    <a:pt x="201" y="4"/>
                    <a:pt x="196" y="0"/>
                    <a:pt x="1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5"/>
            <p:cNvSpPr/>
            <p:nvPr/>
          </p:nvSpPr>
          <p:spPr>
            <a:xfrm>
              <a:off x="1160407" y="3791981"/>
              <a:ext cx="12430" cy="15882"/>
            </a:xfrm>
            <a:custGeom>
              <a:avLst/>
              <a:gdLst/>
              <a:ahLst/>
              <a:cxnLst/>
              <a:rect l="l" t="t" r="r" b="b"/>
              <a:pathLst>
                <a:path w="144" h="184" extrusionOk="0">
                  <a:moveTo>
                    <a:pt x="120" y="1"/>
                  </a:moveTo>
                  <a:cubicBezTo>
                    <a:pt x="99" y="1"/>
                    <a:pt x="78" y="28"/>
                    <a:pt x="57" y="69"/>
                  </a:cubicBezTo>
                  <a:cubicBezTo>
                    <a:pt x="0" y="127"/>
                    <a:pt x="0" y="155"/>
                    <a:pt x="0" y="184"/>
                  </a:cubicBezTo>
                  <a:cubicBezTo>
                    <a:pt x="29" y="184"/>
                    <a:pt x="57" y="155"/>
                    <a:pt x="86" y="98"/>
                  </a:cubicBezTo>
                  <a:cubicBezTo>
                    <a:pt x="115" y="69"/>
                    <a:pt x="143" y="12"/>
                    <a:pt x="143" y="12"/>
                  </a:cubicBezTo>
                  <a:cubicBezTo>
                    <a:pt x="136" y="5"/>
                    <a:pt x="128" y="1"/>
                    <a:pt x="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5"/>
            <p:cNvSpPr/>
            <p:nvPr/>
          </p:nvSpPr>
          <p:spPr>
            <a:xfrm>
              <a:off x="1157904" y="3788011"/>
              <a:ext cx="5006" cy="17436"/>
            </a:xfrm>
            <a:custGeom>
              <a:avLst/>
              <a:gdLst/>
              <a:ahLst/>
              <a:cxnLst/>
              <a:rect l="l" t="t" r="r" b="b"/>
              <a:pathLst>
                <a:path w="58" h="202" extrusionOk="0">
                  <a:moveTo>
                    <a:pt x="58" y="1"/>
                  </a:moveTo>
                  <a:cubicBezTo>
                    <a:pt x="58" y="1"/>
                    <a:pt x="29" y="30"/>
                    <a:pt x="1" y="87"/>
                  </a:cubicBezTo>
                  <a:lnTo>
                    <a:pt x="1" y="201"/>
                  </a:lnTo>
                  <a:cubicBezTo>
                    <a:pt x="1" y="201"/>
                    <a:pt x="29" y="173"/>
                    <a:pt x="58" y="115"/>
                  </a:cubicBezTo>
                  <a:cubicBezTo>
                    <a:pt x="58" y="58"/>
                    <a:pt x="58"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5"/>
            <p:cNvSpPr/>
            <p:nvPr/>
          </p:nvSpPr>
          <p:spPr>
            <a:xfrm>
              <a:off x="1150481" y="3788011"/>
              <a:ext cx="7510" cy="17436"/>
            </a:xfrm>
            <a:custGeom>
              <a:avLst/>
              <a:gdLst/>
              <a:ahLst/>
              <a:cxnLst/>
              <a:rect l="l" t="t" r="r" b="b"/>
              <a:pathLst>
                <a:path w="87" h="202" extrusionOk="0">
                  <a:moveTo>
                    <a:pt x="29" y="1"/>
                  </a:moveTo>
                  <a:cubicBezTo>
                    <a:pt x="1" y="1"/>
                    <a:pt x="1" y="58"/>
                    <a:pt x="29" y="115"/>
                  </a:cubicBezTo>
                  <a:cubicBezTo>
                    <a:pt x="29" y="173"/>
                    <a:pt x="58" y="201"/>
                    <a:pt x="58" y="201"/>
                  </a:cubicBezTo>
                  <a:cubicBezTo>
                    <a:pt x="87" y="201"/>
                    <a:pt x="58" y="144"/>
                    <a:pt x="58" y="87"/>
                  </a:cubicBezTo>
                  <a:cubicBezTo>
                    <a:pt x="58" y="30"/>
                    <a:pt x="29"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5"/>
            <p:cNvSpPr/>
            <p:nvPr/>
          </p:nvSpPr>
          <p:spPr>
            <a:xfrm>
              <a:off x="1143058" y="3791981"/>
              <a:ext cx="12516" cy="15882"/>
            </a:xfrm>
            <a:custGeom>
              <a:avLst/>
              <a:gdLst/>
              <a:ahLst/>
              <a:cxnLst/>
              <a:rect l="l" t="t" r="r" b="b"/>
              <a:pathLst>
                <a:path w="145" h="184" extrusionOk="0">
                  <a:moveTo>
                    <a:pt x="24" y="1"/>
                  </a:moveTo>
                  <a:cubicBezTo>
                    <a:pt x="16" y="1"/>
                    <a:pt x="9" y="5"/>
                    <a:pt x="1" y="12"/>
                  </a:cubicBezTo>
                  <a:cubicBezTo>
                    <a:pt x="1" y="12"/>
                    <a:pt x="30" y="41"/>
                    <a:pt x="58" y="98"/>
                  </a:cubicBezTo>
                  <a:cubicBezTo>
                    <a:pt x="87" y="155"/>
                    <a:pt x="115" y="184"/>
                    <a:pt x="144" y="184"/>
                  </a:cubicBezTo>
                  <a:cubicBezTo>
                    <a:pt x="144" y="155"/>
                    <a:pt x="144" y="127"/>
                    <a:pt x="87" y="69"/>
                  </a:cubicBezTo>
                  <a:cubicBezTo>
                    <a:pt x="66" y="28"/>
                    <a:pt x="45"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5"/>
            <p:cNvSpPr/>
            <p:nvPr/>
          </p:nvSpPr>
          <p:spPr>
            <a:xfrm>
              <a:off x="1138138" y="3797937"/>
              <a:ext cx="17436" cy="10962"/>
            </a:xfrm>
            <a:custGeom>
              <a:avLst/>
              <a:gdLst/>
              <a:ahLst/>
              <a:cxnLst/>
              <a:rect l="l" t="t" r="r" b="b"/>
              <a:pathLst>
                <a:path w="202" h="127" extrusionOk="0">
                  <a:moveTo>
                    <a:pt x="1" y="0"/>
                  </a:moveTo>
                  <a:cubicBezTo>
                    <a:pt x="1" y="29"/>
                    <a:pt x="29" y="58"/>
                    <a:pt x="58" y="86"/>
                  </a:cubicBezTo>
                  <a:cubicBezTo>
                    <a:pt x="98" y="107"/>
                    <a:pt x="139" y="127"/>
                    <a:pt x="159" y="127"/>
                  </a:cubicBezTo>
                  <a:cubicBezTo>
                    <a:pt x="167" y="127"/>
                    <a:pt x="172" y="123"/>
                    <a:pt x="172" y="115"/>
                  </a:cubicBezTo>
                  <a:cubicBezTo>
                    <a:pt x="201" y="115"/>
                    <a:pt x="144" y="86"/>
                    <a:pt x="87" y="58"/>
                  </a:cubicBezTo>
                  <a:cubicBezTo>
                    <a:pt x="58" y="29"/>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5"/>
            <p:cNvSpPr/>
            <p:nvPr/>
          </p:nvSpPr>
          <p:spPr>
            <a:xfrm>
              <a:off x="1135721" y="3807777"/>
              <a:ext cx="17350" cy="2590"/>
            </a:xfrm>
            <a:custGeom>
              <a:avLst/>
              <a:gdLst/>
              <a:ahLst/>
              <a:cxnLst/>
              <a:rect l="l" t="t" r="r" b="b"/>
              <a:pathLst>
                <a:path w="201" h="30" extrusionOk="0">
                  <a:moveTo>
                    <a:pt x="0" y="1"/>
                  </a:moveTo>
                  <a:cubicBezTo>
                    <a:pt x="0" y="1"/>
                    <a:pt x="29" y="30"/>
                    <a:pt x="86" y="30"/>
                  </a:cubicBezTo>
                  <a:lnTo>
                    <a:pt x="200" y="30"/>
                  </a:lnTo>
                  <a:cubicBezTo>
                    <a:pt x="200" y="30"/>
                    <a:pt x="143"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5"/>
            <p:cNvSpPr/>
            <p:nvPr/>
          </p:nvSpPr>
          <p:spPr>
            <a:xfrm>
              <a:off x="1135721" y="3812784"/>
              <a:ext cx="17350" cy="6129"/>
            </a:xfrm>
            <a:custGeom>
              <a:avLst/>
              <a:gdLst/>
              <a:ahLst/>
              <a:cxnLst/>
              <a:rect l="l" t="t" r="r" b="b"/>
              <a:pathLst>
                <a:path w="201" h="71" extrusionOk="0">
                  <a:moveTo>
                    <a:pt x="86" y="0"/>
                  </a:moveTo>
                  <a:cubicBezTo>
                    <a:pt x="29" y="0"/>
                    <a:pt x="0" y="57"/>
                    <a:pt x="0" y="57"/>
                  </a:cubicBezTo>
                  <a:cubicBezTo>
                    <a:pt x="0" y="67"/>
                    <a:pt x="6" y="70"/>
                    <a:pt x="17" y="70"/>
                  </a:cubicBezTo>
                  <a:cubicBezTo>
                    <a:pt x="38" y="70"/>
                    <a:pt x="76" y="57"/>
                    <a:pt x="115" y="57"/>
                  </a:cubicBezTo>
                  <a:cubicBezTo>
                    <a:pt x="172" y="57"/>
                    <a:pt x="200" y="29"/>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5"/>
            <p:cNvSpPr/>
            <p:nvPr/>
          </p:nvSpPr>
          <p:spPr>
            <a:xfrm>
              <a:off x="1135721" y="3811748"/>
              <a:ext cx="17350" cy="10099"/>
            </a:xfrm>
            <a:custGeom>
              <a:avLst/>
              <a:gdLst/>
              <a:ahLst/>
              <a:cxnLst/>
              <a:rect l="l" t="t" r="r" b="b"/>
              <a:pathLst>
                <a:path w="201" h="117" extrusionOk="0">
                  <a:moveTo>
                    <a:pt x="187" y="0"/>
                  </a:moveTo>
                  <a:cubicBezTo>
                    <a:pt x="167" y="0"/>
                    <a:pt x="126" y="21"/>
                    <a:pt x="86" y="41"/>
                  </a:cubicBezTo>
                  <a:cubicBezTo>
                    <a:pt x="57" y="69"/>
                    <a:pt x="0" y="98"/>
                    <a:pt x="29" y="98"/>
                  </a:cubicBezTo>
                  <a:cubicBezTo>
                    <a:pt x="29" y="110"/>
                    <a:pt x="39" y="117"/>
                    <a:pt x="52" y="117"/>
                  </a:cubicBezTo>
                  <a:cubicBezTo>
                    <a:pt x="71" y="117"/>
                    <a:pt x="98" y="103"/>
                    <a:pt x="115" y="69"/>
                  </a:cubicBezTo>
                  <a:cubicBezTo>
                    <a:pt x="172" y="41"/>
                    <a:pt x="200" y="12"/>
                    <a:pt x="200" y="12"/>
                  </a:cubicBezTo>
                  <a:cubicBezTo>
                    <a:pt x="200" y="4"/>
                    <a:pt x="195" y="0"/>
                    <a:pt x="1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5"/>
            <p:cNvSpPr/>
            <p:nvPr/>
          </p:nvSpPr>
          <p:spPr>
            <a:xfrm>
              <a:off x="1143058" y="3814510"/>
              <a:ext cx="12516" cy="15623"/>
            </a:xfrm>
            <a:custGeom>
              <a:avLst/>
              <a:gdLst/>
              <a:ahLst/>
              <a:cxnLst/>
              <a:rect l="l" t="t" r="r" b="b"/>
              <a:pathLst>
                <a:path w="145" h="181" extrusionOk="0">
                  <a:moveTo>
                    <a:pt x="128" y="1"/>
                  </a:moveTo>
                  <a:cubicBezTo>
                    <a:pt x="104" y="1"/>
                    <a:pt x="81" y="43"/>
                    <a:pt x="58" y="66"/>
                  </a:cubicBezTo>
                  <a:cubicBezTo>
                    <a:pt x="1" y="123"/>
                    <a:pt x="1" y="152"/>
                    <a:pt x="1" y="180"/>
                  </a:cubicBezTo>
                  <a:cubicBezTo>
                    <a:pt x="30" y="180"/>
                    <a:pt x="58" y="152"/>
                    <a:pt x="87" y="95"/>
                  </a:cubicBezTo>
                  <a:cubicBezTo>
                    <a:pt x="115" y="66"/>
                    <a:pt x="144" y="9"/>
                    <a:pt x="144" y="9"/>
                  </a:cubicBezTo>
                  <a:cubicBezTo>
                    <a:pt x="139" y="3"/>
                    <a:pt x="133" y="1"/>
                    <a:pt x="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5"/>
            <p:cNvSpPr/>
            <p:nvPr/>
          </p:nvSpPr>
          <p:spPr>
            <a:xfrm>
              <a:off x="1150481" y="3815201"/>
              <a:ext cx="5093" cy="17436"/>
            </a:xfrm>
            <a:custGeom>
              <a:avLst/>
              <a:gdLst/>
              <a:ahLst/>
              <a:cxnLst/>
              <a:rect l="l" t="t" r="r" b="b"/>
              <a:pathLst>
                <a:path w="59" h="202" extrusionOk="0">
                  <a:moveTo>
                    <a:pt x="58" y="1"/>
                  </a:moveTo>
                  <a:cubicBezTo>
                    <a:pt x="58" y="1"/>
                    <a:pt x="29" y="58"/>
                    <a:pt x="29" y="115"/>
                  </a:cubicBezTo>
                  <a:cubicBezTo>
                    <a:pt x="1" y="144"/>
                    <a:pt x="29" y="201"/>
                    <a:pt x="29" y="201"/>
                  </a:cubicBezTo>
                  <a:cubicBezTo>
                    <a:pt x="29" y="201"/>
                    <a:pt x="58" y="172"/>
                    <a:pt x="58" y="115"/>
                  </a:cubicBezTo>
                  <a:lnTo>
                    <a:pt x="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5"/>
            <p:cNvSpPr/>
            <p:nvPr/>
          </p:nvSpPr>
          <p:spPr>
            <a:xfrm>
              <a:off x="1157904" y="3815201"/>
              <a:ext cx="7510" cy="18040"/>
            </a:xfrm>
            <a:custGeom>
              <a:avLst/>
              <a:gdLst/>
              <a:ahLst/>
              <a:cxnLst/>
              <a:rect l="l" t="t" r="r" b="b"/>
              <a:pathLst>
                <a:path w="87" h="209" extrusionOk="0">
                  <a:moveTo>
                    <a:pt x="1" y="1"/>
                  </a:moveTo>
                  <a:cubicBezTo>
                    <a:pt x="1" y="1"/>
                    <a:pt x="1" y="58"/>
                    <a:pt x="1" y="115"/>
                  </a:cubicBezTo>
                  <a:cubicBezTo>
                    <a:pt x="24" y="162"/>
                    <a:pt x="28" y="209"/>
                    <a:pt x="45" y="209"/>
                  </a:cubicBezTo>
                  <a:cubicBezTo>
                    <a:pt x="48" y="209"/>
                    <a:pt x="53" y="206"/>
                    <a:pt x="58" y="201"/>
                  </a:cubicBezTo>
                  <a:cubicBezTo>
                    <a:pt x="58" y="201"/>
                    <a:pt x="86" y="172"/>
                    <a:pt x="58" y="115"/>
                  </a:cubicBezTo>
                  <a:cubicBezTo>
                    <a:pt x="58" y="58"/>
                    <a:pt x="29"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5"/>
            <p:cNvSpPr/>
            <p:nvPr/>
          </p:nvSpPr>
          <p:spPr>
            <a:xfrm>
              <a:off x="1157904" y="3815201"/>
              <a:ext cx="12430" cy="14933"/>
            </a:xfrm>
            <a:custGeom>
              <a:avLst/>
              <a:gdLst/>
              <a:ahLst/>
              <a:cxnLst/>
              <a:rect l="l" t="t" r="r" b="b"/>
              <a:pathLst>
                <a:path w="144" h="173" extrusionOk="0">
                  <a:moveTo>
                    <a:pt x="29" y="1"/>
                  </a:moveTo>
                  <a:cubicBezTo>
                    <a:pt x="1" y="1"/>
                    <a:pt x="29" y="58"/>
                    <a:pt x="58" y="87"/>
                  </a:cubicBezTo>
                  <a:cubicBezTo>
                    <a:pt x="115" y="144"/>
                    <a:pt x="144" y="172"/>
                    <a:pt x="144" y="172"/>
                  </a:cubicBezTo>
                  <a:cubicBezTo>
                    <a:pt x="144" y="172"/>
                    <a:pt x="144" y="115"/>
                    <a:pt x="115" y="58"/>
                  </a:cubicBezTo>
                  <a:cubicBezTo>
                    <a:pt x="86" y="29"/>
                    <a:pt x="29"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5"/>
            <p:cNvSpPr/>
            <p:nvPr/>
          </p:nvSpPr>
          <p:spPr>
            <a:xfrm>
              <a:off x="1160407" y="3812784"/>
              <a:ext cx="17350" cy="10962"/>
            </a:xfrm>
            <a:custGeom>
              <a:avLst/>
              <a:gdLst/>
              <a:ahLst/>
              <a:cxnLst/>
              <a:rect l="l" t="t" r="r" b="b"/>
              <a:pathLst>
                <a:path w="201" h="127" extrusionOk="0">
                  <a:moveTo>
                    <a:pt x="29" y="0"/>
                  </a:moveTo>
                  <a:lnTo>
                    <a:pt x="29" y="0"/>
                  </a:lnTo>
                  <a:cubicBezTo>
                    <a:pt x="0" y="29"/>
                    <a:pt x="29" y="57"/>
                    <a:pt x="86" y="86"/>
                  </a:cubicBezTo>
                  <a:cubicBezTo>
                    <a:pt x="127" y="106"/>
                    <a:pt x="167" y="126"/>
                    <a:pt x="187" y="126"/>
                  </a:cubicBezTo>
                  <a:cubicBezTo>
                    <a:pt x="196" y="126"/>
                    <a:pt x="201" y="123"/>
                    <a:pt x="201" y="115"/>
                  </a:cubicBezTo>
                  <a:cubicBezTo>
                    <a:pt x="201" y="115"/>
                    <a:pt x="172" y="57"/>
                    <a:pt x="115" y="29"/>
                  </a:cubicBezTo>
                  <a:cubicBezTo>
                    <a:pt x="58" y="0"/>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5"/>
            <p:cNvSpPr/>
            <p:nvPr/>
          </p:nvSpPr>
          <p:spPr>
            <a:xfrm>
              <a:off x="1162824" y="3810280"/>
              <a:ext cx="17436" cy="5006"/>
            </a:xfrm>
            <a:custGeom>
              <a:avLst/>
              <a:gdLst/>
              <a:ahLst/>
              <a:cxnLst/>
              <a:rect l="l" t="t" r="r" b="b"/>
              <a:pathLst>
                <a:path w="202" h="58" extrusionOk="0">
                  <a:moveTo>
                    <a:pt x="1" y="1"/>
                  </a:moveTo>
                  <a:cubicBezTo>
                    <a:pt x="1" y="1"/>
                    <a:pt x="29" y="29"/>
                    <a:pt x="87" y="58"/>
                  </a:cubicBezTo>
                  <a:lnTo>
                    <a:pt x="201" y="58"/>
                  </a:lnTo>
                  <a:cubicBezTo>
                    <a:pt x="201" y="58"/>
                    <a:pt x="173" y="1"/>
                    <a:pt x="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5"/>
            <p:cNvSpPr/>
            <p:nvPr/>
          </p:nvSpPr>
          <p:spPr>
            <a:xfrm>
              <a:off x="1162824" y="3803461"/>
              <a:ext cx="17436" cy="6905"/>
            </a:xfrm>
            <a:custGeom>
              <a:avLst/>
              <a:gdLst/>
              <a:ahLst/>
              <a:cxnLst/>
              <a:rect l="l" t="t" r="r" b="b"/>
              <a:pathLst>
                <a:path w="202" h="80" extrusionOk="0">
                  <a:moveTo>
                    <a:pt x="165" y="1"/>
                  </a:moveTo>
                  <a:cubicBezTo>
                    <a:pt x="144" y="1"/>
                    <a:pt x="115" y="8"/>
                    <a:pt x="87" y="22"/>
                  </a:cubicBezTo>
                  <a:cubicBezTo>
                    <a:pt x="29" y="22"/>
                    <a:pt x="1" y="51"/>
                    <a:pt x="1" y="80"/>
                  </a:cubicBezTo>
                  <a:lnTo>
                    <a:pt x="115" y="80"/>
                  </a:lnTo>
                  <a:cubicBezTo>
                    <a:pt x="173" y="80"/>
                    <a:pt x="201" y="22"/>
                    <a:pt x="201" y="22"/>
                  </a:cubicBezTo>
                  <a:cubicBezTo>
                    <a:pt x="201" y="8"/>
                    <a:pt x="187" y="1"/>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5"/>
            <p:cNvSpPr/>
            <p:nvPr/>
          </p:nvSpPr>
          <p:spPr>
            <a:xfrm>
              <a:off x="1160407" y="3795434"/>
              <a:ext cx="14847" cy="12430"/>
            </a:xfrm>
            <a:custGeom>
              <a:avLst/>
              <a:gdLst/>
              <a:ahLst/>
              <a:cxnLst/>
              <a:rect l="l" t="t" r="r" b="b"/>
              <a:pathLst>
                <a:path w="172" h="144" extrusionOk="0">
                  <a:moveTo>
                    <a:pt x="172" y="1"/>
                  </a:moveTo>
                  <a:cubicBezTo>
                    <a:pt x="172" y="1"/>
                    <a:pt x="115" y="29"/>
                    <a:pt x="86" y="58"/>
                  </a:cubicBezTo>
                  <a:cubicBezTo>
                    <a:pt x="29" y="87"/>
                    <a:pt x="0" y="144"/>
                    <a:pt x="0" y="144"/>
                  </a:cubicBezTo>
                  <a:cubicBezTo>
                    <a:pt x="29" y="144"/>
                    <a:pt x="57" y="144"/>
                    <a:pt x="115" y="87"/>
                  </a:cubicBezTo>
                  <a:cubicBezTo>
                    <a:pt x="143" y="58"/>
                    <a:pt x="172" y="29"/>
                    <a:pt x="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5"/>
            <p:cNvSpPr/>
            <p:nvPr/>
          </p:nvSpPr>
          <p:spPr>
            <a:xfrm>
              <a:off x="1157904" y="3790514"/>
              <a:ext cx="12430" cy="15623"/>
            </a:xfrm>
            <a:custGeom>
              <a:avLst/>
              <a:gdLst/>
              <a:ahLst/>
              <a:cxnLst/>
              <a:rect l="l" t="t" r="r" b="b"/>
              <a:pathLst>
                <a:path w="144" h="181" extrusionOk="0">
                  <a:moveTo>
                    <a:pt x="115" y="1"/>
                  </a:moveTo>
                  <a:cubicBezTo>
                    <a:pt x="86" y="1"/>
                    <a:pt x="86" y="29"/>
                    <a:pt x="58" y="86"/>
                  </a:cubicBezTo>
                  <a:cubicBezTo>
                    <a:pt x="29" y="144"/>
                    <a:pt x="1" y="172"/>
                    <a:pt x="29" y="172"/>
                  </a:cubicBezTo>
                  <a:cubicBezTo>
                    <a:pt x="29" y="178"/>
                    <a:pt x="30" y="180"/>
                    <a:pt x="32" y="180"/>
                  </a:cubicBezTo>
                  <a:cubicBezTo>
                    <a:pt x="40" y="180"/>
                    <a:pt x="63" y="138"/>
                    <a:pt x="86" y="115"/>
                  </a:cubicBezTo>
                  <a:cubicBezTo>
                    <a:pt x="115" y="58"/>
                    <a:pt x="144" y="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5"/>
            <p:cNvSpPr/>
            <p:nvPr/>
          </p:nvSpPr>
          <p:spPr>
            <a:xfrm>
              <a:off x="1155487" y="3788011"/>
              <a:ext cx="5006" cy="17436"/>
            </a:xfrm>
            <a:custGeom>
              <a:avLst/>
              <a:gdLst/>
              <a:ahLst/>
              <a:cxnLst/>
              <a:rect l="l" t="t" r="r" b="b"/>
              <a:pathLst>
                <a:path w="58" h="202" extrusionOk="0">
                  <a:moveTo>
                    <a:pt x="29" y="1"/>
                  </a:moveTo>
                  <a:cubicBezTo>
                    <a:pt x="29" y="1"/>
                    <a:pt x="0" y="30"/>
                    <a:pt x="0" y="115"/>
                  </a:cubicBezTo>
                  <a:cubicBezTo>
                    <a:pt x="0" y="173"/>
                    <a:pt x="0" y="201"/>
                    <a:pt x="29" y="201"/>
                  </a:cubicBezTo>
                  <a:cubicBezTo>
                    <a:pt x="57" y="201"/>
                    <a:pt x="57" y="173"/>
                    <a:pt x="57" y="115"/>
                  </a:cubicBezTo>
                  <a:cubicBezTo>
                    <a:pt x="57" y="58"/>
                    <a:pt x="57"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5"/>
            <p:cNvSpPr/>
            <p:nvPr/>
          </p:nvSpPr>
          <p:spPr>
            <a:xfrm>
              <a:off x="1148064" y="3788011"/>
              <a:ext cx="9927" cy="18040"/>
            </a:xfrm>
            <a:custGeom>
              <a:avLst/>
              <a:gdLst/>
              <a:ahLst/>
              <a:cxnLst/>
              <a:rect l="l" t="t" r="r" b="b"/>
              <a:pathLst>
                <a:path w="115" h="209" extrusionOk="0">
                  <a:moveTo>
                    <a:pt x="29" y="1"/>
                  </a:moveTo>
                  <a:cubicBezTo>
                    <a:pt x="29" y="30"/>
                    <a:pt x="0" y="58"/>
                    <a:pt x="29" y="115"/>
                  </a:cubicBezTo>
                  <a:cubicBezTo>
                    <a:pt x="52" y="162"/>
                    <a:pt x="76" y="209"/>
                    <a:pt x="83" y="209"/>
                  </a:cubicBezTo>
                  <a:cubicBezTo>
                    <a:pt x="85" y="209"/>
                    <a:pt x="86" y="207"/>
                    <a:pt x="86" y="201"/>
                  </a:cubicBezTo>
                  <a:cubicBezTo>
                    <a:pt x="115" y="201"/>
                    <a:pt x="86" y="173"/>
                    <a:pt x="86" y="115"/>
                  </a:cubicBezTo>
                  <a:cubicBezTo>
                    <a:pt x="86" y="58"/>
                    <a:pt x="57"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5"/>
            <p:cNvSpPr/>
            <p:nvPr/>
          </p:nvSpPr>
          <p:spPr>
            <a:xfrm>
              <a:off x="1140641" y="3794484"/>
              <a:ext cx="14933" cy="13379"/>
            </a:xfrm>
            <a:custGeom>
              <a:avLst/>
              <a:gdLst/>
              <a:ahLst/>
              <a:cxnLst/>
              <a:rect l="l" t="t" r="r" b="b"/>
              <a:pathLst>
                <a:path w="173" h="155" extrusionOk="0">
                  <a:moveTo>
                    <a:pt x="23" y="1"/>
                  </a:moveTo>
                  <a:cubicBezTo>
                    <a:pt x="16" y="1"/>
                    <a:pt x="8" y="4"/>
                    <a:pt x="0" y="12"/>
                  </a:cubicBezTo>
                  <a:cubicBezTo>
                    <a:pt x="0" y="12"/>
                    <a:pt x="29" y="40"/>
                    <a:pt x="58" y="98"/>
                  </a:cubicBezTo>
                  <a:cubicBezTo>
                    <a:pt x="115" y="126"/>
                    <a:pt x="143" y="155"/>
                    <a:pt x="143" y="155"/>
                  </a:cubicBezTo>
                  <a:cubicBezTo>
                    <a:pt x="172" y="126"/>
                    <a:pt x="143" y="98"/>
                    <a:pt x="86" y="69"/>
                  </a:cubicBezTo>
                  <a:cubicBezTo>
                    <a:pt x="65" y="27"/>
                    <a:pt x="44"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5"/>
            <p:cNvSpPr/>
            <p:nvPr/>
          </p:nvSpPr>
          <p:spPr>
            <a:xfrm>
              <a:off x="1135721" y="3801045"/>
              <a:ext cx="17350" cy="8718"/>
            </a:xfrm>
            <a:custGeom>
              <a:avLst/>
              <a:gdLst/>
              <a:ahLst/>
              <a:cxnLst/>
              <a:rect l="l" t="t" r="r" b="b"/>
              <a:pathLst>
                <a:path w="201" h="101" extrusionOk="0">
                  <a:moveTo>
                    <a:pt x="36" y="0"/>
                  </a:moveTo>
                  <a:cubicBezTo>
                    <a:pt x="14" y="0"/>
                    <a:pt x="0" y="7"/>
                    <a:pt x="0" y="22"/>
                  </a:cubicBezTo>
                  <a:cubicBezTo>
                    <a:pt x="0" y="50"/>
                    <a:pt x="29" y="50"/>
                    <a:pt x="86" y="79"/>
                  </a:cubicBezTo>
                  <a:cubicBezTo>
                    <a:pt x="115" y="93"/>
                    <a:pt x="143" y="100"/>
                    <a:pt x="165" y="100"/>
                  </a:cubicBezTo>
                  <a:cubicBezTo>
                    <a:pt x="186" y="100"/>
                    <a:pt x="200" y="93"/>
                    <a:pt x="200" y="79"/>
                  </a:cubicBezTo>
                  <a:cubicBezTo>
                    <a:pt x="200" y="50"/>
                    <a:pt x="172" y="50"/>
                    <a:pt x="115" y="22"/>
                  </a:cubicBezTo>
                  <a:cubicBezTo>
                    <a:pt x="86" y="7"/>
                    <a:pt x="57"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5"/>
            <p:cNvSpPr/>
            <p:nvPr/>
          </p:nvSpPr>
          <p:spPr>
            <a:xfrm>
              <a:off x="1133218" y="3809158"/>
              <a:ext cx="19853" cy="4747"/>
            </a:xfrm>
            <a:custGeom>
              <a:avLst/>
              <a:gdLst/>
              <a:ahLst/>
              <a:cxnLst/>
              <a:rect l="l" t="t" r="r" b="b"/>
              <a:pathLst>
                <a:path w="230" h="55" extrusionOk="0">
                  <a:moveTo>
                    <a:pt x="170" y="1"/>
                  </a:moveTo>
                  <a:cubicBezTo>
                    <a:pt x="153" y="1"/>
                    <a:pt x="134" y="4"/>
                    <a:pt x="115" y="14"/>
                  </a:cubicBezTo>
                  <a:cubicBezTo>
                    <a:pt x="58" y="14"/>
                    <a:pt x="0" y="14"/>
                    <a:pt x="0" y="42"/>
                  </a:cubicBezTo>
                  <a:cubicBezTo>
                    <a:pt x="0" y="52"/>
                    <a:pt x="7" y="55"/>
                    <a:pt x="17" y="55"/>
                  </a:cubicBezTo>
                  <a:cubicBezTo>
                    <a:pt x="39" y="55"/>
                    <a:pt x="77" y="42"/>
                    <a:pt x="115" y="42"/>
                  </a:cubicBezTo>
                  <a:cubicBezTo>
                    <a:pt x="172" y="42"/>
                    <a:pt x="229" y="42"/>
                    <a:pt x="229" y="14"/>
                  </a:cubicBezTo>
                  <a:cubicBezTo>
                    <a:pt x="229" y="14"/>
                    <a:pt x="204" y="1"/>
                    <a:pt x="1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5"/>
            <p:cNvSpPr/>
            <p:nvPr/>
          </p:nvSpPr>
          <p:spPr>
            <a:xfrm>
              <a:off x="1148064" y="3802857"/>
              <a:ext cx="17350" cy="14070"/>
            </a:xfrm>
            <a:custGeom>
              <a:avLst/>
              <a:gdLst/>
              <a:ahLst/>
              <a:cxnLst/>
              <a:rect l="l" t="t" r="r" b="b"/>
              <a:pathLst>
                <a:path w="201" h="163" extrusionOk="0">
                  <a:moveTo>
                    <a:pt x="57" y="1"/>
                  </a:moveTo>
                  <a:cubicBezTo>
                    <a:pt x="29" y="29"/>
                    <a:pt x="0" y="87"/>
                    <a:pt x="29" y="115"/>
                  </a:cubicBezTo>
                  <a:cubicBezTo>
                    <a:pt x="46" y="149"/>
                    <a:pt x="72" y="163"/>
                    <a:pt x="97" y="163"/>
                  </a:cubicBezTo>
                  <a:cubicBezTo>
                    <a:pt x="115" y="163"/>
                    <a:pt x="131" y="156"/>
                    <a:pt x="143" y="144"/>
                  </a:cubicBezTo>
                  <a:cubicBezTo>
                    <a:pt x="200" y="144"/>
                    <a:pt x="200" y="87"/>
                    <a:pt x="172" y="58"/>
                  </a:cubicBezTo>
                  <a:cubicBezTo>
                    <a:pt x="172" y="1"/>
                    <a:pt x="115"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5"/>
            <p:cNvSpPr/>
            <p:nvPr/>
          </p:nvSpPr>
          <p:spPr>
            <a:xfrm>
              <a:off x="1152984" y="3804325"/>
              <a:ext cx="12430" cy="13466"/>
            </a:xfrm>
            <a:custGeom>
              <a:avLst/>
              <a:gdLst/>
              <a:ahLst/>
              <a:cxnLst/>
              <a:rect l="l" t="t" r="r" b="b"/>
              <a:pathLst>
                <a:path w="144" h="156" extrusionOk="0">
                  <a:moveTo>
                    <a:pt x="44" y="0"/>
                  </a:moveTo>
                  <a:cubicBezTo>
                    <a:pt x="31" y="0"/>
                    <a:pt x="17" y="4"/>
                    <a:pt x="0" y="12"/>
                  </a:cubicBezTo>
                  <a:cubicBezTo>
                    <a:pt x="29" y="12"/>
                    <a:pt x="58" y="41"/>
                    <a:pt x="58" y="41"/>
                  </a:cubicBezTo>
                  <a:cubicBezTo>
                    <a:pt x="86" y="98"/>
                    <a:pt x="58" y="127"/>
                    <a:pt x="29" y="155"/>
                  </a:cubicBezTo>
                  <a:lnTo>
                    <a:pt x="86" y="155"/>
                  </a:lnTo>
                  <a:cubicBezTo>
                    <a:pt x="115" y="127"/>
                    <a:pt x="143" y="98"/>
                    <a:pt x="115" y="41"/>
                  </a:cubicBezTo>
                  <a:cubicBezTo>
                    <a:pt x="95" y="21"/>
                    <a:pt x="74"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5"/>
            <p:cNvSpPr/>
            <p:nvPr/>
          </p:nvSpPr>
          <p:spPr>
            <a:xfrm>
              <a:off x="1244394" y="3770747"/>
              <a:ext cx="9927" cy="17350"/>
            </a:xfrm>
            <a:custGeom>
              <a:avLst/>
              <a:gdLst/>
              <a:ahLst/>
              <a:cxnLst/>
              <a:rect l="l" t="t" r="r" b="b"/>
              <a:pathLst>
                <a:path w="115" h="201" extrusionOk="0">
                  <a:moveTo>
                    <a:pt x="29" y="1"/>
                  </a:moveTo>
                  <a:cubicBezTo>
                    <a:pt x="0" y="1"/>
                    <a:pt x="29" y="58"/>
                    <a:pt x="29" y="115"/>
                  </a:cubicBezTo>
                  <a:cubicBezTo>
                    <a:pt x="29" y="172"/>
                    <a:pt x="86" y="201"/>
                    <a:pt x="86" y="201"/>
                  </a:cubicBezTo>
                  <a:cubicBezTo>
                    <a:pt x="115" y="201"/>
                    <a:pt x="115" y="144"/>
                    <a:pt x="86" y="86"/>
                  </a:cubicBezTo>
                  <a:cubicBezTo>
                    <a:pt x="58" y="29"/>
                    <a:pt x="29"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a:off x="1227044" y="3769711"/>
              <a:ext cx="14933" cy="13466"/>
            </a:xfrm>
            <a:custGeom>
              <a:avLst/>
              <a:gdLst/>
              <a:ahLst/>
              <a:cxnLst/>
              <a:rect l="l" t="t" r="r" b="b"/>
              <a:pathLst>
                <a:path w="173" h="156" extrusionOk="0">
                  <a:moveTo>
                    <a:pt x="147" y="1"/>
                  </a:moveTo>
                  <a:cubicBezTo>
                    <a:pt x="125" y="1"/>
                    <a:pt x="99" y="21"/>
                    <a:pt x="58" y="41"/>
                  </a:cubicBezTo>
                  <a:cubicBezTo>
                    <a:pt x="30" y="98"/>
                    <a:pt x="1" y="127"/>
                    <a:pt x="1" y="156"/>
                  </a:cubicBezTo>
                  <a:cubicBezTo>
                    <a:pt x="1" y="156"/>
                    <a:pt x="58" y="127"/>
                    <a:pt x="87" y="98"/>
                  </a:cubicBezTo>
                  <a:cubicBezTo>
                    <a:pt x="144" y="41"/>
                    <a:pt x="173" y="13"/>
                    <a:pt x="173" y="13"/>
                  </a:cubicBezTo>
                  <a:cubicBezTo>
                    <a:pt x="164" y="4"/>
                    <a:pt x="156" y="1"/>
                    <a:pt x="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a:off x="1234467" y="3770747"/>
              <a:ext cx="10013" cy="17350"/>
            </a:xfrm>
            <a:custGeom>
              <a:avLst/>
              <a:gdLst/>
              <a:ahLst/>
              <a:cxnLst/>
              <a:rect l="l" t="t" r="r" b="b"/>
              <a:pathLst>
                <a:path w="116" h="201" extrusionOk="0">
                  <a:moveTo>
                    <a:pt x="87" y="1"/>
                  </a:moveTo>
                  <a:cubicBezTo>
                    <a:pt x="87" y="1"/>
                    <a:pt x="58" y="29"/>
                    <a:pt x="29" y="86"/>
                  </a:cubicBezTo>
                  <a:cubicBezTo>
                    <a:pt x="1" y="144"/>
                    <a:pt x="1" y="201"/>
                    <a:pt x="1" y="201"/>
                  </a:cubicBezTo>
                  <a:cubicBezTo>
                    <a:pt x="29" y="201"/>
                    <a:pt x="58" y="172"/>
                    <a:pt x="87" y="115"/>
                  </a:cubicBezTo>
                  <a:cubicBezTo>
                    <a:pt x="87" y="58"/>
                    <a:pt x="115" y="1"/>
                    <a:pt x="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a:off x="1241891" y="3770747"/>
              <a:ext cx="5006" cy="19853"/>
            </a:xfrm>
            <a:custGeom>
              <a:avLst/>
              <a:gdLst/>
              <a:ahLst/>
              <a:cxnLst/>
              <a:rect l="l" t="t" r="r" b="b"/>
              <a:pathLst>
                <a:path w="58" h="230" extrusionOk="0">
                  <a:moveTo>
                    <a:pt x="29" y="1"/>
                  </a:moveTo>
                  <a:cubicBezTo>
                    <a:pt x="1" y="1"/>
                    <a:pt x="1" y="58"/>
                    <a:pt x="1" y="115"/>
                  </a:cubicBezTo>
                  <a:cubicBezTo>
                    <a:pt x="1" y="172"/>
                    <a:pt x="1" y="230"/>
                    <a:pt x="29" y="230"/>
                  </a:cubicBezTo>
                  <a:cubicBezTo>
                    <a:pt x="58" y="230"/>
                    <a:pt x="58" y="172"/>
                    <a:pt x="58" y="115"/>
                  </a:cubicBezTo>
                  <a:cubicBezTo>
                    <a:pt x="58" y="58"/>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5"/>
            <p:cNvSpPr/>
            <p:nvPr/>
          </p:nvSpPr>
          <p:spPr>
            <a:xfrm>
              <a:off x="1246811" y="3769711"/>
              <a:ext cx="17436" cy="13466"/>
            </a:xfrm>
            <a:custGeom>
              <a:avLst/>
              <a:gdLst/>
              <a:ahLst/>
              <a:cxnLst/>
              <a:rect l="l" t="t" r="r" b="b"/>
              <a:pathLst>
                <a:path w="202" h="156" extrusionOk="0">
                  <a:moveTo>
                    <a:pt x="42" y="1"/>
                  </a:moveTo>
                  <a:cubicBezTo>
                    <a:pt x="34" y="1"/>
                    <a:pt x="30" y="4"/>
                    <a:pt x="30" y="13"/>
                  </a:cubicBezTo>
                  <a:cubicBezTo>
                    <a:pt x="1" y="13"/>
                    <a:pt x="30" y="41"/>
                    <a:pt x="87" y="98"/>
                  </a:cubicBezTo>
                  <a:cubicBezTo>
                    <a:pt x="115" y="127"/>
                    <a:pt x="173" y="156"/>
                    <a:pt x="173" y="156"/>
                  </a:cubicBezTo>
                  <a:cubicBezTo>
                    <a:pt x="201" y="127"/>
                    <a:pt x="144" y="98"/>
                    <a:pt x="115" y="41"/>
                  </a:cubicBezTo>
                  <a:cubicBezTo>
                    <a:pt x="95" y="21"/>
                    <a:pt x="61" y="1"/>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5"/>
            <p:cNvSpPr/>
            <p:nvPr/>
          </p:nvSpPr>
          <p:spPr>
            <a:xfrm>
              <a:off x="1246811" y="3767208"/>
              <a:ext cx="19853" cy="7941"/>
            </a:xfrm>
            <a:custGeom>
              <a:avLst/>
              <a:gdLst/>
              <a:ahLst/>
              <a:cxnLst/>
              <a:rect l="l" t="t" r="r" b="b"/>
              <a:pathLst>
                <a:path w="230" h="92" extrusionOk="0">
                  <a:moveTo>
                    <a:pt x="31" y="0"/>
                  </a:moveTo>
                  <a:cubicBezTo>
                    <a:pt x="20" y="0"/>
                    <a:pt x="10" y="3"/>
                    <a:pt x="1" y="13"/>
                  </a:cubicBezTo>
                  <a:cubicBezTo>
                    <a:pt x="1" y="42"/>
                    <a:pt x="58" y="70"/>
                    <a:pt x="87" y="70"/>
                  </a:cubicBezTo>
                  <a:cubicBezTo>
                    <a:pt x="115" y="85"/>
                    <a:pt x="144" y="92"/>
                    <a:pt x="165" y="92"/>
                  </a:cubicBezTo>
                  <a:cubicBezTo>
                    <a:pt x="187" y="92"/>
                    <a:pt x="201" y="85"/>
                    <a:pt x="201" y="70"/>
                  </a:cubicBezTo>
                  <a:cubicBezTo>
                    <a:pt x="230" y="42"/>
                    <a:pt x="201" y="42"/>
                    <a:pt x="115" y="13"/>
                  </a:cubicBezTo>
                  <a:cubicBezTo>
                    <a:pt x="77" y="13"/>
                    <a:pt x="52" y="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5"/>
            <p:cNvSpPr/>
            <p:nvPr/>
          </p:nvSpPr>
          <p:spPr>
            <a:xfrm>
              <a:off x="1249314" y="3762288"/>
              <a:ext cx="17350" cy="5438"/>
            </a:xfrm>
            <a:custGeom>
              <a:avLst/>
              <a:gdLst/>
              <a:ahLst/>
              <a:cxnLst/>
              <a:rect l="l" t="t" r="r" b="b"/>
              <a:pathLst>
                <a:path w="201" h="63" extrusionOk="0">
                  <a:moveTo>
                    <a:pt x="190" y="0"/>
                  </a:moveTo>
                  <a:cubicBezTo>
                    <a:pt x="175" y="0"/>
                    <a:pt x="144" y="13"/>
                    <a:pt x="86" y="13"/>
                  </a:cubicBezTo>
                  <a:cubicBezTo>
                    <a:pt x="29" y="13"/>
                    <a:pt x="1" y="41"/>
                    <a:pt x="1" y="41"/>
                  </a:cubicBezTo>
                  <a:cubicBezTo>
                    <a:pt x="1" y="56"/>
                    <a:pt x="8" y="63"/>
                    <a:pt x="22" y="63"/>
                  </a:cubicBezTo>
                  <a:cubicBezTo>
                    <a:pt x="36" y="63"/>
                    <a:pt x="58" y="56"/>
                    <a:pt x="86" y="41"/>
                  </a:cubicBezTo>
                  <a:cubicBezTo>
                    <a:pt x="144" y="13"/>
                    <a:pt x="201" y="13"/>
                    <a:pt x="201" y="13"/>
                  </a:cubicBezTo>
                  <a:cubicBezTo>
                    <a:pt x="201" y="3"/>
                    <a:pt x="198" y="0"/>
                    <a:pt x="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5"/>
            <p:cNvSpPr/>
            <p:nvPr/>
          </p:nvSpPr>
          <p:spPr>
            <a:xfrm>
              <a:off x="1246811" y="3753484"/>
              <a:ext cx="17436" cy="9927"/>
            </a:xfrm>
            <a:custGeom>
              <a:avLst/>
              <a:gdLst/>
              <a:ahLst/>
              <a:cxnLst/>
              <a:rect l="l" t="t" r="r" b="b"/>
              <a:pathLst>
                <a:path w="202" h="115" extrusionOk="0">
                  <a:moveTo>
                    <a:pt x="201" y="0"/>
                  </a:moveTo>
                  <a:cubicBezTo>
                    <a:pt x="201" y="0"/>
                    <a:pt x="144" y="29"/>
                    <a:pt x="87" y="29"/>
                  </a:cubicBezTo>
                  <a:cubicBezTo>
                    <a:pt x="58" y="58"/>
                    <a:pt x="1" y="86"/>
                    <a:pt x="30" y="115"/>
                  </a:cubicBezTo>
                  <a:cubicBezTo>
                    <a:pt x="30" y="115"/>
                    <a:pt x="87" y="115"/>
                    <a:pt x="115" y="86"/>
                  </a:cubicBezTo>
                  <a:cubicBezTo>
                    <a:pt x="173" y="58"/>
                    <a:pt x="201" y="29"/>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5"/>
            <p:cNvSpPr/>
            <p:nvPr/>
          </p:nvSpPr>
          <p:spPr>
            <a:xfrm>
              <a:off x="1246811" y="3747873"/>
              <a:ext cx="12516" cy="15537"/>
            </a:xfrm>
            <a:custGeom>
              <a:avLst/>
              <a:gdLst/>
              <a:ahLst/>
              <a:cxnLst/>
              <a:rect l="l" t="t" r="r" b="b"/>
              <a:pathLst>
                <a:path w="145" h="180" extrusionOk="0">
                  <a:moveTo>
                    <a:pt x="127" y="0"/>
                  </a:moveTo>
                  <a:cubicBezTo>
                    <a:pt x="103" y="0"/>
                    <a:pt x="76" y="42"/>
                    <a:pt x="30" y="65"/>
                  </a:cubicBezTo>
                  <a:cubicBezTo>
                    <a:pt x="1" y="123"/>
                    <a:pt x="1" y="151"/>
                    <a:pt x="1" y="180"/>
                  </a:cubicBezTo>
                  <a:cubicBezTo>
                    <a:pt x="1" y="180"/>
                    <a:pt x="58" y="151"/>
                    <a:pt x="87" y="94"/>
                  </a:cubicBezTo>
                  <a:cubicBezTo>
                    <a:pt x="115" y="65"/>
                    <a:pt x="144" y="8"/>
                    <a:pt x="144" y="8"/>
                  </a:cubicBezTo>
                  <a:cubicBezTo>
                    <a:pt x="139" y="3"/>
                    <a:pt x="133" y="0"/>
                    <a:pt x="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5"/>
            <p:cNvSpPr/>
            <p:nvPr/>
          </p:nvSpPr>
          <p:spPr>
            <a:xfrm>
              <a:off x="1244394" y="3743557"/>
              <a:ext cx="5006" cy="17436"/>
            </a:xfrm>
            <a:custGeom>
              <a:avLst/>
              <a:gdLst/>
              <a:ahLst/>
              <a:cxnLst/>
              <a:rect l="l" t="t" r="r" b="b"/>
              <a:pathLst>
                <a:path w="58" h="202" extrusionOk="0">
                  <a:moveTo>
                    <a:pt x="58" y="1"/>
                  </a:moveTo>
                  <a:cubicBezTo>
                    <a:pt x="58" y="1"/>
                    <a:pt x="29" y="58"/>
                    <a:pt x="0" y="115"/>
                  </a:cubicBezTo>
                  <a:lnTo>
                    <a:pt x="0" y="201"/>
                  </a:lnTo>
                  <a:cubicBezTo>
                    <a:pt x="0" y="201"/>
                    <a:pt x="58" y="173"/>
                    <a:pt x="58" y="115"/>
                  </a:cubicBezTo>
                  <a:cubicBezTo>
                    <a:pt x="58" y="58"/>
                    <a:pt x="5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5"/>
            <p:cNvSpPr/>
            <p:nvPr/>
          </p:nvSpPr>
          <p:spPr>
            <a:xfrm>
              <a:off x="1236971" y="3743557"/>
              <a:ext cx="7510" cy="17436"/>
            </a:xfrm>
            <a:custGeom>
              <a:avLst/>
              <a:gdLst/>
              <a:ahLst/>
              <a:cxnLst/>
              <a:rect l="l" t="t" r="r" b="b"/>
              <a:pathLst>
                <a:path w="87" h="202" extrusionOk="0">
                  <a:moveTo>
                    <a:pt x="29" y="1"/>
                  </a:moveTo>
                  <a:cubicBezTo>
                    <a:pt x="0" y="1"/>
                    <a:pt x="0" y="58"/>
                    <a:pt x="29" y="115"/>
                  </a:cubicBezTo>
                  <a:cubicBezTo>
                    <a:pt x="29" y="173"/>
                    <a:pt x="58" y="201"/>
                    <a:pt x="58" y="201"/>
                  </a:cubicBezTo>
                  <a:cubicBezTo>
                    <a:pt x="86" y="201"/>
                    <a:pt x="58" y="173"/>
                    <a:pt x="58" y="115"/>
                  </a:cubicBezTo>
                  <a:cubicBezTo>
                    <a:pt x="58" y="29"/>
                    <a:pt x="29"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5"/>
            <p:cNvSpPr/>
            <p:nvPr/>
          </p:nvSpPr>
          <p:spPr>
            <a:xfrm>
              <a:off x="1229547" y="3747528"/>
              <a:ext cx="12430" cy="15882"/>
            </a:xfrm>
            <a:custGeom>
              <a:avLst/>
              <a:gdLst/>
              <a:ahLst/>
              <a:cxnLst/>
              <a:rect l="l" t="t" r="r" b="b"/>
              <a:pathLst>
                <a:path w="144" h="184" extrusionOk="0">
                  <a:moveTo>
                    <a:pt x="24" y="1"/>
                  </a:moveTo>
                  <a:cubicBezTo>
                    <a:pt x="16" y="1"/>
                    <a:pt x="8" y="4"/>
                    <a:pt x="1" y="12"/>
                  </a:cubicBezTo>
                  <a:cubicBezTo>
                    <a:pt x="1" y="12"/>
                    <a:pt x="29" y="69"/>
                    <a:pt x="58" y="98"/>
                  </a:cubicBezTo>
                  <a:cubicBezTo>
                    <a:pt x="86" y="155"/>
                    <a:pt x="115" y="184"/>
                    <a:pt x="144" y="184"/>
                  </a:cubicBezTo>
                  <a:cubicBezTo>
                    <a:pt x="144" y="184"/>
                    <a:pt x="144" y="127"/>
                    <a:pt x="86" y="69"/>
                  </a:cubicBezTo>
                  <a:cubicBezTo>
                    <a:pt x="66" y="27"/>
                    <a:pt x="45" y="1"/>
                    <a:pt x="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5"/>
            <p:cNvSpPr/>
            <p:nvPr/>
          </p:nvSpPr>
          <p:spPr>
            <a:xfrm>
              <a:off x="1224627" y="3753484"/>
              <a:ext cx="14933" cy="10962"/>
            </a:xfrm>
            <a:custGeom>
              <a:avLst/>
              <a:gdLst/>
              <a:ahLst/>
              <a:cxnLst/>
              <a:rect l="l" t="t" r="r" b="b"/>
              <a:pathLst>
                <a:path w="173" h="127" extrusionOk="0">
                  <a:moveTo>
                    <a:pt x="0" y="0"/>
                  </a:moveTo>
                  <a:cubicBezTo>
                    <a:pt x="0" y="29"/>
                    <a:pt x="29" y="58"/>
                    <a:pt x="86" y="86"/>
                  </a:cubicBezTo>
                  <a:cubicBezTo>
                    <a:pt x="106" y="106"/>
                    <a:pt x="141" y="127"/>
                    <a:pt x="160" y="127"/>
                  </a:cubicBezTo>
                  <a:cubicBezTo>
                    <a:pt x="167" y="127"/>
                    <a:pt x="172" y="123"/>
                    <a:pt x="172" y="115"/>
                  </a:cubicBezTo>
                  <a:cubicBezTo>
                    <a:pt x="172" y="115"/>
                    <a:pt x="143" y="86"/>
                    <a:pt x="86" y="29"/>
                  </a:cubicBezTo>
                  <a:cubicBezTo>
                    <a:pt x="58" y="0"/>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1222124" y="3763324"/>
              <a:ext cx="17436" cy="5006"/>
            </a:xfrm>
            <a:custGeom>
              <a:avLst/>
              <a:gdLst/>
              <a:ahLst/>
              <a:cxnLst/>
              <a:rect l="l" t="t" r="r" b="b"/>
              <a:pathLst>
                <a:path w="202" h="58" extrusionOk="0">
                  <a:moveTo>
                    <a:pt x="1" y="1"/>
                  </a:moveTo>
                  <a:cubicBezTo>
                    <a:pt x="1" y="1"/>
                    <a:pt x="58" y="29"/>
                    <a:pt x="87" y="58"/>
                  </a:cubicBezTo>
                  <a:lnTo>
                    <a:pt x="201" y="58"/>
                  </a:lnTo>
                  <a:cubicBezTo>
                    <a:pt x="201" y="58"/>
                    <a:pt x="144" y="1"/>
                    <a:pt x="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1222124" y="3767208"/>
              <a:ext cx="17436" cy="6129"/>
            </a:xfrm>
            <a:custGeom>
              <a:avLst/>
              <a:gdLst/>
              <a:ahLst/>
              <a:cxnLst/>
              <a:rect l="l" t="t" r="r" b="b"/>
              <a:pathLst>
                <a:path w="202" h="71" extrusionOk="0">
                  <a:moveTo>
                    <a:pt x="184" y="0"/>
                  </a:moveTo>
                  <a:cubicBezTo>
                    <a:pt x="163" y="0"/>
                    <a:pt x="125" y="13"/>
                    <a:pt x="87" y="13"/>
                  </a:cubicBezTo>
                  <a:cubicBezTo>
                    <a:pt x="29" y="13"/>
                    <a:pt x="1" y="42"/>
                    <a:pt x="1" y="70"/>
                  </a:cubicBezTo>
                  <a:lnTo>
                    <a:pt x="115" y="70"/>
                  </a:lnTo>
                  <a:cubicBezTo>
                    <a:pt x="172" y="70"/>
                    <a:pt x="201" y="13"/>
                    <a:pt x="201" y="13"/>
                  </a:cubicBezTo>
                  <a:cubicBezTo>
                    <a:pt x="201" y="3"/>
                    <a:pt x="195" y="0"/>
                    <a:pt x="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1222124" y="3768330"/>
              <a:ext cx="17436" cy="9927"/>
            </a:xfrm>
            <a:custGeom>
              <a:avLst/>
              <a:gdLst/>
              <a:ahLst/>
              <a:cxnLst/>
              <a:rect l="l" t="t" r="r" b="b"/>
              <a:pathLst>
                <a:path w="202" h="115" extrusionOk="0">
                  <a:moveTo>
                    <a:pt x="201" y="0"/>
                  </a:moveTo>
                  <a:lnTo>
                    <a:pt x="201" y="0"/>
                  </a:lnTo>
                  <a:cubicBezTo>
                    <a:pt x="201" y="0"/>
                    <a:pt x="144" y="0"/>
                    <a:pt x="115" y="29"/>
                  </a:cubicBezTo>
                  <a:cubicBezTo>
                    <a:pt x="58" y="57"/>
                    <a:pt x="1" y="86"/>
                    <a:pt x="29" y="114"/>
                  </a:cubicBezTo>
                  <a:cubicBezTo>
                    <a:pt x="29" y="114"/>
                    <a:pt x="87" y="114"/>
                    <a:pt x="115" y="86"/>
                  </a:cubicBezTo>
                  <a:cubicBezTo>
                    <a:pt x="172" y="57"/>
                    <a:pt x="201" y="29"/>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1229547" y="3770747"/>
              <a:ext cx="12430" cy="14933"/>
            </a:xfrm>
            <a:custGeom>
              <a:avLst/>
              <a:gdLst/>
              <a:ahLst/>
              <a:cxnLst/>
              <a:rect l="l" t="t" r="r" b="b"/>
              <a:pathLst>
                <a:path w="144" h="173" extrusionOk="0">
                  <a:moveTo>
                    <a:pt x="144" y="1"/>
                  </a:moveTo>
                  <a:cubicBezTo>
                    <a:pt x="115" y="1"/>
                    <a:pt x="86" y="29"/>
                    <a:pt x="58" y="58"/>
                  </a:cubicBezTo>
                  <a:cubicBezTo>
                    <a:pt x="1" y="115"/>
                    <a:pt x="1" y="144"/>
                    <a:pt x="1" y="172"/>
                  </a:cubicBezTo>
                  <a:cubicBezTo>
                    <a:pt x="29" y="172"/>
                    <a:pt x="58" y="144"/>
                    <a:pt x="86" y="86"/>
                  </a:cubicBezTo>
                  <a:cubicBezTo>
                    <a:pt x="115" y="58"/>
                    <a:pt x="144"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5"/>
            <p:cNvSpPr/>
            <p:nvPr/>
          </p:nvSpPr>
          <p:spPr>
            <a:xfrm>
              <a:off x="1236971" y="3770747"/>
              <a:ext cx="7510" cy="18040"/>
            </a:xfrm>
            <a:custGeom>
              <a:avLst/>
              <a:gdLst/>
              <a:ahLst/>
              <a:cxnLst/>
              <a:rect l="l" t="t" r="r" b="b"/>
              <a:pathLst>
                <a:path w="87" h="209" extrusionOk="0">
                  <a:moveTo>
                    <a:pt x="86" y="1"/>
                  </a:moveTo>
                  <a:cubicBezTo>
                    <a:pt x="86" y="1"/>
                    <a:pt x="29" y="58"/>
                    <a:pt x="29" y="115"/>
                  </a:cubicBezTo>
                  <a:cubicBezTo>
                    <a:pt x="0" y="144"/>
                    <a:pt x="29" y="201"/>
                    <a:pt x="29" y="201"/>
                  </a:cubicBezTo>
                  <a:cubicBezTo>
                    <a:pt x="29" y="206"/>
                    <a:pt x="30" y="209"/>
                    <a:pt x="32" y="209"/>
                  </a:cubicBezTo>
                  <a:cubicBezTo>
                    <a:pt x="40" y="209"/>
                    <a:pt x="63" y="162"/>
                    <a:pt x="86" y="115"/>
                  </a:cubicBezTo>
                  <a:lnTo>
                    <a:pt x="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1244394" y="3770747"/>
              <a:ext cx="5006" cy="19853"/>
            </a:xfrm>
            <a:custGeom>
              <a:avLst/>
              <a:gdLst/>
              <a:ahLst/>
              <a:cxnLst/>
              <a:rect l="l" t="t" r="r" b="b"/>
              <a:pathLst>
                <a:path w="58" h="230" extrusionOk="0">
                  <a:moveTo>
                    <a:pt x="0" y="1"/>
                  </a:moveTo>
                  <a:cubicBezTo>
                    <a:pt x="0" y="1"/>
                    <a:pt x="0" y="58"/>
                    <a:pt x="0" y="115"/>
                  </a:cubicBezTo>
                  <a:cubicBezTo>
                    <a:pt x="29" y="172"/>
                    <a:pt x="29" y="230"/>
                    <a:pt x="58" y="230"/>
                  </a:cubicBezTo>
                  <a:cubicBezTo>
                    <a:pt x="58" y="230"/>
                    <a:pt x="58" y="172"/>
                    <a:pt x="58" y="115"/>
                  </a:cubicBezTo>
                  <a:cubicBezTo>
                    <a:pt x="58" y="58"/>
                    <a:pt x="29"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a:off x="1246811" y="3770747"/>
              <a:ext cx="12516" cy="14933"/>
            </a:xfrm>
            <a:custGeom>
              <a:avLst/>
              <a:gdLst/>
              <a:ahLst/>
              <a:cxnLst/>
              <a:rect l="l" t="t" r="r" b="b"/>
              <a:pathLst>
                <a:path w="145" h="173" extrusionOk="0">
                  <a:moveTo>
                    <a:pt x="1" y="1"/>
                  </a:moveTo>
                  <a:cubicBezTo>
                    <a:pt x="1" y="1"/>
                    <a:pt x="1" y="58"/>
                    <a:pt x="30" y="115"/>
                  </a:cubicBezTo>
                  <a:cubicBezTo>
                    <a:pt x="87" y="144"/>
                    <a:pt x="115" y="172"/>
                    <a:pt x="115" y="172"/>
                  </a:cubicBezTo>
                  <a:cubicBezTo>
                    <a:pt x="144" y="172"/>
                    <a:pt x="115" y="115"/>
                    <a:pt x="87" y="58"/>
                  </a:cubicBezTo>
                  <a:cubicBezTo>
                    <a:pt x="58" y="29"/>
                    <a:pt x="3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5"/>
            <p:cNvSpPr/>
            <p:nvPr/>
          </p:nvSpPr>
          <p:spPr>
            <a:xfrm>
              <a:off x="1246811" y="3768330"/>
              <a:ext cx="17436" cy="10962"/>
            </a:xfrm>
            <a:custGeom>
              <a:avLst/>
              <a:gdLst/>
              <a:ahLst/>
              <a:cxnLst/>
              <a:rect l="l" t="t" r="r" b="b"/>
              <a:pathLst>
                <a:path w="202" h="127" extrusionOk="0">
                  <a:moveTo>
                    <a:pt x="30" y="0"/>
                  </a:moveTo>
                  <a:lnTo>
                    <a:pt x="30" y="0"/>
                  </a:lnTo>
                  <a:cubicBezTo>
                    <a:pt x="1" y="29"/>
                    <a:pt x="30" y="57"/>
                    <a:pt x="87" y="86"/>
                  </a:cubicBezTo>
                  <a:cubicBezTo>
                    <a:pt x="127" y="106"/>
                    <a:pt x="153" y="126"/>
                    <a:pt x="175" y="126"/>
                  </a:cubicBezTo>
                  <a:cubicBezTo>
                    <a:pt x="185" y="126"/>
                    <a:pt x="193" y="123"/>
                    <a:pt x="201" y="114"/>
                  </a:cubicBezTo>
                  <a:cubicBezTo>
                    <a:pt x="201" y="114"/>
                    <a:pt x="173" y="86"/>
                    <a:pt x="115" y="57"/>
                  </a:cubicBezTo>
                  <a:cubicBezTo>
                    <a:pt x="58" y="0"/>
                    <a:pt x="30"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a:off x="1246811" y="3765827"/>
              <a:ext cx="19853" cy="5006"/>
            </a:xfrm>
            <a:custGeom>
              <a:avLst/>
              <a:gdLst/>
              <a:ahLst/>
              <a:cxnLst/>
              <a:rect l="l" t="t" r="r" b="b"/>
              <a:pathLst>
                <a:path w="230" h="58" extrusionOk="0">
                  <a:moveTo>
                    <a:pt x="1" y="0"/>
                  </a:moveTo>
                  <a:cubicBezTo>
                    <a:pt x="1" y="0"/>
                    <a:pt x="58" y="29"/>
                    <a:pt x="115" y="58"/>
                  </a:cubicBezTo>
                  <a:lnTo>
                    <a:pt x="230" y="58"/>
                  </a:lnTo>
                  <a:cubicBezTo>
                    <a:pt x="230" y="58"/>
                    <a:pt x="201" y="29"/>
                    <a:pt x="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5"/>
            <p:cNvSpPr/>
            <p:nvPr/>
          </p:nvSpPr>
          <p:spPr>
            <a:xfrm>
              <a:off x="1249314" y="3759008"/>
              <a:ext cx="17350" cy="6905"/>
            </a:xfrm>
            <a:custGeom>
              <a:avLst/>
              <a:gdLst/>
              <a:ahLst/>
              <a:cxnLst/>
              <a:rect l="l" t="t" r="r" b="b"/>
              <a:pathLst>
                <a:path w="201" h="80" extrusionOk="0">
                  <a:moveTo>
                    <a:pt x="165" y="1"/>
                  </a:moveTo>
                  <a:cubicBezTo>
                    <a:pt x="144" y="1"/>
                    <a:pt x="115" y="8"/>
                    <a:pt x="86" y="22"/>
                  </a:cubicBezTo>
                  <a:cubicBezTo>
                    <a:pt x="29" y="22"/>
                    <a:pt x="1" y="51"/>
                    <a:pt x="1" y="79"/>
                  </a:cubicBezTo>
                  <a:lnTo>
                    <a:pt x="115" y="79"/>
                  </a:lnTo>
                  <a:cubicBezTo>
                    <a:pt x="172" y="79"/>
                    <a:pt x="201" y="22"/>
                    <a:pt x="201" y="22"/>
                  </a:cubicBezTo>
                  <a:cubicBezTo>
                    <a:pt x="201" y="8"/>
                    <a:pt x="187"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5"/>
            <p:cNvSpPr/>
            <p:nvPr/>
          </p:nvSpPr>
          <p:spPr>
            <a:xfrm>
              <a:off x="1246811" y="3752448"/>
              <a:ext cx="17436" cy="11998"/>
            </a:xfrm>
            <a:custGeom>
              <a:avLst/>
              <a:gdLst/>
              <a:ahLst/>
              <a:cxnLst/>
              <a:rect l="l" t="t" r="r" b="b"/>
              <a:pathLst>
                <a:path w="202" h="139" extrusionOk="0">
                  <a:moveTo>
                    <a:pt x="160" y="0"/>
                  </a:moveTo>
                  <a:cubicBezTo>
                    <a:pt x="142" y="0"/>
                    <a:pt x="107" y="21"/>
                    <a:pt x="87" y="41"/>
                  </a:cubicBezTo>
                  <a:cubicBezTo>
                    <a:pt x="30" y="98"/>
                    <a:pt x="1" y="127"/>
                    <a:pt x="1" y="127"/>
                  </a:cubicBezTo>
                  <a:cubicBezTo>
                    <a:pt x="9" y="135"/>
                    <a:pt x="18" y="139"/>
                    <a:pt x="27" y="139"/>
                  </a:cubicBezTo>
                  <a:cubicBezTo>
                    <a:pt x="49" y="139"/>
                    <a:pt x="75" y="118"/>
                    <a:pt x="115" y="98"/>
                  </a:cubicBezTo>
                  <a:cubicBezTo>
                    <a:pt x="144" y="41"/>
                    <a:pt x="201" y="12"/>
                    <a:pt x="173" y="12"/>
                  </a:cubicBezTo>
                  <a:cubicBezTo>
                    <a:pt x="173" y="4"/>
                    <a:pt x="168"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5"/>
            <p:cNvSpPr/>
            <p:nvPr/>
          </p:nvSpPr>
          <p:spPr>
            <a:xfrm>
              <a:off x="1244394" y="3746061"/>
              <a:ext cx="12430" cy="17350"/>
            </a:xfrm>
            <a:custGeom>
              <a:avLst/>
              <a:gdLst/>
              <a:ahLst/>
              <a:cxnLst/>
              <a:rect l="l" t="t" r="r" b="b"/>
              <a:pathLst>
                <a:path w="144" h="201" extrusionOk="0">
                  <a:moveTo>
                    <a:pt x="115" y="0"/>
                  </a:moveTo>
                  <a:cubicBezTo>
                    <a:pt x="115" y="0"/>
                    <a:pt x="86" y="29"/>
                    <a:pt x="58" y="86"/>
                  </a:cubicBezTo>
                  <a:cubicBezTo>
                    <a:pt x="29" y="144"/>
                    <a:pt x="0" y="172"/>
                    <a:pt x="29" y="201"/>
                  </a:cubicBezTo>
                  <a:cubicBezTo>
                    <a:pt x="29" y="201"/>
                    <a:pt x="58" y="144"/>
                    <a:pt x="86" y="115"/>
                  </a:cubicBezTo>
                  <a:cubicBezTo>
                    <a:pt x="115" y="58"/>
                    <a:pt x="143" y="0"/>
                    <a:pt x="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5"/>
            <p:cNvSpPr/>
            <p:nvPr/>
          </p:nvSpPr>
          <p:spPr>
            <a:xfrm>
              <a:off x="1241891" y="3743557"/>
              <a:ext cx="5006" cy="17436"/>
            </a:xfrm>
            <a:custGeom>
              <a:avLst/>
              <a:gdLst/>
              <a:ahLst/>
              <a:cxnLst/>
              <a:rect l="l" t="t" r="r" b="b"/>
              <a:pathLst>
                <a:path w="58" h="202" extrusionOk="0">
                  <a:moveTo>
                    <a:pt x="29" y="1"/>
                  </a:moveTo>
                  <a:cubicBezTo>
                    <a:pt x="29" y="1"/>
                    <a:pt x="1" y="58"/>
                    <a:pt x="1" y="115"/>
                  </a:cubicBezTo>
                  <a:cubicBezTo>
                    <a:pt x="1" y="173"/>
                    <a:pt x="1" y="201"/>
                    <a:pt x="29" y="201"/>
                  </a:cubicBezTo>
                  <a:cubicBezTo>
                    <a:pt x="58" y="201"/>
                    <a:pt x="58" y="173"/>
                    <a:pt x="58" y="115"/>
                  </a:cubicBezTo>
                  <a:cubicBezTo>
                    <a:pt x="58" y="58"/>
                    <a:pt x="58"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5"/>
            <p:cNvSpPr/>
            <p:nvPr/>
          </p:nvSpPr>
          <p:spPr>
            <a:xfrm>
              <a:off x="1234467" y="3745370"/>
              <a:ext cx="10013" cy="16228"/>
            </a:xfrm>
            <a:custGeom>
              <a:avLst/>
              <a:gdLst/>
              <a:ahLst/>
              <a:cxnLst/>
              <a:rect l="l" t="t" r="r" b="b"/>
              <a:pathLst>
                <a:path w="116" h="188" extrusionOk="0">
                  <a:moveTo>
                    <a:pt x="45" y="1"/>
                  </a:moveTo>
                  <a:cubicBezTo>
                    <a:pt x="40" y="1"/>
                    <a:pt x="35" y="3"/>
                    <a:pt x="29" y="8"/>
                  </a:cubicBezTo>
                  <a:cubicBezTo>
                    <a:pt x="29" y="8"/>
                    <a:pt x="1" y="37"/>
                    <a:pt x="29" y="94"/>
                  </a:cubicBezTo>
                  <a:cubicBezTo>
                    <a:pt x="53" y="141"/>
                    <a:pt x="76" y="188"/>
                    <a:pt x="84" y="188"/>
                  </a:cubicBezTo>
                  <a:cubicBezTo>
                    <a:pt x="86" y="188"/>
                    <a:pt x="87" y="185"/>
                    <a:pt x="87" y="180"/>
                  </a:cubicBezTo>
                  <a:cubicBezTo>
                    <a:pt x="115" y="180"/>
                    <a:pt x="87" y="152"/>
                    <a:pt x="87" y="94"/>
                  </a:cubicBezTo>
                  <a:cubicBezTo>
                    <a:pt x="87" y="48"/>
                    <a:pt x="68" y="1"/>
                    <a:pt x="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5"/>
            <p:cNvSpPr/>
            <p:nvPr/>
          </p:nvSpPr>
          <p:spPr>
            <a:xfrm>
              <a:off x="1227044" y="3750031"/>
              <a:ext cx="14933" cy="13379"/>
            </a:xfrm>
            <a:custGeom>
              <a:avLst/>
              <a:gdLst/>
              <a:ahLst/>
              <a:cxnLst/>
              <a:rect l="l" t="t" r="r" b="b"/>
              <a:pathLst>
                <a:path w="173" h="155" extrusionOk="0">
                  <a:moveTo>
                    <a:pt x="25" y="0"/>
                  </a:moveTo>
                  <a:cubicBezTo>
                    <a:pt x="16" y="0"/>
                    <a:pt x="9" y="4"/>
                    <a:pt x="1" y="12"/>
                  </a:cubicBezTo>
                  <a:cubicBezTo>
                    <a:pt x="1" y="12"/>
                    <a:pt x="30" y="40"/>
                    <a:pt x="58" y="98"/>
                  </a:cubicBezTo>
                  <a:cubicBezTo>
                    <a:pt x="115" y="126"/>
                    <a:pt x="144" y="155"/>
                    <a:pt x="173" y="155"/>
                  </a:cubicBezTo>
                  <a:cubicBezTo>
                    <a:pt x="173" y="155"/>
                    <a:pt x="173" y="98"/>
                    <a:pt x="115" y="69"/>
                  </a:cubicBezTo>
                  <a:cubicBezTo>
                    <a:pt x="74" y="27"/>
                    <a:pt x="47" y="0"/>
                    <a:pt x="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5"/>
            <p:cNvSpPr/>
            <p:nvPr/>
          </p:nvSpPr>
          <p:spPr>
            <a:xfrm>
              <a:off x="1222124" y="3756591"/>
              <a:ext cx="17436" cy="8718"/>
            </a:xfrm>
            <a:custGeom>
              <a:avLst/>
              <a:gdLst/>
              <a:ahLst/>
              <a:cxnLst/>
              <a:rect l="l" t="t" r="r" b="b"/>
              <a:pathLst>
                <a:path w="202" h="101" extrusionOk="0">
                  <a:moveTo>
                    <a:pt x="37" y="0"/>
                  </a:moveTo>
                  <a:cubicBezTo>
                    <a:pt x="15" y="0"/>
                    <a:pt x="1" y="7"/>
                    <a:pt x="1" y="22"/>
                  </a:cubicBezTo>
                  <a:cubicBezTo>
                    <a:pt x="1" y="50"/>
                    <a:pt x="58" y="50"/>
                    <a:pt x="87" y="79"/>
                  </a:cubicBezTo>
                  <a:cubicBezTo>
                    <a:pt x="115" y="93"/>
                    <a:pt x="144" y="100"/>
                    <a:pt x="165" y="100"/>
                  </a:cubicBezTo>
                  <a:cubicBezTo>
                    <a:pt x="187" y="100"/>
                    <a:pt x="201" y="93"/>
                    <a:pt x="201" y="79"/>
                  </a:cubicBezTo>
                  <a:cubicBezTo>
                    <a:pt x="201" y="50"/>
                    <a:pt x="172" y="50"/>
                    <a:pt x="115" y="22"/>
                  </a:cubicBezTo>
                  <a:cubicBezTo>
                    <a:pt x="87" y="7"/>
                    <a:pt x="58" y="0"/>
                    <a:pt x="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5"/>
            <p:cNvSpPr/>
            <p:nvPr/>
          </p:nvSpPr>
          <p:spPr>
            <a:xfrm>
              <a:off x="1219707" y="3764705"/>
              <a:ext cx="19853" cy="4747"/>
            </a:xfrm>
            <a:custGeom>
              <a:avLst/>
              <a:gdLst/>
              <a:ahLst/>
              <a:cxnLst/>
              <a:rect l="l" t="t" r="r" b="b"/>
              <a:pathLst>
                <a:path w="230" h="55" extrusionOk="0">
                  <a:moveTo>
                    <a:pt x="212" y="1"/>
                  </a:moveTo>
                  <a:cubicBezTo>
                    <a:pt x="191" y="1"/>
                    <a:pt x="153" y="13"/>
                    <a:pt x="115" y="13"/>
                  </a:cubicBezTo>
                  <a:cubicBezTo>
                    <a:pt x="57" y="13"/>
                    <a:pt x="0" y="13"/>
                    <a:pt x="0" y="42"/>
                  </a:cubicBezTo>
                  <a:cubicBezTo>
                    <a:pt x="0" y="42"/>
                    <a:pt x="38" y="55"/>
                    <a:pt x="72" y="55"/>
                  </a:cubicBezTo>
                  <a:cubicBezTo>
                    <a:pt x="89" y="55"/>
                    <a:pt x="105" y="52"/>
                    <a:pt x="115" y="42"/>
                  </a:cubicBezTo>
                  <a:cubicBezTo>
                    <a:pt x="172" y="42"/>
                    <a:pt x="229" y="42"/>
                    <a:pt x="229" y="13"/>
                  </a:cubicBezTo>
                  <a:cubicBezTo>
                    <a:pt x="229" y="4"/>
                    <a:pt x="223"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5"/>
            <p:cNvSpPr/>
            <p:nvPr/>
          </p:nvSpPr>
          <p:spPr>
            <a:xfrm>
              <a:off x="1236971" y="3758404"/>
              <a:ext cx="15710" cy="14760"/>
            </a:xfrm>
            <a:custGeom>
              <a:avLst/>
              <a:gdLst/>
              <a:ahLst/>
              <a:cxnLst/>
              <a:rect l="l" t="t" r="r" b="b"/>
              <a:pathLst>
                <a:path w="182" h="171" extrusionOk="0">
                  <a:moveTo>
                    <a:pt x="58" y="1"/>
                  </a:moveTo>
                  <a:cubicBezTo>
                    <a:pt x="0" y="29"/>
                    <a:pt x="0" y="86"/>
                    <a:pt x="0" y="115"/>
                  </a:cubicBezTo>
                  <a:cubicBezTo>
                    <a:pt x="20" y="155"/>
                    <a:pt x="50" y="170"/>
                    <a:pt x="79" y="170"/>
                  </a:cubicBezTo>
                  <a:cubicBezTo>
                    <a:pt x="133" y="170"/>
                    <a:pt x="181" y="114"/>
                    <a:pt x="144" y="58"/>
                  </a:cubicBezTo>
                  <a:cubicBezTo>
                    <a:pt x="144" y="1"/>
                    <a:pt x="86"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5"/>
            <p:cNvSpPr/>
            <p:nvPr/>
          </p:nvSpPr>
          <p:spPr>
            <a:xfrm>
              <a:off x="1241891" y="3758404"/>
              <a:ext cx="10013" cy="14933"/>
            </a:xfrm>
            <a:custGeom>
              <a:avLst/>
              <a:gdLst/>
              <a:ahLst/>
              <a:cxnLst/>
              <a:rect l="l" t="t" r="r" b="b"/>
              <a:pathLst>
                <a:path w="116" h="173" extrusionOk="0">
                  <a:moveTo>
                    <a:pt x="1" y="1"/>
                  </a:moveTo>
                  <a:cubicBezTo>
                    <a:pt x="1" y="29"/>
                    <a:pt x="29" y="29"/>
                    <a:pt x="29" y="58"/>
                  </a:cubicBezTo>
                  <a:cubicBezTo>
                    <a:pt x="58" y="86"/>
                    <a:pt x="29" y="144"/>
                    <a:pt x="1" y="172"/>
                  </a:cubicBezTo>
                  <a:lnTo>
                    <a:pt x="58" y="172"/>
                  </a:lnTo>
                  <a:cubicBezTo>
                    <a:pt x="87" y="144"/>
                    <a:pt x="115" y="86"/>
                    <a:pt x="87" y="58"/>
                  </a:cubicBezTo>
                  <a:cubicBezTo>
                    <a:pt x="87" y="1"/>
                    <a:pt x="29"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5"/>
            <p:cNvSpPr/>
            <p:nvPr/>
          </p:nvSpPr>
          <p:spPr>
            <a:xfrm>
              <a:off x="1271584" y="3469415"/>
              <a:ext cx="9927" cy="17350"/>
            </a:xfrm>
            <a:custGeom>
              <a:avLst/>
              <a:gdLst/>
              <a:ahLst/>
              <a:cxnLst/>
              <a:rect l="l" t="t" r="r" b="b"/>
              <a:pathLst>
                <a:path w="115" h="201" extrusionOk="0">
                  <a:moveTo>
                    <a:pt x="0" y="0"/>
                  </a:moveTo>
                  <a:cubicBezTo>
                    <a:pt x="0" y="0"/>
                    <a:pt x="0" y="57"/>
                    <a:pt x="29" y="115"/>
                  </a:cubicBezTo>
                  <a:cubicBezTo>
                    <a:pt x="57" y="172"/>
                    <a:pt x="86" y="200"/>
                    <a:pt x="86" y="200"/>
                  </a:cubicBezTo>
                  <a:cubicBezTo>
                    <a:pt x="115" y="200"/>
                    <a:pt x="86" y="143"/>
                    <a:pt x="57" y="86"/>
                  </a:cubicBezTo>
                  <a:cubicBezTo>
                    <a:pt x="57" y="29"/>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5"/>
            <p:cNvSpPr/>
            <p:nvPr/>
          </p:nvSpPr>
          <p:spPr>
            <a:xfrm>
              <a:off x="1251817" y="3466911"/>
              <a:ext cx="14847" cy="13466"/>
            </a:xfrm>
            <a:custGeom>
              <a:avLst/>
              <a:gdLst/>
              <a:ahLst/>
              <a:cxnLst/>
              <a:rect l="l" t="t" r="r" b="b"/>
              <a:pathLst>
                <a:path w="172" h="156" extrusionOk="0">
                  <a:moveTo>
                    <a:pt x="172" y="0"/>
                  </a:moveTo>
                  <a:cubicBezTo>
                    <a:pt x="143" y="0"/>
                    <a:pt x="115" y="0"/>
                    <a:pt x="57" y="58"/>
                  </a:cubicBezTo>
                  <a:cubicBezTo>
                    <a:pt x="29" y="115"/>
                    <a:pt x="0" y="144"/>
                    <a:pt x="0" y="144"/>
                  </a:cubicBezTo>
                  <a:cubicBezTo>
                    <a:pt x="9" y="152"/>
                    <a:pt x="17" y="155"/>
                    <a:pt x="26" y="155"/>
                  </a:cubicBezTo>
                  <a:cubicBezTo>
                    <a:pt x="48" y="155"/>
                    <a:pt x="74" y="135"/>
                    <a:pt x="115" y="115"/>
                  </a:cubicBezTo>
                  <a:cubicBezTo>
                    <a:pt x="143" y="58"/>
                    <a:pt x="172" y="29"/>
                    <a:pt x="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5"/>
            <p:cNvSpPr/>
            <p:nvPr/>
          </p:nvSpPr>
          <p:spPr>
            <a:xfrm>
              <a:off x="1259240" y="3469415"/>
              <a:ext cx="9927" cy="17350"/>
            </a:xfrm>
            <a:custGeom>
              <a:avLst/>
              <a:gdLst/>
              <a:ahLst/>
              <a:cxnLst/>
              <a:rect l="l" t="t" r="r" b="b"/>
              <a:pathLst>
                <a:path w="115" h="201" extrusionOk="0">
                  <a:moveTo>
                    <a:pt x="86" y="0"/>
                  </a:moveTo>
                  <a:cubicBezTo>
                    <a:pt x="57" y="0"/>
                    <a:pt x="29" y="29"/>
                    <a:pt x="29" y="86"/>
                  </a:cubicBezTo>
                  <a:cubicBezTo>
                    <a:pt x="0" y="143"/>
                    <a:pt x="0" y="200"/>
                    <a:pt x="29" y="200"/>
                  </a:cubicBezTo>
                  <a:cubicBezTo>
                    <a:pt x="57" y="200"/>
                    <a:pt x="57" y="172"/>
                    <a:pt x="86" y="115"/>
                  </a:cubicBezTo>
                  <a:cubicBezTo>
                    <a:pt x="115" y="57"/>
                    <a:pt x="115" y="0"/>
                    <a:pt x="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5"/>
            <p:cNvSpPr/>
            <p:nvPr/>
          </p:nvSpPr>
          <p:spPr>
            <a:xfrm>
              <a:off x="1266577" y="3469415"/>
              <a:ext cx="5093" cy="17350"/>
            </a:xfrm>
            <a:custGeom>
              <a:avLst/>
              <a:gdLst/>
              <a:ahLst/>
              <a:cxnLst/>
              <a:rect l="l" t="t" r="r" b="b"/>
              <a:pathLst>
                <a:path w="59" h="201" extrusionOk="0">
                  <a:moveTo>
                    <a:pt x="30" y="0"/>
                  </a:moveTo>
                  <a:cubicBezTo>
                    <a:pt x="1" y="0"/>
                    <a:pt x="1" y="57"/>
                    <a:pt x="1" y="115"/>
                  </a:cubicBezTo>
                  <a:cubicBezTo>
                    <a:pt x="1" y="172"/>
                    <a:pt x="1" y="200"/>
                    <a:pt x="30" y="200"/>
                  </a:cubicBezTo>
                  <a:cubicBezTo>
                    <a:pt x="58" y="200"/>
                    <a:pt x="58" y="172"/>
                    <a:pt x="58" y="115"/>
                  </a:cubicBezTo>
                  <a:cubicBezTo>
                    <a:pt x="58" y="57"/>
                    <a:pt x="58"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5"/>
            <p:cNvSpPr/>
            <p:nvPr/>
          </p:nvSpPr>
          <p:spPr>
            <a:xfrm>
              <a:off x="1271584" y="3466911"/>
              <a:ext cx="17350" cy="13466"/>
            </a:xfrm>
            <a:custGeom>
              <a:avLst/>
              <a:gdLst/>
              <a:ahLst/>
              <a:cxnLst/>
              <a:rect l="l" t="t" r="r" b="b"/>
              <a:pathLst>
                <a:path w="201" h="156" extrusionOk="0">
                  <a:moveTo>
                    <a:pt x="29" y="0"/>
                  </a:moveTo>
                  <a:lnTo>
                    <a:pt x="29" y="0"/>
                  </a:lnTo>
                  <a:cubicBezTo>
                    <a:pt x="0" y="29"/>
                    <a:pt x="29" y="58"/>
                    <a:pt x="86" y="115"/>
                  </a:cubicBezTo>
                  <a:cubicBezTo>
                    <a:pt x="126" y="135"/>
                    <a:pt x="153" y="155"/>
                    <a:pt x="164" y="155"/>
                  </a:cubicBezTo>
                  <a:cubicBezTo>
                    <a:pt x="169" y="155"/>
                    <a:pt x="172" y="152"/>
                    <a:pt x="172" y="144"/>
                  </a:cubicBezTo>
                  <a:cubicBezTo>
                    <a:pt x="200" y="144"/>
                    <a:pt x="172" y="115"/>
                    <a:pt x="115" y="58"/>
                  </a:cubicBezTo>
                  <a:cubicBezTo>
                    <a:pt x="86" y="29"/>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5"/>
            <p:cNvSpPr/>
            <p:nvPr/>
          </p:nvSpPr>
          <p:spPr>
            <a:xfrm>
              <a:off x="1274001" y="3465012"/>
              <a:ext cx="17436" cy="8804"/>
            </a:xfrm>
            <a:custGeom>
              <a:avLst/>
              <a:gdLst/>
              <a:ahLst/>
              <a:cxnLst/>
              <a:rect l="l" t="t" r="r" b="b"/>
              <a:pathLst>
                <a:path w="202" h="102" extrusionOk="0">
                  <a:moveTo>
                    <a:pt x="37" y="1"/>
                  </a:moveTo>
                  <a:cubicBezTo>
                    <a:pt x="15" y="1"/>
                    <a:pt x="1" y="8"/>
                    <a:pt x="1" y="22"/>
                  </a:cubicBezTo>
                  <a:cubicBezTo>
                    <a:pt x="1" y="51"/>
                    <a:pt x="29" y="51"/>
                    <a:pt x="87" y="80"/>
                  </a:cubicBezTo>
                  <a:cubicBezTo>
                    <a:pt x="115" y="94"/>
                    <a:pt x="144" y="101"/>
                    <a:pt x="165" y="101"/>
                  </a:cubicBezTo>
                  <a:cubicBezTo>
                    <a:pt x="187" y="101"/>
                    <a:pt x="201" y="94"/>
                    <a:pt x="201" y="80"/>
                  </a:cubicBezTo>
                  <a:cubicBezTo>
                    <a:pt x="201" y="51"/>
                    <a:pt x="172" y="51"/>
                    <a:pt x="115" y="22"/>
                  </a:cubicBezTo>
                  <a:cubicBezTo>
                    <a:pt x="87" y="8"/>
                    <a:pt x="58" y="1"/>
                    <a:pt x="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5"/>
            <p:cNvSpPr/>
            <p:nvPr/>
          </p:nvSpPr>
          <p:spPr>
            <a:xfrm>
              <a:off x="1274001" y="3460092"/>
              <a:ext cx="19853" cy="6301"/>
            </a:xfrm>
            <a:custGeom>
              <a:avLst/>
              <a:gdLst/>
              <a:ahLst/>
              <a:cxnLst/>
              <a:rect l="l" t="t" r="r" b="b"/>
              <a:pathLst>
                <a:path w="230" h="73" extrusionOk="0">
                  <a:moveTo>
                    <a:pt x="183" y="1"/>
                  </a:moveTo>
                  <a:cubicBezTo>
                    <a:pt x="165" y="1"/>
                    <a:pt x="144" y="8"/>
                    <a:pt x="115" y="22"/>
                  </a:cubicBezTo>
                  <a:cubicBezTo>
                    <a:pt x="58" y="22"/>
                    <a:pt x="1" y="22"/>
                    <a:pt x="1" y="51"/>
                  </a:cubicBezTo>
                  <a:cubicBezTo>
                    <a:pt x="1" y="65"/>
                    <a:pt x="15" y="72"/>
                    <a:pt x="37" y="72"/>
                  </a:cubicBezTo>
                  <a:cubicBezTo>
                    <a:pt x="58" y="72"/>
                    <a:pt x="87" y="65"/>
                    <a:pt x="115" y="51"/>
                  </a:cubicBezTo>
                  <a:cubicBezTo>
                    <a:pt x="172" y="22"/>
                    <a:pt x="230" y="22"/>
                    <a:pt x="230" y="22"/>
                  </a:cubicBezTo>
                  <a:cubicBezTo>
                    <a:pt x="215" y="8"/>
                    <a:pt x="201" y="1"/>
                    <a:pt x="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5"/>
            <p:cNvSpPr/>
            <p:nvPr/>
          </p:nvSpPr>
          <p:spPr>
            <a:xfrm>
              <a:off x="1274001" y="3452065"/>
              <a:ext cx="17436" cy="10013"/>
            </a:xfrm>
            <a:custGeom>
              <a:avLst/>
              <a:gdLst/>
              <a:ahLst/>
              <a:cxnLst/>
              <a:rect l="l" t="t" r="r" b="b"/>
              <a:pathLst>
                <a:path w="202" h="116" extrusionOk="0">
                  <a:moveTo>
                    <a:pt x="172" y="1"/>
                  </a:moveTo>
                  <a:lnTo>
                    <a:pt x="172" y="1"/>
                  </a:lnTo>
                  <a:cubicBezTo>
                    <a:pt x="172" y="1"/>
                    <a:pt x="115" y="1"/>
                    <a:pt x="87" y="29"/>
                  </a:cubicBezTo>
                  <a:cubicBezTo>
                    <a:pt x="29" y="58"/>
                    <a:pt x="1" y="115"/>
                    <a:pt x="1" y="115"/>
                  </a:cubicBezTo>
                  <a:cubicBezTo>
                    <a:pt x="1" y="115"/>
                    <a:pt x="58" y="115"/>
                    <a:pt x="115" y="87"/>
                  </a:cubicBezTo>
                  <a:cubicBezTo>
                    <a:pt x="172" y="58"/>
                    <a:pt x="201" y="29"/>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5"/>
            <p:cNvSpPr/>
            <p:nvPr/>
          </p:nvSpPr>
          <p:spPr>
            <a:xfrm>
              <a:off x="1271584" y="3446195"/>
              <a:ext cx="12430" cy="14329"/>
            </a:xfrm>
            <a:custGeom>
              <a:avLst/>
              <a:gdLst/>
              <a:ahLst/>
              <a:cxnLst/>
              <a:rect l="l" t="t" r="r" b="b"/>
              <a:pathLst>
                <a:path w="144" h="166" extrusionOk="0">
                  <a:moveTo>
                    <a:pt x="120" y="0"/>
                  </a:moveTo>
                  <a:cubicBezTo>
                    <a:pt x="99" y="0"/>
                    <a:pt x="78" y="27"/>
                    <a:pt x="57" y="69"/>
                  </a:cubicBezTo>
                  <a:cubicBezTo>
                    <a:pt x="29" y="126"/>
                    <a:pt x="0" y="155"/>
                    <a:pt x="0" y="155"/>
                  </a:cubicBezTo>
                  <a:cubicBezTo>
                    <a:pt x="8" y="162"/>
                    <a:pt x="15" y="166"/>
                    <a:pt x="23" y="166"/>
                  </a:cubicBezTo>
                  <a:cubicBezTo>
                    <a:pt x="44" y="166"/>
                    <a:pt x="65" y="139"/>
                    <a:pt x="86" y="97"/>
                  </a:cubicBezTo>
                  <a:cubicBezTo>
                    <a:pt x="115" y="40"/>
                    <a:pt x="143" y="12"/>
                    <a:pt x="143" y="12"/>
                  </a:cubicBezTo>
                  <a:cubicBezTo>
                    <a:pt x="136" y="4"/>
                    <a:pt x="128" y="0"/>
                    <a:pt x="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5"/>
            <p:cNvSpPr/>
            <p:nvPr/>
          </p:nvSpPr>
          <p:spPr>
            <a:xfrm>
              <a:off x="1271584" y="3442225"/>
              <a:ext cx="5006" cy="17350"/>
            </a:xfrm>
            <a:custGeom>
              <a:avLst/>
              <a:gdLst/>
              <a:ahLst/>
              <a:cxnLst/>
              <a:rect l="l" t="t" r="r" b="b"/>
              <a:pathLst>
                <a:path w="58" h="201" extrusionOk="0">
                  <a:moveTo>
                    <a:pt x="29" y="0"/>
                  </a:moveTo>
                  <a:cubicBezTo>
                    <a:pt x="29" y="0"/>
                    <a:pt x="0" y="29"/>
                    <a:pt x="0" y="86"/>
                  </a:cubicBezTo>
                  <a:lnTo>
                    <a:pt x="0" y="201"/>
                  </a:lnTo>
                  <a:cubicBezTo>
                    <a:pt x="0" y="201"/>
                    <a:pt x="29" y="172"/>
                    <a:pt x="29" y="115"/>
                  </a:cubicBezTo>
                  <a:cubicBezTo>
                    <a:pt x="57" y="58"/>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5"/>
            <p:cNvSpPr/>
            <p:nvPr/>
          </p:nvSpPr>
          <p:spPr>
            <a:xfrm>
              <a:off x="1264160" y="3442225"/>
              <a:ext cx="5006" cy="17350"/>
            </a:xfrm>
            <a:custGeom>
              <a:avLst/>
              <a:gdLst/>
              <a:ahLst/>
              <a:cxnLst/>
              <a:rect l="l" t="t" r="r" b="b"/>
              <a:pathLst>
                <a:path w="58" h="201" extrusionOk="0">
                  <a:moveTo>
                    <a:pt x="0" y="0"/>
                  </a:moveTo>
                  <a:cubicBezTo>
                    <a:pt x="0" y="0"/>
                    <a:pt x="0" y="58"/>
                    <a:pt x="0" y="115"/>
                  </a:cubicBezTo>
                  <a:cubicBezTo>
                    <a:pt x="0" y="172"/>
                    <a:pt x="29" y="201"/>
                    <a:pt x="58" y="201"/>
                  </a:cubicBezTo>
                  <a:cubicBezTo>
                    <a:pt x="58" y="201"/>
                    <a:pt x="58" y="143"/>
                    <a:pt x="58" y="86"/>
                  </a:cubicBezTo>
                  <a:cubicBezTo>
                    <a:pt x="58" y="29"/>
                    <a:pt x="29"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5"/>
            <p:cNvSpPr/>
            <p:nvPr/>
          </p:nvSpPr>
          <p:spPr>
            <a:xfrm>
              <a:off x="1254234" y="3444642"/>
              <a:ext cx="12430" cy="15882"/>
            </a:xfrm>
            <a:custGeom>
              <a:avLst/>
              <a:gdLst/>
              <a:ahLst/>
              <a:cxnLst/>
              <a:rect l="l" t="t" r="r" b="b"/>
              <a:pathLst>
                <a:path w="144" h="184" extrusionOk="0">
                  <a:moveTo>
                    <a:pt x="29" y="1"/>
                  </a:moveTo>
                  <a:cubicBezTo>
                    <a:pt x="1" y="30"/>
                    <a:pt x="29" y="58"/>
                    <a:pt x="58" y="115"/>
                  </a:cubicBezTo>
                  <a:cubicBezTo>
                    <a:pt x="79" y="157"/>
                    <a:pt x="115" y="184"/>
                    <a:pt x="133" y="184"/>
                  </a:cubicBezTo>
                  <a:cubicBezTo>
                    <a:pt x="140" y="184"/>
                    <a:pt x="144" y="180"/>
                    <a:pt x="144" y="173"/>
                  </a:cubicBezTo>
                  <a:cubicBezTo>
                    <a:pt x="144" y="173"/>
                    <a:pt x="144" y="144"/>
                    <a:pt x="115" y="87"/>
                  </a:cubicBezTo>
                  <a:cubicBezTo>
                    <a:pt x="58" y="30"/>
                    <a:pt x="29"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a:off x="1249314" y="3452065"/>
              <a:ext cx="17350" cy="11049"/>
            </a:xfrm>
            <a:custGeom>
              <a:avLst/>
              <a:gdLst/>
              <a:ahLst/>
              <a:cxnLst/>
              <a:rect l="l" t="t" r="r" b="b"/>
              <a:pathLst>
                <a:path w="201" h="128" extrusionOk="0">
                  <a:moveTo>
                    <a:pt x="1" y="1"/>
                  </a:moveTo>
                  <a:cubicBezTo>
                    <a:pt x="1" y="29"/>
                    <a:pt x="29" y="58"/>
                    <a:pt x="86" y="87"/>
                  </a:cubicBezTo>
                  <a:cubicBezTo>
                    <a:pt x="127" y="107"/>
                    <a:pt x="167" y="127"/>
                    <a:pt x="188" y="127"/>
                  </a:cubicBezTo>
                  <a:cubicBezTo>
                    <a:pt x="196" y="127"/>
                    <a:pt x="201" y="124"/>
                    <a:pt x="201" y="115"/>
                  </a:cubicBezTo>
                  <a:cubicBezTo>
                    <a:pt x="201" y="115"/>
                    <a:pt x="172" y="58"/>
                    <a:pt x="115" y="29"/>
                  </a:cubicBezTo>
                  <a:cubicBezTo>
                    <a:pt x="58" y="1"/>
                    <a:pt x="29"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5"/>
            <p:cNvSpPr/>
            <p:nvPr/>
          </p:nvSpPr>
          <p:spPr>
            <a:xfrm>
              <a:off x="1246811" y="3461991"/>
              <a:ext cx="19853" cy="2503"/>
            </a:xfrm>
            <a:custGeom>
              <a:avLst/>
              <a:gdLst/>
              <a:ahLst/>
              <a:cxnLst/>
              <a:rect l="l" t="t" r="r" b="b"/>
              <a:pathLst>
                <a:path w="230" h="29" extrusionOk="0">
                  <a:moveTo>
                    <a:pt x="30" y="0"/>
                  </a:moveTo>
                  <a:cubicBezTo>
                    <a:pt x="1" y="0"/>
                    <a:pt x="30" y="29"/>
                    <a:pt x="115" y="29"/>
                  </a:cubicBezTo>
                  <a:lnTo>
                    <a:pt x="230" y="29"/>
                  </a:lnTo>
                  <a:cubicBezTo>
                    <a:pt x="230" y="29"/>
                    <a:pt x="173" y="0"/>
                    <a:pt x="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5"/>
            <p:cNvSpPr/>
            <p:nvPr/>
          </p:nvSpPr>
          <p:spPr>
            <a:xfrm>
              <a:off x="1246811" y="3465789"/>
              <a:ext cx="19853" cy="6129"/>
            </a:xfrm>
            <a:custGeom>
              <a:avLst/>
              <a:gdLst/>
              <a:ahLst/>
              <a:cxnLst/>
              <a:rect l="l" t="t" r="r" b="b"/>
              <a:pathLst>
                <a:path w="230" h="71" extrusionOk="0">
                  <a:moveTo>
                    <a:pt x="192" y="1"/>
                  </a:moveTo>
                  <a:cubicBezTo>
                    <a:pt x="179" y="1"/>
                    <a:pt x="154" y="13"/>
                    <a:pt x="115" y="13"/>
                  </a:cubicBezTo>
                  <a:cubicBezTo>
                    <a:pt x="58" y="13"/>
                    <a:pt x="1" y="42"/>
                    <a:pt x="1" y="71"/>
                  </a:cubicBezTo>
                  <a:lnTo>
                    <a:pt x="115" y="71"/>
                  </a:lnTo>
                  <a:cubicBezTo>
                    <a:pt x="173" y="71"/>
                    <a:pt x="230" y="13"/>
                    <a:pt x="201" y="13"/>
                  </a:cubicBezTo>
                  <a:cubicBezTo>
                    <a:pt x="201" y="4"/>
                    <a:pt x="198" y="1"/>
                    <a:pt x="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5"/>
            <p:cNvSpPr/>
            <p:nvPr/>
          </p:nvSpPr>
          <p:spPr>
            <a:xfrm>
              <a:off x="1261657" y="3456036"/>
              <a:ext cx="17350" cy="15019"/>
            </a:xfrm>
            <a:custGeom>
              <a:avLst/>
              <a:gdLst/>
              <a:ahLst/>
              <a:cxnLst/>
              <a:rect l="l" t="t" r="r" b="b"/>
              <a:pathLst>
                <a:path w="201" h="174" extrusionOk="0">
                  <a:moveTo>
                    <a:pt x="89" y="0"/>
                  </a:moveTo>
                  <a:cubicBezTo>
                    <a:pt x="77" y="0"/>
                    <a:pt x="66" y="4"/>
                    <a:pt x="58" y="12"/>
                  </a:cubicBezTo>
                  <a:cubicBezTo>
                    <a:pt x="1" y="41"/>
                    <a:pt x="1" y="98"/>
                    <a:pt x="29" y="126"/>
                  </a:cubicBezTo>
                  <a:cubicBezTo>
                    <a:pt x="46" y="160"/>
                    <a:pt x="63" y="174"/>
                    <a:pt x="85" y="174"/>
                  </a:cubicBezTo>
                  <a:cubicBezTo>
                    <a:pt x="101" y="174"/>
                    <a:pt x="120" y="167"/>
                    <a:pt x="144" y="155"/>
                  </a:cubicBezTo>
                  <a:cubicBezTo>
                    <a:pt x="172" y="155"/>
                    <a:pt x="201" y="98"/>
                    <a:pt x="172" y="41"/>
                  </a:cubicBezTo>
                  <a:cubicBezTo>
                    <a:pt x="152" y="20"/>
                    <a:pt x="118" y="0"/>
                    <a:pt x="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5"/>
            <p:cNvSpPr/>
            <p:nvPr/>
          </p:nvSpPr>
          <p:spPr>
            <a:xfrm>
              <a:off x="1266577" y="3456985"/>
              <a:ext cx="12430" cy="14933"/>
            </a:xfrm>
            <a:custGeom>
              <a:avLst/>
              <a:gdLst/>
              <a:ahLst/>
              <a:cxnLst/>
              <a:rect l="l" t="t" r="r" b="b"/>
              <a:pathLst>
                <a:path w="144" h="173" extrusionOk="0">
                  <a:moveTo>
                    <a:pt x="1" y="1"/>
                  </a:moveTo>
                  <a:cubicBezTo>
                    <a:pt x="87" y="30"/>
                    <a:pt x="87" y="144"/>
                    <a:pt x="1" y="173"/>
                  </a:cubicBezTo>
                  <a:lnTo>
                    <a:pt x="87" y="173"/>
                  </a:lnTo>
                  <a:cubicBezTo>
                    <a:pt x="115" y="144"/>
                    <a:pt x="144" y="87"/>
                    <a:pt x="115" y="58"/>
                  </a:cubicBezTo>
                  <a:cubicBezTo>
                    <a:pt x="87" y="1"/>
                    <a:pt x="5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5"/>
            <p:cNvSpPr/>
            <p:nvPr/>
          </p:nvSpPr>
          <p:spPr>
            <a:xfrm>
              <a:off x="1281424" y="3657154"/>
              <a:ext cx="10013" cy="17350"/>
            </a:xfrm>
            <a:custGeom>
              <a:avLst/>
              <a:gdLst/>
              <a:ahLst/>
              <a:cxnLst/>
              <a:rect l="l" t="t" r="r" b="b"/>
              <a:pathLst>
                <a:path w="116" h="201" extrusionOk="0">
                  <a:moveTo>
                    <a:pt x="1" y="0"/>
                  </a:moveTo>
                  <a:cubicBezTo>
                    <a:pt x="1" y="29"/>
                    <a:pt x="1" y="57"/>
                    <a:pt x="29" y="115"/>
                  </a:cubicBezTo>
                  <a:cubicBezTo>
                    <a:pt x="58" y="172"/>
                    <a:pt x="86" y="200"/>
                    <a:pt x="86" y="200"/>
                  </a:cubicBezTo>
                  <a:cubicBezTo>
                    <a:pt x="115" y="200"/>
                    <a:pt x="86" y="143"/>
                    <a:pt x="86" y="86"/>
                  </a:cubicBezTo>
                  <a:cubicBezTo>
                    <a:pt x="58" y="57"/>
                    <a:pt x="2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5"/>
            <p:cNvSpPr/>
            <p:nvPr/>
          </p:nvSpPr>
          <p:spPr>
            <a:xfrm>
              <a:off x="1261657" y="3656118"/>
              <a:ext cx="14933" cy="13466"/>
            </a:xfrm>
            <a:custGeom>
              <a:avLst/>
              <a:gdLst/>
              <a:ahLst/>
              <a:cxnLst/>
              <a:rect l="l" t="t" r="r" b="b"/>
              <a:pathLst>
                <a:path w="173" h="156" extrusionOk="0">
                  <a:moveTo>
                    <a:pt x="146" y="0"/>
                  </a:moveTo>
                  <a:cubicBezTo>
                    <a:pt x="125" y="0"/>
                    <a:pt x="98" y="21"/>
                    <a:pt x="58" y="41"/>
                  </a:cubicBezTo>
                  <a:cubicBezTo>
                    <a:pt x="29" y="98"/>
                    <a:pt x="1" y="127"/>
                    <a:pt x="1" y="155"/>
                  </a:cubicBezTo>
                  <a:cubicBezTo>
                    <a:pt x="29" y="155"/>
                    <a:pt x="58" y="155"/>
                    <a:pt x="115" y="98"/>
                  </a:cubicBezTo>
                  <a:cubicBezTo>
                    <a:pt x="144" y="41"/>
                    <a:pt x="172" y="12"/>
                    <a:pt x="172" y="12"/>
                  </a:cubicBezTo>
                  <a:cubicBezTo>
                    <a:pt x="164" y="4"/>
                    <a:pt x="156"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5"/>
            <p:cNvSpPr/>
            <p:nvPr/>
          </p:nvSpPr>
          <p:spPr>
            <a:xfrm>
              <a:off x="1269080" y="3657154"/>
              <a:ext cx="9927" cy="17350"/>
            </a:xfrm>
            <a:custGeom>
              <a:avLst/>
              <a:gdLst/>
              <a:ahLst/>
              <a:cxnLst/>
              <a:rect l="l" t="t" r="r" b="b"/>
              <a:pathLst>
                <a:path w="115" h="201" extrusionOk="0">
                  <a:moveTo>
                    <a:pt x="86" y="0"/>
                  </a:moveTo>
                  <a:cubicBezTo>
                    <a:pt x="86" y="0"/>
                    <a:pt x="58" y="57"/>
                    <a:pt x="29" y="86"/>
                  </a:cubicBezTo>
                  <a:cubicBezTo>
                    <a:pt x="1" y="143"/>
                    <a:pt x="1" y="200"/>
                    <a:pt x="29" y="200"/>
                  </a:cubicBezTo>
                  <a:cubicBezTo>
                    <a:pt x="58" y="200"/>
                    <a:pt x="58" y="172"/>
                    <a:pt x="86" y="115"/>
                  </a:cubicBezTo>
                  <a:cubicBezTo>
                    <a:pt x="86" y="57"/>
                    <a:pt x="115" y="29"/>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5"/>
            <p:cNvSpPr/>
            <p:nvPr/>
          </p:nvSpPr>
          <p:spPr>
            <a:xfrm>
              <a:off x="1276504" y="3659571"/>
              <a:ext cx="5006" cy="17436"/>
            </a:xfrm>
            <a:custGeom>
              <a:avLst/>
              <a:gdLst/>
              <a:ahLst/>
              <a:cxnLst/>
              <a:rect l="l" t="t" r="r" b="b"/>
              <a:pathLst>
                <a:path w="58" h="202" extrusionOk="0">
                  <a:moveTo>
                    <a:pt x="29" y="1"/>
                  </a:moveTo>
                  <a:cubicBezTo>
                    <a:pt x="0" y="1"/>
                    <a:pt x="0" y="29"/>
                    <a:pt x="0" y="87"/>
                  </a:cubicBezTo>
                  <a:cubicBezTo>
                    <a:pt x="0" y="144"/>
                    <a:pt x="0" y="201"/>
                    <a:pt x="29" y="201"/>
                  </a:cubicBezTo>
                  <a:cubicBezTo>
                    <a:pt x="58" y="201"/>
                    <a:pt x="58" y="144"/>
                    <a:pt x="58" y="87"/>
                  </a:cubicBezTo>
                  <a:cubicBezTo>
                    <a:pt x="58" y="29"/>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5"/>
            <p:cNvSpPr/>
            <p:nvPr/>
          </p:nvSpPr>
          <p:spPr>
            <a:xfrm>
              <a:off x="1281424" y="3657154"/>
              <a:ext cx="14933" cy="12430"/>
            </a:xfrm>
            <a:custGeom>
              <a:avLst/>
              <a:gdLst/>
              <a:ahLst/>
              <a:cxnLst/>
              <a:rect l="l" t="t" r="r" b="b"/>
              <a:pathLst>
                <a:path w="173" h="144" extrusionOk="0">
                  <a:moveTo>
                    <a:pt x="1" y="0"/>
                  </a:moveTo>
                  <a:cubicBezTo>
                    <a:pt x="1" y="0"/>
                    <a:pt x="1" y="57"/>
                    <a:pt x="86" y="86"/>
                  </a:cubicBezTo>
                  <a:cubicBezTo>
                    <a:pt x="144" y="115"/>
                    <a:pt x="172" y="143"/>
                    <a:pt x="172" y="143"/>
                  </a:cubicBezTo>
                  <a:cubicBezTo>
                    <a:pt x="172" y="115"/>
                    <a:pt x="144" y="86"/>
                    <a:pt x="115" y="57"/>
                  </a:cubicBezTo>
                  <a:cubicBezTo>
                    <a:pt x="58" y="0"/>
                    <a:pt x="2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5"/>
            <p:cNvSpPr/>
            <p:nvPr/>
          </p:nvSpPr>
          <p:spPr>
            <a:xfrm>
              <a:off x="1283927" y="3654651"/>
              <a:ext cx="17350" cy="6905"/>
            </a:xfrm>
            <a:custGeom>
              <a:avLst/>
              <a:gdLst/>
              <a:ahLst/>
              <a:cxnLst/>
              <a:rect l="l" t="t" r="r" b="b"/>
              <a:pathLst>
                <a:path w="201" h="80" extrusionOk="0">
                  <a:moveTo>
                    <a:pt x="0" y="1"/>
                  </a:moveTo>
                  <a:cubicBezTo>
                    <a:pt x="0" y="29"/>
                    <a:pt x="29" y="58"/>
                    <a:pt x="86" y="58"/>
                  </a:cubicBezTo>
                  <a:cubicBezTo>
                    <a:pt x="115" y="72"/>
                    <a:pt x="143" y="79"/>
                    <a:pt x="165" y="79"/>
                  </a:cubicBezTo>
                  <a:cubicBezTo>
                    <a:pt x="186" y="79"/>
                    <a:pt x="201" y="72"/>
                    <a:pt x="201" y="58"/>
                  </a:cubicBezTo>
                  <a:cubicBezTo>
                    <a:pt x="201" y="58"/>
                    <a:pt x="172" y="29"/>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5"/>
            <p:cNvSpPr/>
            <p:nvPr/>
          </p:nvSpPr>
          <p:spPr>
            <a:xfrm>
              <a:off x="1283927" y="3649731"/>
              <a:ext cx="17350" cy="4402"/>
            </a:xfrm>
            <a:custGeom>
              <a:avLst/>
              <a:gdLst/>
              <a:ahLst/>
              <a:cxnLst/>
              <a:rect l="l" t="t" r="r" b="b"/>
              <a:pathLst>
                <a:path w="201" h="51" extrusionOk="0">
                  <a:moveTo>
                    <a:pt x="115" y="0"/>
                  </a:moveTo>
                  <a:cubicBezTo>
                    <a:pt x="57" y="0"/>
                    <a:pt x="0" y="29"/>
                    <a:pt x="0" y="29"/>
                  </a:cubicBezTo>
                  <a:cubicBezTo>
                    <a:pt x="0" y="43"/>
                    <a:pt x="15" y="50"/>
                    <a:pt x="36" y="50"/>
                  </a:cubicBezTo>
                  <a:cubicBezTo>
                    <a:pt x="57" y="50"/>
                    <a:pt x="86" y="43"/>
                    <a:pt x="115" y="29"/>
                  </a:cubicBezTo>
                  <a:cubicBezTo>
                    <a:pt x="172" y="29"/>
                    <a:pt x="201" y="29"/>
                    <a:pt x="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5"/>
            <p:cNvSpPr/>
            <p:nvPr/>
          </p:nvSpPr>
          <p:spPr>
            <a:xfrm>
              <a:off x="1281424" y="3641272"/>
              <a:ext cx="17350" cy="10962"/>
            </a:xfrm>
            <a:custGeom>
              <a:avLst/>
              <a:gdLst/>
              <a:ahLst/>
              <a:cxnLst/>
              <a:rect l="l" t="t" r="r" b="b"/>
              <a:pathLst>
                <a:path w="201" h="127" extrusionOk="0">
                  <a:moveTo>
                    <a:pt x="188" y="1"/>
                  </a:moveTo>
                  <a:cubicBezTo>
                    <a:pt x="167" y="1"/>
                    <a:pt x="127" y="21"/>
                    <a:pt x="86" y="41"/>
                  </a:cubicBezTo>
                  <a:cubicBezTo>
                    <a:pt x="58" y="70"/>
                    <a:pt x="1" y="98"/>
                    <a:pt x="29" y="127"/>
                  </a:cubicBezTo>
                  <a:cubicBezTo>
                    <a:pt x="29" y="127"/>
                    <a:pt x="86" y="127"/>
                    <a:pt x="115" y="98"/>
                  </a:cubicBezTo>
                  <a:cubicBezTo>
                    <a:pt x="172" y="70"/>
                    <a:pt x="201" y="12"/>
                    <a:pt x="201" y="12"/>
                  </a:cubicBezTo>
                  <a:cubicBezTo>
                    <a:pt x="201" y="4"/>
                    <a:pt x="196" y="1"/>
                    <a:pt x="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5"/>
            <p:cNvSpPr/>
            <p:nvPr/>
          </p:nvSpPr>
          <p:spPr>
            <a:xfrm>
              <a:off x="1281424" y="3634884"/>
              <a:ext cx="12430" cy="14933"/>
            </a:xfrm>
            <a:custGeom>
              <a:avLst/>
              <a:gdLst/>
              <a:ahLst/>
              <a:cxnLst/>
              <a:rect l="l" t="t" r="r" b="b"/>
              <a:pathLst>
                <a:path w="144" h="173" extrusionOk="0">
                  <a:moveTo>
                    <a:pt x="144" y="1"/>
                  </a:moveTo>
                  <a:cubicBezTo>
                    <a:pt x="115" y="1"/>
                    <a:pt x="86" y="29"/>
                    <a:pt x="58" y="58"/>
                  </a:cubicBezTo>
                  <a:cubicBezTo>
                    <a:pt x="1" y="115"/>
                    <a:pt x="1" y="172"/>
                    <a:pt x="1" y="172"/>
                  </a:cubicBezTo>
                  <a:cubicBezTo>
                    <a:pt x="1" y="172"/>
                    <a:pt x="58" y="144"/>
                    <a:pt x="86" y="115"/>
                  </a:cubicBezTo>
                  <a:cubicBezTo>
                    <a:pt x="115" y="58"/>
                    <a:pt x="144"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5"/>
            <p:cNvSpPr/>
            <p:nvPr/>
          </p:nvSpPr>
          <p:spPr>
            <a:xfrm>
              <a:off x="1278921" y="3629964"/>
              <a:ext cx="5093" cy="19853"/>
            </a:xfrm>
            <a:custGeom>
              <a:avLst/>
              <a:gdLst/>
              <a:ahLst/>
              <a:cxnLst/>
              <a:rect l="l" t="t" r="r" b="b"/>
              <a:pathLst>
                <a:path w="59" h="230" extrusionOk="0">
                  <a:moveTo>
                    <a:pt x="58" y="0"/>
                  </a:moveTo>
                  <a:cubicBezTo>
                    <a:pt x="58" y="0"/>
                    <a:pt x="30" y="29"/>
                    <a:pt x="1" y="115"/>
                  </a:cubicBezTo>
                  <a:lnTo>
                    <a:pt x="1" y="229"/>
                  </a:lnTo>
                  <a:cubicBezTo>
                    <a:pt x="1" y="229"/>
                    <a:pt x="58" y="172"/>
                    <a:pt x="58" y="115"/>
                  </a:cubicBezTo>
                  <a:cubicBezTo>
                    <a:pt x="58" y="58"/>
                    <a:pt x="58" y="29"/>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5"/>
            <p:cNvSpPr/>
            <p:nvPr/>
          </p:nvSpPr>
          <p:spPr>
            <a:xfrm>
              <a:off x="1274001" y="3629964"/>
              <a:ext cx="5006" cy="19853"/>
            </a:xfrm>
            <a:custGeom>
              <a:avLst/>
              <a:gdLst/>
              <a:ahLst/>
              <a:cxnLst/>
              <a:rect l="l" t="t" r="r" b="b"/>
              <a:pathLst>
                <a:path w="58" h="230" extrusionOk="0">
                  <a:moveTo>
                    <a:pt x="1" y="0"/>
                  </a:moveTo>
                  <a:cubicBezTo>
                    <a:pt x="1" y="29"/>
                    <a:pt x="1" y="58"/>
                    <a:pt x="1" y="115"/>
                  </a:cubicBezTo>
                  <a:cubicBezTo>
                    <a:pt x="1" y="172"/>
                    <a:pt x="29" y="229"/>
                    <a:pt x="58" y="229"/>
                  </a:cubicBezTo>
                  <a:cubicBezTo>
                    <a:pt x="58" y="201"/>
                    <a:pt x="58" y="172"/>
                    <a:pt x="58" y="115"/>
                  </a:cubicBezTo>
                  <a:cubicBezTo>
                    <a:pt x="58" y="58"/>
                    <a:pt x="2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5"/>
            <p:cNvSpPr/>
            <p:nvPr/>
          </p:nvSpPr>
          <p:spPr>
            <a:xfrm>
              <a:off x="1264160" y="3634884"/>
              <a:ext cx="12430" cy="14933"/>
            </a:xfrm>
            <a:custGeom>
              <a:avLst/>
              <a:gdLst/>
              <a:ahLst/>
              <a:cxnLst/>
              <a:rect l="l" t="t" r="r" b="b"/>
              <a:pathLst>
                <a:path w="144" h="173" extrusionOk="0">
                  <a:moveTo>
                    <a:pt x="29" y="1"/>
                  </a:moveTo>
                  <a:cubicBezTo>
                    <a:pt x="0" y="1"/>
                    <a:pt x="29" y="58"/>
                    <a:pt x="58" y="115"/>
                  </a:cubicBezTo>
                  <a:cubicBezTo>
                    <a:pt x="86" y="144"/>
                    <a:pt x="115" y="172"/>
                    <a:pt x="143" y="172"/>
                  </a:cubicBezTo>
                  <a:cubicBezTo>
                    <a:pt x="143" y="144"/>
                    <a:pt x="143" y="115"/>
                    <a:pt x="86" y="58"/>
                  </a:cubicBezTo>
                  <a:cubicBezTo>
                    <a:pt x="58" y="29"/>
                    <a:pt x="29"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5"/>
            <p:cNvSpPr/>
            <p:nvPr/>
          </p:nvSpPr>
          <p:spPr>
            <a:xfrm>
              <a:off x="1259240" y="3641272"/>
              <a:ext cx="14847" cy="10962"/>
            </a:xfrm>
            <a:custGeom>
              <a:avLst/>
              <a:gdLst/>
              <a:ahLst/>
              <a:cxnLst/>
              <a:rect l="l" t="t" r="r" b="b"/>
              <a:pathLst>
                <a:path w="172" h="127" extrusionOk="0">
                  <a:moveTo>
                    <a:pt x="13" y="1"/>
                  </a:moveTo>
                  <a:cubicBezTo>
                    <a:pt x="5" y="1"/>
                    <a:pt x="0" y="4"/>
                    <a:pt x="0" y="12"/>
                  </a:cubicBezTo>
                  <a:cubicBezTo>
                    <a:pt x="0" y="12"/>
                    <a:pt x="29" y="41"/>
                    <a:pt x="86" y="70"/>
                  </a:cubicBezTo>
                  <a:cubicBezTo>
                    <a:pt x="115" y="127"/>
                    <a:pt x="172" y="127"/>
                    <a:pt x="172" y="127"/>
                  </a:cubicBezTo>
                  <a:cubicBezTo>
                    <a:pt x="172" y="98"/>
                    <a:pt x="143" y="70"/>
                    <a:pt x="115" y="41"/>
                  </a:cubicBezTo>
                  <a:cubicBezTo>
                    <a:pt x="74" y="21"/>
                    <a:pt x="34"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5"/>
            <p:cNvSpPr/>
            <p:nvPr/>
          </p:nvSpPr>
          <p:spPr>
            <a:xfrm>
              <a:off x="1256737" y="3649731"/>
              <a:ext cx="17350" cy="5006"/>
            </a:xfrm>
            <a:custGeom>
              <a:avLst/>
              <a:gdLst/>
              <a:ahLst/>
              <a:cxnLst/>
              <a:rect l="l" t="t" r="r" b="b"/>
              <a:pathLst>
                <a:path w="201" h="58" extrusionOk="0">
                  <a:moveTo>
                    <a:pt x="0" y="0"/>
                  </a:moveTo>
                  <a:cubicBezTo>
                    <a:pt x="0" y="0"/>
                    <a:pt x="29" y="58"/>
                    <a:pt x="86" y="58"/>
                  </a:cubicBezTo>
                  <a:lnTo>
                    <a:pt x="201" y="58"/>
                  </a:lnTo>
                  <a:cubicBezTo>
                    <a:pt x="201" y="58"/>
                    <a:pt x="172" y="29"/>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5"/>
            <p:cNvSpPr/>
            <p:nvPr/>
          </p:nvSpPr>
          <p:spPr>
            <a:xfrm>
              <a:off x="1256737" y="3654651"/>
              <a:ext cx="17350" cy="6905"/>
            </a:xfrm>
            <a:custGeom>
              <a:avLst/>
              <a:gdLst/>
              <a:ahLst/>
              <a:cxnLst/>
              <a:rect l="l" t="t" r="r" b="b"/>
              <a:pathLst>
                <a:path w="201" h="80" extrusionOk="0">
                  <a:moveTo>
                    <a:pt x="86" y="1"/>
                  </a:moveTo>
                  <a:cubicBezTo>
                    <a:pt x="29" y="1"/>
                    <a:pt x="0" y="58"/>
                    <a:pt x="0" y="58"/>
                  </a:cubicBezTo>
                  <a:cubicBezTo>
                    <a:pt x="0" y="72"/>
                    <a:pt x="15" y="79"/>
                    <a:pt x="36" y="79"/>
                  </a:cubicBezTo>
                  <a:cubicBezTo>
                    <a:pt x="58" y="79"/>
                    <a:pt x="86" y="72"/>
                    <a:pt x="115" y="58"/>
                  </a:cubicBezTo>
                  <a:cubicBezTo>
                    <a:pt x="172" y="58"/>
                    <a:pt x="201" y="29"/>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5"/>
            <p:cNvSpPr/>
            <p:nvPr/>
          </p:nvSpPr>
          <p:spPr>
            <a:xfrm>
              <a:off x="1259240" y="3657154"/>
              <a:ext cx="17350" cy="9927"/>
            </a:xfrm>
            <a:custGeom>
              <a:avLst/>
              <a:gdLst/>
              <a:ahLst/>
              <a:cxnLst/>
              <a:rect l="l" t="t" r="r" b="b"/>
              <a:pathLst>
                <a:path w="201" h="115" extrusionOk="0">
                  <a:moveTo>
                    <a:pt x="172" y="0"/>
                  </a:moveTo>
                  <a:lnTo>
                    <a:pt x="172" y="0"/>
                  </a:lnTo>
                  <a:cubicBezTo>
                    <a:pt x="172" y="0"/>
                    <a:pt x="114" y="0"/>
                    <a:pt x="86" y="29"/>
                  </a:cubicBezTo>
                  <a:cubicBezTo>
                    <a:pt x="29" y="57"/>
                    <a:pt x="0" y="86"/>
                    <a:pt x="0" y="115"/>
                  </a:cubicBezTo>
                  <a:cubicBezTo>
                    <a:pt x="0" y="115"/>
                    <a:pt x="57" y="86"/>
                    <a:pt x="86" y="86"/>
                  </a:cubicBezTo>
                  <a:cubicBezTo>
                    <a:pt x="143" y="57"/>
                    <a:pt x="200" y="2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5"/>
            <p:cNvSpPr/>
            <p:nvPr/>
          </p:nvSpPr>
          <p:spPr>
            <a:xfrm>
              <a:off x="1264160" y="3657154"/>
              <a:ext cx="12430" cy="14847"/>
            </a:xfrm>
            <a:custGeom>
              <a:avLst/>
              <a:gdLst/>
              <a:ahLst/>
              <a:cxnLst/>
              <a:rect l="l" t="t" r="r" b="b"/>
              <a:pathLst>
                <a:path w="144" h="172" extrusionOk="0">
                  <a:moveTo>
                    <a:pt x="143" y="0"/>
                  </a:moveTo>
                  <a:cubicBezTo>
                    <a:pt x="143" y="0"/>
                    <a:pt x="86" y="29"/>
                    <a:pt x="58" y="86"/>
                  </a:cubicBezTo>
                  <a:cubicBezTo>
                    <a:pt x="29" y="115"/>
                    <a:pt x="0" y="172"/>
                    <a:pt x="0" y="172"/>
                  </a:cubicBezTo>
                  <a:cubicBezTo>
                    <a:pt x="29" y="172"/>
                    <a:pt x="58" y="143"/>
                    <a:pt x="86" y="115"/>
                  </a:cubicBezTo>
                  <a:cubicBezTo>
                    <a:pt x="143" y="57"/>
                    <a:pt x="143" y="29"/>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5"/>
            <p:cNvSpPr/>
            <p:nvPr/>
          </p:nvSpPr>
          <p:spPr>
            <a:xfrm>
              <a:off x="1271584" y="3658967"/>
              <a:ext cx="7423" cy="18040"/>
            </a:xfrm>
            <a:custGeom>
              <a:avLst/>
              <a:gdLst/>
              <a:ahLst/>
              <a:cxnLst/>
              <a:rect l="l" t="t" r="r" b="b"/>
              <a:pathLst>
                <a:path w="86" h="209" extrusionOk="0">
                  <a:moveTo>
                    <a:pt x="81" y="0"/>
                  </a:moveTo>
                  <a:cubicBezTo>
                    <a:pt x="67" y="0"/>
                    <a:pt x="29" y="47"/>
                    <a:pt x="29" y="94"/>
                  </a:cubicBezTo>
                  <a:cubicBezTo>
                    <a:pt x="0" y="151"/>
                    <a:pt x="29" y="208"/>
                    <a:pt x="29" y="208"/>
                  </a:cubicBezTo>
                  <a:cubicBezTo>
                    <a:pt x="29" y="208"/>
                    <a:pt x="57" y="151"/>
                    <a:pt x="86" y="94"/>
                  </a:cubicBezTo>
                  <a:lnTo>
                    <a:pt x="86" y="8"/>
                  </a:lnTo>
                  <a:cubicBezTo>
                    <a:pt x="86" y="3"/>
                    <a:pt x="84" y="0"/>
                    <a:pt x="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5"/>
            <p:cNvSpPr/>
            <p:nvPr/>
          </p:nvSpPr>
          <p:spPr>
            <a:xfrm>
              <a:off x="1278921" y="3658967"/>
              <a:ext cx="5093" cy="18040"/>
            </a:xfrm>
            <a:custGeom>
              <a:avLst/>
              <a:gdLst/>
              <a:ahLst/>
              <a:cxnLst/>
              <a:rect l="l" t="t" r="r" b="b"/>
              <a:pathLst>
                <a:path w="59" h="209" extrusionOk="0">
                  <a:moveTo>
                    <a:pt x="17" y="0"/>
                  </a:moveTo>
                  <a:cubicBezTo>
                    <a:pt x="11" y="0"/>
                    <a:pt x="6" y="3"/>
                    <a:pt x="1" y="8"/>
                  </a:cubicBezTo>
                  <a:cubicBezTo>
                    <a:pt x="1" y="8"/>
                    <a:pt x="1" y="36"/>
                    <a:pt x="1" y="94"/>
                  </a:cubicBezTo>
                  <a:cubicBezTo>
                    <a:pt x="30" y="179"/>
                    <a:pt x="30" y="208"/>
                    <a:pt x="58" y="208"/>
                  </a:cubicBezTo>
                  <a:cubicBezTo>
                    <a:pt x="58" y="208"/>
                    <a:pt x="58" y="151"/>
                    <a:pt x="58" y="94"/>
                  </a:cubicBezTo>
                  <a:cubicBezTo>
                    <a:pt x="58" y="47"/>
                    <a:pt x="39" y="0"/>
                    <a:pt x="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5"/>
            <p:cNvSpPr/>
            <p:nvPr/>
          </p:nvSpPr>
          <p:spPr>
            <a:xfrm>
              <a:off x="1278921" y="3657154"/>
              <a:ext cx="12516" cy="15537"/>
            </a:xfrm>
            <a:custGeom>
              <a:avLst/>
              <a:gdLst/>
              <a:ahLst/>
              <a:cxnLst/>
              <a:rect l="l" t="t" r="r" b="b"/>
              <a:pathLst>
                <a:path w="145" h="180" extrusionOk="0">
                  <a:moveTo>
                    <a:pt x="30" y="0"/>
                  </a:moveTo>
                  <a:lnTo>
                    <a:pt x="30" y="0"/>
                  </a:lnTo>
                  <a:cubicBezTo>
                    <a:pt x="1" y="29"/>
                    <a:pt x="30" y="57"/>
                    <a:pt x="58" y="115"/>
                  </a:cubicBezTo>
                  <a:cubicBezTo>
                    <a:pt x="81" y="138"/>
                    <a:pt x="105" y="180"/>
                    <a:pt x="128" y="180"/>
                  </a:cubicBezTo>
                  <a:cubicBezTo>
                    <a:pt x="133" y="180"/>
                    <a:pt x="139" y="177"/>
                    <a:pt x="144" y="172"/>
                  </a:cubicBezTo>
                  <a:cubicBezTo>
                    <a:pt x="144" y="172"/>
                    <a:pt x="144" y="143"/>
                    <a:pt x="115" y="86"/>
                  </a:cubicBezTo>
                  <a:cubicBezTo>
                    <a:pt x="87" y="29"/>
                    <a:pt x="30"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5"/>
            <p:cNvSpPr/>
            <p:nvPr/>
          </p:nvSpPr>
          <p:spPr>
            <a:xfrm>
              <a:off x="1283927" y="3656118"/>
              <a:ext cx="14847" cy="10962"/>
            </a:xfrm>
            <a:custGeom>
              <a:avLst/>
              <a:gdLst/>
              <a:ahLst/>
              <a:cxnLst/>
              <a:rect l="l" t="t" r="r" b="b"/>
              <a:pathLst>
                <a:path w="172" h="127" extrusionOk="0">
                  <a:moveTo>
                    <a:pt x="13" y="0"/>
                  </a:moveTo>
                  <a:cubicBezTo>
                    <a:pt x="5" y="0"/>
                    <a:pt x="0" y="4"/>
                    <a:pt x="0" y="12"/>
                  </a:cubicBezTo>
                  <a:cubicBezTo>
                    <a:pt x="0" y="12"/>
                    <a:pt x="29" y="41"/>
                    <a:pt x="57" y="69"/>
                  </a:cubicBezTo>
                  <a:cubicBezTo>
                    <a:pt x="115" y="127"/>
                    <a:pt x="172" y="127"/>
                    <a:pt x="172" y="127"/>
                  </a:cubicBezTo>
                  <a:cubicBezTo>
                    <a:pt x="172" y="98"/>
                    <a:pt x="143" y="69"/>
                    <a:pt x="86" y="41"/>
                  </a:cubicBezTo>
                  <a:cubicBezTo>
                    <a:pt x="66" y="21"/>
                    <a:pt x="31" y="0"/>
                    <a:pt x="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5"/>
            <p:cNvSpPr/>
            <p:nvPr/>
          </p:nvSpPr>
          <p:spPr>
            <a:xfrm>
              <a:off x="1283927" y="3654651"/>
              <a:ext cx="17350" cy="2590"/>
            </a:xfrm>
            <a:custGeom>
              <a:avLst/>
              <a:gdLst/>
              <a:ahLst/>
              <a:cxnLst/>
              <a:rect l="l" t="t" r="r" b="b"/>
              <a:pathLst>
                <a:path w="201" h="30" extrusionOk="0">
                  <a:moveTo>
                    <a:pt x="0" y="1"/>
                  </a:moveTo>
                  <a:cubicBezTo>
                    <a:pt x="0" y="1"/>
                    <a:pt x="29" y="29"/>
                    <a:pt x="86" y="29"/>
                  </a:cubicBezTo>
                  <a:lnTo>
                    <a:pt x="201" y="29"/>
                  </a:lnTo>
                  <a:cubicBezTo>
                    <a:pt x="201" y="29"/>
                    <a:pt x="172" y="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5"/>
            <p:cNvSpPr/>
            <p:nvPr/>
          </p:nvSpPr>
          <p:spPr>
            <a:xfrm>
              <a:off x="1283927" y="3647228"/>
              <a:ext cx="17350" cy="6129"/>
            </a:xfrm>
            <a:custGeom>
              <a:avLst/>
              <a:gdLst/>
              <a:ahLst/>
              <a:cxnLst/>
              <a:rect l="l" t="t" r="r" b="b"/>
              <a:pathLst>
                <a:path w="201" h="71" extrusionOk="0">
                  <a:moveTo>
                    <a:pt x="86" y="1"/>
                  </a:moveTo>
                  <a:cubicBezTo>
                    <a:pt x="29" y="1"/>
                    <a:pt x="0" y="58"/>
                    <a:pt x="0" y="58"/>
                  </a:cubicBezTo>
                  <a:cubicBezTo>
                    <a:pt x="0" y="67"/>
                    <a:pt x="7" y="71"/>
                    <a:pt x="17" y="71"/>
                  </a:cubicBezTo>
                  <a:cubicBezTo>
                    <a:pt x="38" y="71"/>
                    <a:pt x="77" y="58"/>
                    <a:pt x="115" y="58"/>
                  </a:cubicBezTo>
                  <a:cubicBezTo>
                    <a:pt x="172" y="58"/>
                    <a:pt x="201" y="29"/>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5"/>
            <p:cNvSpPr/>
            <p:nvPr/>
          </p:nvSpPr>
          <p:spPr>
            <a:xfrm>
              <a:off x="1281424" y="3638769"/>
              <a:ext cx="14933" cy="12084"/>
            </a:xfrm>
            <a:custGeom>
              <a:avLst/>
              <a:gdLst/>
              <a:ahLst/>
              <a:cxnLst/>
              <a:rect l="l" t="t" r="r" b="b"/>
              <a:pathLst>
                <a:path w="173" h="140" extrusionOk="0">
                  <a:moveTo>
                    <a:pt x="160" y="1"/>
                  </a:moveTo>
                  <a:cubicBezTo>
                    <a:pt x="141" y="1"/>
                    <a:pt x="107" y="21"/>
                    <a:pt x="86" y="41"/>
                  </a:cubicBezTo>
                  <a:cubicBezTo>
                    <a:pt x="29" y="99"/>
                    <a:pt x="1" y="127"/>
                    <a:pt x="1" y="127"/>
                  </a:cubicBezTo>
                  <a:cubicBezTo>
                    <a:pt x="9" y="136"/>
                    <a:pt x="17" y="139"/>
                    <a:pt x="26" y="139"/>
                  </a:cubicBezTo>
                  <a:cubicBezTo>
                    <a:pt x="48" y="139"/>
                    <a:pt x="75" y="119"/>
                    <a:pt x="115" y="99"/>
                  </a:cubicBezTo>
                  <a:cubicBezTo>
                    <a:pt x="144" y="41"/>
                    <a:pt x="172" y="13"/>
                    <a:pt x="172" y="13"/>
                  </a:cubicBezTo>
                  <a:cubicBezTo>
                    <a:pt x="172" y="4"/>
                    <a:pt x="16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a:off x="1281424" y="3632381"/>
              <a:ext cx="10013" cy="17436"/>
            </a:xfrm>
            <a:custGeom>
              <a:avLst/>
              <a:gdLst/>
              <a:ahLst/>
              <a:cxnLst/>
              <a:rect l="l" t="t" r="r" b="b"/>
              <a:pathLst>
                <a:path w="116" h="202" extrusionOk="0">
                  <a:moveTo>
                    <a:pt x="86" y="1"/>
                  </a:moveTo>
                  <a:cubicBezTo>
                    <a:pt x="86" y="1"/>
                    <a:pt x="58" y="30"/>
                    <a:pt x="29" y="87"/>
                  </a:cubicBezTo>
                  <a:cubicBezTo>
                    <a:pt x="1" y="144"/>
                    <a:pt x="1" y="201"/>
                    <a:pt x="1" y="201"/>
                  </a:cubicBezTo>
                  <a:cubicBezTo>
                    <a:pt x="1" y="201"/>
                    <a:pt x="58" y="173"/>
                    <a:pt x="58" y="115"/>
                  </a:cubicBezTo>
                  <a:cubicBezTo>
                    <a:pt x="86" y="58"/>
                    <a:pt x="115" y="30"/>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5"/>
            <p:cNvSpPr/>
            <p:nvPr/>
          </p:nvSpPr>
          <p:spPr>
            <a:xfrm>
              <a:off x="1276504" y="3629964"/>
              <a:ext cx="5006" cy="19853"/>
            </a:xfrm>
            <a:custGeom>
              <a:avLst/>
              <a:gdLst/>
              <a:ahLst/>
              <a:cxnLst/>
              <a:rect l="l" t="t" r="r" b="b"/>
              <a:pathLst>
                <a:path w="58" h="230" extrusionOk="0">
                  <a:moveTo>
                    <a:pt x="58" y="0"/>
                  </a:moveTo>
                  <a:cubicBezTo>
                    <a:pt x="29" y="0"/>
                    <a:pt x="0" y="29"/>
                    <a:pt x="0" y="115"/>
                  </a:cubicBezTo>
                  <a:cubicBezTo>
                    <a:pt x="0" y="172"/>
                    <a:pt x="0" y="229"/>
                    <a:pt x="29" y="229"/>
                  </a:cubicBezTo>
                  <a:cubicBezTo>
                    <a:pt x="58" y="229"/>
                    <a:pt x="58" y="172"/>
                    <a:pt x="58" y="115"/>
                  </a:cubicBezTo>
                  <a:cubicBezTo>
                    <a:pt x="58" y="58"/>
                    <a:pt x="58"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5"/>
            <p:cNvSpPr/>
            <p:nvPr/>
          </p:nvSpPr>
          <p:spPr>
            <a:xfrm>
              <a:off x="1269080" y="3632381"/>
              <a:ext cx="9927" cy="17436"/>
            </a:xfrm>
            <a:custGeom>
              <a:avLst/>
              <a:gdLst/>
              <a:ahLst/>
              <a:cxnLst/>
              <a:rect l="l" t="t" r="r" b="b"/>
              <a:pathLst>
                <a:path w="115" h="202" extrusionOk="0">
                  <a:moveTo>
                    <a:pt x="29" y="1"/>
                  </a:moveTo>
                  <a:cubicBezTo>
                    <a:pt x="29" y="1"/>
                    <a:pt x="1" y="58"/>
                    <a:pt x="29" y="115"/>
                  </a:cubicBezTo>
                  <a:cubicBezTo>
                    <a:pt x="58" y="173"/>
                    <a:pt x="86" y="201"/>
                    <a:pt x="86" y="201"/>
                  </a:cubicBezTo>
                  <a:cubicBezTo>
                    <a:pt x="115" y="201"/>
                    <a:pt x="86" y="144"/>
                    <a:pt x="86" y="87"/>
                  </a:cubicBezTo>
                  <a:cubicBezTo>
                    <a:pt x="86" y="30"/>
                    <a:pt x="58"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a:off x="1261657" y="3637388"/>
              <a:ext cx="14933" cy="13379"/>
            </a:xfrm>
            <a:custGeom>
              <a:avLst/>
              <a:gdLst/>
              <a:ahLst/>
              <a:cxnLst/>
              <a:rect l="l" t="t" r="r" b="b"/>
              <a:pathLst>
                <a:path w="173" h="155" extrusionOk="0">
                  <a:moveTo>
                    <a:pt x="29" y="0"/>
                  </a:moveTo>
                  <a:cubicBezTo>
                    <a:pt x="1" y="0"/>
                    <a:pt x="29" y="57"/>
                    <a:pt x="58" y="86"/>
                  </a:cubicBezTo>
                  <a:cubicBezTo>
                    <a:pt x="100" y="128"/>
                    <a:pt x="126" y="155"/>
                    <a:pt x="149" y="155"/>
                  </a:cubicBezTo>
                  <a:cubicBezTo>
                    <a:pt x="157" y="155"/>
                    <a:pt x="165" y="151"/>
                    <a:pt x="172" y="143"/>
                  </a:cubicBezTo>
                  <a:cubicBezTo>
                    <a:pt x="172" y="143"/>
                    <a:pt x="172" y="86"/>
                    <a:pt x="115" y="57"/>
                  </a:cubicBezTo>
                  <a:cubicBezTo>
                    <a:pt x="58" y="0"/>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5"/>
            <p:cNvSpPr/>
            <p:nvPr/>
          </p:nvSpPr>
          <p:spPr>
            <a:xfrm>
              <a:off x="1256737" y="3642912"/>
              <a:ext cx="17350" cy="8718"/>
            </a:xfrm>
            <a:custGeom>
              <a:avLst/>
              <a:gdLst/>
              <a:ahLst/>
              <a:cxnLst/>
              <a:rect l="l" t="t" r="r" b="b"/>
              <a:pathLst>
                <a:path w="201" h="101" extrusionOk="0">
                  <a:moveTo>
                    <a:pt x="47" y="1"/>
                  </a:moveTo>
                  <a:cubicBezTo>
                    <a:pt x="29" y="1"/>
                    <a:pt x="15" y="8"/>
                    <a:pt x="0" y="22"/>
                  </a:cubicBezTo>
                  <a:cubicBezTo>
                    <a:pt x="0" y="51"/>
                    <a:pt x="58" y="79"/>
                    <a:pt x="86" y="79"/>
                  </a:cubicBezTo>
                  <a:cubicBezTo>
                    <a:pt x="115" y="94"/>
                    <a:pt x="144" y="101"/>
                    <a:pt x="165" y="101"/>
                  </a:cubicBezTo>
                  <a:cubicBezTo>
                    <a:pt x="186" y="101"/>
                    <a:pt x="201" y="94"/>
                    <a:pt x="201" y="79"/>
                  </a:cubicBezTo>
                  <a:cubicBezTo>
                    <a:pt x="201" y="51"/>
                    <a:pt x="172" y="51"/>
                    <a:pt x="115" y="22"/>
                  </a:cubicBezTo>
                  <a:cubicBezTo>
                    <a:pt x="86" y="8"/>
                    <a:pt x="65" y="1"/>
                    <a:pt x="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5"/>
            <p:cNvSpPr/>
            <p:nvPr/>
          </p:nvSpPr>
          <p:spPr>
            <a:xfrm>
              <a:off x="1256737" y="3652148"/>
              <a:ext cx="17350" cy="5093"/>
            </a:xfrm>
            <a:custGeom>
              <a:avLst/>
              <a:gdLst/>
              <a:ahLst/>
              <a:cxnLst/>
              <a:rect l="l" t="t" r="r" b="b"/>
              <a:pathLst>
                <a:path w="201" h="59" extrusionOk="0">
                  <a:moveTo>
                    <a:pt x="86" y="1"/>
                  </a:moveTo>
                  <a:cubicBezTo>
                    <a:pt x="29" y="1"/>
                    <a:pt x="0" y="1"/>
                    <a:pt x="0" y="30"/>
                  </a:cubicBezTo>
                  <a:cubicBezTo>
                    <a:pt x="0" y="58"/>
                    <a:pt x="29" y="58"/>
                    <a:pt x="86" y="58"/>
                  </a:cubicBezTo>
                  <a:cubicBezTo>
                    <a:pt x="144" y="58"/>
                    <a:pt x="201" y="30"/>
                    <a:pt x="201" y="30"/>
                  </a:cubicBezTo>
                  <a:cubicBezTo>
                    <a:pt x="201" y="1"/>
                    <a:pt x="144"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5"/>
            <p:cNvSpPr/>
            <p:nvPr/>
          </p:nvSpPr>
          <p:spPr>
            <a:xfrm>
              <a:off x="1271584" y="3646192"/>
              <a:ext cx="14847" cy="14501"/>
            </a:xfrm>
            <a:custGeom>
              <a:avLst/>
              <a:gdLst/>
              <a:ahLst/>
              <a:cxnLst/>
              <a:rect l="l" t="t" r="r" b="b"/>
              <a:pathLst>
                <a:path w="172" h="168" extrusionOk="0">
                  <a:moveTo>
                    <a:pt x="88" y="1"/>
                  </a:moveTo>
                  <a:cubicBezTo>
                    <a:pt x="77" y="1"/>
                    <a:pt x="66" y="4"/>
                    <a:pt x="57" y="13"/>
                  </a:cubicBezTo>
                  <a:cubicBezTo>
                    <a:pt x="0" y="13"/>
                    <a:pt x="0" y="70"/>
                    <a:pt x="29" y="127"/>
                  </a:cubicBezTo>
                  <a:cubicBezTo>
                    <a:pt x="29" y="147"/>
                    <a:pt x="57" y="168"/>
                    <a:pt x="94" y="168"/>
                  </a:cubicBezTo>
                  <a:cubicBezTo>
                    <a:pt x="110" y="168"/>
                    <a:pt x="126" y="164"/>
                    <a:pt x="143" y="156"/>
                  </a:cubicBezTo>
                  <a:cubicBezTo>
                    <a:pt x="172" y="127"/>
                    <a:pt x="172" y="70"/>
                    <a:pt x="172" y="41"/>
                  </a:cubicBezTo>
                  <a:cubicBezTo>
                    <a:pt x="152" y="21"/>
                    <a:pt x="117" y="1"/>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5"/>
            <p:cNvSpPr/>
            <p:nvPr/>
          </p:nvSpPr>
          <p:spPr>
            <a:xfrm>
              <a:off x="1276504" y="3646192"/>
              <a:ext cx="9927" cy="13466"/>
            </a:xfrm>
            <a:custGeom>
              <a:avLst/>
              <a:gdLst/>
              <a:ahLst/>
              <a:cxnLst/>
              <a:rect l="l" t="t" r="r" b="b"/>
              <a:pathLst>
                <a:path w="115" h="156" extrusionOk="0">
                  <a:moveTo>
                    <a:pt x="31" y="1"/>
                  </a:moveTo>
                  <a:cubicBezTo>
                    <a:pt x="20" y="1"/>
                    <a:pt x="9" y="4"/>
                    <a:pt x="0" y="13"/>
                  </a:cubicBezTo>
                  <a:cubicBezTo>
                    <a:pt x="0" y="13"/>
                    <a:pt x="29" y="13"/>
                    <a:pt x="29" y="41"/>
                  </a:cubicBezTo>
                  <a:cubicBezTo>
                    <a:pt x="58" y="99"/>
                    <a:pt x="58" y="127"/>
                    <a:pt x="0" y="156"/>
                  </a:cubicBezTo>
                  <a:lnTo>
                    <a:pt x="58" y="156"/>
                  </a:lnTo>
                  <a:cubicBezTo>
                    <a:pt x="115" y="127"/>
                    <a:pt x="115" y="70"/>
                    <a:pt x="86" y="41"/>
                  </a:cubicBezTo>
                  <a:cubicBezTo>
                    <a:pt x="86" y="21"/>
                    <a:pt x="58"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5"/>
            <p:cNvSpPr/>
            <p:nvPr/>
          </p:nvSpPr>
          <p:spPr>
            <a:xfrm>
              <a:off x="1293767" y="3378005"/>
              <a:ext cx="14933" cy="24773"/>
            </a:xfrm>
            <a:custGeom>
              <a:avLst/>
              <a:gdLst/>
              <a:ahLst/>
              <a:cxnLst/>
              <a:rect l="l" t="t" r="r" b="b"/>
              <a:pathLst>
                <a:path w="173" h="287" extrusionOk="0">
                  <a:moveTo>
                    <a:pt x="29" y="0"/>
                  </a:moveTo>
                  <a:cubicBezTo>
                    <a:pt x="1" y="29"/>
                    <a:pt x="29" y="86"/>
                    <a:pt x="58" y="172"/>
                  </a:cubicBezTo>
                  <a:cubicBezTo>
                    <a:pt x="87" y="258"/>
                    <a:pt x="115" y="286"/>
                    <a:pt x="144" y="286"/>
                  </a:cubicBezTo>
                  <a:cubicBezTo>
                    <a:pt x="172" y="286"/>
                    <a:pt x="144" y="201"/>
                    <a:pt x="115" y="143"/>
                  </a:cubicBezTo>
                  <a:cubicBezTo>
                    <a:pt x="87" y="57"/>
                    <a:pt x="29"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1266577" y="3376969"/>
              <a:ext cx="22356" cy="19076"/>
            </a:xfrm>
            <a:custGeom>
              <a:avLst/>
              <a:gdLst/>
              <a:ahLst/>
              <a:cxnLst/>
              <a:rect l="l" t="t" r="r" b="b"/>
              <a:pathLst>
                <a:path w="259" h="221" extrusionOk="0">
                  <a:moveTo>
                    <a:pt x="219" y="1"/>
                  </a:moveTo>
                  <a:cubicBezTo>
                    <a:pt x="199" y="1"/>
                    <a:pt x="157" y="28"/>
                    <a:pt x="115" y="69"/>
                  </a:cubicBezTo>
                  <a:cubicBezTo>
                    <a:pt x="30" y="127"/>
                    <a:pt x="1" y="184"/>
                    <a:pt x="1" y="213"/>
                  </a:cubicBezTo>
                  <a:cubicBezTo>
                    <a:pt x="6" y="218"/>
                    <a:pt x="12" y="220"/>
                    <a:pt x="19" y="220"/>
                  </a:cubicBezTo>
                  <a:cubicBezTo>
                    <a:pt x="51" y="220"/>
                    <a:pt x="97" y="173"/>
                    <a:pt x="144" y="127"/>
                  </a:cubicBezTo>
                  <a:cubicBezTo>
                    <a:pt x="230" y="69"/>
                    <a:pt x="258" y="12"/>
                    <a:pt x="230" y="12"/>
                  </a:cubicBezTo>
                  <a:cubicBezTo>
                    <a:pt x="230" y="5"/>
                    <a:pt x="226" y="1"/>
                    <a:pt x="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1278921" y="3378005"/>
              <a:ext cx="12516" cy="25377"/>
            </a:xfrm>
            <a:custGeom>
              <a:avLst/>
              <a:gdLst/>
              <a:ahLst/>
              <a:cxnLst/>
              <a:rect l="l" t="t" r="r" b="b"/>
              <a:pathLst>
                <a:path w="145" h="294" extrusionOk="0">
                  <a:moveTo>
                    <a:pt x="115" y="0"/>
                  </a:moveTo>
                  <a:cubicBezTo>
                    <a:pt x="115" y="0"/>
                    <a:pt x="58" y="57"/>
                    <a:pt x="30" y="143"/>
                  </a:cubicBezTo>
                  <a:cubicBezTo>
                    <a:pt x="1" y="229"/>
                    <a:pt x="1" y="286"/>
                    <a:pt x="1" y="286"/>
                  </a:cubicBezTo>
                  <a:cubicBezTo>
                    <a:pt x="6" y="291"/>
                    <a:pt x="11" y="294"/>
                    <a:pt x="16" y="294"/>
                  </a:cubicBezTo>
                  <a:cubicBezTo>
                    <a:pt x="41" y="294"/>
                    <a:pt x="68" y="243"/>
                    <a:pt x="115" y="172"/>
                  </a:cubicBezTo>
                  <a:cubicBezTo>
                    <a:pt x="144" y="86"/>
                    <a:pt x="144" y="29"/>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1288847" y="3380422"/>
              <a:ext cx="7510" cy="24773"/>
            </a:xfrm>
            <a:custGeom>
              <a:avLst/>
              <a:gdLst/>
              <a:ahLst/>
              <a:cxnLst/>
              <a:rect l="l" t="t" r="r" b="b"/>
              <a:pathLst>
                <a:path w="87" h="287" extrusionOk="0">
                  <a:moveTo>
                    <a:pt x="29" y="1"/>
                  </a:moveTo>
                  <a:cubicBezTo>
                    <a:pt x="0" y="1"/>
                    <a:pt x="0" y="58"/>
                    <a:pt x="0" y="144"/>
                  </a:cubicBezTo>
                  <a:cubicBezTo>
                    <a:pt x="0" y="230"/>
                    <a:pt x="29" y="287"/>
                    <a:pt x="29" y="287"/>
                  </a:cubicBezTo>
                  <a:cubicBezTo>
                    <a:pt x="58" y="287"/>
                    <a:pt x="86" y="230"/>
                    <a:pt x="86" y="144"/>
                  </a:cubicBezTo>
                  <a:cubicBezTo>
                    <a:pt x="86" y="58"/>
                    <a:pt x="86" y="1"/>
                    <a:pt x="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5"/>
            <p:cNvSpPr/>
            <p:nvPr/>
          </p:nvSpPr>
          <p:spPr>
            <a:xfrm>
              <a:off x="1296270" y="3376969"/>
              <a:ext cx="22270" cy="18386"/>
            </a:xfrm>
            <a:custGeom>
              <a:avLst/>
              <a:gdLst/>
              <a:ahLst/>
              <a:cxnLst/>
              <a:rect l="l" t="t" r="r" b="b"/>
              <a:pathLst>
                <a:path w="258" h="213" extrusionOk="0">
                  <a:moveTo>
                    <a:pt x="41" y="1"/>
                  </a:moveTo>
                  <a:cubicBezTo>
                    <a:pt x="33" y="1"/>
                    <a:pt x="29" y="5"/>
                    <a:pt x="29" y="12"/>
                  </a:cubicBezTo>
                  <a:cubicBezTo>
                    <a:pt x="0" y="12"/>
                    <a:pt x="58" y="69"/>
                    <a:pt x="115" y="127"/>
                  </a:cubicBezTo>
                  <a:cubicBezTo>
                    <a:pt x="172" y="184"/>
                    <a:pt x="229" y="213"/>
                    <a:pt x="229" y="213"/>
                  </a:cubicBezTo>
                  <a:cubicBezTo>
                    <a:pt x="258" y="184"/>
                    <a:pt x="229" y="127"/>
                    <a:pt x="172" y="69"/>
                  </a:cubicBezTo>
                  <a:cubicBezTo>
                    <a:pt x="109" y="28"/>
                    <a:pt x="62" y="1"/>
                    <a:pt x="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5"/>
            <p:cNvSpPr/>
            <p:nvPr/>
          </p:nvSpPr>
          <p:spPr>
            <a:xfrm>
              <a:off x="1298687" y="3373689"/>
              <a:ext cx="27276" cy="11135"/>
            </a:xfrm>
            <a:custGeom>
              <a:avLst/>
              <a:gdLst/>
              <a:ahLst/>
              <a:cxnLst/>
              <a:rect l="l" t="t" r="r" b="b"/>
              <a:pathLst>
                <a:path w="316" h="129" extrusionOk="0">
                  <a:moveTo>
                    <a:pt x="55" y="0"/>
                  </a:moveTo>
                  <a:cubicBezTo>
                    <a:pt x="22" y="0"/>
                    <a:pt x="1" y="7"/>
                    <a:pt x="1" y="22"/>
                  </a:cubicBezTo>
                  <a:cubicBezTo>
                    <a:pt x="1" y="50"/>
                    <a:pt x="58" y="79"/>
                    <a:pt x="144" y="107"/>
                  </a:cubicBezTo>
                  <a:cubicBezTo>
                    <a:pt x="187" y="122"/>
                    <a:pt x="223" y="129"/>
                    <a:pt x="248" y="129"/>
                  </a:cubicBezTo>
                  <a:cubicBezTo>
                    <a:pt x="273" y="129"/>
                    <a:pt x="287" y="122"/>
                    <a:pt x="287" y="107"/>
                  </a:cubicBezTo>
                  <a:cubicBezTo>
                    <a:pt x="316" y="79"/>
                    <a:pt x="230" y="50"/>
                    <a:pt x="173" y="22"/>
                  </a:cubicBezTo>
                  <a:cubicBezTo>
                    <a:pt x="130" y="7"/>
                    <a:pt x="87" y="0"/>
                    <a:pt x="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5"/>
            <p:cNvSpPr/>
            <p:nvPr/>
          </p:nvSpPr>
          <p:spPr>
            <a:xfrm>
              <a:off x="1298687" y="3366956"/>
              <a:ext cx="27276" cy="7164"/>
            </a:xfrm>
            <a:custGeom>
              <a:avLst/>
              <a:gdLst/>
              <a:ahLst/>
              <a:cxnLst/>
              <a:rect l="l" t="t" r="r" b="b"/>
              <a:pathLst>
                <a:path w="316" h="83" extrusionOk="0">
                  <a:moveTo>
                    <a:pt x="227" y="1"/>
                  </a:moveTo>
                  <a:cubicBezTo>
                    <a:pt x="201" y="1"/>
                    <a:pt x="173" y="4"/>
                    <a:pt x="144" y="14"/>
                  </a:cubicBezTo>
                  <a:cubicBezTo>
                    <a:pt x="58" y="14"/>
                    <a:pt x="1" y="42"/>
                    <a:pt x="1" y="42"/>
                  </a:cubicBezTo>
                  <a:cubicBezTo>
                    <a:pt x="1" y="63"/>
                    <a:pt x="44" y="83"/>
                    <a:pt x="99" y="83"/>
                  </a:cubicBezTo>
                  <a:cubicBezTo>
                    <a:pt x="122" y="83"/>
                    <a:pt x="148" y="79"/>
                    <a:pt x="173" y="71"/>
                  </a:cubicBezTo>
                  <a:cubicBezTo>
                    <a:pt x="259" y="71"/>
                    <a:pt x="316" y="42"/>
                    <a:pt x="316" y="14"/>
                  </a:cubicBezTo>
                  <a:cubicBezTo>
                    <a:pt x="316" y="14"/>
                    <a:pt x="278" y="1"/>
                    <a:pt x="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5"/>
            <p:cNvSpPr/>
            <p:nvPr/>
          </p:nvSpPr>
          <p:spPr>
            <a:xfrm>
              <a:off x="1298687" y="3354699"/>
              <a:ext cx="24859" cy="14501"/>
            </a:xfrm>
            <a:custGeom>
              <a:avLst/>
              <a:gdLst/>
              <a:ahLst/>
              <a:cxnLst/>
              <a:rect l="l" t="t" r="r" b="b"/>
              <a:pathLst>
                <a:path w="288" h="168" extrusionOk="0">
                  <a:moveTo>
                    <a:pt x="239" y="1"/>
                  </a:moveTo>
                  <a:cubicBezTo>
                    <a:pt x="211" y="1"/>
                    <a:pt x="156" y="21"/>
                    <a:pt x="115" y="41"/>
                  </a:cubicBezTo>
                  <a:cubicBezTo>
                    <a:pt x="30" y="98"/>
                    <a:pt x="1" y="156"/>
                    <a:pt x="1" y="156"/>
                  </a:cubicBezTo>
                  <a:cubicBezTo>
                    <a:pt x="1" y="164"/>
                    <a:pt x="8" y="168"/>
                    <a:pt x="20" y="168"/>
                  </a:cubicBezTo>
                  <a:cubicBezTo>
                    <a:pt x="49" y="168"/>
                    <a:pt x="104" y="147"/>
                    <a:pt x="144" y="127"/>
                  </a:cubicBezTo>
                  <a:cubicBezTo>
                    <a:pt x="230" y="70"/>
                    <a:pt x="287" y="41"/>
                    <a:pt x="259" y="13"/>
                  </a:cubicBezTo>
                  <a:cubicBezTo>
                    <a:pt x="259" y="4"/>
                    <a:pt x="251" y="1"/>
                    <a:pt x="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5"/>
            <p:cNvSpPr/>
            <p:nvPr/>
          </p:nvSpPr>
          <p:spPr>
            <a:xfrm>
              <a:off x="1293767" y="3345895"/>
              <a:ext cx="19853" cy="22270"/>
            </a:xfrm>
            <a:custGeom>
              <a:avLst/>
              <a:gdLst/>
              <a:ahLst/>
              <a:cxnLst/>
              <a:rect l="l" t="t" r="r" b="b"/>
              <a:pathLst>
                <a:path w="230" h="258" extrusionOk="0">
                  <a:moveTo>
                    <a:pt x="201" y="0"/>
                  </a:moveTo>
                  <a:cubicBezTo>
                    <a:pt x="201" y="0"/>
                    <a:pt x="144" y="29"/>
                    <a:pt x="87" y="115"/>
                  </a:cubicBezTo>
                  <a:cubicBezTo>
                    <a:pt x="29" y="172"/>
                    <a:pt x="1" y="229"/>
                    <a:pt x="29" y="258"/>
                  </a:cubicBezTo>
                  <a:cubicBezTo>
                    <a:pt x="58" y="258"/>
                    <a:pt x="115" y="229"/>
                    <a:pt x="144" y="143"/>
                  </a:cubicBezTo>
                  <a:cubicBezTo>
                    <a:pt x="201" y="86"/>
                    <a:pt x="230" y="29"/>
                    <a:pt x="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5"/>
            <p:cNvSpPr/>
            <p:nvPr/>
          </p:nvSpPr>
          <p:spPr>
            <a:xfrm>
              <a:off x="1291350" y="3338472"/>
              <a:ext cx="9927" cy="27276"/>
            </a:xfrm>
            <a:custGeom>
              <a:avLst/>
              <a:gdLst/>
              <a:ahLst/>
              <a:cxnLst/>
              <a:rect l="l" t="t" r="r" b="b"/>
              <a:pathLst>
                <a:path w="115" h="316" extrusionOk="0">
                  <a:moveTo>
                    <a:pt x="86" y="0"/>
                  </a:moveTo>
                  <a:cubicBezTo>
                    <a:pt x="86" y="0"/>
                    <a:pt x="29" y="86"/>
                    <a:pt x="29" y="143"/>
                  </a:cubicBezTo>
                  <a:cubicBezTo>
                    <a:pt x="0" y="229"/>
                    <a:pt x="0" y="315"/>
                    <a:pt x="29" y="315"/>
                  </a:cubicBezTo>
                  <a:cubicBezTo>
                    <a:pt x="57" y="315"/>
                    <a:pt x="86" y="258"/>
                    <a:pt x="86" y="172"/>
                  </a:cubicBezTo>
                  <a:cubicBezTo>
                    <a:pt x="115" y="86"/>
                    <a:pt x="115" y="29"/>
                    <a:pt x="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5"/>
            <p:cNvSpPr/>
            <p:nvPr/>
          </p:nvSpPr>
          <p:spPr>
            <a:xfrm>
              <a:off x="1283927" y="3338472"/>
              <a:ext cx="9927" cy="27276"/>
            </a:xfrm>
            <a:custGeom>
              <a:avLst/>
              <a:gdLst/>
              <a:ahLst/>
              <a:cxnLst/>
              <a:rect l="l" t="t" r="r" b="b"/>
              <a:pathLst>
                <a:path w="115" h="316" extrusionOk="0">
                  <a:moveTo>
                    <a:pt x="0" y="0"/>
                  </a:moveTo>
                  <a:cubicBezTo>
                    <a:pt x="0" y="29"/>
                    <a:pt x="0" y="86"/>
                    <a:pt x="29" y="172"/>
                  </a:cubicBezTo>
                  <a:cubicBezTo>
                    <a:pt x="29" y="258"/>
                    <a:pt x="57" y="315"/>
                    <a:pt x="86" y="315"/>
                  </a:cubicBezTo>
                  <a:cubicBezTo>
                    <a:pt x="86" y="315"/>
                    <a:pt x="115" y="229"/>
                    <a:pt x="86" y="143"/>
                  </a:cubicBezTo>
                  <a:cubicBezTo>
                    <a:pt x="57" y="86"/>
                    <a:pt x="2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5"/>
            <p:cNvSpPr/>
            <p:nvPr/>
          </p:nvSpPr>
          <p:spPr>
            <a:xfrm>
              <a:off x="1271584" y="3345205"/>
              <a:ext cx="17350" cy="21148"/>
            </a:xfrm>
            <a:custGeom>
              <a:avLst/>
              <a:gdLst/>
              <a:ahLst/>
              <a:cxnLst/>
              <a:rect l="l" t="t" r="r" b="b"/>
              <a:pathLst>
                <a:path w="201" h="245" extrusionOk="0">
                  <a:moveTo>
                    <a:pt x="34" y="1"/>
                  </a:moveTo>
                  <a:cubicBezTo>
                    <a:pt x="31" y="1"/>
                    <a:pt x="29" y="3"/>
                    <a:pt x="29" y="8"/>
                  </a:cubicBezTo>
                  <a:cubicBezTo>
                    <a:pt x="0" y="8"/>
                    <a:pt x="29" y="65"/>
                    <a:pt x="57" y="151"/>
                  </a:cubicBezTo>
                  <a:cubicBezTo>
                    <a:pt x="104" y="198"/>
                    <a:pt x="151" y="245"/>
                    <a:pt x="182" y="245"/>
                  </a:cubicBezTo>
                  <a:cubicBezTo>
                    <a:pt x="189" y="245"/>
                    <a:pt x="195" y="242"/>
                    <a:pt x="200" y="237"/>
                  </a:cubicBezTo>
                  <a:cubicBezTo>
                    <a:pt x="200" y="237"/>
                    <a:pt x="200" y="180"/>
                    <a:pt x="143" y="94"/>
                  </a:cubicBezTo>
                  <a:cubicBezTo>
                    <a:pt x="96" y="47"/>
                    <a:pt x="50"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5"/>
            <p:cNvSpPr/>
            <p:nvPr/>
          </p:nvSpPr>
          <p:spPr>
            <a:xfrm>
              <a:off x="1261657" y="3354699"/>
              <a:ext cx="24773" cy="14501"/>
            </a:xfrm>
            <a:custGeom>
              <a:avLst/>
              <a:gdLst/>
              <a:ahLst/>
              <a:cxnLst/>
              <a:rect l="l" t="t" r="r" b="b"/>
              <a:pathLst>
                <a:path w="287" h="168" extrusionOk="0">
                  <a:moveTo>
                    <a:pt x="48" y="1"/>
                  </a:moveTo>
                  <a:cubicBezTo>
                    <a:pt x="37" y="1"/>
                    <a:pt x="29" y="4"/>
                    <a:pt x="29" y="13"/>
                  </a:cubicBezTo>
                  <a:cubicBezTo>
                    <a:pt x="1" y="13"/>
                    <a:pt x="58" y="70"/>
                    <a:pt x="144" y="127"/>
                  </a:cubicBezTo>
                  <a:cubicBezTo>
                    <a:pt x="184" y="147"/>
                    <a:pt x="239" y="168"/>
                    <a:pt x="268" y="168"/>
                  </a:cubicBezTo>
                  <a:cubicBezTo>
                    <a:pt x="279" y="168"/>
                    <a:pt x="287" y="164"/>
                    <a:pt x="287" y="156"/>
                  </a:cubicBezTo>
                  <a:cubicBezTo>
                    <a:pt x="287" y="156"/>
                    <a:pt x="230" y="98"/>
                    <a:pt x="172" y="41"/>
                  </a:cubicBezTo>
                  <a:cubicBezTo>
                    <a:pt x="132" y="21"/>
                    <a:pt x="77"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5"/>
            <p:cNvSpPr/>
            <p:nvPr/>
          </p:nvSpPr>
          <p:spPr>
            <a:xfrm>
              <a:off x="1259240" y="3365662"/>
              <a:ext cx="27190" cy="7423"/>
            </a:xfrm>
            <a:custGeom>
              <a:avLst/>
              <a:gdLst/>
              <a:ahLst/>
              <a:cxnLst/>
              <a:rect l="l" t="t" r="r" b="b"/>
              <a:pathLst>
                <a:path w="315" h="86" extrusionOk="0">
                  <a:moveTo>
                    <a:pt x="143" y="0"/>
                  </a:moveTo>
                  <a:cubicBezTo>
                    <a:pt x="57" y="0"/>
                    <a:pt x="0" y="0"/>
                    <a:pt x="0" y="29"/>
                  </a:cubicBezTo>
                  <a:cubicBezTo>
                    <a:pt x="0" y="57"/>
                    <a:pt x="57" y="86"/>
                    <a:pt x="143" y="86"/>
                  </a:cubicBezTo>
                  <a:cubicBezTo>
                    <a:pt x="229" y="86"/>
                    <a:pt x="286" y="86"/>
                    <a:pt x="315" y="57"/>
                  </a:cubicBezTo>
                  <a:cubicBezTo>
                    <a:pt x="315" y="57"/>
                    <a:pt x="229" y="29"/>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5"/>
            <p:cNvSpPr/>
            <p:nvPr/>
          </p:nvSpPr>
          <p:spPr>
            <a:xfrm>
              <a:off x="1259240" y="3373689"/>
              <a:ext cx="27190" cy="8718"/>
            </a:xfrm>
            <a:custGeom>
              <a:avLst/>
              <a:gdLst/>
              <a:ahLst/>
              <a:cxnLst/>
              <a:rect l="l" t="t" r="r" b="b"/>
              <a:pathLst>
                <a:path w="315" h="101" extrusionOk="0">
                  <a:moveTo>
                    <a:pt x="250" y="0"/>
                  </a:moveTo>
                  <a:cubicBezTo>
                    <a:pt x="222" y="0"/>
                    <a:pt x="186" y="7"/>
                    <a:pt x="143" y="22"/>
                  </a:cubicBezTo>
                  <a:cubicBezTo>
                    <a:pt x="57" y="22"/>
                    <a:pt x="0" y="79"/>
                    <a:pt x="0" y="79"/>
                  </a:cubicBezTo>
                  <a:cubicBezTo>
                    <a:pt x="14" y="93"/>
                    <a:pt x="36" y="100"/>
                    <a:pt x="64" y="100"/>
                  </a:cubicBezTo>
                  <a:cubicBezTo>
                    <a:pt x="93" y="100"/>
                    <a:pt x="129" y="93"/>
                    <a:pt x="172" y="79"/>
                  </a:cubicBezTo>
                  <a:cubicBezTo>
                    <a:pt x="258" y="79"/>
                    <a:pt x="315" y="22"/>
                    <a:pt x="315" y="22"/>
                  </a:cubicBezTo>
                  <a:cubicBezTo>
                    <a:pt x="301" y="7"/>
                    <a:pt x="279" y="0"/>
                    <a:pt x="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5"/>
            <p:cNvSpPr/>
            <p:nvPr/>
          </p:nvSpPr>
          <p:spPr>
            <a:xfrm>
              <a:off x="1259240" y="3358843"/>
              <a:ext cx="27190" cy="11825"/>
            </a:xfrm>
            <a:custGeom>
              <a:avLst/>
              <a:gdLst/>
              <a:ahLst/>
              <a:cxnLst/>
              <a:rect l="l" t="t" r="r" b="b"/>
              <a:pathLst>
                <a:path w="315" h="137" extrusionOk="0">
                  <a:moveTo>
                    <a:pt x="68" y="0"/>
                  </a:moveTo>
                  <a:cubicBezTo>
                    <a:pt x="43" y="0"/>
                    <a:pt x="29" y="8"/>
                    <a:pt x="29" y="22"/>
                  </a:cubicBezTo>
                  <a:cubicBezTo>
                    <a:pt x="0" y="79"/>
                    <a:pt x="86" y="79"/>
                    <a:pt x="143" y="108"/>
                  </a:cubicBezTo>
                  <a:cubicBezTo>
                    <a:pt x="229" y="136"/>
                    <a:pt x="315" y="136"/>
                    <a:pt x="315" y="136"/>
                  </a:cubicBezTo>
                  <a:cubicBezTo>
                    <a:pt x="315" y="108"/>
                    <a:pt x="258" y="79"/>
                    <a:pt x="172" y="22"/>
                  </a:cubicBezTo>
                  <a:cubicBezTo>
                    <a:pt x="129" y="8"/>
                    <a:pt x="93" y="0"/>
                    <a:pt x="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5"/>
            <p:cNvSpPr/>
            <p:nvPr/>
          </p:nvSpPr>
          <p:spPr>
            <a:xfrm>
              <a:off x="1281424" y="3361432"/>
              <a:ext cx="17954" cy="17695"/>
            </a:xfrm>
            <a:custGeom>
              <a:avLst/>
              <a:gdLst/>
              <a:ahLst/>
              <a:cxnLst/>
              <a:rect l="l" t="t" r="r" b="b"/>
              <a:pathLst>
                <a:path w="208" h="205" extrusionOk="0">
                  <a:moveTo>
                    <a:pt x="135" y="1"/>
                  </a:moveTo>
                  <a:cubicBezTo>
                    <a:pt x="123" y="1"/>
                    <a:pt x="107" y="7"/>
                    <a:pt x="86" y="20"/>
                  </a:cubicBezTo>
                  <a:cubicBezTo>
                    <a:pt x="29" y="49"/>
                    <a:pt x="1" y="106"/>
                    <a:pt x="29" y="164"/>
                  </a:cubicBezTo>
                  <a:cubicBezTo>
                    <a:pt x="44" y="193"/>
                    <a:pt x="60" y="205"/>
                    <a:pt x="76" y="205"/>
                  </a:cubicBezTo>
                  <a:cubicBezTo>
                    <a:pt x="143" y="205"/>
                    <a:pt x="207" y="1"/>
                    <a:pt x="1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5"/>
            <p:cNvSpPr/>
            <p:nvPr/>
          </p:nvSpPr>
          <p:spPr>
            <a:xfrm>
              <a:off x="1286344" y="3362209"/>
              <a:ext cx="14933" cy="20198"/>
            </a:xfrm>
            <a:custGeom>
              <a:avLst/>
              <a:gdLst/>
              <a:ahLst/>
              <a:cxnLst/>
              <a:rect l="l" t="t" r="r" b="b"/>
              <a:pathLst>
                <a:path w="173" h="234" extrusionOk="0">
                  <a:moveTo>
                    <a:pt x="46" y="0"/>
                  </a:moveTo>
                  <a:cubicBezTo>
                    <a:pt x="32" y="0"/>
                    <a:pt x="16" y="4"/>
                    <a:pt x="1" y="11"/>
                  </a:cubicBezTo>
                  <a:cubicBezTo>
                    <a:pt x="87" y="40"/>
                    <a:pt x="115" y="183"/>
                    <a:pt x="29" y="212"/>
                  </a:cubicBezTo>
                  <a:cubicBezTo>
                    <a:pt x="44" y="226"/>
                    <a:pt x="58" y="233"/>
                    <a:pt x="69" y="233"/>
                  </a:cubicBezTo>
                  <a:cubicBezTo>
                    <a:pt x="80" y="233"/>
                    <a:pt x="87" y="226"/>
                    <a:pt x="87" y="212"/>
                  </a:cubicBezTo>
                  <a:cubicBezTo>
                    <a:pt x="173" y="183"/>
                    <a:pt x="173" y="126"/>
                    <a:pt x="144" y="69"/>
                  </a:cubicBezTo>
                  <a:cubicBezTo>
                    <a:pt x="123" y="27"/>
                    <a:pt x="87"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5"/>
            <p:cNvSpPr/>
            <p:nvPr/>
          </p:nvSpPr>
          <p:spPr>
            <a:xfrm>
              <a:off x="3460237" y="1876003"/>
              <a:ext cx="274317" cy="247127"/>
            </a:xfrm>
            <a:custGeom>
              <a:avLst/>
              <a:gdLst/>
              <a:ahLst/>
              <a:cxnLst/>
              <a:rect l="l" t="t" r="r" b="b"/>
              <a:pathLst>
                <a:path w="3178" h="2863" extrusionOk="0">
                  <a:moveTo>
                    <a:pt x="3149" y="2720"/>
                  </a:moveTo>
                  <a:cubicBezTo>
                    <a:pt x="3149" y="2720"/>
                    <a:pt x="3177" y="1890"/>
                    <a:pt x="1890" y="945"/>
                  </a:cubicBezTo>
                  <a:cubicBezTo>
                    <a:pt x="573" y="1"/>
                    <a:pt x="287" y="2433"/>
                    <a:pt x="287" y="2433"/>
                  </a:cubicBezTo>
                  <a:cubicBezTo>
                    <a:pt x="287" y="2433"/>
                    <a:pt x="1" y="2863"/>
                    <a:pt x="3149" y="27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5"/>
            <p:cNvSpPr/>
            <p:nvPr/>
          </p:nvSpPr>
          <p:spPr>
            <a:xfrm>
              <a:off x="3466797" y="1952566"/>
              <a:ext cx="265254" cy="160723"/>
            </a:xfrm>
            <a:custGeom>
              <a:avLst/>
              <a:gdLst/>
              <a:ahLst/>
              <a:cxnLst/>
              <a:rect l="l" t="t" r="r" b="b"/>
              <a:pathLst>
                <a:path w="3073" h="1862" extrusionOk="0">
                  <a:moveTo>
                    <a:pt x="841" y="1"/>
                  </a:moveTo>
                  <a:lnTo>
                    <a:pt x="841" y="1"/>
                  </a:lnTo>
                  <a:cubicBezTo>
                    <a:pt x="354" y="430"/>
                    <a:pt x="211" y="1546"/>
                    <a:pt x="211" y="1546"/>
                  </a:cubicBezTo>
                  <a:cubicBezTo>
                    <a:pt x="211" y="1546"/>
                    <a:pt x="1" y="1862"/>
                    <a:pt x="1923" y="1862"/>
                  </a:cubicBezTo>
                  <a:cubicBezTo>
                    <a:pt x="2243" y="1862"/>
                    <a:pt x="2623" y="1853"/>
                    <a:pt x="3073" y="1833"/>
                  </a:cubicBezTo>
                  <a:cubicBezTo>
                    <a:pt x="3073" y="1747"/>
                    <a:pt x="3044" y="1689"/>
                    <a:pt x="3044" y="1632"/>
                  </a:cubicBezTo>
                  <a:cubicBezTo>
                    <a:pt x="2679" y="1646"/>
                    <a:pt x="2364" y="1653"/>
                    <a:pt x="2092" y="1653"/>
                  </a:cubicBezTo>
                  <a:cubicBezTo>
                    <a:pt x="185" y="1653"/>
                    <a:pt x="383" y="1346"/>
                    <a:pt x="383" y="1346"/>
                  </a:cubicBezTo>
                  <a:cubicBezTo>
                    <a:pt x="440" y="859"/>
                    <a:pt x="583" y="430"/>
                    <a:pt x="8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5"/>
            <p:cNvSpPr/>
            <p:nvPr/>
          </p:nvSpPr>
          <p:spPr>
            <a:xfrm>
              <a:off x="3675166" y="1883426"/>
              <a:ext cx="239704" cy="234784"/>
            </a:xfrm>
            <a:custGeom>
              <a:avLst/>
              <a:gdLst/>
              <a:ahLst/>
              <a:cxnLst/>
              <a:rect l="l" t="t" r="r" b="b"/>
              <a:pathLst>
                <a:path w="2777" h="2720" extrusionOk="0">
                  <a:moveTo>
                    <a:pt x="716" y="2605"/>
                  </a:moveTo>
                  <a:cubicBezTo>
                    <a:pt x="716" y="2605"/>
                    <a:pt x="1" y="1689"/>
                    <a:pt x="144" y="745"/>
                  </a:cubicBezTo>
                  <a:cubicBezTo>
                    <a:pt x="144" y="745"/>
                    <a:pt x="258" y="258"/>
                    <a:pt x="659" y="201"/>
                  </a:cubicBezTo>
                  <a:cubicBezTo>
                    <a:pt x="859" y="144"/>
                    <a:pt x="1060" y="115"/>
                    <a:pt x="1260" y="58"/>
                  </a:cubicBezTo>
                  <a:cubicBezTo>
                    <a:pt x="1489" y="1"/>
                    <a:pt x="1775" y="1"/>
                    <a:pt x="2004" y="86"/>
                  </a:cubicBezTo>
                  <a:cubicBezTo>
                    <a:pt x="2090" y="115"/>
                    <a:pt x="2176" y="144"/>
                    <a:pt x="2262" y="172"/>
                  </a:cubicBezTo>
                  <a:cubicBezTo>
                    <a:pt x="2462" y="201"/>
                    <a:pt x="2777" y="315"/>
                    <a:pt x="2576" y="573"/>
                  </a:cubicBezTo>
                  <a:cubicBezTo>
                    <a:pt x="2033" y="1031"/>
                    <a:pt x="1603" y="1575"/>
                    <a:pt x="1288" y="2176"/>
                  </a:cubicBezTo>
                  <a:lnTo>
                    <a:pt x="859" y="271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5"/>
            <p:cNvSpPr/>
            <p:nvPr/>
          </p:nvSpPr>
          <p:spPr>
            <a:xfrm>
              <a:off x="3731963" y="1900690"/>
              <a:ext cx="180490" cy="217520"/>
            </a:xfrm>
            <a:custGeom>
              <a:avLst/>
              <a:gdLst/>
              <a:ahLst/>
              <a:cxnLst/>
              <a:rect l="l" t="t" r="r" b="b"/>
              <a:pathLst>
                <a:path w="2091" h="2520" extrusionOk="0">
                  <a:moveTo>
                    <a:pt x="1689" y="1"/>
                  </a:moveTo>
                  <a:lnTo>
                    <a:pt x="1689" y="1"/>
                  </a:lnTo>
                  <a:cubicBezTo>
                    <a:pt x="1775" y="58"/>
                    <a:pt x="1775" y="144"/>
                    <a:pt x="1689" y="258"/>
                  </a:cubicBezTo>
                  <a:cubicBezTo>
                    <a:pt x="1146" y="688"/>
                    <a:pt x="716" y="1231"/>
                    <a:pt x="402" y="1861"/>
                  </a:cubicBezTo>
                  <a:lnTo>
                    <a:pt x="1" y="2348"/>
                  </a:lnTo>
                  <a:lnTo>
                    <a:pt x="58" y="2405"/>
                  </a:lnTo>
                  <a:lnTo>
                    <a:pt x="201" y="2519"/>
                  </a:lnTo>
                  <a:lnTo>
                    <a:pt x="630" y="1976"/>
                  </a:lnTo>
                  <a:cubicBezTo>
                    <a:pt x="945" y="1375"/>
                    <a:pt x="1375" y="831"/>
                    <a:pt x="1918" y="373"/>
                  </a:cubicBezTo>
                  <a:cubicBezTo>
                    <a:pt x="2090" y="173"/>
                    <a:pt x="1890" y="29"/>
                    <a:pt x="1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5"/>
            <p:cNvSpPr/>
            <p:nvPr/>
          </p:nvSpPr>
          <p:spPr>
            <a:xfrm>
              <a:off x="3746810" y="2019289"/>
              <a:ext cx="286660" cy="215017"/>
            </a:xfrm>
            <a:custGeom>
              <a:avLst/>
              <a:gdLst/>
              <a:ahLst/>
              <a:cxnLst/>
              <a:rect l="l" t="t" r="r" b="b"/>
              <a:pathLst>
                <a:path w="3321" h="2491" extrusionOk="0">
                  <a:moveTo>
                    <a:pt x="630" y="1718"/>
                  </a:moveTo>
                  <a:cubicBezTo>
                    <a:pt x="630" y="1718"/>
                    <a:pt x="2147" y="2490"/>
                    <a:pt x="2748" y="2204"/>
                  </a:cubicBezTo>
                  <a:cubicBezTo>
                    <a:pt x="3320" y="1918"/>
                    <a:pt x="2891" y="201"/>
                    <a:pt x="2004" y="115"/>
                  </a:cubicBezTo>
                  <a:cubicBezTo>
                    <a:pt x="1145" y="1"/>
                    <a:pt x="344" y="430"/>
                    <a:pt x="1" y="12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5"/>
            <p:cNvSpPr/>
            <p:nvPr/>
          </p:nvSpPr>
          <p:spPr>
            <a:xfrm>
              <a:off x="3746810" y="2110699"/>
              <a:ext cx="261974" cy="104358"/>
            </a:xfrm>
            <a:custGeom>
              <a:avLst/>
              <a:gdLst/>
              <a:ahLst/>
              <a:cxnLst/>
              <a:rect l="l" t="t" r="r" b="b"/>
              <a:pathLst>
                <a:path w="3035" h="1209" extrusionOk="0">
                  <a:moveTo>
                    <a:pt x="86" y="1"/>
                  </a:moveTo>
                  <a:lnTo>
                    <a:pt x="1" y="144"/>
                  </a:lnTo>
                  <a:lnTo>
                    <a:pt x="630" y="659"/>
                  </a:lnTo>
                  <a:cubicBezTo>
                    <a:pt x="630" y="659"/>
                    <a:pt x="1710" y="1209"/>
                    <a:pt x="2408" y="1209"/>
                  </a:cubicBezTo>
                  <a:cubicBezTo>
                    <a:pt x="2538" y="1209"/>
                    <a:pt x="2654" y="1190"/>
                    <a:pt x="2748" y="1145"/>
                  </a:cubicBezTo>
                  <a:cubicBezTo>
                    <a:pt x="2948" y="1059"/>
                    <a:pt x="3034" y="773"/>
                    <a:pt x="3006" y="430"/>
                  </a:cubicBezTo>
                  <a:lnTo>
                    <a:pt x="3006" y="430"/>
                  </a:lnTo>
                  <a:cubicBezTo>
                    <a:pt x="3006" y="630"/>
                    <a:pt x="2920" y="830"/>
                    <a:pt x="2748" y="945"/>
                  </a:cubicBezTo>
                  <a:cubicBezTo>
                    <a:pt x="2659" y="983"/>
                    <a:pt x="2551" y="999"/>
                    <a:pt x="2430" y="999"/>
                  </a:cubicBezTo>
                  <a:cubicBezTo>
                    <a:pt x="1732" y="999"/>
                    <a:pt x="630" y="458"/>
                    <a:pt x="630" y="458"/>
                  </a:cubicBezTo>
                  <a:lnTo>
                    <a:pt x="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3630713" y="2120539"/>
              <a:ext cx="239704" cy="274317"/>
            </a:xfrm>
            <a:custGeom>
              <a:avLst/>
              <a:gdLst/>
              <a:ahLst/>
              <a:cxnLst/>
              <a:rect l="l" t="t" r="r" b="b"/>
              <a:pathLst>
                <a:path w="2777" h="3178" extrusionOk="0">
                  <a:moveTo>
                    <a:pt x="1231" y="30"/>
                  </a:moveTo>
                  <a:cubicBezTo>
                    <a:pt x="1231" y="30"/>
                    <a:pt x="0" y="1031"/>
                    <a:pt x="487" y="2205"/>
                  </a:cubicBezTo>
                  <a:cubicBezTo>
                    <a:pt x="716" y="2863"/>
                    <a:pt x="1489" y="3178"/>
                    <a:pt x="2118" y="2892"/>
                  </a:cubicBezTo>
                  <a:cubicBezTo>
                    <a:pt x="2462" y="2634"/>
                    <a:pt x="2691" y="2262"/>
                    <a:pt x="2748" y="1861"/>
                  </a:cubicBezTo>
                  <a:cubicBezTo>
                    <a:pt x="2777" y="1718"/>
                    <a:pt x="2719" y="1575"/>
                    <a:pt x="2633" y="1432"/>
                  </a:cubicBezTo>
                  <a:cubicBezTo>
                    <a:pt x="2462" y="1174"/>
                    <a:pt x="2118" y="659"/>
                    <a:pt x="1975" y="373"/>
                  </a:cubicBezTo>
                  <a:cubicBezTo>
                    <a:pt x="1803" y="115"/>
                    <a:pt x="1517" y="1"/>
                    <a:pt x="1231"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5"/>
            <p:cNvSpPr/>
            <p:nvPr/>
          </p:nvSpPr>
          <p:spPr>
            <a:xfrm>
              <a:off x="3638137" y="2127962"/>
              <a:ext cx="200170" cy="251357"/>
            </a:xfrm>
            <a:custGeom>
              <a:avLst/>
              <a:gdLst/>
              <a:ahLst/>
              <a:cxnLst/>
              <a:rect l="l" t="t" r="r" b="b"/>
              <a:pathLst>
                <a:path w="2319" h="2912" extrusionOk="0">
                  <a:moveTo>
                    <a:pt x="1088" y="1"/>
                  </a:moveTo>
                  <a:cubicBezTo>
                    <a:pt x="830" y="230"/>
                    <a:pt x="0" y="1117"/>
                    <a:pt x="401" y="2119"/>
                  </a:cubicBezTo>
                  <a:cubicBezTo>
                    <a:pt x="572" y="2611"/>
                    <a:pt x="1048" y="2912"/>
                    <a:pt x="1541" y="2912"/>
                  </a:cubicBezTo>
                  <a:cubicBezTo>
                    <a:pt x="1706" y="2912"/>
                    <a:pt x="1874" y="2878"/>
                    <a:pt x="2032" y="2806"/>
                  </a:cubicBezTo>
                  <a:cubicBezTo>
                    <a:pt x="2118" y="2720"/>
                    <a:pt x="2233" y="2634"/>
                    <a:pt x="2318" y="2548"/>
                  </a:cubicBezTo>
                  <a:lnTo>
                    <a:pt x="2318" y="2548"/>
                  </a:lnTo>
                  <a:cubicBezTo>
                    <a:pt x="2290" y="2577"/>
                    <a:pt x="2233" y="2605"/>
                    <a:pt x="2204" y="2634"/>
                  </a:cubicBezTo>
                  <a:cubicBezTo>
                    <a:pt x="2046" y="2706"/>
                    <a:pt x="1878" y="2740"/>
                    <a:pt x="1712" y="2740"/>
                  </a:cubicBezTo>
                  <a:cubicBezTo>
                    <a:pt x="1220" y="2740"/>
                    <a:pt x="744" y="2440"/>
                    <a:pt x="573" y="1947"/>
                  </a:cubicBezTo>
                  <a:cubicBezTo>
                    <a:pt x="229" y="1117"/>
                    <a:pt x="744" y="373"/>
                    <a:pt x="1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5"/>
            <p:cNvSpPr/>
            <p:nvPr/>
          </p:nvSpPr>
          <p:spPr>
            <a:xfrm>
              <a:off x="3470164" y="2061326"/>
              <a:ext cx="261887" cy="239704"/>
            </a:xfrm>
            <a:custGeom>
              <a:avLst/>
              <a:gdLst/>
              <a:ahLst/>
              <a:cxnLst/>
              <a:rect l="l" t="t" r="r" b="b"/>
              <a:pathLst>
                <a:path w="3034" h="2777" extrusionOk="0">
                  <a:moveTo>
                    <a:pt x="3034" y="658"/>
                  </a:moveTo>
                  <a:cubicBezTo>
                    <a:pt x="3034" y="658"/>
                    <a:pt x="1403" y="0"/>
                    <a:pt x="458" y="830"/>
                  </a:cubicBezTo>
                  <a:cubicBezTo>
                    <a:pt x="115" y="1116"/>
                    <a:pt x="0" y="1574"/>
                    <a:pt x="115" y="2003"/>
                  </a:cubicBezTo>
                  <a:cubicBezTo>
                    <a:pt x="229" y="2318"/>
                    <a:pt x="515" y="2633"/>
                    <a:pt x="1174" y="2690"/>
                  </a:cubicBezTo>
                  <a:cubicBezTo>
                    <a:pt x="2547" y="2776"/>
                    <a:pt x="2118" y="1231"/>
                    <a:pt x="3034" y="6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5"/>
            <p:cNvSpPr/>
            <p:nvPr/>
          </p:nvSpPr>
          <p:spPr>
            <a:xfrm>
              <a:off x="3470164" y="2096716"/>
              <a:ext cx="261887" cy="186964"/>
            </a:xfrm>
            <a:custGeom>
              <a:avLst/>
              <a:gdLst/>
              <a:ahLst/>
              <a:cxnLst/>
              <a:rect l="l" t="t" r="r" b="b"/>
              <a:pathLst>
                <a:path w="3034" h="2166" extrusionOk="0">
                  <a:moveTo>
                    <a:pt x="1728" y="1"/>
                  </a:moveTo>
                  <a:cubicBezTo>
                    <a:pt x="1291" y="1"/>
                    <a:pt x="823" y="99"/>
                    <a:pt x="458" y="420"/>
                  </a:cubicBezTo>
                  <a:cubicBezTo>
                    <a:pt x="115" y="706"/>
                    <a:pt x="0" y="1164"/>
                    <a:pt x="115" y="1593"/>
                  </a:cubicBezTo>
                  <a:cubicBezTo>
                    <a:pt x="201" y="1851"/>
                    <a:pt x="401" y="2051"/>
                    <a:pt x="658" y="2166"/>
                  </a:cubicBezTo>
                  <a:cubicBezTo>
                    <a:pt x="515" y="2051"/>
                    <a:pt x="401" y="1880"/>
                    <a:pt x="344" y="1737"/>
                  </a:cubicBezTo>
                  <a:cubicBezTo>
                    <a:pt x="201" y="1307"/>
                    <a:pt x="344" y="849"/>
                    <a:pt x="658" y="563"/>
                  </a:cubicBezTo>
                  <a:cubicBezTo>
                    <a:pt x="1037" y="230"/>
                    <a:pt x="1519" y="129"/>
                    <a:pt x="1966" y="129"/>
                  </a:cubicBezTo>
                  <a:cubicBezTo>
                    <a:pt x="2364" y="129"/>
                    <a:pt x="2734" y="210"/>
                    <a:pt x="2977" y="277"/>
                  </a:cubicBezTo>
                  <a:lnTo>
                    <a:pt x="3034" y="248"/>
                  </a:lnTo>
                  <a:cubicBezTo>
                    <a:pt x="3034" y="248"/>
                    <a:pt x="2420" y="1"/>
                    <a:pt x="1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5"/>
            <p:cNvSpPr/>
            <p:nvPr/>
          </p:nvSpPr>
          <p:spPr>
            <a:xfrm>
              <a:off x="3640553" y="2036553"/>
              <a:ext cx="173067" cy="153300"/>
            </a:xfrm>
            <a:custGeom>
              <a:avLst/>
              <a:gdLst/>
              <a:ahLst/>
              <a:cxnLst/>
              <a:rect l="l" t="t" r="r" b="b"/>
              <a:pathLst>
                <a:path w="2005" h="1776" extrusionOk="0">
                  <a:moveTo>
                    <a:pt x="1174" y="1"/>
                  </a:moveTo>
                  <a:cubicBezTo>
                    <a:pt x="1174" y="1"/>
                    <a:pt x="774" y="58"/>
                    <a:pt x="945" y="659"/>
                  </a:cubicBezTo>
                  <a:cubicBezTo>
                    <a:pt x="945" y="659"/>
                    <a:pt x="688" y="58"/>
                    <a:pt x="344" y="459"/>
                  </a:cubicBezTo>
                  <a:cubicBezTo>
                    <a:pt x="1" y="860"/>
                    <a:pt x="745" y="917"/>
                    <a:pt x="745" y="917"/>
                  </a:cubicBezTo>
                  <a:cubicBezTo>
                    <a:pt x="745" y="917"/>
                    <a:pt x="287" y="917"/>
                    <a:pt x="316" y="1146"/>
                  </a:cubicBezTo>
                  <a:cubicBezTo>
                    <a:pt x="344" y="1375"/>
                    <a:pt x="688" y="1575"/>
                    <a:pt x="1031" y="1031"/>
                  </a:cubicBezTo>
                  <a:cubicBezTo>
                    <a:pt x="1031" y="1031"/>
                    <a:pt x="688" y="1518"/>
                    <a:pt x="1117" y="1632"/>
                  </a:cubicBezTo>
                  <a:cubicBezTo>
                    <a:pt x="1546" y="1775"/>
                    <a:pt x="1489" y="1146"/>
                    <a:pt x="1260" y="917"/>
                  </a:cubicBezTo>
                  <a:cubicBezTo>
                    <a:pt x="1260" y="917"/>
                    <a:pt x="1518" y="1260"/>
                    <a:pt x="1747" y="1003"/>
                  </a:cubicBezTo>
                  <a:cubicBezTo>
                    <a:pt x="2004" y="745"/>
                    <a:pt x="1747" y="373"/>
                    <a:pt x="1403" y="602"/>
                  </a:cubicBezTo>
                  <a:cubicBezTo>
                    <a:pt x="1403" y="602"/>
                    <a:pt x="1546" y="115"/>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5"/>
            <p:cNvSpPr/>
            <p:nvPr/>
          </p:nvSpPr>
          <p:spPr>
            <a:xfrm>
              <a:off x="3647977" y="2064260"/>
              <a:ext cx="69313" cy="51445"/>
            </a:xfrm>
            <a:custGeom>
              <a:avLst/>
              <a:gdLst/>
              <a:ahLst/>
              <a:cxnLst/>
              <a:rect l="l" t="t" r="r" b="b"/>
              <a:pathLst>
                <a:path w="803" h="596" extrusionOk="0">
                  <a:moveTo>
                    <a:pt x="485" y="1"/>
                  </a:moveTo>
                  <a:cubicBezTo>
                    <a:pt x="415" y="1"/>
                    <a:pt x="338" y="38"/>
                    <a:pt x="258" y="138"/>
                  </a:cubicBezTo>
                  <a:cubicBezTo>
                    <a:pt x="1" y="424"/>
                    <a:pt x="459" y="567"/>
                    <a:pt x="602" y="596"/>
                  </a:cubicBezTo>
                  <a:lnTo>
                    <a:pt x="688" y="596"/>
                  </a:lnTo>
                  <a:cubicBezTo>
                    <a:pt x="688" y="596"/>
                    <a:pt x="58" y="539"/>
                    <a:pt x="344" y="195"/>
                  </a:cubicBezTo>
                  <a:cubicBezTo>
                    <a:pt x="421" y="96"/>
                    <a:pt x="489" y="61"/>
                    <a:pt x="551" y="61"/>
                  </a:cubicBezTo>
                  <a:cubicBezTo>
                    <a:pt x="650" y="61"/>
                    <a:pt x="732" y="153"/>
                    <a:pt x="802" y="224"/>
                  </a:cubicBezTo>
                  <a:cubicBezTo>
                    <a:pt x="728" y="130"/>
                    <a:pt x="617" y="1"/>
                    <a:pt x="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5"/>
            <p:cNvSpPr/>
            <p:nvPr/>
          </p:nvSpPr>
          <p:spPr>
            <a:xfrm>
              <a:off x="3667743" y="2115619"/>
              <a:ext cx="61890" cy="39361"/>
            </a:xfrm>
            <a:custGeom>
              <a:avLst/>
              <a:gdLst/>
              <a:ahLst/>
              <a:cxnLst/>
              <a:rect l="l" t="t" r="r" b="b"/>
              <a:pathLst>
                <a:path w="717" h="456" extrusionOk="0">
                  <a:moveTo>
                    <a:pt x="716" y="115"/>
                  </a:moveTo>
                  <a:cubicBezTo>
                    <a:pt x="705" y="126"/>
                    <a:pt x="698" y="138"/>
                    <a:pt x="692" y="149"/>
                  </a:cubicBezTo>
                  <a:lnTo>
                    <a:pt x="692" y="149"/>
                  </a:lnTo>
                  <a:cubicBezTo>
                    <a:pt x="700" y="138"/>
                    <a:pt x="708" y="127"/>
                    <a:pt x="716" y="115"/>
                  </a:cubicBezTo>
                  <a:close/>
                  <a:moveTo>
                    <a:pt x="287" y="1"/>
                  </a:moveTo>
                  <a:lnTo>
                    <a:pt x="287" y="1"/>
                  </a:lnTo>
                  <a:cubicBezTo>
                    <a:pt x="172" y="29"/>
                    <a:pt x="1" y="87"/>
                    <a:pt x="1" y="230"/>
                  </a:cubicBezTo>
                  <a:cubicBezTo>
                    <a:pt x="17" y="343"/>
                    <a:pt x="124" y="456"/>
                    <a:pt x="271" y="456"/>
                  </a:cubicBezTo>
                  <a:cubicBezTo>
                    <a:pt x="385" y="456"/>
                    <a:pt x="522" y="388"/>
                    <a:pt x="659" y="201"/>
                  </a:cubicBezTo>
                  <a:cubicBezTo>
                    <a:pt x="676" y="184"/>
                    <a:pt x="683" y="166"/>
                    <a:pt x="692" y="149"/>
                  </a:cubicBezTo>
                  <a:lnTo>
                    <a:pt x="692" y="149"/>
                  </a:lnTo>
                  <a:cubicBezTo>
                    <a:pt x="557" y="332"/>
                    <a:pt x="429" y="396"/>
                    <a:pt x="325" y="396"/>
                  </a:cubicBezTo>
                  <a:cubicBezTo>
                    <a:pt x="194" y="396"/>
                    <a:pt x="102" y="294"/>
                    <a:pt x="87" y="201"/>
                  </a:cubicBezTo>
                  <a:cubicBezTo>
                    <a:pt x="87" y="87"/>
                    <a:pt x="201" y="29"/>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3717462" y="2118122"/>
              <a:ext cx="52913" cy="61372"/>
            </a:xfrm>
            <a:custGeom>
              <a:avLst/>
              <a:gdLst/>
              <a:ahLst/>
              <a:cxnLst/>
              <a:rect l="l" t="t" r="r" b="b"/>
              <a:pathLst>
                <a:path w="613" h="711" extrusionOk="0">
                  <a:moveTo>
                    <a:pt x="54" y="258"/>
                  </a:moveTo>
                  <a:cubicBezTo>
                    <a:pt x="29" y="300"/>
                    <a:pt x="19" y="345"/>
                    <a:pt x="21" y="388"/>
                  </a:cubicBezTo>
                  <a:lnTo>
                    <a:pt x="21" y="388"/>
                  </a:lnTo>
                  <a:cubicBezTo>
                    <a:pt x="28" y="345"/>
                    <a:pt x="40" y="300"/>
                    <a:pt x="54" y="258"/>
                  </a:cubicBezTo>
                  <a:close/>
                  <a:moveTo>
                    <a:pt x="341" y="0"/>
                  </a:moveTo>
                  <a:cubicBezTo>
                    <a:pt x="495" y="181"/>
                    <a:pt x="580" y="618"/>
                    <a:pt x="323" y="618"/>
                  </a:cubicBezTo>
                  <a:cubicBezTo>
                    <a:pt x="295" y="618"/>
                    <a:pt x="263" y="613"/>
                    <a:pt x="226" y="601"/>
                  </a:cubicBezTo>
                  <a:cubicBezTo>
                    <a:pt x="105" y="581"/>
                    <a:pt x="27" y="490"/>
                    <a:pt x="21" y="388"/>
                  </a:cubicBezTo>
                  <a:lnTo>
                    <a:pt x="21" y="388"/>
                  </a:lnTo>
                  <a:cubicBezTo>
                    <a:pt x="0" y="520"/>
                    <a:pt x="32" y="644"/>
                    <a:pt x="226" y="687"/>
                  </a:cubicBezTo>
                  <a:cubicBezTo>
                    <a:pt x="271" y="703"/>
                    <a:pt x="311" y="711"/>
                    <a:pt x="345" y="711"/>
                  </a:cubicBezTo>
                  <a:cubicBezTo>
                    <a:pt x="612" y="711"/>
                    <a:pt x="550" y="257"/>
                    <a:pt x="398" y="29"/>
                  </a:cubicBezTo>
                  <a:cubicBezTo>
                    <a:pt x="398" y="29"/>
                    <a:pt x="36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3712801" y="2034136"/>
              <a:ext cx="96158" cy="96762"/>
            </a:xfrm>
            <a:custGeom>
              <a:avLst/>
              <a:gdLst/>
              <a:ahLst/>
              <a:cxnLst/>
              <a:rect l="l" t="t" r="r" b="b"/>
              <a:pathLst>
                <a:path w="1114" h="1121" extrusionOk="0">
                  <a:moveTo>
                    <a:pt x="77" y="526"/>
                  </a:moveTo>
                  <a:lnTo>
                    <a:pt x="77" y="526"/>
                  </a:lnTo>
                  <a:cubicBezTo>
                    <a:pt x="82" y="574"/>
                    <a:pt x="92" y="628"/>
                    <a:pt x="108" y="687"/>
                  </a:cubicBezTo>
                  <a:cubicBezTo>
                    <a:pt x="108" y="687"/>
                    <a:pt x="108" y="659"/>
                    <a:pt x="108" y="659"/>
                  </a:cubicBezTo>
                  <a:cubicBezTo>
                    <a:pt x="94" y="611"/>
                    <a:pt x="84" y="567"/>
                    <a:pt x="77" y="526"/>
                  </a:cubicBezTo>
                  <a:close/>
                  <a:moveTo>
                    <a:pt x="337" y="0"/>
                  </a:moveTo>
                  <a:cubicBezTo>
                    <a:pt x="337" y="0"/>
                    <a:pt x="0" y="73"/>
                    <a:pt x="77" y="526"/>
                  </a:cubicBezTo>
                  <a:lnTo>
                    <a:pt x="77" y="526"/>
                  </a:lnTo>
                  <a:cubicBezTo>
                    <a:pt x="40" y="160"/>
                    <a:pt x="309" y="115"/>
                    <a:pt x="309" y="115"/>
                  </a:cubicBezTo>
                  <a:cubicBezTo>
                    <a:pt x="681" y="229"/>
                    <a:pt x="538" y="659"/>
                    <a:pt x="538" y="659"/>
                  </a:cubicBezTo>
                  <a:cubicBezTo>
                    <a:pt x="608" y="614"/>
                    <a:pt x="673" y="595"/>
                    <a:pt x="728" y="595"/>
                  </a:cubicBezTo>
                  <a:cubicBezTo>
                    <a:pt x="921" y="595"/>
                    <a:pt x="1002" y="824"/>
                    <a:pt x="824" y="1002"/>
                  </a:cubicBezTo>
                  <a:cubicBezTo>
                    <a:pt x="787" y="1057"/>
                    <a:pt x="714" y="1089"/>
                    <a:pt x="636" y="1089"/>
                  </a:cubicBezTo>
                  <a:cubicBezTo>
                    <a:pt x="594" y="1089"/>
                    <a:pt x="550" y="1079"/>
                    <a:pt x="509" y="1059"/>
                  </a:cubicBezTo>
                  <a:lnTo>
                    <a:pt x="509" y="1059"/>
                  </a:lnTo>
                  <a:cubicBezTo>
                    <a:pt x="562" y="1099"/>
                    <a:pt x="634" y="1120"/>
                    <a:pt x="704" y="1120"/>
                  </a:cubicBezTo>
                  <a:cubicBezTo>
                    <a:pt x="785" y="1120"/>
                    <a:pt x="864" y="1092"/>
                    <a:pt x="910" y="1031"/>
                  </a:cubicBezTo>
                  <a:cubicBezTo>
                    <a:pt x="1113" y="827"/>
                    <a:pt x="995" y="570"/>
                    <a:pt x="767" y="570"/>
                  </a:cubicBezTo>
                  <a:cubicBezTo>
                    <a:pt x="707" y="570"/>
                    <a:pt x="638" y="588"/>
                    <a:pt x="566" y="630"/>
                  </a:cubicBezTo>
                  <a:cubicBezTo>
                    <a:pt x="566" y="630"/>
                    <a:pt x="709" y="143"/>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18454" y="3380422"/>
              <a:ext cx="234784" cy="210097"/>
            </a:xfrm>
            <a:custGeom>
              <a:avLst/>
              <a:gdLst/>
              <a:ahLst/>
              <a:cxnLst/>
              <a:rect l="l" t="t" r="r" b="b"/>
              <a:pathLst>
                <a:path w="2720" h="2434" extrusionOk="0">
                  <a:moveTo>
                    <a:pt x="2691" y="2290"/>
                  </a:moveTo>
                  <a:cubicBezTo>
                    <a:pt x="2691" y="2290"/>
                    <a:pt x="2720" y="1575"/>
                    <a:pt x="1632" y="802"/>
                  </a:cubicBezTo>
                  <a:cubicBezTo>
                    <a:pt x="516" y="1"/>
                    <a:pt x="258" y="2061"/>
                    <a:pt x="258" y="2061"/>
                  </a:cubicBezTo>
                  <a:cubicBezTo>
                    <a:pt x="258" y="2061"/>
                    <a:pt x="1" y="2433"/>
                    <a:pt x="2691" y="22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323719" y="3444642"/>
              <a:ext cx="227101" cy="135518"/>
            </a:xfrm>
            <a:custGeom>
              <a:avLst/>
              <a:gdLst/>
              <a:ahLst/>
              <a:cxnLst/>
              <a:rect l="l" t="t" r="r" b="b"/>
              <a:pathLst>
                <a:path w="2631" h="1570" extrusionOk="0">
                  <a:moveTo>
                    <a:pt x="713" y="1"/>
                  </a:moveTo>
                  <a:cubicBezTo>
                    <a:pt x="283" y="344"/>
                    <a:pt x="169" y="1317"/>
                    <a:pt x="169" y="1317"/>
                  </a:cubicBezTo>
                  <a:cubicBezTo>
                    <a:pt x="169" y="1317"/>
                    <a:pt x="1" y="1570"/>
                    <a:pt x="1647" y="1570"/>
                  </a:cubicBezTo>
                  <a:cubicBezTo>
                    <a:pt x="1921" y="1570"/>
                    <a:pt x="2246" y="1563"/>
                    <a:pt x="2630" y="1546"/>
                  </a:cubicBezTo>
                  <a:cubicBezTo>
                    <a:pt x="2630" y="1489"/>
                    <a:pt x="2630" y="1432"/>
                    <a:pt x="2601" y="1403"/>
                  </a:cubicBezTo>
                  <a:cubicBezTo>
                    <a:pt x="2325" y="1413"/>
                    <a:pt x="2082" y="1417"/>
                    <a:pt x="1868" y="1417"/>
                  </a:cubicBezTo>
                  <a:cubicBezTo>
                    <a:pt x="160" y="1417"/>
                    <a:pt x="341" y="1146"/>
                    <a:pt x="341" y="1146"/>
                  </a:cubicBezTo>
                  <a:cubicBezTo>
                    <a:pt x="369" y="745"/>
                    <a:pt x="512" y="344"/>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511200" y="3382925"/>
              <a:ext cx="197667" cy="202673"/>
            </a:xfrm>
            <a:custGeom>
              <a:avLst/>
              <a:gdLst/>
              <a:ahLst/>
              <a:cxnLst/>
              <a:rect l="l" t="t" r="r" b="b"/>
              <a:pathLst>
                <a:path w="2290" h="2348" extrusionOk="0">
                  <a:moveTo>
                    <a:pt x="515" y="2261"/>
                  </a:moveTo>
                  <a:cubicBezTo>
                    <a:pt x="172" y="1803"/>
                    <a:pt x="0" y="1231"/>
                    <a:pt x="29" y="659"/>
                  </a:cubicBezTo>
                  <a:cubicBezTo>
                    <a:pt x="29" y="659"/>
                    <a:pt x="115" y="258"/>
                    <a:pt x="458" y="172"/>
                  </a:cubicBezTo>
                  <a:cubicBezTo>
                    <a:pt x="630" y="144"/>
                    <a:pt x="802" y="115"/>
                    <a:pt x="973" y="58"/>
                  </a:cubicBezTo>
                  <a:cubicBezTo>
                    <a:pt x="1174" y="0"/>
                    <a:pt x="1403" y="29"/>
                    <a:pt x="1631" y="115"/>
                  </a:cubicBezTo>
                  <a:cubicBezTo>
                    <a:pt x="1689" y="115"/>
                    <a:pt x="1775" y="144"/>
                    <a:pt x="1832" y="144"/>
                  </a:cubicBezTo>
                  <a:cubicBezTo>
                    <a:pt x="2004" y="201"/>
                    <a:pt x="2290" y="287"/>
                    <a:pt x="2089" y="516"/>
                  </a:cubicBezTo>
                  <a:cubicBezTo>
                    <a:pt x="1660" y="888"/>
                    <a:pt x="1288" y="1374"/>
                    <a:pt x="1002" y="1889"/>
                  </a:cubicBezTo>
                  <a:lnTo>
                    <a:pt x="658" y="234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553150" y="3397772"/>
              <a:ext cx="153300" cy="187827"/>
            </a:xfrm>
            <a:custGeom>
              <a:avLst/>
              <a:gdLst/>
              <a:ahLst/>
              <a:cxnLst/>
              <a:rect l="l" t="t" r="r" b="b"/>
              <a:pathLst>
                <a:path w="1776" h="2176" extrusionOk="0">
                  <a:moveTo>
                    <a:pt x="1432" y="0"/>
                  </a:moveTo>
                  <a:lnTo>
                    <a:pt x="1432" y="0"/>
                  </a:lnTo>
                  <a:cubicBezTo>
                    <a:pt x="1489" y="57"/>
                    <a:pt x="1489" y="143"/>
                    <a:pt x="1432" y="229"/>
                  </a:cubicBezTo>
                  <a:cubicBezTo>
                    <a:pt x="974" y="601"/>
                    <a:pt x="602" y="1088"/>
                    <a:pt x="344" y="1603"/>
                  </a:cubicBezTo>
                  <a:lnTo>
                    <a:pt x="1" y="2032"/>
                  </a:lnTo>
                  <a:cubicBezTo>
                    <a:pt x="1" y="2032"/>
                    <a:pt x="29" y="2061"/>
                    <a:pt x="29" y="2089"/>
                  </a:cubicBezTo>
                  <a:lnTo>
                    <a:pt x="172" y="2175"/>
                  </a:lnTo>
                  <a:lnTo>
                    <a:pt x="516" y="1717"/>
                  </a:lnTo>
                  <a:cubicBezTo>
                    <a:pt x="802" y="1202"/>
                    <a:pt x="1174" y="716"/>
                    <a:pt x="1603" y="344"/>
                  </a:cubicBezTo>
                  <a:cubicBezTo>
                    <a:pt x="1775" y="143"/>
                    <a:pt x="1603" y="57"/>
                    <a:pt x="1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560573" y="3501525"/>
              <a:ext cx="247127" cy="182820"/>
            </a:xfrm>
            <a:custGeom>
              <a:avLst/>
              <a:gdLst/>
              <a:ahLst/>
              <a:cxnLst/>
              <a:rect l="l" t="t" r="r" b="b"/>
              <a:pathLst>
                <a:path w="2863" h="2118" extrusionOk="0">
                  <a:moveTo>
                    <a:pt x="573" y="1488"/>
                  </a:moveTo>
                  <a:cubicBezTo>
                    <a:pt x="573" y="1488"/>
                    <a:pt x="1889" y="2118"/>
                    <a:pt x="2376" y="1889"/>
                  </a:cubicBezTo>
                  <a:cubicBezTo>
                    <a:pt x="2862" y="1660"/>
                    <a:pt x="2519" y="172"/>
                    <a:pt x="1718" y="86"/>
                  </a:cubicBezTo>
                  <a:cubicBezTo>
                    <a:pt x="1002" y="0"/>
                    <a:pt x="315" y="372"/>
                    <a:pt x="1" y="10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5"/>
            <p:cNvSpPr/>
            <p:nvPr/>
          </p:nvSpPr>
          <p:spPr>
            <a:xfrm>
              <a:off x="1563076" y="3580505"/>
              <a:ext cx="224857" cy="88475"/>
            </a:xfrm>
            <a:custGeom>
              <a:avLst/>
              <a:gdLst/>
              <a:ahLst/>
              <a:cxnLst/>
              <a:rect l="l" t="t" r="r" b="b"/>
              <a:pathLst>
                <a:path w="2605" h="1025" extrusionOk="0">
                  <a:moveTo>
                    <a:pt x="86" y="1"/>
                  </a:moveTo>
                  <a:lnTo>
                    <a:pt x="0" y="115"/>
                  </a:lnTo>
                  <a:lnTo>
                    <a:pt x="573" y="573"/>
                  </a:lnTo>
                  <a:cubicBezTo>
                    <a:pt x="573" y="573"/>
                    <a:pt x="1495" y="1024"/>
                    <a:pt x="2073" y="1024"/>
                  </a:cubicBezTo>
                  <a:cubicBezTo>
                    <a:pt x="2178" y="1024"/>
                    <a:pt x="2272" y="1009"/>
                    <a:pt x="2347" y="974"/>
                  </a:cubicBezTo>
                  <a:cubicBezTo>
                    <a:pt x="2519" y="888"/>
                    <a:pt x="2605" y="631"/>
                    <a:pt x="2576" y="373"/>
                  </a:cubicBezTo>
                  <a:lnTo>
                    <a:pt x="2576" y="373"/>
                  </a:lnTo>
                  <a:cubicBezTo>
                    <a:pt x="2576" y="545"/>
                    <a:pt x="2490" y="688"/>
                    <a:pt x="2347" y="802"/>
                  </a:cubicBezTo>
                  <a:cubicBezTo>
                    <a:pt x="2275" y="836"/>
                    <a:pt x="2185" y="851"/>
                    <a:pt x="2085" y="851"/>
                  </a:cubicBezTo>
                  <a:cubicBezTo>
                    <a:pt x="1507" y="851"/>
                    <a:pt x="573" y="373"/>
                    <a:pt x="573" y="373"/>
                  </a:cubicBezTo>
                  <a:lnTo>
                    <a:pt x="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5"/>
            <p:cNvSpPr/>
            <p:nvPr/>
          </p:nvSpPr>
          <p:spPr>
            <a:xfrm>
              <a:off x="1464243" y="3585511"/>
              <a:ext cx="205090" cy="237200"/>
            </a:xfrm>
            <a:custGeom>
              <a:avLst/>
              <a:gdLst/>
              <a:ahLst/>
              <a:cxnLst/>
              <a:rect l="l" t="t" r="r" b="b"/>
              <a:pathLst>
                <a:path w="2376" h="2748" extrusionOk="0">
                  <a:moveTo>
                    <a:pt x="1059" y="57"/>
                  </a:moveTo>
                  <a:cubicBezTo>
                    <a:pt x="1059" y="57"/>
                    <a:pt x="0" y="916"/>
                    <a:pt x="430" y="1918"/>
                  </a:cubicBezTo>
                  <a:cubicBezTo>
                    <a:pt x="630" y="2490"/>
                    <a:pt x="1260" y="2748"/>
                    <a:pt x="1803" y="2490"/>
                  </a:cubicBezTo>
                  <a:cubicBezTo>
                    <a:pt x="2090" y="2290"/>
                    <a:pt x="2290" y="1975"/>
                    <a:pt x="2376" y="1603"/>
                  </a:cubicBezTo>
                  <a:cubicBezTo>
                    <a:pt x="2376" y="1488"/>
                    <a:pt x="2347" y="1374"/>
                    <a:pt x="2261" y="1259"/>
                  </a:cubicBezTo>
                  <a:cubicBezTo>
                    <a:pt x="2118" y="1030"/>
                    <a:pt x="1832" y="573"/>
                    <a:pt x="1689" y="344"/>
                  </a:cubicBezTo>
                  <a:cubicBezTo>
                    <a:pt x="1546" y="0"/>
                    <a:pt x="1059" y="57"/>
                    <a:pt x="1059" y="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5"/>
            <p:cNvSpPr/>
            <p:nvPr/>
          </p:nvSpPr>
          <p:spPr>
            <a:xfrm>
              <a:off x="1469163" y="3592934"/>
              <a:ext cx="172894" cy="216225"/>
            </a:xfrm>
            <a:custGeom>
              <a:avLst/>
              <a:gdLst/>
              <a:ahLst/>
              <a:cxnLst/>
              <a:rect l="l" t="t" r="r" b="b"/>
              <a:pathLst>
                <a:path w="2003" h="2505" extrusionOk="0">
                  <a:moveTo>
                    <a:pt x="2002" y="2177"/>
                  </a:moveTo>
                  <a:lnTo>
                    <a:pt x="2002" y="2177"/>
                  </a:lnTo>
                  <a:cubicBezTo>
                    <a:pt x="1974" y="2206"/>
                    <a:pt x="1945" y="2234"/>
                    <a:pt x="1916" y="2262"/>
                  </a:cubicBezTo>
                  <a:lnTo>
                    <a:pt x="1916" y="2262"/>
                  </a:lnTo>
                  <a:cubicBezTo>
                    <a:pt x="1917" y="2262"/>
                    <a:pt x="1917" y="2261"/>
                    <a:pt x="1918" y="2261"/>
                  </a:cubicBezTo>
                  <a:cubicBezTo>
                    <a:pt x="1946" y="2233"/>
                    <a:pt x="1974" y="2205"/>
                    <a:pt x="2002" y="2177"/>
                  </a:cubicBezTo>
                  <a:close/>
                  <a:moveTo>
                    <a:pt x="945" y="0"/>
                  </a:moveTo>
                  <a:cubicBezTo>
                    <a:pt x="745" y="200"/>
                    <a:pt x="1" y="944"/>
                    <a:pt x="373" y="1832"/>
                  </a:cubicBezTo>
                  <a:cubicBezTo>
                    <a:pt x="520" y="2253"/>
                    <a:pt x="901" y="2504"/>
                    <a:pt x="1308" y="2504"/>
                  </a:cubicBezTo>
                  <a:cubicBezTo>
                    <a:pt x="1454" y="2504"/>
                    <a:pt x="1603" y="2472"/>
                    <a:pt x="1746" y="2404"/>
                  </a:cubicBezTo>
                  <a:cubicBezTo>
                    <a:pt x="1803" y="2366"/>
                    <a:pt x="1859" y="2316"/>
                    <a:pt x="1916" y="2262"/>
                  </a:cubicBezTo>
                  <a:lnTo>
                    <a:pt x="1916" y="2262"/>
                  </a:lnTo>
                  <a:cubicBezTo>
                    <a:pt x="1779" y="2327"/>
                    <a:pt x="1634" y="2357"/>
                    <a:pt x="1491" y="2357"/>
                  </a:cubicBezTo>
                  <a:cubicBezTo>
                    <a:pt x="1070" y="2357"/>
                    <a:pt x="665" y="2094"/>
                    <a:pt x="516" y="1689"/>
                  </a:cubicBezTo>
                  <a:cubicBezTo>
                    <a:pt x="230" y="973"/>
                    <a:pt x="659" y="315"/>
                    <a:pt x="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5"/>
            <p:cNvSpPr/>
            <p:nvPr/>
          </p:nvSpPr>
          <p:spPr>
            <a:xfrm>
              <a:off x="1325877" y="3536051"/>
              <a:ext cx="224943" cy="205177"/>
            </a:xfrm>
            <a:custGeom>
              <a:avLst/>
              <a:gdLst/>
              <a:ahLst/>
              <a:cxnLst/>
              <a:rect l="l" t="t" r="r" b="b"/>
              <a:pathLst>
                <a:path w="2606" h="2377" extrusionOk="0">
                  <a:moveTo>
                    <a:pt x="2605" y="573"/>
                  </a:moveTo>
                  <a:cubicBezTo>
                    <a:pt x="2605" y="573"/>
                    <a:pt x="1203" y="1"/>
                    <a:pt x="401" y="716"/>
                  </a:cubicBezTo>
                  <a:cubicBezTo>
                    <a:pt x="115" y="974"/>
                    <a:pt x="1" y="1375"/>
                    <a:pt x="115" y="1718"/>
                  </a:cubicBezTo>
                  <a:cubicBezTo>
                    <a:pt x="258" y="2090"/>
                    <a:pt x="630" y="2319"/>
                    <a:pt x="1002" y="2319"/>
                  </a:cubicBezTo>
                  <a:cubicBezTo>
                    <a:pt x="2204" y="2376"/>
                    <a:pt x="1832" y="1088"/>
                    <a:pt x="2605" y="5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5"/>
            <p:cNvSpPr/>
            <p:nvPr/>
          </p:nvSpPr>
          <p:spPr>
            <a:xfrm>
              <a:off x="1325877" y="3566780"/>
              <a:ext cx="224943" cy="159601"/>
            </a:xfrm>
            <a:custGeom>
              <a:avLst/>
              <a:gdLst/>
              <a:ahLst/>
              <a:cxnLst/>
              <a:rect l="l" t="t" r="r" b="b"/>
              <a:pathLst>
                <a:path w="2606" h="1849" extrusionOk="0">
                  <a:moveTo>
                    <a:pt x="1479" y="0"/>
                  </a:moveTo>
                  <a:cubicBezTo>
                    <a:pt x="1107" y="0"/>
                    <a:pt x="710" y="85"/>
                    <a:pt x="401" y="360"/>
                  </a:cubicBezTo>
                  <a:cubicBezTo>
                    <a:pt x="115" y="618"/>
                    <a:pt x="1" y="1019"/>
                    <a:pt x="115" y="1362"/>
                  </a:cubicBezTo>
                  <a:cubicBezTo>
                    <a:pt x="201" y="1591"/>
                    <a:pt x="344" y="1763"/>
                    <a:pt x="573" y="1848"/>
                  </a:cubicBezTo>
                  <a:cubicBezTo>
                    <a:pt x="430" y="1763"/>
                    <a:pt x="344" y="1620"/>
                    <a:pt x="316" y="1476"/>
                  </a:cubicBezTo>
                  <a:cubicBezTo>
                    <a:pt x="172" y="1133"/>
                    <a:pt x="287" y="732"/>
                    <a:pt x="573" y="475"/>
                  </a:cubicBezTo>
                  <a:cubicBezTo>
                    <a:pt x="895" y="197"/>
                    <a:pt x="1291" y="113"/>
                    <a:pt x="1663" y="113"/>
                  </a:cubicBezTo>
                  <a:cubicBezTo>
                    <a:pt x="2019" y="113"/>
                    <a:pt x="2353" y="190"/>
                    <a:pt x="2576" y="246"/>
                  </a:cubicBezTo>
                  <a:lnTo>
                    <a:pt x="2605" y="217"/>
                  </a:lnTo>
                  <a:cubicBezTo>
                    <a:pt x="2605" y="217"/>
                    <a:pt x="2074" y="0"/>
                    <a:pt x="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5"/>
            <p:cNvSpPr/>
            <p:nvPr/>
          </p:nvSpPr>
          <p:spPr>
            <a:xfrm>
              <a:off x="1474083" y="3513868"/>
              <a:ext cx="148380" cy="133447"/>
            </a:xfrm>
            <a:custGeom>
              <a:avLst/>
              <a:gdLst/>
              <a:ahLst/>
              <a:cxnLst/>
              <a:rect l="l" t="t" r="r" b="b"/>
              <a:pathLst>
                <a:path w="1719" h="1546" extrusionOk="0">
                  <a:moveTo>
                    <a:pt x="974" y="0"/>
                  </a:moveTo>
                  <a:cubicBezTo>
                    <a:pt x="974" y="0"/>
                    <a:pt x="631" y="86"/>
                    <a:pt x="802" y="573"/>
                  </a:cubicBezTo>
                  <a:cubicBezTo>
                    <a:pt x="802" y="573"/>
                    <a:pt x="573" y="86"/>
                    <a:pt x="287" y="401"/>
                  </a:cubicBezTo>
                  <a:cubicBezTo>
                    <a:pt x="1" y="744"/>
                    <a:pt x="631" y="802"/>
                    <a:pt x="631" y="802"/>
                  </a:cubicBezTo>
                  <a:cubicBezTo>
                    <a:pt x="631" y="802"/>
                    <a:pt x="258" y="802"/>
                    <a:pt x="287" y="1002"/>
                  </a:cubicBezTo>
                  <a:cubicBezTo>
                    <a:pt x="316" y="1202"/>
                    <a:pt x="602" y="1374"/>
                    <a:pt x="888" y="916"/>
                  </a:cubicBezTo>
                  <a:cubicBezTo>
                    <a:pt x="888" y="916"/>
                    <a:pt x="602" y="1317"/>
                    <a:pt x="974" y="1431"/>
                  </a:cubicBezTo>
                  <a:cubicBezTo>
                    <a:pt x="1317" y="1546"/>
                    <a:pt x="1260" y="1031"/>
                    <a:pt x="1088" y="830"/>
                  </a:cubicBezTo>
                  <a:cubicBezTo>
                    <a:pt x="1088" y="830"/>
                    <a:pt x="1317" y="1088"/>
                    <a:pt x="1518" y="887"/>
                  </a:cubicBezTo>
                  <a:cubicBezTo>
                    <a:pt x="1718" y="658"/>
                    <a:pt x="1518" y="372"/>
                    <a:pt x="1232" y="544"/>
                  </a:cubicBezTo>
                  <a:cubicBezTo>
                    <a:pt x="1203" y="544"/>
                    <a:pt x="1317" y="115"/>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5"/>
            <p:cNvSpPr/>
            <p:nvPr/>
          </p:nvSpPr>
          <p:spPr>
            <a:xfrm>
              <a:off x="1479090" y="3537691"/>
              <a:ext cx="59300" cy="45403"/>
            </a:xfrm>
            <a:custGeom>
              <a:avLst/>
              <a:gdLst/>
              <a:ahLst/>
              <a:cxnLst/>
              <a:rect l="l" t="t" r="r" b="b"/>
              <a:pathLst>
                <a:path w="687" h="526" extrusionOk="0">
                  <a:moveTo>
                    <a:pt x="427" y="1"/>
                  </a:moveTo>
                  <a:cubicBezTo>
                    <a:pt x="366" y="1"/>
                    <a:pt x="299" y="35"/>
                    <a:pt x="229" y="125"/>
                  </a:cubicBezTo>
                  <a:cubicBezTo>
                    <a:pt x="0" y="382"/>
                    <a:pt x="401" y="497"/>
                    <a:pt x="544" y="526"/>
                  </a:cubicBezTo>
                  <a:lnTo>
                    <a:pt x="601" y="526"/>
                  </a:lnTo>
                  <a:cubicBezTo>
                    <a:pt x="601" y="526"/>
                    <a:pt x="57" y="468"/>
                    <a:pt x="315" y="154"/>
                  </a:cubicBezTo>
                  <a:cubicBezTo>
                    <a:pt x="367" y="81"/>
                    <a:pt x="419" y="53"/>
                    <a:pt x="468" y="53"/>
                  </a:cubicBezTo>
                  <a:cubicBezTo>
                    <a:pt x="554" y="53"/>
                    <a:pt x="632" y="138"/>
                    <a:pt x="687" y="211"/>
                  </a:cubicBezTo>
                  <a:cubicBezTo>
                    <a:pt x="631" y="118"/>
                    <a:pt x="539"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5"/>
            <p:cNvSpPr/>
            <p:nvPr/>
          </p:nvSpPr>
          <p:spPr>
            <a:xfrm>
              <a:off x="1496353" y="3583008"/>
              <a:ext cx="51963" cy="34527"/>
            </a:xfrm>
            <a:custGeom>
              <a:avLst/>
              <a:gdLst/>
              <a:ahLst/>
              <a:cxnLst/>
              <a:rect l="l" t="t" r="r" b="b"/>
              <a:pathLst>
                <a:path w="602" h="400" extrusionOk="0">
                  <a:moveTo>
                    <a:pt x="601" y="115"/>
                  </a:moveTo>
                  <a:cubicBezTo>
                    <a:pt x="601" y="115"/>
                    <a:pt x="596" y="121"/>
                    <a:pt x="590" y="132"/>
                  </a:cubicBezTo>
                  <a:lnTo>
                    <a:pt x="590" y="132"/>
                  </a:lnTo>
                  <a:cubicBezTo>
                    <a:pt x="594" y="126"/>
                    <a:pt x="598" y="121"/>
                    <a:pt x="601" y="115"/>
                  </a:cubicBezTo>
                  <a:close/>
                  <a:moveTo>
                    <a:pt x="258" y="1"/>
                  </a:moveTo>
                  <a:cubicBezTo>
                    <a:pt x="144" y="1"/>
                    <a:pt x="0" y="86"/>
                    <a:pt x="0" y="201"/>
                  </a:cubicBezTo>
                  <a:cubicBezTo>
                    <a:pt x="17" y="300"/>
                    <a:pt x="110" y="399"/>
                    <a:pt x="240" y="399"/>
                  </a:cubicBezTo>
                  <a:cubicBezTo>
                    <a:pt x="336" y="399"/>
                    <a:pt x="452" y="346"/>
                    <a:pt x="573" y="201"/>
                  </a:cubicBezTo>
                  <a:cubicBezTo>
                    <a:pt x="573" y="169"/>
                    <a:pt x="582" y="146"/>
                    <a:pt x="590" y="132"/>
                  </a:cubicBezTo>
                  <a:lnTo>
                    <a:pt x="590" y="132"/>
                  </a:lnTo>
                  <a:cubicBezTo>
                    <a:pt x="475" y="291"/>
                    <a:pt x="367" y="349"/>
                    <a:pt x="280" y="349"/>
                  </a:cubicBezTo>
                  <a:cubicBezTo>
                    <a:pt x="175" y="349"/>
                    <a:pt x="102" y="265"/>
                    <a:pt x="86" y="172"/>
                  </a:cubicBezTo>
                  <a:cubicBezTo>
                    <a:pt x="86" y="86"/>
                    <a:pt x="172" y="29"/>
                    <a:pt x="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5"/>
            <p:cNvSpPr/>
            <p:nvPr/>
          </p:nvSpPr>
          <p:spPr>
            <a:xfrm>
              <a:off x="1538303" y="3585511"/>
              <a:ext cx="48683" cy="52826"/>
            </a:xfrm>
            <a:custGeom>
              <a:avLst/>
              <a:gdLst/>
              <a:ahLst/>
              <a:cxnLst/>
              <a:rect l="l" t="t" r="r" b="b"/>
              <a:pathLst>
                <a:path w="564" h="612" extrusionOk="0">
                  <a:moveTo>
                    <a:pt x="316" y="0"/>
                  </a:moveTo>
                  <a:lnTo>
                    <a:pt x="316" y="0"/>
                  </a:lnTo>
                  <a:cubicBezTo>
                    <a:pt x="446" y="157"/>
                    <a:pt x="505" y="527"/>
                    <a:pt x="277" y="527"/>
                  </a:cubicBezTo>
                  <a:cubicBezTo>
                    <a:pt x="255" y="527"/>
                    <a:pt x="229" y="523"/>
                    <a:pt x="201" y="515"/>
                  </a:cubicBezTo>
                  <a:cubicBezTo>
                    <a:pt x="87" y="487"/>
                    <a:pt x="1" y="344"/>
                    <a:pt x="58" y="229"/>
                  </a:cubicBezTo>
                  <a:lnTo>
                    <a:pt x="58" y="229"/>
                  </a:lnTo>
                  <a:cubicBezTo>
                    <a:pt x="1" y="344"/>
                    <a:pt x="1" y="544"/>
                    <a:pt x="201" y="601"/>
                  </a:cubicBezTo>
                  <a:cubicBezTo>
                    <a:pt x="233" y="608"/>
                    <a:pt x="261" y="612"/>
                    <a:pt x="286" y="612"/>
                  </a:cubicBezTo>
                  <a:cubicBezTo>
                    <a:pt x="563" y="612"/>
                    <a:pt x="504" y="212"/>
                    <a:pt x="373" y="29"/>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5"/>
            <p:cNvSpPr/>
            <p:nvPr/>
          </p:nvSpPr>
          <p:spPr>
            <a:xfrm>
              <a:off x="1530966" y="3513868"/>
              <a:ext cx="85800" cy="84419"/>
            </a:xfrm>
            <a:custGeom>
              <a:avLst/>
              <a:gdLst/>
              <a:ahLst/>
              <a:cxnLst/>
              <a:rect l="l" t="t" r="r" b="b"/>
              <a:pathLst>
                <a:path w="994" h="978" extrusionOk="0">
                  <a:moveTo>
                    <a:pt x="137" y="574"/>
                  </a:moveTo>
                  <a:lnTo>
                    <a:pt x="137" y="574"/>
                  </a:lnTo>
                  <a:cubicBezTo>
                    <a:pt x="139" y="583"/>
                    <a:pt x="141" y="592"/>
                    <a:pt x="143" y="601"/>
                  </a:cubicBezTo>
                  <a:cubicBezTo>
                    <a:pt x="143" y="584"/>
                    <a:pt x="143" y="577"/>
                    <a:pt x="137" y="574"/>
                  </a:cubicBezTo>
                  <a:close/>
                  <a:moveTo>
                    <a:pt x="315" y="0"/>
                  </a:moveTo>
                  <a:cubicBezTo>
                    <a:pt x="315" y="0"/>
                    <a:pt x="0" y="86"/>
                    <a:pt x="115" y="573"/>
                  </a:cubicBezTo>
                  <a:cubicBezTo>
                    <a:pt x="126" y="573"/>
                    <a:pt x="133" y="573"/>
                    <a:pt x="137" y="574"/>
                  </a:cubicBezTo>
                  <a:lnTo>
                    <a:pt x="137" y="574"/>
                  </a:lnTo>
                  <a:cubicBezTo>
                    <a:pt x="40" y="141"/>
                    <a:pt x="315" y="86"/>
                    <a:pt x="315" y="86"/>
                  </a:cubicBezTo>
                  <a:cubicBezTo>
                    <a:pt x="601" y="201"/>
                    <a:pt x="515" y="573"/>
                    <a:pt x="515" y="573"/>
                  </a:cubicBezTo>
                  <a:cubicBezTo>
                    <a:pt x="575" y="533"/>
                    <a:pt x="629" y="516"/>
                    <a:pt x="676" y="516"/>
                  </a:cubicBezTo>
                  <a:cubicBezTo>
                    <a:pt x="834" y="516"/>
                    <a:pt x="905" y="705"/>
                    <a:pt x="773" y="859"/>
                  </a:cubicBezTo>
                  <a:cubicBezTo>
                    <a:pt x="717" y="914"/>
                    <a:pt x="650" y="946"/>
                    <a:pt x="586" y="946"/>
                  </a:cubicBezTo>
                  <a:cubicBezTo>
                    <a:pt x="551" y="946"/>
                    <a:pt x="517" y="936"/>
                    <a:pt x="487" y="916"/>
                  </a:cubicBezTo>
                  <a:lnTo>
                    <a:pt x="487" y="916"/>
                  </a:lnTo>
                  <a:cubicBezTo>
                    <a:pt x="540" y="956"/>
                    <a:pt x="599" y="977"/>
                    <a:pt x="659" y="977"/>
                  </a:cubicBezTo>
                  <a:cubicBezTo>
                    <a:pt x="728" y="977"/>
                    <a:pt x="797" y="949"/>
                    <a:pt x="859" y="887"/>
                  </a:cubicBezTo>
                  <a:cubicBezTo>
                    <a:pt x="994" y="707"/>
                    <a:pt x="899" y="492"/>
                    <a:pt x="712" y="492"/>
                  </a:cubicBezTo>
                  <a:cubicBezTo>
                    <a:pt x="662" y="492"/>
                    <a:pt x="605" y="507"/>
                    <a:pt x="544" y="544"/>
                  </a:cubicBezTo>
                  <a:cubicBezTo>
                    <a:pt x="544" y="544"/>
                    <a:pt x="658" y="115"/>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5"/>
            <p:cNvSpPr/>
            <p:nvPr/>
          </p:nvSpPr>
          <p:spPr>
            <a:xfrm>
              <a:off x="2625293" y="3382925"/>
              <a:ext cx="237200" cy="207594"/>
            </a:xfrm>
            <a:custGeom>
              <a:avLst/>
              <a:gdLst/>
              <a:ahLst/>
              <a:cxnLst/>
              <a:rect l="l" t="t" r="r" b="b"/>
              <a:pathLst>
                <a:path w="2748" h="2405" extrusionOk="0">
                  <a:moveTo>
                    <a:pt x="2691" y="2290"/>
                  </a:moveTo>
                  <a:cubicBezTo>
                    <a:pt x="2691" y="2290"/>
                    <a:pt x="2748" y="1574"/>
                    <a:pt x="1632" y="773"/>
                  </a:cubicBezTo>
                  <a:cubicBezTo>
                    <a:pt x="516" y="0"/>
                    <a:pt x="258" y="2061"/>
                    <a:pt x="258" y="2061"/>
                  </a:cubicBezTo>
                  <a:cubicBezTo>
                    <a:pt x="258" y="2061"/>
                    <a:pt x="0" y="2404"/>
                    <a:pt x="2691" y="22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5"/>
            <p:cNvSpPr/>
            <p:nvPr/>
          </p:nvSpPr>
          <p:spPr>
            <a:xfrm>
              <a:off x="2630817" y="3447145"/>
              <a:ext cx="226756" cy="137849"/>
            </a:xfrm>
            <a:custGeom>
              <a:avLst/>
              <a:gdLst/>
              <a:ahLst/>
              <a:cxnLst/>
              <a:rect l="l" t="t" r="r" b="b"/>
              <a:pathLst>
                <a:path w="2627" h="1597" extrusionOk="0">
                  <a:moveTo>
                    <a:pt x="709" y="1"/>
                  </a:moveTo>
                  <a:cubicBezTo>
                    <a:pt x="308" y="373"/>
                    <a:pt x="194" y="1317"/>
                    <a:pt x="194" y="1317"/>
                  </a:cubicBezTo>
                  <a:cubicBezTo>
                    <a:pt x="194" y="1317"/>
                    <a:pt x="1" y="1596"/>
                    <a:pt x="1700" y="1596"/>
                  </a:cubicBezTo>
                  <a:cubicBezTo>
                    <a:pt x="1962" y="1596"/>
                    <a:pt x="2268" y="1590"/>
                    <a:pt x="2627" y="1575"/>
                  </a:cubicBezTo>
                  <a:cubicBezTo>
                    <a:pt x="2627" y="1517"/>
                    <a:pt x="2627" y="1460"/>
                    <a:pt x="2627" y="1403"/>
                  </a:cubicBezTo>
                  <a:cubicBezTo>
                    <a:pt x="2366" y="1412"/>
                    <a:pt x="2135" y="1416"/>
                    <a:pt x="1930" y="1416"/>
                  </a:cubicBezTo>
                  <a:cubicBezTo>
                    <a:pt x="153" y="1416"/>
                    <a:pt x="337" y="1117"/>
                    <a:pt x="337" y="1117"/>
                  </a:cubicBezTo>
                  <a:cubicBezTo>
                    <a:pt x="394" y="745"/>
                    <a:pt x="509" y="344"/>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5"/>
            <p:cNvSpPr/>
            <p:nvPr/>
          </p:nvSpPr>
          <p:spPr>
            <a:xfrm>
              <a:off x="2817952" y="3385428"/>
              <a:ext cx="197753" cy="202587"/>
            </a:xfrm>
            <a:custGeom>
              <a:avLst/>
              <a:gdLst/>
              <a:ahLst/>
              <a:cxnLst/>
              <a:rect l="l" t="t" r="r" b="b"/>
              <a:pathLst>
                <a:path w="2291" h="2347" extrusionOk="0">
                  <a:moveTo>
                    <a:pt x="516" y="2261"/>
                  </a:moveTo>
                  <a:cubicBezTo>
                    <a:pt x="172" y="1774"/>
                    <a:pt x="1" y="1231"/>
                    <a:pt x="58" y="630"/>
                  </a:cubicBezTo>
                  <a:cubicBezTo>
                    <a:pt x="58" y="630"/>
                    <a:pt x="144" y="229"/>
                    <a:pt x="459" y="172"/>
                  </a:cubicBezTo>
                  <a:cubicBezTo>
                    <a:pt x="630" y="143"/>
                    <a:pt x="802" y="115"/>
                    <a:pt x="974" y="57"/>
                  </a:cubicBezTo>
                  <a:cubicBezTo>
                    <a:pt x="1203" y="0"/>
                    <a:pt x="1432" y="29"/>
                    <a:pt x="1632" y="86"/>
                  </a:cubicBezTo>
                  <a:lnTo>
                    <a:pt x="1832" y="143"/>
                  </a:lnTo>
                  <a:cubicBezTo>
                    <a:pt x="2004" y="200"/>
                    <a:pt x="2290" y="286"/>
                    <a:pt x="2119" y="515"/>
                  </a:cubicBezTo>
                  <a:cubicBezTo>
                    <a:pt x="1661" y="887"/>
                    <a:pt x="1289" y="1374"/>
                    <a:pt x="1002" y="1889"/>
                  </a:cubicBezTo>
                  <a:lnTo>
                    <a:pt x="659" y="234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5"/>
            <p:cNvSpPr/>
            <p:nvPr/>
          </p:nvSpPr>
          <p:spPr>
            <a:xfrm>
              <a:off x="2859989" y="3400188"/>
              <a:ext cx="153214" cy="187827"/>
            </a:xfrm>
            <a:custGeom>
              <a:avLst/>
              <a:gdLst/>
              <a:ahLst/>
              <a:cxnLst/>
              <a:rect l="l" t="t" r="r" b="b"/>
              <a:pathLst>
                <a:path w="1775" h="2176" extrusionOk="0">
                  <a:moveTo>
                    <a:pt x="1431" y="1"/>
                  </a:moveTo>
                  <a:cubicBezTo>
                    <a:pt x="1488" y="58"/>
                    <a:pt x="1517" y="115"/>
                    <a:pt x="1431" y="230"/>
                  </a:cubicBezTo>
                  <a:cubicBezTo>
                    <a:pt x="973" y="602"/>
                    <a:pt x="601" y="1088"/>
                    <a:pt x="315" y="1603"/>
                  </a:cubicBezTo>
                  <a:lnTo>
                    <a:pt x="0" y="2004"/>
                  </a:lnTo>
                  <a:lnTo>
                    <a:pt x="29" y="2090"/>
                  </a:lnTo>
                  <a:lnTo>
                    <a:pt x="143" y="2176"/>
                  </a:lnTo>
                  <a:lnTo>
                    <a:pt x="515" y="1718"/>
                  </a:lnTo>
                  <a:cubicBezTo>
                    <a:pt x="773" y="1174"/>
                    <a:pt x="1145" y="716"/>
                    <a:pt x="1603" y="344"/>
                  </a:cubicBezTo>
                  <a:cubicBezTo>
                    <a:pt x="1775" y="144"/>
                    <a:pt x="1603" y="58"/>
                    <a:pt x="1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5"/>
            <p:cNvSpPr/>
            <p:nvPr/>
          </p:nvSpPr>
          <p:spPr>
            <a:xfrm>
              <a:off x="2869829" y="3503941"/>
              <a:ext cx="244710" cy="182907"/>
            </a:xfrm>
            <a:custGeom>
              <a:avLst/>
              <a:gdLst/>
              <a:ahLst/>
              <a:cxnLst/>
              <a:rect l="l" t="t" r="r" b="b"/>
              <a:pathLst>
                <a:path w="2835" h="2119" extrusionOk="0">
                  <a:moveTo>
                    <a:pt x="573" y="1460"/>
                  </a:moveTo>
                  <a:cubicBezTo>
                    <a:pt x="573" y="1460"/>
                    <a:pt x="1861" y="2119"/>
                    <a:pt x="2348" y="1890"/>
                  </a:cubicBezTo>
                  <a:cubicBezTo>
                    <a:pt x="2834" y="1632"/>
                    <a:pt x="2491" y="172"/>
                    <a:pt x="1718" y="87"/>
                  </a:cubicBezTo>
                  <a:cubicBezTo>
                    <a:pt x="1002" y="1"/>
                    <a:pt x="316" y="373"/>
                    <a:pt x="1" y="10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5"/>
            <p:cNvSpPr/>
            <p:nvPr/>
          </p:nvSpPr>
          <p:spPr>
            <a:xfrm>
              <a:off x="2872332" y="3580505"/>
              <a:ext cx="222440" cy="90720"/>
            </a:xfrm>
            <a:custGeom>
              <a:avLst/>
              <a:gdLst/>
              <a:ahLst/>
              <a:cxnLst/>
              <a:rect l="l" t="t" r="r" b="b"/>
              <a:pathLst>
                <a:path w="2577" h="1051" extrusionOk="0">
                  <a:moveTo>
                    <a:pt x="58" y="1"/>
                  </a:moveTo>
                  <a:cubicBezTo>
                    <a:pt x="29" y="58"/>
                    <a:pt x="29" y="87"/>
                    <a:pt x="0" y="144"/>
                  </a:cubicBezTo>
                  <a:lnTo>
                    <a:pt x="544" y="573"/>
                  </a:lnTo>
                  <a:cubicBezTo>
                    <a:pt x="544" y="573"/>
                    <a:pt x="1479" y="1051"/>
                    <a:pt x="2074" y="1051"/>
                  </a:cubicBezTo>
                  <a:cubicBezTo>
                    <a:pt x="2178" y="1051"/>
                    <a:pt x="2271" y="1037"/>
                    <a:pt x="2347" y="1003"/>
                  </a:cubicBezTo>
                  <a:cubicBezTo>
                    <a:pt x="2519" y="917"/>
                    <a:pt x="2576" y="659"/>
                    <a:pt x="2576" y="373"/>
                  </a:cubicBezTo>
                  <a:lnTo>
                    <a:pt x="2576" y="373"/>
                  </a:lnTo>
                  <a:cubicBezTo>
                    <a:pt x="2576" y="545"/>
                    <a:pt x="2490" y="716"/>
                    <a:pt x="2347" y="802"/>
                  </a:cubicBezTo>
                  <a:cubicBezTo>
                    <a:pt x="2263" y="844"/>
                    <a:pt x="2158" y="862"/>
                    <a:pt x="2041" y="862"/>
                  </a:cubicBezTo>
                  <a:cubicBezTo>
                    <a:pt x="1445" y="862"/>
                    <a:pt x="544" y="402"/>
                    <a:pt x="544" y="402"/>
                  </a:cubicBezTo>
                  <a:lnTo>
                    <a:pt x="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5"/>
            <p:cNvSpPr/>
            <p:nvPr/>
          </p:nvSpPr>
          <p:spPr>
            <a:xfrm>
              <a:off x="2770996" y="3587928"/>
              <a:ext cx="205177" cy="237287"/>
            </a:xfrm>
            <a:custGeom>
              <a:avLst/>
              <a:gdLst/>
              <a:ahLst/>
              <a:cxnLst/>
              <a:rect l="l" t="t" r="r" b="b"/>
              <a:pathLst>
                <a:path w="2377" h="2749" extrusionOk="0">
                  <a:moveTo>
                    <a:pt x="1060" y="58"/>
                  </a:moveTo>
                  <a:cubicBezTo>
                    <a:pt x="1060" y="58"/>
                    <a:pt x="1" y="917"/>
                    <a:pt x="430" y="1918"/>
                  </a:cubicBezTo>
                  <a:cubicBezTo>
                    <a:pt x="631" y="2491"/>
                    <a:pt x="1260" y="2748"/>
                    <a:pt x="1804" y="2491"/>
                  </a:cubicBezTo>
                  <a:cubicBezTo>
                    <a:pt x="2119" y="2290"/>
                    <a:pt x="2319" y="1976"/>
                    <a:pt x="2376" y="1603"/>
                  </a:cubicBezTo>
                  <a:cubicBezTo>
                    <a:pt x="2376" y="1489"/>
                    <a:pt x="2348" y="1346"/>
                    <a:pt x="2262" y="1260"/>
                  </a:cubicBezTo>
                  <a:cubicBezTo>
                    <a:pt x="2119" y="1031"/>
                    <a:pt x="1833" y="573"/>
                    <a:pt x="1690" y="344"/>
                  </a:cubicBezTo>
                  <a:cubicBezTo>
                    <a:pt x="1546" y="1"/>
                    <a:pt x="1060" y="58"/>
                    <a:pt x="1060" y="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5"/>
            <p:cNvSpPr/>
            <p:nvPr/>
          </p:nvSpPr>
          <p:spPr>
            <a:xfrm>
              <a:off x="2778419" y="3595351"/>
              <a:ext cx="170563" cy="216225"/>
            </a:xfrm>
            <a:custGeom>
              <a:avLst/>
              <a:gdLst/>
              <a:ahLst/>
              <a:cxnLst/>
              <a:rect l="l" t="t" r="r" b="b"/>
              <a:pathLst>
                <a:path w="1976" h="2505" extrusionOk="0">
                  <a:moveTo>
                    <a:pt x="917" y="1"/>
                  </a:moveTo>
                  <a:lnTo>
                    <a:pt x="917" y="1"/>
                  </a:lnTo>
                  <a:cubicBezTo>
                    <a:pt x="716" y="201"/>
                    <a:pt x="1" y="974"/>
                    <a:pt x="344" y="1832"/>
                  </a:cubicBezTo>
                  <a:cubicBezTo>
                    <a:pt x="492" y="2254"/>
                    <a:pt x="888" y="2505"/>
                    <a:pt x="1303" y="2505"/>
                  </a:cubicBezTo>
                  <a:cubicBezTo>
                    <a:pt x="1452" y="2505"/>
                    <a:pt x="1603" y="2473"/>
                    <a:pt x="1747" y="2405"/>
                  </a:cubicBezTo>
                  <a:cubicBezTo>
                    <a:pt x="1832" y="2347"/>
                    <a:pt x="1918" y="2262"/>
                    <a:pt x="1976" y="2176"/>
                  </a:cubicBezTo>
                  <a:lnTo>
                    <a:pt x="1976" y="2176"/>
                  </a:lnTo>
                  <a:lnTo>
                    <a:pt x="1890" y="2262"/>
                  </a:lnTo>
                  <a:cubicBezTo>
                    <a:pt x="1752" y="2327"/>
                    <a:pt x="1606" y="2357"/>
                    <a:pt x="1463" y="2357"/>
                  </a:cubicBezTo>
                  <a:cubicBezTo>
                    <a:pt x="1041" y="2357"/>
                    <a:pt x="637" y="2095"/>
                    <a:pt x="487" y="1689"/>
                  </a:cubicBezTo>
                  <a:cubicBezTo>
                    <a:pt x="201" y="974"/>
                    <a:pt x="659" y="315"/>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5"/>
            <p:cNvSpPr/>
            <p:nvPr/>
          </p:nvSpPr>
          <p:spPr>
            <a:xfrm>
              <a:off x="2632716" y="3538555"/>
              <a:ext cx="224857" cy="205090"/>
            </a:xfrm>
            <a:custGeom>
              <a:avLst/>
              <a:gdLst/>
              <a:ahLst/>
              <a:cxnLst/>
              <a:rect l="l" t="t" r="r" b="b"/>
              <a:pathLst>
                <a:path w="2605" h="2376" extrusionOk="0">
                  <a:moveTo>
                    <a:pt x="2605" y="573"/>
                  </a:moveTo>
                  <a:cubicBezTo>
                    <a:pt x="2605" y="573"/>
                    <a:pt x="1231" y="0"/>
                    <a:pt x="401" y="716"/>
                  </a:cubicBezTo>
                  <a:cubicBezTo>
                    <a:pt x="115" y="973"/>
                    <a:pt x="0" y="1374"/>
                    <a:pt x="115" y="1718"/>
                  </a:cubicBezTo>
                  <a:cubicBezTo>
                    <a:pt x="258" y="2090"/>
                    <a:pt x="630" y="2319"/>
                    <a:pt x="1031" y="2290"/>
                  </a:cubicBezTo>
                  <a:cubicBezTo>
                    <a:pt x="2204" y="2376"/>
                    <a:pt x="1832" y="1059"/>
                    <a:pt x="2605" y="5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5"/>
            <p:cNvSpPr/>
            <p:nvPr/>
          </p:nvSpPr>
          <p:spPr>
            <a:xfrm>
              <a:off x="2632716" y="3569283"/>
              <a:ext cx="224857" cy="159601"/>
            </a:xfrm>
            <a:custGeom>
              <a:avLst/>
              <a:gdLst/>
              <a:ahLst/>
              <a:cxnLst/>
              <a:rect l="l" t="t" r="r" b="b"/>
              <a:pathLst>
                <a:path w="2605" h="1849" extrusionOk="0">
                  <a:moveTo>
                    <a:pt x="1491" y="0"/>
                  </a:moveTo>
                  <a:cubicBezTo>
                    <a:pt x="1120" y="0"/>
                    <a:pt x="720" y="85"/>
                    <a:pt x="401" y="360"/>
                  </a:cubicBezTo>
                  <a:cubicBezTo>
                    <a:pt x="115" y="617"/>
                    <a:pt x="0" y="1018"/>
                    <a:pt x="115" y="1362"/>
                  </a:cubicBezTo>
                  <a:cubicBezTo>
                    <a:pt x="201" y="1591"/>
                    <a:pt x="344" y="1762"/>
                    <a:pt x="573" y="1848"/>
                  </a:cubicBezTo>
                  <a:cubicBezTo>
                    <a:pt x="458" y="1734"/>
                    <a:pt x="372" y="1619"/>
                    <a:pt x="315" y="1476"/>
                  </a:cubicBezTo>
                  <a:cubicBezTo>
                    <a:pt x="201" y="1104"/>
                    <a:pt x="315" y="732"/>
                    <a:pt x="601" y="474"/>
                  </a:cubicBezTo>
                  <a:cubicBezTo>
                    <a:pt x="915" y="191"/>
                    <a:pt x="1321" y="102"/>
                    <a:pt x="1700" y="102"/>
                  </a:cubicBezTo>
                  <a:cubicBezTo>
                    <a:pt x="2047" y="102"/>
                    <a:pt x="2371" y="177"/>
                    <a:pt x="2576" y="245"/>
                  </a:cubicBezTo>
                  <a:lnTo>
                    <a:pt x="2605" y="217"/>
                  </a:lnTo>
                  <a:cubicBezTo>
                    <a:pt x="2605" y="217"/>
                    <a:pt x="2084" y="0"/>
                    <a:pt x="1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5"/>
            <p:cNvSpPr/>
            <p:nvPr/>
          </p:nvSpPr>
          <p:spPr>
            <a:xfrm>
              <a:off x="2780923" y="3516285"/>
              <a:ext cx="145790" cy="133533"/>
            </a:xfrm>
            <a:custGeom>
              <a:avLst/>
              <a:gdLst/>
              <a:ahLst/>
              <a:cxnLst/>
              <a:rect l="l" t="t" r="r" b="b"/>
              <a:pathLst>
                <a:path w="1689" h="1547" extrusionOk="0">
                  <a:moveTo>
                    <a:pt x="1002" y="1"/>
                  </a:moveTo>
                  <a:cubicBezTo>
                    <a:pt x="1002" y="1"/>
                    <a:pt x="630" y="58"/>
                    <a:pt x="802" y="573"/>
                  </a:cubicBezTo>
                  <a:cubicBezTo>
                    <a:pt x="802" y="573"/>
                    <a:pt x="573" y="58"/>
                    <a:pt x="287" y="402"/>
                  </a:cubicBezTo>
                  <a:cubicBezTo>
                    <a:pt x="0" y="745"/>
                    <a:pt x="630" y="802"/>
                    <a:pt x="630" y="802"/>
                  </a:cubicBezTo>
                  <a:cubicBezTo>
                    <a:pt x="630" y="802"/>
                    <a:pt x="258" y="802"/>
                    <a:pt x="258" y="1003"/>
                  </a:cubicBezTo>
                  <a:cubicBezTo>
                    <a:pt x="287" y="1174"/>
                    <a:pt x="573" y="1375"/>
                    <a:pt x="888" y="917"/>
                  </a:cubicBezTo>
                  <a:cubicBezTo>
                    <a:pt x="888" y="917"/>
                    <a:pt x="573" y="1317"/>
                    <a:pt x="945" y="1432"/>
                  </a:cubicBezTo>
                  <a:cubicBezTo>
                    <a:pt x="1317" y="1546"/>
                    <a:pt x="1231" y="1003"/>
                    <a:pt x="1059" y="831"/>
                  </a:cubicBezTo>
                  <a:cubicBezTo>
                    <a:pt x="1059" y="831"/>
                    <a:pt x="1288" y="1088"/>
                    <a:pt x="1489" y="859"/>
                  </a:cubicBezTo>
                  <a:cubicBezTo>
                    <a:pt x="1689" y="659"/>
                    <a:pt x="1489" y="344"/>
                    <a:pt x="1202" y="545"/>
                  </a:cubicBezTo>
                  <a:cubicBezTo>
                    <a:pt x="1202" y="545"/>
                    <a:pt x="1317" y="115"/>
                    <a:pt x="1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5"/>
            <p:cNvSpPr/>
            <p:nvPr/>
          </p:nvSpPr>
          <p:spPr>
            <a:xfrm>
              <a:off x="2796805" y="3540195"/>
              <a:ext cx="48424" cy="45403"/>
            </a:xfrm>
            <a:custGeom>
              <a:avLst/>
              <a:gdLst/>
              <a:ahLst/>
              <a:cxnLst/>
              <a:rect l="l" t="t" r="r" b="b"/>
              <a:pathLst>
                <a:path w="561" h="526" extrusionOk="0">
                  <a:moveTo>
                    <a:pt x="320" y="0"/>
                  </a:moveTo>
                  <a:cubicBezTo>
                    <a:pt x="256" y="0"/>
                    <a:pt x="183" y="34"/>
                    <a:pt x="103" y="125"/>
                  </a:cubicBezTo>
                  <a:cubicBezTo>
                    <a:pt x="0" y="242"/>
                    <a:pt x="55" y="329"/>
                    <a:pt x="149" y="390"/>
                  </a:cubicBezTo>
                  <a:lnTo>
                    <a:pt x="149" y="390"/>
                  </a:lnTo>
                  <a:cubicBezTo>
                    <a:pt x="106" y="335"/>
                    <a:pt x="102" y="258"/>
                    <a:pt x="189" y="153"/>
                  </a:cubicBezTo>
                  <a:cubicBezTo>
                    <a:pt x="251" y="80"/>
                    <a:pt x="309" y="53"/>
                    <a:pt x="361" y="53"/>
                  </a:cubicBezTo>
                  <a:cubicBezTo>
                    <a:pt x="453" y="53"/>
                    <a:pt x="524" y="137"/>
                    <a:pt x="561" y="210"/>
                  </a:cubicBezTo>
                  <a:cubicBezTo>
                    <a:pt x="523" y="117"/>
                    <a:pt x="438" y="0"/>
                    <a:pt x="320" y="0"/>
                  </a:cubicBezTo>
                  <a:close/>
                  <a:moveTo>
                    <a:pt x="149" y="390"/>
                  </a:moveTo>
                  <a:cubicBezTo>
                    <a:pt x="234" y="500"/>
                    <a:pt x="475" y="525"/>
                    <a:pt x="475" y="525"/>
                  </a:cubicBezTo>
                  <a:lnTo>
                    <a:pt x="417" y="497"/>
                  </a:lnTo>
                  <a:cubicBezTo>
                    <a:pt x="362" y="483"/>
                    <a:pt x="238" y="448"/>
                    <a:pt x="149" y="3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5"/>
            <p:cNvSpPr/>
            <p:nvPr/>
          </p:nvSpPr>
          <p:spPr>
            <a:xfrm>
              <a:off x="2803192" y="3585511"/>
              <a:ext cx="54380" cy="34441"/>
            </a:xfrm>
            <a:custGeom>
              <a:avLst/>
              <a:gdLst/>
              <a:ahLst/>
              <a:cxnLst/>
              <a:rect l="l" t="t" r="r" b="b"/>
              <a:pathLst>
                <a:path w="630" h="399" extrusionOk="0">
                  <a:moveTo>
                    <a:pt x="630" y="115"/>
                  </a:moveTo>
                  <a:lnTo>
                    <a:pt x="630" y="115"/>
                  </a:lnTo>
                  <a:cubicBezTo>
                    <a:pt x="606" y="138"/>
                    <a:pt x="582" y="162"/>
                    <a:pt x="575" y="186"/>
                  </a:cubicBezTo>
                  <a:lnTo>
                    <a:pt x="575" y="186"/>
                  </a:lnTo>
                  <a:cubicBezTo>
                    <a:pt x="593" y="165"/>
                    <a:pt x="611" y="141"/>
                    <a:pt x="630" y="115"/>
                  </a:cubicBezTo>
                  <a:close/>
                  <a:moveTo>
                    <a:pt x="258" y="0"/>
                  </a:moveTo>
                  <a:cubicBezTo>
                    <a:pt x="143" y="0"/>
                    <a:pt x="0" y="57"/>
                    <a:pt x="0" y="201"/>
                  </a:cubicBezTo>
                  <a:cubicBezTo>
                    <a:pt x="17" y="300"/>
                    <a:pt x="109" y="399"/>
                    <a:pt x="240" y="399"/>
                  </a:cubicBezTo>
                  <a:cubicBezTo>
                    <a:pt x="336" y="399"/>
                    <a:pt x="451" y="346"/>
                    <a:pt x="572" y="201"/>
                  </a:cubicBezTo>
                  <a:cubicBezTo>
                    <a:pt x="572" y="196"/>
                    <a:pt x="573" y="191"/>
                    <a:pt x="575" y="186"/>
                  </a:cubicBezTo>
                  <a:lnTo>
                    <a:pt x="575" y="186"/>
                  </a:lnTo>
                  <a:cubicBezTo>
                    <a:pt x="478" y="298"/>
                    <a:pt x="384" y="339"/>
                    <a:pt x="304" y="339"/>
                  </a:cubicBezTo>
                  <a:cubicBezTo>
                    <a:pt x="187" y="339"/>
                    <a:pt x="102" y="251"/>
                    <a:pt x="86" y="172"/>
                  </a:cubicBezTo>
                  <a:cubicBezTo>
                    <a:pt x="86" y="57"/>
                    <a:pt x="172" y="29"/>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5"/>
            <p:cNvSpPr/>
            <p:nvPr/>
          </p:nvSpPr>
          <p:spPr>
            <a:xfrm>
              <a:off x="2845142" y="3587928"/>
              <a:ext cx="48338" cy="51100"/>
            </a:xfrm>
            <a:custGeom>
              <a:avLst/>
              <a:gdLst/>
              <a:ahLst/>
              <a:cxnLst/>
              <a:rect l="l" t="t" r="r" b="b"/>
              <a:pathLst>
                <a:path w="560" h="592" extrusionOk="0">
                  <a:moveTo>
                    <a:pt x="315" y="1"/>
                  </a:moveTo>
                  <a:cubicBezTo>
                    <a:pt x="446" y="157"/>
                    <a:pt x="505" y="527"/>
                    <a:pt x="277" y="527"/>
                  </a:cubicBezTo>
                  <a:cubicBezTo>
                    <a:pt x="254" y="527"/>
                    <a:pt x="229" y="524"/>
                    <a:pt x="201" y="516"/>
                  </a:cubicBezTo>
                  <a:cubicBezTo>
                    <a:pt x="58" y="487"/>
                    <a:pt x="1" y="344"/>
                    <a:pt x="58" y="230"/>
                  </a:cubicBezTo>
                  <a:lnTo>
                    <a:pt x="58" y="230"/>
                  </a:lnTo>
                  <a:cubicBezTo>
                    <a:pt x="1" y="344"/>
                    <a:pt x="1" y="516"/>
                    <a:pt x="201" y="573"/>
                  </a:cubicBezTo>
                  <a:cubicBezTo>
                    <a:pt x="241" y="586"/>
                    <a:pt x="277" y="591"/>
                    <a:pt x="307" y="591"/>
                  </a:cubicBezTo>
                  <a:cubicBezTo>
                    <a:pt x="560" y="591"/>
                    <a:pt x="500" y="208"/>
                    <a:pt x="373" y="29"/>
                  </a:cubicBezTo>
                  <a:cubicBezTo>
                    <a:pt x="344" y="1"/>
                    <a:pt x="344"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5"/>
            <p:cNvSpPr/>
            <p:nvPr/>
          </p:nvSpPr>
          <p:spPr>
            <a:xfrm>
              <a:off x="2842121" y="3516285"/>
              <a:ext cx="82692" cy="82261"/>
            </a:xfrm>
            <a:custGeom>
              <a:avLst/>
              <a:gdLst/>
              <a:ahLst/>
              <a:cxnLst/>
              <a:rect l="l" t="t" r="r" b="b"/>
              <a:pathLst>
                <a:path w="958" h="953" extrusionOk="0">
                  <a:moveTo>
                    <a:pt x="68" y="441"/>
                  </a:moveTo>
                  <a:cubicBezTo>
                    <a:pt x="70" y="488"/>
                    <a:pt x="78" y="541"/>
                    <a:pt x="93" y="602"/>
                  </a:cubicBezTo>
                  <a:lnTo>
                    <a:pt x="93" y="545"/>
                  </a:lnTo>
                  <a:cubicBezTo>
                    <a:pt x="82" y="508"/>
                    <a:pt x="74" y="473"/>
                    <a:pt x="68" y="441"/>
                  </a:cubicBezTo>
                  <a:close/>
                  <a:moveTo>
                    <a:pt x="293" y="1"/>
                  </a:moveTo>
                  <a:cubicBezTo>
                    <a:pt x="293" y="1"/>
                    <a:pt x="0" y="50"/>
                    <a:pt x="68" y="441"/>
                  </a:cubicBezTo>
                  <a:lnTo>
                    <a:pt x="68" y="441"/>
                  </a:lnTo>
                  <a:cubicBezTo>
                    <a:pt x="56" y="130"/>
                    <a:pt x="293" y="87"/>
                    <a:pt x="293" y="87"/>
                  </a:cubicBezTo>
                  <a:cubicBezTo>
                    <a:pt x="579" y="201"/>
                    <a:pt x="465" y="573"/>
                    <a:pt x="465" y="573"/>
                  </a:cubicBezTo>
                  <a:cubicBezTo>
                    <a:pt x="524" y="534"/>
                    <a:pt x="579" y="517"/>
                    <a:pt x="626" y="517"/>
                  </a:cubicBezTo>
                  <a:cubicBezTo>
                    <a:pt x="783" y="517"/>
                    <a:pt x="855" y="705"/>
                    <a:pt x="722" y="859"/>
                  </a:cubicBezTo>
                  <a:cubicBezTo>
                    <a:pt x="691" y="907"/>
                    <a:pt x="633" y="928"/>
                    <a:pt x="574" y="928"/>
                  </a:cubicBezTo>
                  <a:cubicBezTo>
                    <a:pt x="525" y="928"/>
                    <a:pt x="475" y="914"/>
                    <a:pt x="436" y="888"/>
                  </a:cubicBezTo>
                  <a:lnTo>
                    <a:pt x="436" y="888"/>
                  </a:lnTo>
                  <a:cubicBezTo>
                    <a:pt x="493" y="931"/>
                    <a:pt x="558" y="952"/>
                    <a:pt x="619" y="952"/>
                  </a:cubicBezTo>
                  <a:cubicBezTo>
                    <a:pt x="679" y="952"/>
                    <a:pt x="737" y="931"/>
                    <a:pt x="780" y="888"/>
                  </a:cubicBezTo>
                  <a:cubicBezTo>
                    <a:pt x="957" y="710"/>
                    <a:pt x="876" y="481"/>
                    <a:pt x="684" y="481"/>
                  </a:cubicBezTo>
                  <a:cubicBezTo>
                    <a:pt x="629" y="481"/>
                    <a:pt x="564" y="500"/>
                    <a:pt x="493" y="545"/>
                  </a:cubicBezTo>
                  <a:cubicBezTo>
                    <a:pt x="493" y="545"/>
                    <a:pt x="608" y="115"/>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Title 726"/>
          <p:cNvSpPr>
            <a:spLocks noGrp="1"/>
          </p:cNvSpPr>
          <p:nvPr>
            <p:ph type="title" idx="2"/>
          </p:nvPr>
        </p:nvSpPr>
        <p:spPr>
          <a:xfrm flipH="1">
            <a:off x="214282" y="1285866"/>
            <a:ext cx="4372208" cy="3156168"/>
          </a:xfrm>
        </p:spPr>
        <p:txBody>
          <a:bodyPr/>
          <a:lstStyle/>
          <a:p>
            <a:pPr algn="l"/>
            <a:r>
              <a:rPr lang="en-US" sz="1400" dirty="0">
                <a:solidFill>
                  <a:schemeClr val="bg2">
                    <a:lumMod val="50000"/>
                  </a:schemeClr>
                </a:solidFill>
                <a:latin typeface="Candara" pitchFamily="34" charset="0"/>
              </a:rPr>
              <a:t>Coral is highly-prized as a substance believed to be endowed with mysterious sacred properties. It is a symbol of modesty, wisdom, happiness and immortality.</a:t>
            </a:r>
            <a:br>
              <a:rPr lang="en-US" sz="1400" dirty="0">
                <a:solidFill>
                  <a:schemeClr val="bg2">
                    <a:lumMod val="50000"/>
                  </a:schemeClr>
                </a:solidFill>
                <a:latin typeface="Candara" pitchFamily="34" charset="0"/>
              </a:rPr>
            </a:br>
            <a:br>
              <a:rPr lang="en-US" sz="1400" dirty="0">
                <a:solidFill>
                  <a:schemeClr val="bg2">
                    <a:lumMod val="50000"/>
                  </a:schemeClr>
                </a:solidFill>
                <a:latin typeface="Candara" pitchFamily="34" charset="0"/>
              </a:rPr>
            </a:br>
            <a:r>
              <a:rPr lang="en-US" sz="1400" dirty="0">
                <a:solidFill>
                  <a:schemeClr val="bg2">
                    <a:lumMod val="50000"/>
                  </a:schemeClr>
                </a:solidFill>
                <a:latin typeface="Candara" pitchFamily="34" charset="0"/>
              </a:rPr>
              <a:t>Here at coral, we help you connect with different psychologists, therapists and support groups who can help you with the issues you're going through. Here we try to get rid of negativity and help you live a happy and positive life. You can also view nearby psychologists, therapists and support groups and interact with them.</a:t>
            </a:r>
            <a:br>
              <a:rPr lang="en-US" sz="1000" dirty="0">
                <a:solidFill>
                  <a:schemeClr val="bg2">
                    <a:lumMod val="50000"/>
                  </a:schemeClr>
                </a:solidFill>
                <a:latin typeface="Montserrat" pitchFamily="2" charset="0"/>
              </a:rPr>
            </a:br>
            <a:br>
              <a:rPr lang="en-US" sz="1000" dirty="0">
                <a:solidFill>
                  <a:schemeClr val="bg2">
                    <a:lumMod val="75000"/>
                  </a:schemeClr>
                </a:solidFill>
                <a:latin typeface="Montserrat" pitchFamily="2" charset="0"/>
              </a:rPr>
            </a:br>
            <a:endParaRPr lang="en-US" sz="1000" dirty="0">
              <a:solidFill>
                <a:schemeClr val="bg2">
                  <a:lumMod val="75000"/>
                </a:schemeClr>
              </a:solidFill>
              <a:latin typeface="Montserrat" pitchFamily="2" charset="0"/>
            </a:endParaRPr>
          </a:p>
        </p:txBody>
      </p:sp>
      <p:grpSp>
        <p:nvGrpSpPr>
          <p:cNvPr id="728" name="Google Shape;425;p35"/>
          <p:cNvGrpSpPr/>
          <p:nvPr/>
        </p:nvGrpSpPr>
        <p:grpSpPr>
          <a:xfrm>
            <a:off x="-25" y="0"/>
            <a:ext cx="9144020" cy="342900"/>
            <a:chOff x="-25" y="0"/>
            <a:chExt cx="9144020" cy="342900"/>
          </a:xfrm>
        </p:grpSpPr>
        <p:sp>
          <p:nvSpPr>
            <p:cNvPr id="729" name="Google Shape;426;p3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427;p35"/>
            <p:cNvGrpSpPr/>
            <p:nvPr/>
          </p:nvGrpSpPr>
          <p:grpSpPr>
            <a:xfrm>
              <a:off x="215975" y="111150"/>
              <a:ext cx="642950" cy="120600"/>
              <a:chOff x="215975" y="152625"/>
              <a:chExt cx="642950" cy="120600"/>
            </a:xfrm>
          </p:grpSpPr>
          <p:sp>
            <p:nvSpPr>
              <p:cNvPr id="731" name="Google Shape;428;p3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29;p3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30;p3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42"/>
          <p:cNvGrpSpPr/>
          <p:nvPr/>
        </p:nvGrpSpPr>
        <p:grpSpPr>
          <a:xfrm>
            <a:off x="1247775" y="895350"/>
            <a:ext cx="3105300" cy="3362400"/>
            <a:chOff x="1247775" y="1009650"/>
            <a:chExt cx="3105300" cy="3362400"/>
          </a:xfrm>
        </p:grpSpPr>
        <p:sp>
          <p:nvSpPr>
            <p:cNvPr id="838" name="Google Shape;838;p42"/>
            <p:cNvSpPr/>
            <p:nvPr/>
          </p:nvSpPr>
          <p:spPr>
            <a:xfrm>
              <a:off x="1247775" y="1009650"/>
              <a:ext cx="31053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1304925" y="1228725"/>
              <a:ext cx="29796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42"/>
          <p:cNvGrpSpPr/>
          <p:nvPr/>
        </p:nvGrpSpPr>
        <p:grpSpPr>
          <a:xfrm>
            <a:off x="4789075" y="895350"/>
            <a:ext cx="3105300" cy="3362400"/>
            <a:chOff x="1247775" y="1009650"/>
            <a:chExt cx="3105300" cy="3362400"/>
          </a:xfrm>
        </p:grpSpPr>
        <p:sp>
          <p:nvSpPr>
            <p:cNvPr id="844" name="Google Shape;844;p42"/>
            <p:cNvSpPr/>
            <p:nvPr/>
          </p:nvSpPr>
          <p:spPr>
            <a:xfrm>
              <a:off x="1247775" y="1009650"/>
              <a:ext cx="31053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1304925" y="1228725"/>
              <a:ext cx="29796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42"/>
          <p:cNvSpPr/>
          <p:nvPr/>
        </p:nvSpPr>
        <p:spPr>
          <a:xfrm>
            <a:off x="2483213" y="1539688"/>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022663" y="1539688"/>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VISION</a:t>
            </a:r>
            <a:endParaRPr/>
          </a:p>
        </p:txBody>
      </p:sp>
      <p:grpSp>
        <p:nvGrpSpPr>
          <p:cNvPr id="852" name="Google Shape;852;p42"/>
          <p:cNvGrpSpPr/>
          <p:nvPr/>
        </p:nvGrpSpPr>
        <p:grpSpPr>
          <a:xfrm>
            <a:off x="2590729" y="1646663"/>
            <a:ext cx="423079" cy="424159"/>
            <a:chOff x="-1591550" y="3597475"/>
            <a:chExt cx="293825" cy="294575"/>
          </a:xfrm>
        </p:grpSpPr>
        <p:sp>
          <p:nvSpPr>
            <p:cNvPr id="853" name="Google Shape;853;p42"/>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2"/>
          <p:cNvGrpSpPr/>
          <p:nvPr/>
        </p:nvGrpSpPr>
        <p:grpSpPr>
          <a:xfrm>
            <a:off x="6171279" y="1769285"/>
            <a:ext cx="340890" cy="178912"/>
            <a:chOff x="2084325" y="363300"/>
            <a:chExt cx="484150" cy="254100"/>
          </a:xfrm>
        </p:grpSpPr>
        <p:sp>
          <p:nvSpPr>
            <p:cNvPr id="857" name="Google Shape;857;p4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 name="Google Shape;858;p4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9" name="Google Shape;859;p42"/>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lumMod val="50000"/>
                  </a:schemeClr>
                </a:solidFill>
                <a:latin typeface="Candara" pitchFamily="34" charset="0"/>
              </a:rPr>
              <a:t>We want coral to become the biggest platform for all health care services.</a:t>
            </a:r>
            <a:endParaRPr>
              <a:solidFill>
                <a:schemeClr val="bg2">
                  <a:lumMod val="50000"/>
                </a:schemeClr>
              </a:solidFill>
              <a:latin typeface="Candara" pitchFamily="34" charset="0"/>
            </a:endParaRPr>
          </a:p>
        </p:txBody>
      </p:sp>
      <p:sp>
        <p:nvSpPr>
          <p:cNvPr id="860" name="Google Shape;860;p42"/>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lumMod val="50000"/>
                  </a:schemeClr>
                </a:solidFill>
                <a:latin typeface="Candara" pitchFamily="34" charset="0"/>
              </a:rPr>
              <a:t>Coral aims to provide people with the best mental health care services </a:t>
            </a:r>
            <a:endParaRPr>
              <a:solidFill>
                <a:schemeClr val="bg2">
                  <a:lumMod val="50000"/>
                </a:schemeClr>
              </a:solidFill>
              <a:latin typeface="Candara" pitchFamily="34" charset="0"/>
            </a:endParaRPr>
          </a:p>
        </p:txBody>
      </p:sp>
      <p:sp>
        <p:nvSpPr>
          <p:cNvPr id="861" name="Google Shape;861;p42"/>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4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Services</a:t>
            </a:r>
            <a:endParaRPr/>
          </a:p>
        </p:txBody>
      </p:sp>
      <p:sp>
        <p:nvSpPr>
          <p:cNvPr id="902" name="Google Shape;902;p44"/>
          <p:cNvSpPr txBox="1">
            <a:spLocks noGrp="1"/>
          </p:cNvSpPr>
          <p:nvPr>
            <p:ph type="title" idx="2"/>
          </p:nvPr>
        </p:nvSpPr>
        <p:spPr>
          <a:xfrm>
            <a:off x="714348" y="2500312"/>
            <a:ext cx="22767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Support Groups</a:t>
            </a:r>
            <a:endParaRPr/>
          </a:p>
        </p:txBody>
      </p:sp>
      <p:sp>
        <p:nvSpPr>
          <p:cNvPr id="903" name="Google Shape;903;p44"/>
          <p:cNvSpPr txBox="1">
            <a:spLocks noGrp="1"/>
          </p:cNvSpPr>
          <p:nvPr>
            <p:ph type="subTitle" idx="1"/>
          </p:nvPr>
        </p:nvSpPr>
        <p:spPr>
          <a:xfrm>
            <a:off x="714348" y="2897037"/>
            <a:ext cx="2276700" cy="771600"/>
          </a:xfrm>
          <a:prstGeom prst="rect">
            <a:avLst/>
          </a:prstGeom>
        </p:spPr>
        <p:txBody>
          <a:bodyPr spcFirstLastPara="1" wrap="square" lIns="91425" tIns="91425" rIns="91425" bIns="91425" anchor="t" anchorCtr="0">
            <a:noAutofit/>
          </a:bodyPr>
          <a:lstStyle/>
          <a:p>
            <a:pPr marL="0" lvl="0" indent="0">
              <a:spcAft>
                <a:spcPts val="1200"/>
              </a:spcAft>
            </a:pPr>
            <a:r>
              <a:rPr lang="en-US" dirty="0">
                <a:solidFill>
                  <a:schemeClr val="bg2">
                    <a:lumMod val="50000"/>
                  </a:schemeClr>
                </a:solidFill>
                <a:latin typeface="Candara" pitchFamily="34" charset="0"/>
              </a:rPr>
              <a:t>Members with the same issues can come together for sharing coping strategies, to feel more empowered and for a sense of community.</a:t>
            </a:r>
            <a:endParaRPr>
              <a:solidFill>
                <a:schemeClr val="bg2">
                  <a:lumMod val="50000"/>
                </a:schemeClr>
              </a:solidFill>
              <a:latin typeface="Candara" pitchFamily="34" charset="0"/>
            </a:endParaRPr>
          </a:p>
        </p:txBody>
      </p:sp>
      <p:sp>
        <p:nvSpPr>
          <p:cNvPr id="904" name="Google Shape;904;p44"/>
          <p:cNvSpPr txBox="1">
            <a:spLocks noGrp="1"/>
          </p:cNvSpPr>
          <p:nvPr>
            <p:ph type="title" idx="3"/>
          </p:nvPr>
        </p:nvSpPr>
        <p:spPr>
          <a:xfrm>
            <a:off x="3428992" y="2500312"/>
            <a:ext cx="22767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Psychologists</a:t>
            </a:r>
            <a:endParaRPr/>
          </a:p>
        </p:txBody>
      </p:sp>
      <p:sp>
        <p:nvSpPr>
          <p:cNvPr id="905" name="Google Shape;905;p44"/>
          <p:cNvSpPr txBox="1">
            <a:spLocks noGrp="1"/>
          </p:cNvSpPr>
          <p:nvPr>
            <p:ph type="subTitle" idx="4"/>
          </p:nvPr>
        </p:nvSpPr>
        <p:spPr>
          <a:xfrm>
            <a:off x="3428992" y="2897037"/>
            <a:ext cx="2276700" cy="771600"/>
          </a:xfrm>
          <a:prstGeom prst="rect">
            <a:avLst/>
          </a:prstGeom>
        </p:spPr>
        <p:txBody>
          <a:bodyPr spcFirstLastPara="1" wrap="square" lIns="91425" tIns="91425" rIns="91425" bIns="91425" anchor="t" anchorCtr="0">
            <a:noAutofit/>
          </a:bodyPr>
          <a:lstStyle/>
          <a:p>
            <a:pPr marL="0" lvl="0" indent="0">
              <a:spcAft>
                <a:spcPts val="1200"/>
              </a:spcAft>
            </a:pPr>
            <a:r>
              <a:rPr lang="en-US" dirty="0">
                <a:solidFill>
                  <a:schemeClr val="bg2">
                    <a:lumMod val="50000"/>
                  </a:schemeClr>
                </a:solidFill>
                <a:latin typeface="Candara" pitchFamily="34" charset="0"/>
              </a:rPr>
              <a:t>Psychologists at Coral are friendly and always ensure that you are comfortable with sharing your personal issues with them.</a:t>
            </a:r>
            <a:endParaRPr>
              <a:solidFill>
                <a:schemeClr val="bg2">
                  <a:lumMod val="50000"/>
                </a:schemeClr>
              </a:solidFill>
              <a:latin typeface="Candara" pitchFamily="34" charset="0"/>
            </a:endParaRPr>
          </a:p>
        </p:txBody>
      </p:sp>
      <p:sp>
        <p:nvSpPr>
          <p:cNvPr id="906" name="Google Shape;906;p44"/>
          <p:cNvSpPr txBox="1">
            <a:spLocks noGrp="1"/>
          </p:cNvSpPr>
          <p:nvPr>
            <p:ph type="title" idx="5"/>
          </p:nvPr>
        </p:nvSpPr>
        <p:spPr>
          <a:xfrm>
            <a:off x="6215074" y="2500312"/>
            <a:ext cx="22767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Physiotherapists</a:t>
            </a:r>
            <a:endParaRPr/>
          </a:p>
        </p:txBody>
      </p:sp>
      <p:sp>
        <p:nvSpPr>
          <p:cNvPr id="907" name="Google Shape;907;p44"/>
          <p:cNvSpPr txBox="1">
            <a:spLocks noGrp="1"/>
          </p:cNvSpPr>
          <p:nvPr>
            <p:ph type="subTitle" idx="6"/>
          </p:nvPr>
        </p:nvSpPr>
        <p:spPr>
          <a:xfrm>
            <a:off x="6215074" y="2897037"/>
            <a:ext cx="2276700" cy="771600"/>
          </a:xfrm>
          <a:prstGeom prst="rect">
            <a:avLst/>
          </a:prstGeom>
        </p:spPr>
        <p:txBody>
          <a:bodyPr spcFirstLastPara="1" wrap="square" lIns="91425" tIns="91425" rIns="91425" bIns="91425" anchor="t" anchorCtr="0">
            <a:noAutofit/>
          </a:bodyPr>
          <a:lstStyle/>
          <a:p>
            <a:pPr marL="0" lvl="0" indent="0">
              <a:spcAft>
                <a:spcPts val="1200"/>
              </a:spcAft>
            </a:pPr>
            <a:r>
              <a:rPr lang="en-US" dirty="0">
                <a:solidFill>
                  <a:schemeClr val="bg2">
                    <a:lumMod val="50000"/>
                  </a:schemeClr>
                </a:solidFill>
                <a:latin typeface="Candara" pitchFamily="34" charset="0"/>
              </a:rPr>
              <a:t>Physiotherapists help people affected by injury, illness or disability through movement and exercise, manual therapy, education and advice.</a:t>
            </a:r>
            <a:endParaRPr>
              <a:solidFill>
                <a:schemeClr val="bg2">
                  <a:lumMod val="50000"/>
                </a:schemeClr>
              </a:solidFill>
              <a:latin typeface="Candara" pitchFamily="34" charset="0"/>
            </a:endParaRPr>
          </a:p>
        </p:txBody>
      </p:sp>
      <p:sp>
        <p:nvSpPr>
          <p:cNvPr id="908" name="Google Shape;908;p44"/>
          <p:cNvSpPr/>
          <p:nvPr/>
        </p:nvSpPr>
        <p:spPr>
          <a:xfrm>
            <a:off x="1533636" y="1577850"/>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4248280" y="1577850"/>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7034362" y="1577850"/>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4"/>
          <p:cNvGrpSpPr/>
          <p:nvPr/>
        </p:nvGrpSpPr>
        <p:grpSpPr>
          <a:xfrm>
            <a:off x="4394677" y="1720495"/>
            <a:ext cx="345328" cy="352833"/>
            <a:chOff x="-24353875" y="3147725"/>
            <a:chExt cx="289875" cy="296175"/>
          </a:xfrm>
        </p:grpSpPr>
        <p:sp>
          <p:nvSpPr>
            <p:cNvPr id="912" name="Google Shape;912;p44"/>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4"/>
          <p:cNvGrpSpPr/>
          <p:nvPr/>
        </p:nvGrpSpPr>
        <p:grpSpPr>
          <a:xfrm>
            <a:off x="1693169" y="1720391"/>
            <a:ext cx="319060" cy="353042"/>
            <a:chOff x="-25445525" y="3175900"/>
            <a:chExt cx="267825" cy="296350"/>
          </a:xfrm>
        </p:grpSpPr>
        <p:sp>
          <p:nvSpPr>
            <p:cNvPr id="915" name="Google Shape;915;p44"/>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25398250"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4"/>
          <p:cNvGrpSpPr/>
          <p:nvPr/>
        </p:nvGrpSpPr>
        <p:grpSpPr>
          <a:xfrm>
            <a:off x="7193902" y="1717852"/>
            <a:ext cx="314662" cy="358099"/>
            <a:chOff x="-54401725" y="3590375"/>
            <a:chExt cx="279625" cy="318225"/>
          </a:xfrm>
        </p:grpSpPr>
        <p:sp>
          <p:nvSpPr>
            <p:cNvPr id="919" name="Google Shape;919;p44"/>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934" y="1428742"/>
            <a:ext cx="4239900" cy="848700"/>
          </a:xfrm>
        </p:spPr>
        <p:txBody>
          <a:bodyPr/>
          <a:lstStyle/>
          <a:p>
            <a:r>
              <a:rPr lang="en-US" dirty="0"/>
              <a:t>AI Solution</a:t>
            </a:r>
          </a:p>
        </p:txBody>
      </p:sp>
      <p:sp>
        <p:nvSpPr>
          <p:cNvPr id="3" name="Subtitle 2"/>
          <p:cNvSpPr>
            <a:spLocks noGrp="1"/>
          </p:cNvSpPr>
          <p:nvPr>
            <p:ph type="subTitle" idx="1"/>
          </p:nvPr>
        </p:nvSpPr>
        <p:spPr>
          <a:xfrm>
            <a:off x="4071934" y="2285998"/>
            <a:ext cx="4366691" cy="1491000"/>
          </a:xfrm>
        </p:spPr>
        <p:txBody>
          <a:bodyPr/>
          <a:lstStyle/>
          <a:p>
            <a:r>
              <a:rPr lang="en-US" dirty="0">
                <a:solidFill>
                  <a:schemeClr val="bg2">
                    <a:lumMod val="50000"/>
                  </a:schemeClr>
                </a:solidFill>
                <a:latin typeface="Candara" pitchFamily="34" charset="0"/>
              </a:rPr>
              <a:t>At Coral, you can take a quiz which helps you recognize the issue you’re facing and match you with the perfect psychologist suited for you. We also provide services for physiotherapy  to help patients manage pain and prevent disease.</a:t>
            </a:r>
            <a:r>
              <a:rPr lang="en-US" dirty="0"/>
              <a:t> </a:t>
            </a:r>
            <a:r>
              <a:rPr lang="en-US" dirty="0">
                <a:solidFill>
                  <a:schemeClr val="bg2">
                    <a:lumMod val="50000"/>
                  </a:schemeClr>
                </a:solidFill>
                <a:latin typeface="Candara" pitchFamily="34" charset="0"/>
              </a:rPr>
              <a:t>Music is the soul of life and gives immense peace to us. We, at Coral recognize this and have created peaceful playlists for you to calm your mind and make your day better.</a:t>
            </a:r>
          </a:p>
          <a:p>
            <a:br>
              <a:rPr lang="en-US" dirty="0">
                <a:solidFill>
                  <a:schemeClr val="bg2">
                    <a:lumMod val="50000"/>
                  </a:schemeClr>
                </a:solidFill>
                <a:latin typeface="Candara" pitchFamily="34" charset="0"/>
              </a:rPr>
            </a:br>
            <a:endParaRPr lang="en-US" dirty="0">
              <a:solidFill>
                <a:schemeClr val="bg2">
                  <a:lumMod val="50000"/>
                </a:schemeClr>
              </a:solidFill>
              <a:latin typeface="Candara" pitchFamily="34" charset="0"/>
            </a:endParaRPr>
          </a:p>
        </p:txBody>
      </p:sp>
      <p:grpSp>
        <p:nvGrpSpPr>
          <p:cNvPr id="4" name="Google Shape;1322;p41"/>
          <p:cNvGrpSpPr/>
          <p:nvPr/>
        </p:nvGrpSpPr>
        <p:grpSpPr>
          <a:xfrm>
            <a:off x="642910" y="1000114"/>
            <a:ext cx="3307901" cy="3258093"/>
            <a:chOff x="1774775" y="712625"/>
            <a:chExt cx="4042900" cy="3982025"/>
          </a:xfrm>
        </p:grpSpPr>
        <p:sp>
          <p:nvSpPr>
            <p:cNvPr id="5" name="Google Shape;1323;p41"/>
            <p:cNvSpPr/>
            <p:nvPr/>
          </p:nvSpPr>
          <p:spPr>
            <a:xfrm>
              <a:off x="1774775" y="4458625"/>
              <a:ext cx="4042900" cy="23602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4;p41"/>
            <p:cNvSpPr/>
            <p:nvPr/>
          </p:nvSpPr>
          <p:spPr>
            <a:xfrm>
              <a:off x="2011600" y="3700600"/>
              <a:ext cx="31725" cy="68400"/>
            </a:xfrm>
            <a:custGeom>
              <a:avLst/>
              <a:gdLst/>
              <a:ahLst/>
              <a:cxnLst/>
              <a:rect l="l" t="t" r="r" b="b"/>
              <a:pathLst>
                <a:path w="1269" h="2736" extrusionOk="0">
                  <a:moveTo>
                    <a:pt x="401" y="0"/>
                  </a:moveTo>
                  <a:lnTo>
                    <a:pt x="1" y="134"/>
                  </a:lnTo>
                  <a:lnTo>
                    <a:pt x="868" y="2735"/>
                  </a:lnTo>
                  <a:lnTo>
                    <a:pt x="1268" y="2602"/>
                  </a:lnTo>
                  <a:lnTo>
                    <a:pt x="401" y="0"/>
                  </a:ln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25;p41"/>
            <p:cNvSpPr/>
            <p:nvPr/>
          </p:nvSpPr>
          <p:spPr>
            <a:xfrm>
              <a:off x="1988250" y="3408725"/>
              <a:ext cx="148475" cy="239350"/>
            </a:xfrm>
            <a:custGeom>
              <a:avLst/>
              <a:gdLst/>
              <a:ahLst/>
              <a:cxnLst/>
              <a:rect l="l" t="t" r="r" b="b"/>
              <a:pathLst>
                <a:path w="5939" h="9574" extrusionOk="0">
                  <a:moveTo>
                    <a:pt x="5838" y="0"/>
                  </a:moveTo>
                  <a:cubicBezTo>
                    <a:pt x="4204" y="534"/>
                    <a:pt x="2803" y="1535"/>
                    <a:pt x="1835" y="2902"/>
                  </a:cubicBezTo>
                  <a:cubicBezTo>
                    <a:pt x="501" y="4870"/>
                    <a:pt x="1" y="7239"/>
                    <a:pt x="401" y="9574"/>
                  </a:cubicBezTo>
                  <a:lnTo>
                    <a:pt x="801" y="9507"/>
                  </a:lnTo>
                  <a:cubicBezTo>
                    <a:pt x="434" y="7305"/>
                    <a:pt x="901" y="5037"/>
                    <a:pt x="2169" y="3169"/>
                  </a:cubicBezTo>
                  <a:cubicBezTo>
                    <a:pt x="3103" y="1868"/>
                    <a:pt x="4437" y="901"/>
                    <a:pt x="5938" y="400"/>
                  </a:cubicBezTo>
                  <a:lnTo>
                    <a:pt x="5838" y="0"/>
                  </a:ln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26;p41"/>
            <p:cNvSpPr/>
            <p:nvPr/>
          </p:nvSpPr>
          <p:spPr>
            <a:xfrm>
              <a:off x="1997425" y="3432075"/>
              <a:ext cx="2959650" cy="890650"/>
            </a:xfrm>
            <a:custGeom>
              <a:avLst/>
              <a:gdLst/>
              <a:ahLst/>
              <a:cxnLst/>
              <a:rect l="l" t="t" r="r" b="b"/>
              <a:pathLst>
                <a:path w="118386" h="35626" extrusionOk="0">
                  <a:moveTo>
                    <a:pt x="8840" y="0"/>
                  </a:moveTo>
                  <a:cubicBezTo>
                    <a:pt x="3103" y="0"/>
                    <a:pt x="1" y="4670"/>
                    <a:pt x="1935" y="10408"/>
                  </a:cubicBezTo>
                  <a:lnTo>
                    <a:pt x="7506" y="26819"/>
                  </a:lnTo>
                  <a:cubicBezTo>
                    <a:pt x="9274" y="32056"/>
                    <a:pt x="14211" y="35626"/>
                    <a:pt x="19748" y="35626"/>
                  </a:cubicBezTo>
                  <a:lnTo>
                    <a:pt x="115316" y="35626"/>
                  </a:lnTo>
                  <a:cubicBezTo>
                    <a:pt x="117018" y="35626"/>
                    <a:pt x="118385" y="34225"/>
                    <a:pt x="118385" y="32557"/>
                  </a:cubicBezTo>
                  <a:lnTo>
                    <a:pt x="118385" y="29855"/>
                  </a:lnTo>
                  <a:cubicBezTo>
                    <a:pt x="118385" y="28154"/>
                    <a:pt x="117018" y="26786"/>
                    <a:pt x="115316" y="26786"/>
                  </a:cubicBezTo>
                  <a:lnTo>
                    <a:pt x="50503" y="26786"/>
                  </a:lnTo>
                  <a:lnTo>
                    <a:pt x="44966" y="10408"/>
                  </a:lnTo>
                  <a:cubicBezTo>
                    <a:pt x="42998" y="4637"/>
                    <a:pt x="36760" y="0"/>
                    <a:pt x="30990"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27;p41"/>
            <p:cNvSpPr/>
            <p:nvPr/>
          </p:nvSpPr>
          <p:spPr>
            <a:xfrm>
              <a:off x="3958000" y="4322700"/>
              <a:ext cx="78400" cy="201850"/>
            </a:xfrm>
            <a:custGeom>
              <a:avLst/>
              <a:gdLst/>
              <a:ahLst/>
              <a:cxnLst/>
              <a:rect l="l" t="t" r="r" b="b"/>
              <a:pathLst>
                <a:path w="3136" h="8074" extrusionOk="0">
                  <a:moveTo>
                    <a:pt x="0" y="1"/>
                  </a:moveTo>
                  <a:lnTo>
                    <a:pt x="0" y="8073"/>
                  </a:lnTo>
                  <a:lnTo>
                    <a:pt x="1935" y="8073"/>
                  </a:lnTo>
                  <a:lnTo>
                    <a:pt x="31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8;p41"/>
            <p:cNvSpPr/>
            <p:nvPr/>
          </p:nvSpPr>
          <p:spPr>
            <a:xfrm>
              <a:off x="4801100" y="4322700"/>
              <a:ext cx="79250" cy="201850"/>
            </a:xfrm>
            <a:custGeom>
              <a:avLst/>
              <a:gdLst/>
              <a:ahLst/>
              <a:cxnLst/>
              <a:rect l="l" t="t" r="r" b="b"/>
              <a:pathLst>
                <a:path w="3170" h="8074" extrusionOk="0">
                  <a:moveTo>
                    <a:pt x="0" y="1"/>
                  </a:moveTo>
                  <a:lnTo>
                    <a:pt x="1235" y="8073"/>
                  </a:lnTo>
                  <a:lnTo>
                    <a:pt x="3169" y="8073"/>
                  </a:lnTo>
                  <a:lnTo>
                    <a:pt x="31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9;p41"/>
            <p:cNvSpPr/>
            <p:nvPr/>
          </p:nvSpPr>
          <p:spPr>
            <a:xfrm>
              <a:off x="2549500" y="4322700"/>
              <a:ext cx="78400" cy="201850"/>
            </a:xfrm>
            <a:custGeom>
              <a:avLst/>
              <a:gdLst/>
              <a:ahLst/>
              <a:cxnLst/>
              <a:rect l="l" t="t" r="r" b="b"/>
              <a:pathLst>
                <a:path w="3136" h="8074" extrusionOk="0">
                  <a:moveTo>
                    <a:pt x="0" y="1"/>
                  </a:moveTo>
                  <a:lnTo>
                    <a:pt x="0" y="8073"/>
                  </a:lnTo>
                  <a:lnTo>
                    <a:pt x="1935" y="8073"/>
                  </a:lnTo>
                  <a:lnTo>
                    <a:pt x="31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0;p41"/>
            <p:cNvSpPr/>
            <p:nvPr/>
          </p:nvSpPr>
          <p:spPr>
            <a:xfrm>
              <a:off x="3393425" y="4322700"/>
              <a:ext cx="78425" cy="201850"/>
            </a:xfrm>
            <a:custGeom>
              <a:avLst/>
              <a:gdLst/>
              <a:ahLst/>
              <a:cxnLst/>
              <a:rect l="l" t="t" r="r" b="b"/>
              <a:pathLst>
                <a:path w="3137" h="8074" extrusionOk="0">
                  <a:moveTo>
                    <a:pt x="1" y="1"/>
                  </a:moveTo>
                  <a:lnTo>
                    <a:pt x="1201" y="8073"/>
                  </a:lnTo>
                  <a:lnTo>
                    <a:pt x="3136" y="8073"/>
                  </a:lnTo>
                  <a:lnTo>
                    <a:pt x="31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1;p41"/>
            <p:cNvSpPr/>
            <p:nvPr/>
          </p:nvSpPr>
          <p:spPr>
            <a:xfrm>
              <a:off x="2693750" y="3072650"/>
              <a:ext cx="111775" cy="111775"/>
            </a:xfrm>
            <a:custGeom>
              <a:avLst/>
              <a:gdLst/>
              <a:ahLst/>
              <a:cxnLst/>
              <a:rect l="l" t="t" r="r" b="b"/>
              <a:pathLst>
                <a:path w="4471" h="4471" extrusionOk="0">
                  <a:moveTo>
                    <a:pt x="1702" y="0"/>
                  </a:moveTo>
                  <a:lnTo>
                    <a:pt x="1" y="2068"/>
                  </a:lnTo>
                  <a:lnTo>
                    <a:pt x="2236" y="4470"/>
                  </a:lnTo>
                  <a:cubicBezTo>
                    <a:pt x="2236" y="4470"/>
                    <a:pt x="4471" y="3836"/>
                    <a:pt x="4004" y="3303"/>
                  </a:cubicBezTo>
                  <a:cubicBezTo>
                    <a:pt x="3570" y="2735"/>
                    <a:pt x="2036" y="1368"/>
                    <a:pt x="17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2;p41"/>
            <p:cNvSpPr/>
            <p:nvPr/>
          </p:nvSpPr>
          <p:spPr>
            <a:xfrm>
              <a:off x="2662900" y="3051725"/>
              <a:ext cx="632150" cy="495450"/>
            </a:xfrm>
            <a:custGeom>
              <a:avLst/>
              <a:gdLst/>
              <a:ahLst/>
              <a:cxnLst/>
              <a:rect l="l" t="t" r="r" b="b"/>
              <a:pathLst>
                <a:path w="25286" h="19818" extrusionOk="0">
                  <a:moveTo>
                    <a:pt x="23281" y="0"/>
                  </a:moveTo>
                  <a:cubicBezTo>
                    <a:pt x="22572" y="0"/>
                    <a:pt x="21857" y="367"/>
                    <a:pt x="21483" y="1171"/>
                  </a:cubicBezTo>
                  <a:lnTo>
                    <a:pt x="21449" y="1271"/>
                  </a:lnTo>
                  <a:cubicBezTo>
                    <a:pt x="21049" y="2171"/>
                    <a:pt x="20649" y="3139"/>
                    <a:pt x="20249" y="4073"/>
                  </a:cubicBezTo>
                  <a:cubicBezTo>
                    <a:pt x="19815" y="5007"/>
                    <a:pt x="19448" y="5941"/>
                    <a:pt x="19014" y="6875"/>
                  </a:cubicBezTo>
                  <a:cubicBezTo>
                    <a:pt x="18614" y="7809"/>
                    <a:pt x="18180" y="8709"/>
                    <a:pt x="17780" y="9577"/>
                  </a:cubicBezTo>
                  <a:cubicBezTo>
                    <a:pt x="17569" y="9999"/>
                    <a:pt x="17358" y="10413"/>
                    <a:pt x="17147" y="10820"/>
                  </a:cubicBezTo>
                  <a:lnTo>
                    <a:pt x="17147" y="10820"/>
                  </a:lnTo>
                  <a:cubicBezTo>
                    <a:pt x="16463" y="11057"/>
                    <a:pt x="15763" y="11234"/>
                    <a:pt x="15045" y="11378"/>
                  </a:cubicBezTo>
                  <a:cubicBezTo>
                    <a:pt x="14511" y="11478"/>
                    <a:pt x="13944" y="11545"/>
                    <a:pt x="13377" y="11612"/>
                  </a:cubicBezTo>
                  <a:cubicBezTo>
                    <a:pt x="12810" y="11678"/>
                    <a:pt x="12209" y="11745"/>
                    <a:pt x="11642" y="11778"/>
                  </a:cubicBezTo>
                  <a:cubicBezTo>
                    <a:pt x="10442" y="11845"/>
                    <a:pt x="9241" y="11845"/>
                    <a:pt x="8006" y="11845"/>
                  </a:cubicBezTo>
                  <a:cubicBezTo>
                    <a:pt x="7406" y="11845"/>
                    <a:pt x="6772" y="11812"/>
                    <a:pt x="6172" y="11812"/>
                  </a:cubicBezTo>
                  <a:lnTo>
                    <a:pt x="5271" y="11778"/>
                  </a:lnTo>
                  <a:lnTo>
                    <a:pt x="4437" y="11712"/>
                  </a:lnTo>
                  <a:lnTo>
                    <a:pt x="4204" y="11712"/>
                  </a:lnTo>
                  <a:cubicBezTo>
                    <a:pt x="4161" y="11710"/>
                    <a:pt x="4119" y="11710"/>
                    <a:pt x="4077" y="11710"/>
                  </a:cubicBezTo>
                  <a:cubicBezTo>
                    <a:pt x="2032" y="11710"/>
                    <a:pt x="331" y="13288"/>
                    <a:pt x="168" y="15348"/>
                  </a:cubicBezTo>
                  <a:cubicBezTo>
                    <a:pt x="1" y="17416"/>
                    <a:pt x="1502" y="19284"/>
                    <a:pt x="3570" y="19551"/>
                  </a:cubicBezTo>
                  <a:lnTo>
                    <a:pt x="4170" y="19617"/>
                  </a:lnTo>
                  <a:lnTo>
                    <a:pt x="4737" y="19684"/>
                  </a:lnTo>
                  <a:cubicBezTo>
                    <a:pt x="5104" y="19717"/>
                    <a:pt x="5471" y="19751"/>
                    <a:pt x="5838" y="19751"/>
                  </a:cubicBezTo>
                  <a:cubicBezTo>
                    <a:pt x="6539" y="19817"/>
                    <a:pt x="7273" y="19817"/>
                    <a:pt x="8006" y="19817"/>
                  </a:cubicBezTo>
                  <a:cubicBezTo>
                    <a:pt x="9474" y="19817"/>
                    <a:pt x="10942" y="19717"/>
                    <a:pt x="12410" y="19551"/>
                  </a:cubicBezTo>
                  <a:cubicBezTo>
                    <a:pt x="13911" y="19384"/>
                    <a:pt x="15412" y="19084"/>
                    <a:pt x="16879" y="18683"/>
                  </a:cubicBezTo>
                  <a:cubicBezTo>
                    <a:pt x="18514" y="18250"/>
                    <a:pt x="20048" y="17582"/>
                    <a:pt x="21483" y="16715"/>
                  </a:cubicBezTo>
                  <a:lnTo>
                    <a:pt x="21750" y="16548"/>
                  </a:lnTo>
                  <a:cubicBezTo>
                    <a:pt x="22283" y="16215"/>
                    <a:pt x="22717" y="15714"/>
                    <a:pt x="22950" y="15114"/>
                  </a:cubicBezTo>
                  <a:cubicBezTo>
                    <a:pt x="23351" y="14047"/>
                    <a:pt x="23718" y="12946"/>
                    <a:pt x="24018" y="11845"/>
                  </a:cubicBezTo>
                  <a:cubicBezTo>
                    <a:pt x="24318" y="10744"/>
                    <a:pt x="24552" y="9643"/>
                    <a:pt x="24718" y="8543"/>
                  </a:cubicBezTo>
                  <a:cubicBezTo>
                    <a:pt x="24885" y="7475"/>
                    <a:pt x="25052" y="6408"/>
                    <a:pt x="25152" y="5307"/>
                  </a:cubicBezTo>
                  <a:cubicBezTo>
                    <a:pt x="25252" y="4206"/>
                    <a:pt x="25285" y="3139"/>
                    <a:pt x="25285" y="1971"/>
                  </a:cubicBezTo>
                  <a:cubicBezTo>
                    <a:pt x="25266" y="724"/>
                    <a:pt x="24278" y="0"/>
                    <a:pt x="23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3;p41"/>
            <p:cNvSpPr/>
            <p:nvPr/>
          </p:nvSpPr>
          <p:spPr>
            <a:xfrm>
              <a:off x="3185775" y="3051025"/>
              <a:ext cx="135950" cy="121250"/>
            </a:xfrm>
            <a:custGeom>
              <a:avLst/>
              <a:gdLst/>
              <a:ahLst/>
              <a:cxnLst/>
              <a:rect l="l" t="t" r="r" b="b"/>
              <a:pathLst>
                <a:path w="5438" h="4850" extrusionOk="0">
                  <a:moveTo>
                    <a:pt x="2149" y="0"/>
                  </a:moveTo>
                  <a:cubicBezTo>
                    <a:pt x="723" y="0"/>
                    <a:pt x="401" y="1076"/>
                    <a:pt x="201" y="1933"/>
                  </a:cubicBezTo>
                  <a:cubicBezTo>
                    <a:pt x="1" y="2967"/>
                    <a:pt x="735" y="4368"/>
                    <a:pt x="2436" y="4768"/>
                  </a:cubicBezTo>
                  <a:cubicBezTo>
                    <a:pt x="2676" y="4824"/>
                    <a:pt x="2888" y="4850"/>
                    <a:pt x="3074" y="4850"/>
                  </a:cubicBezTo>
                  <a:cubicBezTo>
                    <a:pt x="4209" y="4850"/>
                    <a:pt x="4418" y="3916"/>
                    <a:pt x="4504" y="3400"/>
                  </a:cubicBezTo>
                  <a:cubicBezTo>
                    <a:pt x="4571" y="2767"/>
                    <a:pt x="5438" y="665"/>
                    <a:pt x="2969" y="98"/>
                  </a:cubicBezTo>
                  <a:cubicBezTo>
                    <a:pt x="2662" y="31"/>
                    <a:pt x="2390" y="0"/>
                    <a:pt x="2149"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4;p41"/>
            <p:cNvSpPr/>
            <p:nvPr/>
          </p:nvSpPr>
          <p:spPr>
            <a:xfrm>
              <a:off x="3190775" y="3022600"/>
              <a:ext cx="134300" cy="112900"/>
            </a:xfrm>
            <a:custGeom>
              <a:avLst/>
              <a:gdLst/>
              <a:ahLst/>
              <a:cxnLst/>
              <a:rect l="l" t="t" r="r" b="b"/>
              <a:pathLst>
                <a:path w="5372" h="4516" extrusionOk="0">
                  <a:moveTo>
                    <a:pt x="2603" y="1"/>
                  </a:moveTo>
                  <a:cubicBezTo>
                    <a:pt x="2603" y="1"/>
                    <a:pt x="1" y="1402"/>
                    <a:pt x="568" y="2869"/>
                  </a:cubicBezTo>
                  <a:lnTo>
                    <a:pt x="1769" y="4037"/>
                  </a:lnTo>
                  <a:cubicBezTo>
                    <a:pt x="2083" y="4351"/>
                    <a:pt x="2501" y="4515"/>
                    <a:pt x="2928" y="4515"/>
                  </a:cubicBezTo>
                  <a:cubicBezTo>
                    <a:pt x="3227" y="4515"/>
                    <a:pt x="3529" y="4435"/>
                    <a:pt x="3804" y="4270"/>
                  </a:cubicBezTo>
                  <a:lnTo>
                    <a:pt x="5371" y="3303"/>
                  </a:lnTo>
                  <a:lnTo>
                    <a:pt x="26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5;p41"/>
            <p:cNvSpPr/>
            <p:nvPr/>
          </p:nvSpPr>
          <p:spPr>
            <a:xfrm>
              <a:off x="3192450" y="2973050"/>
              <a:ext cx="105100" cy="119625"/>
            </a:xfrm>
            <a:custGeom>
              <a:avLst/>
              <a:gdLst/>
              <a:ahLst/>
              <a:cxnLst/>
              <a:rect l="l" t="t" r="r" b="b"/>
              <a:pathLst>
                <a:path w="4204" h="4785" extrusionOk="0">
                  <a:moveTo>
                    <a:pt x="2819" y="1"/>
                  </a:moveTo>
                  <a:cubicBezTo>
                    <a:pt x="2672" y="1"/>
                    <a:pt x="2520" y="103"/>
                    <a:pt x="2502" y="282"/>
                  </a:cubicBezTo>
                  <a:cubicBezTo>
                    <a:pt x="2302" y="1549"/>
                    <a:pt x="1" y="2283"/>
                    <a:pt x="501" y="4785"/>
                  </a:cubicBezTo>
                  <a:cubicBezTo>
                    <a:pt x="894" y="4713"/>
                    <a:pt x="1307" y="4680"/>
                    <a:pt x="1723" y="4680"/>
                  </a:cubicBezTo>
                  <a:cubicBezTo>
                    <a:pt x="2083" y="4680"/>
                    <a:pt x="2446" y="4705"/>
                    <a:pt x="2803" y="4751"/>
                  </a:cubicBezTo>
                  <a:cubicBezTo>
                    <a:pt x="4204" y="3917"/>
                    <a:pt x="2636" y="2049"/>
                    <a:pt x="2936" y="1683"/>
                  </a:cubicBezTo>
                  <a:cubicBezTo>
                    <a:pt x="3169" y="1249"/>
                    <a:pt x="3236" y="715"/>
                    <a:pt x="3103" y="248"/>
                  </a:cubicBezTo>
                  <a:cubicBezTo>
                    <a:pt x="3072" y="78"/>
                    <a:pt x="2947" y="1"/>
                    <a:pt x="2819"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6;p41"/>
            <p:cNvSpPr/>
            <p:nvPr/>
          </p:nvSpPr>
          <p:spPr>
            <a:xfrm>
              <a:off x="3255825" y="2993250"/>
              <a:ext cx="114275" cy="111950"/>
            </a:xfrm>
            <a:custGeom>
              <a:avLst/>
              <a:gdLst/>
              <a:ahLst/>
              <a:cxnLst/>
              <a:rect l="l" t="t" r="r" b="b"/>
              <a:pathLst>
                <a:path w="4571" h="4478" extrusionOk="0">
                  <a:moveTo>
                    <a:pt x="2404" y="1"/>
                  </a:moveTo>
                  <a:cubicBezTo>
                    <a:pt x="2118" y="1"/>
                    <a:pt x="1830" y="79"/>
                    <a:pt x="1568" y="241"/>
                  </a:cubicBezTo>
                  <a:lnTo>
                    <a:pt x="1" y="1175"/>
                  </a:lnTo>
                  <a:lnTo>
                    <a:pt x="2769" y="4477"/>
                  </a:lnTo>
                  <a:lnTo>
                    <a:pt x="3937" y="3276"/>
                  </a:lnTo>
                  <a:cubicBezTo>
                    <a:pt x="4504" y="2743"/>
                    <a:pt x="4571" y="1842"/>
                    <a:pt x="4104" y="1208"/>
                  </a:cubicBezTo>
                  <a:lnTo>
                    <a:pt x="3670" y="641"/>
                  </a:lnTo>
                  <a:cubicBezTo>
                    <a:pt x="3356" y="223"/>
                    <a:pt x="2885" y="1"/>
                    <a:pt x="240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7;p41"/>
            <p:cNvSpPr/>
            <p:nvPr/>
          </p:nvSpPr>
          <p:spPr>
            <a:xfrm>
              <a:off x="4370800" y="3878075"/>
              <a:ext cx="269125" cy="225075"/>
            </a:xfrm>
            <a:custGeom>
              <a:avLst/>
              <a:gdLst/>
              <a:ahLst/>
              <a:cxnLst/>
              <a:rect l="l" t="t" r="r" b="b"/>
              <a:pathLst>
                <a:path w="10765" h="9003" extrusionOk="0">
                  <a:moveTo>
                    <a:pt x="9885" y="1"/>
                  </a:moveTo>
                  <a:cubicBezTo>
                    <a:pt x="9831" y="1"/>
                    <a:pt x="9781" y="23"/>
                    <a:pt x="9740" y="73"/>
                  </a:cubicBezTo>
                  <a:cubicBezTo>
                    <a:pt x="8006" y="2014"/>
                    <a:pt x="6131" y="3554"/>
                    <a:pt x="4396" y="3554"/>
                  </a:cubicBezTo>
                  <a:cubicBezTo>
                    <a:pt x="3895" y="3554"/>
                    <a:pt x="3406" y="3426"/>
                    <a:pt x="2936" y="3142"/>
                  </a:cubicBezTo>
                  <a:cubicBezTo>
                    <a:pt x="2876" y="3107"/>
                    <a:pt x="2813" y="3091"/>
                    <a:pt x="2749" y="3091"/>
                  </a:cubicBezTo>
                  <a:cubicBezTo>
                    <a:pt x="1688" y="3091"/>
                    <a:pt x="0" y="7445"/>
                    <a:pt x="0" y="7445"/>
                  </a:cubicBezTo>
                  <a:cubicBezTo>
                    <a:pt x="1134" y="7645"/>
                    <a:pt x="2135" y="7445"/>
                    <a:pt x="2635" y="8279"/>
                  </a:cubicBezTo>
                  <a:cubicBezTo>
                    <a:pt x="2927" y="8766"/>
                    <a:pt x="3208" y="9002"/>
                    <a:pt x="3524" y="9002"/>
                  </a:cubicBezTo>
                  <a:cubicBezTo>
                    <a:pt x="3749" y="9002"/>
                    <a:pt x="3992" y="8882"/>
                    <a:pt x="4270" y="8646"/>
                  </a:cubicBezTo>
                  <a:cubicBezTo>
                    <a:pt x="5104" y="8012"/>
                    <a:pt x="5104" y="7211"/>
                    <a:pt x="5971" y="6244"/>
                  </a:cubicBezTo>
                  <a:cubicBezTo>
                    <a:pt x="6972" y="5077"/>
                    <a:pt x="8940" y="4076"/>
                    <a:pt x="10274" y="1741"/>
                  </a:cubicBezTo>
                  <a:cubicBezTo>
                    <a:pt x="10765" y="933"/>
                    <a:pt x="10232" y="1"/>
                    <a:pt x="9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8;p41"/>
            <p:cNvSpPr/>
            <p:nvPr/>
          </p:nvSpPr>
          <p:spPr>
            <a:xfrm>
              <a:off x="4086425" y="3953950"/>
              <a:ext cx="293575" cy="149175"/>
            </a:xfrm>
            <a:custGeom>
              <a:avLst/>
              <a:gdLst/>
              <a:ahLst/>
              <a:cxnLst/>
              <a:rect l="l" t="t" r="r" b="b"/>
              <a:pathLst>
                <a:path w="11743" h="5967" extrusionOk="0">
                  <a:moveTo>
                    <a:pt x="4481" y="0"/>
                  </a:moveTo>
                  <a:cubicBezTo>
                    <a:pt x="3072" y="0"/>
                    <a:pt x="134" y="1274"/>
                    <a:pt x="134" y="1274"/>
                  </a:cubicBezTo>
                  <a:cubicBezTo>
                    <a:pt x="768" y="2242"/>
                    <a:pt x="501" y="3576"/>
                    <a:pt x="267" y="4510"/>
                  </a:cubicBezTo>
                  <a:cubicBezTo>
                    <a:pt x="0" y="5477"/>
                    <a:pt x="267" y="5844"/>
                    <a:pt x="1135" y="5944"/>
                  </a:cubicBezTo>
                  <a:cubicBezTo>
                    <a:pt x="1300" y="5960"/>
                    <a:pt x="1452" y="5967"/>
                    <a:pt x="1597" y="5967"/>
                  </a:cubicBezTo>
                  <a:cubicBezTo>
                    <a:pt x="2386" y="5967"/>
                    <a:pt x="2937" y="5767"/>
                    <a:pt x="4037" y="5711"/>
                  </a:cubicBezTo>
                  <a:cubicBezTo>
                    <a:pt x="4237" y="5698"/>
                    <a:pt x="4444" y="5692"/>
                    <a:pt x="4661" y="5692"/>
                  </a:cubicBezTo>
                  <a:cubicBezTo>
                    <a:pt x="6104" y="5692"/>
                    <a:pt x="7948" y="5944"/>
                    <a:pt x="10675" y="5944"/>
                  </a:cubicBezTo>
                  <a:cubicBezTo>
                    <a:pt x="11742" y="5944"/>
                    <a:pt x="10908" y="4610"/>
                    <a:pt x="10441" y="4510"/>
                  </a:cubicBezTo>
                  <a:cubicBezTo>
                    <a:pt x="6405" y="3809"/>
                    <a:pt x="5838" y="2709"/>
                    <a:pt x="5204" y="340"/>
                  </a:cubicBezTo>
                  <a:cubicBezTo>
                    <a:pt x="5140" y="96"/>
                    <a:pt x="4868" y="0"/>
                    <a:pt x="44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9;p41"/>
            <p:cNvSpPr/>
            <p:nvPr/>
          </p:nvSpPr>
          <p:spPr>
            <a:xfrm>
              <a:off x="2461925" y="3366375"/>
              <a:ext cx="977275" cy="755375"/>
            </a:xfrm>
            <a:custGeom>
              <a:avLst/>
              <a:gdLst/>
              <a:ahLst/>
              <a:cxnLst/>
              <a:rect l="l" t="t" r="r" b="b"/>
              <a:pathLst>
                <a:path w="39091" h="30215" extrusionOk="0">
                  <a:moveTo>
                    <a:pt x="12503" y="0"/>
                  </a:moveTo>
                  <a:cubicBezTo>
                    <a:pt x="9075" y="0"/>
                    <a:pt x="5104" y="873"/>
                    <a:pt x="2669" y="2728"/>
                  </a:cubicBezTo>
                  <a:cubicBezTo>
                    <a:pt x="835" y="4062"/>
                    <a:pt x="1" y="6364"/>
                    <a:pt x="534" y="8599"/>
                  </a:cubicBezTo>
                  <a:cubicBezTo>
                    <a:pt x="2736" y="17706"/>
                    <a:pt x="14378" y="30215"/>
                    <a:pt x="28588" y="30215"/>
                  </a:cubicBezTo>
                  <a:lnTo>
                    <a:pt x="38128" y="12402"/>
                  </a:lnTo>
                  <a:cubicBezTo>
                    <a:pt x="38128" y="12402"/>
                    <a:pt x="39091" y="6412"/>
                    <a:pt x="27209" y="6412"/>
                  </a:cubicBezTo>
                  <a:cubicBezTo>
                    <a:pt x="26582" y="6412"/>
                    <a:pt x="25919" y="6429"/>
                    <a:pt x="25219" y="6464"/>
                  </a:cubicBezTo>
                  <a:cubicBezTo>
                    <a:pt x="21216" y="2361"/>
                    <a:pt x="17680" y="393"/>
                    <a:pt x="14011" y="60"/>
                  </a:cubicBezTo>
                  <a:cubicBezTo>
                    <a:pt x="13525" y="20"/>
                    <a:pt x="13020" y="0"/>
                    <a:pt x="12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0;p41"/>
            <p:cNvSpPr/>
            <p:nvPr/>
          </p:nvSpPr>
          <p:spPr>
            <a:xfrm>
              <a:off x="3224150" y="3488675"/>
              <a:ext cx="1004075" cy="523825"/>
            </a:xfrm>
            <a:custGeom>
              <a:avLst/>
              <a:gdLst/>
              <a:ahLst/>
              <a:cxnLst/>
              <a:rect l="l" t="t" r="r" b="b"/>
              <a:pathLst>
                <a:path w="40163" h="20953" extrusionOk="0">
                  <a:moveTo>
                    <a:pt x="31692" y="1"/>
                  </a:moveTo>
                  <a:cubicBezTo>
                    <a:pt x="31517" y="1"/>
                    <a:pt x="31338" y="13"/>
                    <a:pt x="31156" y="38"/>
                  </a:cubicBezTo>
                  <a:cubicBezTo>
                    <a:pt x="22683" y="1239"/>
                    <a:pt x="14344" y="3307"/>
                    <a:pt x="6305" y="6209"/>
                  </a:cubicBezTo>
                  <a:cubicBezTo>
                    <a:pt x="6305" y="6209"/>
                    <a:pt x="4904" y="6509"/>
                    <a:pt x="3603" y="8477"/>
                  </a:cubicBezTo>
                  <a:cubicBezTo>
                    <a:pt x="2068" y="10846"/>
                    <a:pt x="1535" y="11446"/>
                    <a:pt x="0" y="15382"/>
                  </a:cubicBezTo>
                  <a:cubicBezTo>
                    <a:pt x="2554" y="16417"/>
                    <a:pt x="5329" y="16866"/>
                    <a:pt x="8142" y="16866"/>
                  </a:cubicBezTo>
                  <a:cubicBezTo>
                    <a:pt x="16206" y="16866"/>
                    <a:pt x="24586" y="13183"/>
                    <a:pt x="28987" y="9078"/>
                  </a:cubicBezTo>
                  <a:cubicBezTo>
                    <a:pt x="30388" y="13514"/>
                    <a:pt x="33591" y="15115"/>
                    <a:pt x="34625" y="20953"/>
                  </a:cubicBezTo>
                  <a:lnTo>
                    <a:pt x="40162" y="20052"/>
                  </a:lnTo>
                  <a:cubicBezTo>
                    <a:pt x="40162" y="20052"/>
                    <a:pt x="38827" y="1"/>
                    <a:pt x="31692"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1;p41"/>
            <p:cNvSpPr/>
            <p:nvPr/>
          </p:nvSpPr>
          <p:spPr>
            <a:xfrm>
              <a:off x="3174950" y="3756475"/>
              <a:ext cx="1294275" cy="365275"/>
            </a:xfrm>
            <a:custGeom>
              <a:avLst/>
              <a:gdLst/>
              <a:ahLst/>
              <a:cxnLst/>
              <a:rect l="l" t="t" r="r" b="b"/>
              <a:pathLst>
                <a:path w="51771" h="14611" extrusionOk="0">
                  <a:moveTo>
                    <a:pt x="4136" y="0"/>
                  </a:moveTo>
                  <a:cubicBezTo>
                    <a:pt x="4136" y="0"/>
                    <a:pt x="0" y="6705"/>
                    <a:pt x="100" y="14611"/>
                  </a:cubicBezTo>
                  <a:cubicBezTo>
                    <a:pt x="12642" y="14611"/>
                    <a:pt x="20281" y="14310"/>
                    <a:pt x="28854" y="11175"/>
                  </a:cubicBezTo>
                  <a:cubicBezTo>
                    <a:pt x="37242" y="12628"/>
                    <a:pt x="43494" y="12875"/>
                    <a:pt x="46776" y="12875"/>
                  </a:cubicBezTo>
                  <a:cubicBezTo>
                    <a:pt x="48466" y="12875"/>
                    <a:pt x="49369" y="12809"/>
                    <a:pt x="49369" y="12809"/>
                  </a:cubicBezTo>
                  <a:lnTo>
                    <a:pt x="51770" y="8006"/>
                  </a:lnTo>
                  <a:cubicBezTo>
                    <a:pt x="51770" y="8006"/>
                    <a:pt x="39462" y="5237"/>
                    <a:pt x="32990" y="3603"/>
                  </a:cubicBezTo>
                  <a:cubicBezTo>
                    <a:pt x="19481" y="234"/>
                    <a:pt x="4136" y="0"/>
                    <a:pt x="4136"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2;p41"/>
            <p:cNvSpPr/>
            <p:nvPr/>
          </p:nvSpPr>
          <p:spPr>
            <a:xfrm>
              <a:off x="2449425" y="3457975"/>
              <a:ext cx="482025" cy="678775"/>
            </a:xfrm>
            <a:custGeom>
              <a:avLst/>
              <a:gdLst/>
              <a:ahLst/>
              <a:cxnLst/>
              <a:rect l="l" t="t" r="r" b="b"/>
              <a:pathLst>
                <a:path w="19281" h="27151" extrusionOk="0">
                  <a:moveTo>
                    <a:pt x="4676" y="0"/>
                  </a:moveTo>
                  <a:cubicBezTo>
                    <a:pt x="2769" y="0"/>
                    <a:pt x="1075" y="1398"/>
                    <a:pt x="768" y="3334"/>
                  </a:cubicBezTo>
                  <a:cubicBezTo>
                    <a:pt x="634" y="4068"/>
                    <a:pt x="567" y="4735"/>
                    <a:pt x="467" y="5435"/>
                  </a:cubicBezTo>
                  <a:cubicBezTo>
                    <a:pt x="401" y="6103"/>
                    <a:pt x="334" y="6770"/>
                    <a:pt x="267" y="7470"/>
                  </a:cubicBezTo>
                  <a:cubicBezTo>
                    <a:pt x="134" y="8838"/>
                    <a:pt x="67" y="10206"/>
                    <a:pt x="34" y="11573"/>
                  </a:cubicBezTo>
                  <a:cubicBezTo>
                    <a:pt x="0" y="12941"/>
                    <a:pt x="0" y="14342"/>
                    <a:pt x="100" y="15743"/>
                  </a:cubicBezTo>
                  <a:cubicBezTo>
                    <a:pt x="167" y="17177"/>
                    <a:pt x="301" y="18612"/>
                    <a:pt x="534" y="20046"/>
                  </a:cubicBezTo>
                  <a:lnTo>
                    <a:pt x="601" y="20413"/>
                  </a:lnTo>
                  <a:cubicBezTo>
                    <a:pt x="701" y="21013"/>
                    <a:pt x="1001" y="21580"/>
                    <a:pt x="1435" y="22014"/>
                  </a:cubicBezTo>
                  <a:cubicBezTo>
                    <a:pt x="1968" y="22548"/>
                    <a:pt x="2569" y="23048"/>
                    <a:pt x="3203" y="23515"/>
                  </a:cubicBezTo>
                  <a:cubicBezTo>
                    <a:pt x="3770" y="23949"/>
                    <a:pt x="4403" y="24349"/>
                    <a:pt x="5037" y="24683"/>
                  </a:cubicBezTo>
                  <a:cubicBezTo>
                    <a:pt x="6271" y="25350"/>
                    <a:pt x="7572" y="25850"/>
                    <a:pt x="8907" y="26250"/>
                  </a:cubicBezTo>
                  <a:cubicBezTo>
                    <a:pt x="10141" y="26584"/>
                    <a:pt x="11442" y="26851"/>
                    <a:pt x="12776" y="26984"/>
                  </a:cubicBezTo>
                  <a:cubicBezTo>
                    <a:pt x="13410" y="27084"/>
                    <a:pt x="14044" y="27118"/>
                    <a:pt x="14711" y="27151"/>
                  </a:cubicBezTo>
                  <a:lnTo>
                    <a:pt x="15678" y="27151"/>
                  </a:lnTo>
                  <a:cubicBezTo>
                    <a:pt x="16012" y="27118"/>
                    <a:pt x="16279" y="27118"/>
                    <a:pt x="16679" y="27084"/>
                  </a:cubicBezTo>
                  <a:cubicBezTo>
                    <a:pt x="18847" y="26984"/>
                    <a:pt x="19281" y="23982"/>
                    <a:pt x="17246" y="23282"/>
                  </a:cubicBezTo>
                  <a:lnTo>
                    <a:pt x="17012" y="23215"/>
                  </a:lnTo>
                  <a:lnTo>
                    <a:pt x="16279" y="22948"/>
                  </a:lnTo>
                  <a:cubicBezTo>
                    <a:pt x="16012" y="22848"/>
                    <a:pt x="15745" y="22748"/>
                    <a:pt x="15478" y="22681"/>
                  </a:cubicBezTo>
                  <a:cubicBezTo>
                    <a:pt x="14978" y="22481"/>
                    <a:pt x="14477" y="22281"/>
                    <a:pt x="13944" y="22081"/>
                  </a:cubicBezTo>
                  <a:cubicBezTo>
                    <a:pt x="12976" y="21680"/>
                    <a:pt x="12009" y="21213"/>
                    <a:pt x="11075" y="20713"/>
                  </a:cubicBezTo>
                  <a:cubicBezTo>
                    <a:pt x="10608" y="20480"/>
                    <a:pt x="10174" y="20213"/>
                    <a:pt x="9741" y="19946"/>
                  </a:cubicBezTo>
                  <a:cubicBezTo>
                    <a:pt x="9340" y="19679"/>
                    <a:pt x="8940" y="19379"/>
                    <a:pt x="8573" y="19112"/>
                  </a:cubicBezTo>
                  <a:cubicBezTo>
                    <a:pt x="8237" y="18843"/>
                    <a:pt x="7910" y="18550"/>
                    <a:pt x="7604" y="18239"/>
                  </a:cubicBezTo>
                  <a:lnTo>
                    <a:pt x="7604" y="18239"/>
                  </a:lnTo>
                  <a:cubicBezTo>
                    <a:pt x="7591" y="17399"/>
                    <a:pt x="7615" y="16529"/>
                    <a:pt x="7639" y="15643"/>
                  </a:cubicBezTo>
                  <a:cubicBezTo>
                    <a:pt x="7672" y="15042"/>
                    <a:pt x="7706" y="14409"/>
                    <a:pt x="7739" y="13808"/>
                  </a:cubicBezTo>
                  <a:cubicBezTo>
                    <a:pt x="7773" y="13208"/>
                    <a:pt x="7806" y="12574"/>
                    <a:pt x="7839" y="11940"/>
                  </a:cubicBezTo>
                  <a:cubicBezTo>
                    <a:pt x="7973" y="10706"/>
                    <a:pt x="8073" y="9438"/>
                    <a:pt x="8206" y="8204"/>
                  </a:cubicBezTo>
                  <a:lnTo>
                    <a:pt x="8606" y="4468"/>
                  </a:lnTo>
                  <a:lnTo>
                    <a:pt x="8573" y="4368"/>
                  </a:lnTo>
                  <a:cubicBezTo>
                    <a:pt x="8807" y="2233"/>
                    <a:pt x="7306" y="332"/>
                    <a:pt x="5171" y="32"/>
                  </a:cubicBezTo>
                  <a:cubicBezTo>
                    <a:pt x="5005" y="11"/>
                    <a:pt x="4840" y="0"/>
                    <a:pt x="4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3;p41"/>
            <p:cNvSpPr/>
            <p:nvPr/>
          </p:nvSpPr>
          <p:spPr>
            <a:xfrm>
              <a:off x="2781325" y="4034050"/>
              <a:ext cx="172650" cy="120950"/>
            </a:xfrm>
            <a:custGeom>
              <a:avLst/>
              <a:gdLst/>
              <a:ahLst/>
              <a:cxnLst/>
              <a:rect l="l" t="t" r="r" b="b"/>
              <a:pathLst>
                <a:path w="6906" h="4838" extrusionOk="0">
                  <a:moveTo>
                    <a:pt x="3234" y="1"/>
                  </a:moveTo>
                  <a:cubicBezTo>
                    <a:pt x="2406" y="1"/>
                    <a:pt x="1584" y="345"/>
                    <a:pt x="1001" y="1006"/>
                  </a:cubicBezTo>
                  <a:cubicBezTo>
                    <a:pt x="0" y="2006"/>
                    <a:pt x="301" y="3874"/>
                    <a:pt x="834" y="4175"/>
                  </a:cubicBezTo>
                  <a:cubicBezTo>
                    <a:pt x="1171" y="4353"/>
                    <a:pt x="1862" y="4838"/>
                    <a:pt x="2842" y="4838"/>
                  </a:cubicBezTo>
                  <a:cubicBezTo>
                    <a:pt x="3512" y="4838"/>
                    <a:pt x="4317" y="4612"/>
                    <a:pt x="5238" y="3908"/>
                  </a:cubicBezTo>
                  <a:cubicBezTo>
                    <a:pt x="6905" y="2607"/>
                    <a:pt x="5771" y="1173"/>
                    <a:pt x="4937" y="539"/>
                  </a:cubicBezTo>
                  <a:cubicBezTo>
                    <a:pt x="4422" y="177"/>
                    <a:pt x="3826" y="1"/>
                    <a:pt x="3234"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4;p41"/>
            <p:cNvSpPr/>
            <p:nvPr/>
          </p:nvSpPr>
          <p:spPr>
            <a:xfrm>
              <a:off x="2815525" y="4065250"/>
              <a:ext cx="128450" cy="106525"/>
            </a:xfrm>
            <a:custGeom>
              <a:avLst/>
              <a:gdLst/>
              <a:ahLst/>
              <a:cxnLst/>
              <a:rect l="l" t="t" r="r" b="b"/>
              <a:pathLst>
                <a:path w="5138" h="4261" extrusionOk="0">
                  <a:moveTo>
                    <a:pt x="2800" y="1"/>
                  </a:moveTo>
                  <a:cubicBezTo>
                    <a:pt x="2392" y="1"/>
                    <a:pt x="1992" y="153"/>
                    <a:pt x="1668" y="458"/>
                  </a:cubicBezTo>
                  <a:lnTo>
                    <a:pt x="567" y="1526"/>
                  </a:lnTo>
                  <a:cubicBezTo>
                    <a:pt x="0" y="2927"/>
                    <a:pt x="2502" y="4261"/>
                    <a:pt x="2502" y="4261"/>
                  </a:cubicBezTo>
                  <a:lnTo>
                    <a:pt x="5137" y="1159"/>
                  </a:lnTo>
                  <a:lnTo>
                    <a:pt x="3703" y="258"/>
                  </a:lnTo>
                  <a:cubicBezTo>
                    <a:pt x="3417" y="87"/>
                    <a:pt x="3106" y="1"/>
                    <a:pt x="2800"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5;p41"/>
            <p:cNvSpPr/>
            <p:nvPr/>
          </p:nvSpPr>
          <p:spPr>
            <a:xfrm>
              <a:off x="2878050" y="4094200"/>
              <a:ext cx="108450" cy="105550"/>
            </a:xfrm>
            <a:custGeom>
              <a:avLst/>
              <a:gdLst/>
              <a:ahLst/>
              <a:cxnLst/>
              <a:rect l="l" t="t" r="r" b="b"/>
              <a:pathLst>
                <a:path w="4338" h="4222" extrusionOk="0">
                  <a:moveTo>
                    <a:pt x="2636" y="1"/>
                  </a:moveTo>
                  <a:lnTo>
                    <a:pt x="1" y="3103"/>
                  </a:lnTo>
                  <a:lnTo>
                    <a:pt x="1469" y="4004"/>
                  </a:lnTo>
                  <a:cubicBezTo>
                    <a:pt x="1715" y="4151"/>
                    <a:pt x="1984" y="4222"/>
                    <a:pt x="2250" y="4222"/>
                  </a:cubicBezTo>
                  <a:cubicBezTo>
                    <a:pt x="2706" y="4222"/>
                    <a:pt x="3154" y="4016"/>
                    <a:pt x="3470" y="3637"/>
                  </a:cubicBezTo>
                  <a:lnTo>
                    <a:pt x="3870" y="3103"/>
                  </a:lnTo>
                  <a:cubicBezTo>
                    <a:pt x="4337" y="2503"/>
                    <a:pt x="4271" y="1669"/>
                    <a:pt x="3737" y="1135"/>
                  </a:cubicBezTo>
                  <a:lnTo>
                    <a:pt x="26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6;p41"/>
            <p:cNvSpPr/>
            <p:nvPr/>
          </p:nvSpPr>
          <p:spPr>
            <a:xfrm>
              <a:off x="2545325" y="3210250"/>
              <a:ext cx="311900" cy="270575"/>
            </a:xfrm>
            <a:custGeom>
              <a:avLst/>
              <a:gdLst/>
              <a:ahLst/>
              <a:cxnLst/>
              <a:rect l="l" t="t" r="r" b="b"/>
              <a:pathLst>
                <a:path w="12476" h="10823" extrusionOk="0">
                  <a:moveTo>
                    <a:pt x="0" y="0"/>
                  </a:moveTo>
                  <a:lnTo>
                    <a:pt x="0" y="0"/>
                  </a:lnTo>
                  <a:cubicBezTo>
                    <a:pt x="1001" y="2168"/>
                    <a:pt x="2335" y="6038"/>
                    <a:pt x="1268" y="8373"/>
                  </a:cubicBezTo>
                  <a:cubicBezTo>
                    <a:pt x="934" y="9040"/>
                    <a:pt x="1235" y="9840"/>
                    <a:pt x="1868" y="10174"/>
                  </a:cubicBezTo>
                  <a:cubicBezTo>
                    <a:pt x="2558" y="10519"/>
                    <a:pt x="3625" y="10822"/>
                    <a:pt x="5194" y="10822"/>
                  </a:cubicBezTo>
                  <a:cubicBezTo>
                    <a:pt x="6052" y="10822"/>
                    <a:pt x="7060" y="10732"/>
                    <a:pt x="8240" y="10508"/>
                  </a:cubicBezTo>
                  <a:cubicBezTo>
                    <a:pt x="12343" y="9740"/>
                    <a:pt x="12476" y="8706"/>
                    <a:pt x="11942" y="8006"/>
                  </a:cubicBezTo>
                  <a:cubicBezTo>
                    <a:pt x="11509" y="7539"/>
                    <a:pt x="10908" y="7272"/>
                    <a:pt x="10241" y="7239"/>
                  </a:cubicBezTo>
                  <a:cubicBezTo>
                    <a:pt x="8907" y="6171"/>
                    <a:pt x="7406" y="3903"/>
                    <a:pt x="8073" y="2268"/>
                  </a:cubicBezTo>
                  <a:lnTo>
                    <a:pt x="0"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7;p41"/>
            <p:cNvSpPr/>
            <p:nvPr/>
          </p:nvSpPr>
          <p:spPr>
            <a:xfrm>
              <a:off x="2627050" y="3268625"/>
              <a:ext cx="147625" cy="111850"/>
            </a:xfrm>
            <a:custGeom>
              <a:avLst/>
              <a:gdLst/>
              <a:ahLst/>
              <a:cxnLst/>
              <a:rect l="l" t="t" r="r" b="b"/>
              <a:pathLst>
                <a:path w="5905" h="4474" extrusionOk="0">
                  <a:moveTo>
                    <a:pt x="4770" y="0"/>
                  </a:moveTo>
                  <a:lnTo>
                    <a:pt x="234" y="2502"/>
                  </a:lnTo>
                  <a:cubicBezTo>
                    <a:pt x="0" y="2835"/>
                    <a:pt x="1068" y="4236"/>
                    <a:pt x="2836" y="4437"/>
                  </a:cubicBezTo>
                  <a:cubicBezTo>
                    <a:pt x="3035" y="4462"/>
                    <a:pt x="3234" y="4474"/>
                    <a:pt x="3432" y="4474"/>
                  </a:cubicBezTo>
                  <a:cubicBezTo>
                    <a:pt x="4297" y="4474"/>
                    <a:pt x="5145" y="4243"/>
                    <a:pt x="5905" y="3836"/>
                  </a:cubicBezTo>
                  <a:cubicBezTo>
                    <a:pt x="5004" y="2702"/>
                    <a:pt x="4337" y="1201"/>
                    <a:pt x="4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8;p41"/>
            <p:cNvSpPr/>
            <p:nvPr/>
          </p:nvSpPr>
          <p:spPr>
            <a:xfrm>
              <a:off x="2606200" y="2976750"/>
              <a:ext cx="143300" cy="148375"/>
            </a:xfrm>
            <a:custGeom>
              <a:avLst/>
              <a:gdLst/>
              <a:ahLst/>
              <a:cxnLst/>
              <a:rect l="l" t="t" r="r" b="b"/>
              <a:pathLst>
                <a:path w="5732" h="5935" extrusionOk="0">
                  <a:moveTo>
                    <a:pt x="3970" y="0"/>
                  </a:moveTo>
                  <a:cubicBezTo>
                    <a:pt x="3503" y="734"/>
                    <a:pt x="3370" y="1635"/>
                    <a:pt x="3570" y="2469"/>
                  </a:cubicBezTo>
                  <a:lnTo>
                    <a:pt x="0" y="5337"/>
                  </a:lnTo>
                  <a:cubicBezTo>
                    <a:pt x="459" y="5746"/>
                    <a:pt x="1158" y="5934"/>
                    <a:pt x="1910" y="5934"/>
                  </a:cubicBezTo>
                  <a:cubicBezTo>
                    <a:pt x="3676" y="5934"/>
                    <a:pt x="5731" y="4897"/>
                    <a:pt x="5638" y="3236"/>
                  </a:cubicBezTo>
                  <a:cubicBezTo>
                    <a:pt x="5504" y="867"/>
                    <a:pt x="3970" y="0"/>
                    <a:pt x="3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9;p41"/>
            <p:cNvSpPr/>
            <p:nvPr/>
          </p:nvSpPr>
          <p:spPr>
            <a:xfrm>
              <a:off x="2476100" y="3028275"/>
              <a:ext cx="337450" cy="336275"/>
            </a:xfrm>
            <a:custGeom>
              <a:avLst/>
              <a:gdLst/>
              <a:ahLst/>
              <a:cxnLst/>
              <a:rect l="l" t="t" r="r" b="b"/>
              <a:pathLst>
                <a:path w="13498" h="13451" extrusionOk="0">
                  <a:moveTo>
                    <a:pt x="6011" y="1"/>
                  </a:moveTo>
                  <a:cubicBezTo>
                    <a:pt x="5931" y="1"/>
                    <a:pt x="5852" y="3"/>
                    <a:pt x="5772" y="7"/>
                  </a:cubicBezTo>
                  <a:cubicBezTo>
                    <a:pt x="2169" y="174"/>
                    <a:pt x="1" y="4077"/>
                    <a:pt x="1769" y="7246"/>
                  </a:cubicBezTo>
                  <a:cubicBezTo>
                    <a:pt x="3470" y="10348"/>
                    <a:pt x="4304" y="12283"/>
                    <a:pt x="6706" y="13150"/>
                  </a:cubicBezTo>
                  <a:cubicBezTo>
                    <a:pt x="7266" y="13356"/>
                    <a:pt x="7818" y="13450"/>
                    <a:pt x="8347" y="13450"/>
                  </a:cubicBezTo>
                  <a:cubicBezTo>
                    <a:pt x="11254" y="13450"/>
                    <a:pt x="13497" y="10598"/>
                    <a:pt x="12877" y="7579"/>
                  </a:cubicBezTo>
                  <a:cubicBezTo>
                    <a:pt x="12224" y="4445"/>
                    <a:pt x="9653" y="1"/>
                    <a:pt x="601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50;p41"/>
            <p:cNvSpPr/>
            <p:nvPr/>
          </p:nvSpPr>
          <p:spPr>
            <a:xfrm>
              <a:off x="2649575" y="3157800"/>
              <a:ext cx="21700" cy="24850"/>
            </a:xfrm>
            <a:custGeom>
              <a:avLst/>
              <a:gdLst/>
              <a:ahLst/>
              <a:cxnLst/>
              <a:rect l="l" t="t" r="r" b="b"/>
              <a:pathLst>
                <a:path w="868" h="994" extrusionOk="0">
                  <a:moveTo>
                    <a:pt x="340" y="1"/>
                  </a:moveTo>
                  <a:cubicBezTo>
                    <a:pt x="303" y="1"/>
                    <a:pt x="267" y="10"/>
                    <a:pt x="234" y="30"/>
                  </a:cubicBezTo>
                  <a:cubicBezTo>
                    <a:pt x="33" y="130"/>
                    <a:pt x="0" y="397"/>
                    <a:pt x="133" y="664"/>
                  </a:cubicBezTo>
                  <a:cubicBezTo>
                    <a:pt x="240" y="850"/>
                    <a:pt x="410" y="994"/>
                    <a:pt x="559" y="994"/>
                  </a:cubicBezTo>
                  <a:cubicBezTo>
                    <a:pt x="597" y="994"/>
                    <a:pt x="633" y="984"/>
                    <a:pt x="667" y="964"/>
                  </a:cubicBezTo>
                  <a:cubicBezTo>
                    <a:pt x="834" y="897"/>
                    <a:pt x="867" y="630"/>
                    <a:pt x="767" y="364"/>
                  </a:cubicBezTo>
                  <a:cubicBezTo>
                    <a:pt x="660" y="150"/>
                    <a:pt x="49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51;p41"/>
            <p:cNvSpPr/>
            <p:nvPr/>
          </p:nvSpPr>
          <p:spPr>
            <a:xfrm>
              <a:off x="2723775" y="3123075"/>
              <a:ext cx="21725" cy="25075"/>
            </a:xfrm>
            <a:custGeom>
              <a:avLst/>
              <a:gdLst/>
              <a:ahLst/>
              <a:cxnLst/>
              <a:rect l="l" t="t" r="r" b="b"/>
              <a:pathLst>
                <a:path w="869" h="1003" extrusionOk="0">
                  <a:moveTo>
                    <a:pt x="294" y="1"/>
                  </a:moveTo>
                  <a:cubicBezTo>
                    <a:pt x="261" y="1"/>
                    <a:pt x="230" y="7"/>
                    <a:pt x="201" y="18"/>
                  </a:cubicBezTo>
                  <a:cubicBezTo>
                    <a:pt x="34" y="118"/>
                    <a:pt x="1" y="385"/>
                    <a:pt x="134" y="652"/>
                  </a:cubicBezTo>
                  <a:cubicBezTo>
                    <a:pt x="217" y="873"/>
                    <a:pt x="415" y="1002"/>
                    <a:pt x="575" y="1002"/>
                  </a:cubicBezTo>
                  <a:cubicBezTo>
                    <a:pt x="608" y="1002"/>
                    <a:pt x="639" y="997"/>
                    <a:pt x="668" y="985"/>
                  </a:cubicBezTo>
                  <a:cubicBezTo>
                    <a:pt x="835" y="885"/>
                    <a:pt x="868" y="618"/>
                    <a:pt x="735" y="352"/>
                  </a:cubicBezTo>
                  <a:cubicBezTo>
                    <a:pt x="652" y="130"/>
                    <a:pt x="45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52;p41"/>
            <p:cNvSpPr/>
            <p:nvPr/>
          </p:nvSpPr>
          <p:spPr>
            <a:xfrm>
              <a:off x="2704600" y="3153525"/>
              <a:ext cx="57575" cy="62575"/>
            </a:xfrm>
            <a:custGeom>
              <a:avLst/>
              <a:gdLst/>
              <a:ahLst/>
              <a:cxnLst/>
              <a:rect l="l" t="t" r="r" b="b"/>
              <a:pathLst>
                <a:path w="2303" h="2503" extrusionOk="0">
                  <a:moveTo>
                    <a:pt x="1" y="1"/>
                  </a:moveTo>
                  <a:lnTo>
                    <a:pt x="1168" y="2503"/>
                  </a:lnTo>
                  <a:cubicBezTo>
                    <a:pt x="1168" y="2503"/>
                    <a:pt x="2069" y="2336"/>
                    <a:pt x="2302" y="1669"/>
                  </a:cubicBezTo>
                  <a:cubicBezTo>
                    <a:pt x="1468" y="1235"/>
                    <a:pt x="701" y="668"/>
                    <a:pt x="1"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53;p41"/>
            <p:cNvSpPr/>
            <p:nvPr/>
          </p:nvSpPr>
          <p:spPr>
            <a:xfrm>
              <a:off x="2677475" y="3240675"/>
              <a:ext cx="54675" cy="23500"/>
            </a:xfrm>
            <a:custGeom>
              <a:avLst/>
              <a:gdLst/>
              <a:ahLst/>
              <a:cxnLst/>
              <a:rect l="l" t="t" r="r" b="b"/>
              <a:pathLst>
                <a:path w="2187" h="940" extrusionOk="0">
                  <a:moveTo>
                    <a:pt x="1837" y="1"/>
                  </a:moveTo>
                  <a:cubicBezTo>
                    <a:pt x="1366" y="1"/>
                    <a:pt x="908" y="140"/>
                    <a:pt x="519" y="418"/>
                  </a:cubicBezTo>
                  <a:cubicBezTo>
                    <a:pt x="352" y="518"/>
                    <a:pt x="185" y="651"/>
                    <a:pt x="52" y="818"/>
                  </a:cubicBezTo>
                  <a:cubicBezTo>
                    <a:pt x="0" y="869"/>
                    <a:pt x="47" y="940"/>
                    <a:pt x="102" y="940"/>
                  </a:cubicBezTo>
                  <a:cubicBezTo>
                    <a:pt x="119" y="940"/>
                    <a:pt x="136" y="933"/>
                    <a:pt x="152" y="918"/>
                  </a:cubicBezTo>
                  <a:cubicBezTo>
                    <a:pt x="601" y="438"/>
                    <a:pt x="1213" y="174"/>
                    <a:pt x="1865" y="174"/>
                  </a:cubicBezTo>
                  <a:cubicBezTo>
                    <a:pt x="1938" y="174"/>
                    <a:pt x="2012" y="177"/>
                    <a:pt x="2086" y="184"/>
                  </a:cubicBezTo>
                  <a:cubicBezTo>
                    <a:pt x="2153" y="184"/>
                    <a:pt x="2186" y="151"/>
                    <a:pt x="2186" y="117"/>
                  </a:cubicBezTo>
                  <a:cubicBezTo>
                    <a:pt x="2186" y="84"/>
                    <a:pt x="2153" y="17"/>
                    <a:pt x="2120" y="17"/>
                  </a:cubicBezTo>
                  <a:cubicBezTo>
                    <a:pt x="2025" y="6"/>
                    <a:pt x="1931" y="1"/>
                    <a:pt x="18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54;p41"/>
            <p:cNvSpPr/>
            <p:nvPr/>
          </p:nvSpPr>
          <p:spPr>
            <a:xfrm>
              <a:off x="2605375" y="3124875"/>
              <a:ext cx="19200" cy="42450"/>
            </a:xfrm>
            <a:custGeom>
              <a:avLst/>
              <a:gdLst/>
              <a:ahLst/>
              <a:cxnLst/>
              <a:rect l="l" t="t" r="r" b="b"/>
              <a:pathLst>
                <a:path w="768" h="1698" extrusionOk="0">
                  <a:moveTo>
                    <a:pt x="455" y="0"/>
                  </a:moveTo>
                  <a:cubicBezTo>
                    <a:pt x="436" y="0"/>
                    <a:pt x="417" y="4"/>
                    <a:pt x="400" y="13"/>
                  </a:cubicBezTo>
                  <a:cubicBezTo>
                    <a:pt x="367" y="13"/>
                    <a:pt x="334" y="13"/>
                    <a:pt x="334" y="46"/>
                  </a:cubicBezTo>
                  <a:cubicBezTo>
                    <a:pt x="267" y="79"/>
                    <a:pt x="234" y="146"/>
                    <a:pt x="267" y="213"/>
                  </a:cubicBezTo>
                  <a:cubicBezTo>
                    <a:pt x="400" y="613"/>
                    <a:pt x="334" y="1080"/>
                    <a:pt x="67" y="1414"/>
                  </a:cubicBezTo>
                  <a:cubicBezTo>
                    <a:pt x="0" y="1480"/>
                    <a:pt x="33" y="1614"/>
                    <a:pt x="100" y="1647"/>
                  </a:cubicBezTo>
                  <a:cubicBezTo>
                    <a:pt x="134" y="1681"/>
                    <a:pt x="175" y="1697"/>
                    <a:pt x="217" y="1697"/>
                  </a:cubicBezTo>
                  <a:cubicBezTo>
                    <a:pt x="259" y="1697"/>
                    <a:pt x="300" y="1681"/>
                    <a:pt x="334" y="1647"/>
                  </a:cubicBezTo>
                  <a:cubicBezTo>
                    <a:pt x="667" y="1214"/>
                    <a:pt x="767" y="646"/>
                    <a:pt x="601" y="113"/>
                  </a:cubicBezTo>
                  <a:cubicBezTo>
                    <a:pt x="576" y="38"/>
                    <a:pt x="513" y="0"/>
                    <a:pt x="4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55;p41"/>
            <p:cNvSpPr/>
            <p:nvPr/>
          </p:nvSpPr>
          <p:spPr>
            <a:xfrm>
              <a:off x="2708775" y="3077300"/>
              <a:ext cx="42550" cy="19425"/>
            </a:xfrm>
            <a:custGeom>
              <a:avLst/>
              <a:gdLst/>
              <a:ahLst/>
              <a:cxnLst/>
              <a:rect l="l" t="t" r="r" b="b"/>
              <a:pathLst>
                <a:path w="1702" h="777" extrusionOk="0">
                  <a:moveTo>
                    <a:pt x="203" y="0"/>
                  </a:moveTo>
                  <a:cubicBezTo>
                    <a:pt x="190" y="0"/>
                    <a:pt x="177" y="5"/>
                    <a:pt x="167" y="14"/>
                  </a:cubicBezTo>
                  <a:cubicBezTo>
                    <a:pt x="134" y="14"/>
                    <a:pt x="100" y="14"/>
                    <a:pt x="67" y="48"/>
                  </a:cubicBezTo>
                  <a:cubicBezTo>
                    <a:pt x="0" y="114"/>
                    <a:pt x="0" y="214"/>
                    <a:pt x="67" y="281"/>
                  </a:cubicBezTo>
                  <a:cubicBezTo>
                    <a:pt x="391" y="605"/>
                    <a:pt x="803" y="777"/>
                    <a:pt x="1250" y="777"/>
                  </a:cubicBezTo>
                  <a:cubicBezTo>
                    <a:pt x="1354" y="777"/>
                    <a:pt x="1461" y="767"/>
                    <a:pt x="1568" y="748"/>
                  </a:cubicBezTo>
                  <a:cubicBezTo>
                    <a:pt x="1635" y="715"/>
                    <a:pt x="1702" y="648"/>
                    <a:pt x="1668" y="548"/>
                  </a:cubicBezTo>
                  <a:cubicBezTo>
                    <a:pt x="1668" y="466"/>
                    <a:pt x="1600" y="406"/>
                    <a:pt x="1521" y="406"/>
                  </a:cubicBezTo>
                  <a:cubicBezTo>
                    <a:pt x="1504" y="406"/>
                    <a:pt x="1486" y="409"/>
                    <a:pt x="1468" y="415"/>
                  </a:cubicBezTo>
                  <a:cubicBezTo>
                    <a:pt x="1395" y="426"/>
                    <a:pt x="1321" y="431"/>
                    <a:pt x="1249" y="431"/>
                  </a:cubicBezTo>
                  <a:cubicBezTo>
                    <a:pt x="892" y="431"/>
                    <a:pt x="550" y="297"/>
                    <a:pt x="301" y="48"/>
                  </a:cubicBezTo>
                  <a:cubicBezTo>
                    <a:pt x="277" y="24"/>
                    <a:pt x="237"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56;p41"/>
            <p:cNvSpPr/>
            <p:nvPr/>
          </p:nvSpPr>
          <p:spPr>
            <a:xfrm>
              <a:off x="2550325" y="3187725"/>
              <a:ext cx="90925" cy="82575"/>
            </a:xfrm>
            <a:custGeom>
              <a:avLst/>
              <a:gdLst/>
              <a:ahLst/>
              <a:cxnLst/>
              <a:rect l="l" t="t" r="r" b="b"/>
              <a:pathLst>
                <a:path w="3637" h="3303" extrusionOk="0">
                  <a:moveTo>
                    <a:pt x="868" y="0"/>
                  </a:moveTo>
                  <a:lnTo>
                    <a:pt x="1" y="2169"/>
                  </a:lnTo>
                  <a:lnTo>
                    <a:pt x="1435" y="3303"/>
                  </a:lnTo>
                  <a:cubicBezTo>
                    <a:pt x="1435" y="3303"/>
                    <a:pt x="3636" y="2669"/>
                    <a:pt x="3203" y="2135"/>
                  </a:cubicBezTo>
                  <a:cubicBezTo>
                    <a:pt x="2736" y="1568"/>
                    <a:pt x="1201" y="1335"/>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7;p41"/>
            <p:cNvSpPr/>
            <p:nvPr/>
          </p:nvSpPr>
          <p:spPr>
            <a:xfrm>
              <a:off x="2485275" y="3221225"/>
              <a:ext cx="116775" cy="84350"/>
            </a:xfrm>
            <a:custGeom>
              <a:avLst/>
              <a:gdLst/>
              <a:ahLst/>
              <a:cxnLst/>
              <a:rect l="l" t="t" r="r" b="b"/>
              <a:pathLst>
                <a:path w="4671" h="3374" extrusionOk="0">
                  <a:moveTo>
                    <a:pt x="1621" y="1"/>
                  </a:moveTo>
                  <a:cubicBezTo>
                    <a:pt x="1392" y="1"/>
                    <a:pt x="1171" y="49"/>
                    <a:pt x="968" y="162"/>
                  </a:cubicBezTo>
                  <a:cubicBezTo>
                    <a:pt x="1" y="695"/>
                    <a:pt x="101" y="1929"/>
                    <a:pt x="968" y="2597"/>
                  </a:cubicBezTo>
                  <a:cubicBezTo>
                    <a:pt x="1598" y="3107"/>
                    <a:pt x="2363" y="3374"/>
                    <a:pt x="3142" y="3374"/>
                  </a:cubicBezTo>
                  <a:cubicBezTo>
                    <a:pt x="3229" y="3374"/>
                    <a:pt x="3316" y="3371"/>
                    <a:pt x="3403" y="3364"/>
                  </a:cubicBezTo>
                  <a:cubicBezTo>
                    <a:pt x="4571" y="3264"/>
                    <a:pt x="4671" y="2163"/>
                    <a:pt x="3937" y="1296"/>
                  </a:cubicBezTo>
                  <a:cubicBezTo>
                    <a:pt x="3436" y="690"/>
                    <a:pt x="2478" y="1"/>
                    <a:pt x="162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58;p41"/>
            <p:cNvSpPr/>
            <p:nvPr/>
          </p:nvSpPr>
          <p:spPr>
            <a:xfrm>
              <a:off x="2424225" y="3011125"/>
              <a:ext cx="188675" cy="226925"/>
            </a:xfrm>
            <a:custGeom>
              <a:avLst/>
              <a:gdLst/>
              <a:ahLst/>
              <a:cxnLst/>
              <a:rect l="l" t="t" r="r" b="b"/>
              <a:pathLst>
                <a:path w="7547" h="9077" extrusionOk="0">
                  <a:moveTo>
                    <a:pt x="4977" y="0"/>
                  </a:moveTo>
                  <a:cubicBezTo>
                    <a:pt x="3840" y="0"/>
                    <a:pt x="2609" y="593"/>
                    <a:pt x="2609" y="593"/>
                  </a:cubicBezTo>
                  <a:cubicBezTo>
                    <a:pt x="2776" y="960"/>
                    <a:pt x="3110" y="1227"/>
                    <a:pt x="3510" y="1327"/>
                  </a:cubicBezTo>
                  <a:cubicBezTo>
                    <a:pt x="2276" y="1694"/>
                    <a:pt x="575" y="2561"/>
                    <a:pt x="375" y="4129"/>
                  </a:cubicBezTo>
                  <a:cubicBezTo>
                    <a:pt x="1371" y="4129"/>
                    <a:pt x="1541" y="4007"/>
                    <a:pt x="1570" y="3972"/>
                  </a:cubicBezTo>
                  <a:lnTo>
                    <a:pt x="1570" y="3972"/>
                  </a:lnTo>
                  <a:cubicBezTo>
                    <a:pt x="1467" y="4150"/>
                    <a:pt x="1" y="6748"/>
                    <a:pt x="741" y="8165"/>
                  </a:cubicBezTo>
                  <a:cubicBezTo>
                    <a:pt x="1142" y="8165"/>
                    <a:pt x="1509" y="7832"/>
                    <a:pt x="1475" y="7398"/>
                  </a:cubicBezTo>
                  <a:lnTo>
                    <a:pt x="1475" y="7398"/>
                  </a:lnTo>
                  <a:cubicBezTo>
                    <a:pt x="1475" y="7398"/>
                    <a:pt x="1928" y="9076"/>
                    <a:pt x="4571" y="9076"/>
                  </a:cubicBezTo>
                  <a:cubicBezTo>
                    <a:pt x="4886" y="9076"/>
                    <a:pt x="5232" y="9052"/>
                    <a:pt x="5612" y="8999"/>
                  </a:cubicBezTo>
                  <a:cubicBezTo>
                    <a:pt x="6479" y="7998"/>
                    <a:pt x="5512" y="5130"/>
                    <a:pt x="5078" y="4529"/>
                  </a:cubicBezTo>
                  <a:cubicBezTo>
                    <a:pt x="5578" y="4096"/>
                    <a:pt x="7546" y="1927"/>
                    <a:pt x="6446" y="593"/>
                  </a:cubicBezTo>
                  <a:cubicBezTo>
                    <a:pt x="6090" y="148"/>
                    <a:pt x="5545" y="0"/>
                    <a:pt x="4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9;p41"/>
            <p:cNvSpPr/>
            <p:nvPr/>
          </p:nvSpPr>
          <p:spPr>
            <a:xfrm>
              <a:off x="2532825" y="2967250"/>
              <a:ext cx="133725" cy="157175"/>
            </a:xfrm>
            <a:custGeom>
              <a:avLst/>
              <a:gdLst/>
              <a:ahLst/>
              <a:cxnLst/>
              <a:rect l="l" t="t" r="r" b="b"/>
              <a:pathLst>
                <a:path w="5349" h="6287" extrusionOk="0">
                  <a:moveTo>
                    <a:pt x="1296" y="1"/>
                  </a:moveTo>
                  <a:cubicBezTo>
                    <a:pt x="565" y="1"/>
                    <a:pt x="33" y="213"/>
                    <a:pt x="33" y="213"/>
                  </a:cubicBezTo>
                  <a:cubicBezTo>
                    <a:pt x="0" y="981"/>
                    <a:pt x="434" y="1648"/>
                    <a:pt x="1134" y="1948"/>
                  </a:cubicBezTo>
                  <a:lnTo>
                    <a:pt x="701" y="6284"/>
                  </a:lnTo>
                  <a:cubicBezTo>
                    <a:pt x="729" y="6286"/>
                    <a:pt x="758" y="6286"/>
                    <a:pt x="787" y="6286"/>
                  </a:cubicBezTo>
                  <a:cubicBezTo>
                    <a:pt x="2840" y="6286"/>
                    <a:pt x="5349" y="2824"/>
                    <a:pt x="3803" y="1114"/>
                  </a:cubicBezTo>
                  <a:cubicBezTo>
                    <a:pt x="2995" y="222"/>
                    <a:pt x="2042" y="1"/>
                    <a:pt x="12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60;p41"/>
            <p:cNvSpPr/>
            <p:nvPr/>
          </p:nvSpPr>
          <p:spPr>
            <a:xfrm>
              <a:off x="2563675" y="2947550"/>
              <a:ext cx="141850" cy="146850"/>
            </a:xfrm>
            <a:custGeom>
              <a:avLst/>
              <a:gdLst/>
              <a:ahLst/>
              <a:cxnLst/>
              <a:rect l="l" t="t" r="r" b="b"/>
              <a:pathLst>
                <a:path w="5674" h="5874" extrusionOk="0">
                  <a:moveTo>
                    <a:pt x="2602" y="1"/>
                  </a:moveTo>
                  <a:cubicBezTo>
                    <a:pt x="2168" y="601"/>
                    <a:pt x="2168" y="1402"/>
                    <a:pt x="2602" y="2035"/>
                  </a:cubicBezTo>
                  <a:lnTo>
                    <a:pt x="0" y="5505"/>
                  </a:lnTo>
                  <a:cubicBezTo>
                    <a:pt x="381" y="5758"/>
                    <a:pt x="880" y="5874"/>
                    <a:pt x="1422" y="5874"/>
                  </a:cubicBezTo>
                  <a:cubicBezTo>
                    <a:pt x="3298" y="5874"/>
                    <a:pt x="5674" y="4489"/>
                    <a:pt x="5337" y="2703"/>
                  </a:cubicBezTo>
                  <a:cubicBezTo>
                    <a:pt x="4904" y="368"/>
                    <a:pt x="2602" y="1"/>
                    <a:pt x="2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61;p41"/>
            <p:cNvSpPr/>
            <p:nvPr/>
          </p:nvSpPr>
          <p:spPr>
            <a:xfrm>
              <a:off x="3138250" y="3605525"/>
              <a:ext cx="281050" cy="521050"/>
            </a:xfrm>
            <a:custGeom>
              <a:avLst/>
              <a:gdLst/>
              <a:ahLst/>
              <a:cxnLst/>
              <a:rect l="l" t="t" r="r" b="b"/>
              <a:pathLst>
                <a:path w="11242" h="20842" extrusionOk="0">
                  <a:moveTo>
                    <a:pt x="10208" y="0"/>
                  </a:moveTo>
                  <a:cubicBezTo>
                    <a:pt x="0" y="4904"/>
                    <a:pt x="634" y="20649"/>
                    <a:pt x="634" y="20649"/>
                  </a:cubicBezTo>
                  <a:cubicBezTo>
                    <a:pt x="634" y="20649"/>
                    <a:pt x="1183" y="20841"/>
                    <a:pt x="1795" y="20841"/>
                  </a:cubicBezTo>
                  <a:cubicBezTo>
                    <a:pt x="2102" y="20841"/>
                    <a:pt x="2424" y="20793"/>
                    <a:pt x="2702" y="20649"/>
                  </a:cubicBezTo>
                  <a:cubicBezTo>
                    <a:pt x="2702" y="20649"/>
                    <a:pt x="2402" y="16079"/>
                    <a:pt x="4570" y="10041"/>
                  </a:cubicBezTo>
                  <a:cubicBezTo>
                    <a:pt x="5871" y="6438"/>
                    <a:pt x="8206" y="3303"/>
                    <a:pt x="11242" y="968"/>
                  </a:cubicBezTo>
                  <a:cubicBezTo>
                    <a:pt x="11242" y="968"/>
                    <a:pt x="10841" y="0"/>
                    <a:pt x="10208"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62;p41"/>
            <p:cNvSpPr/>
            <p:nvPr/>
          </p:nvSpPr>
          <p:spPr>
            <a:xfrm>
              <a:off x="4694350" y="1787550"/>
              <a:ext cx="244375" cy="319425"/>
            </a:xfrm>
            <a:custGeom>
              <a:avLst/>
              <a:gdLst/>
              <a:ahLst/>
              <a:cxnLst/>
              <a:rect l="l" t="t" r="r" b="b"/>
              <a:pathLst>
                <a:path w="9775" h="12777" extrusionOk="0">
                  <a:moveTo>
                    <a:pt x="9041" y="1"/>
                  </a:moveTo>
                  <a:lnTo>
                    <a:pt x="4537" y="3870"/>
                  </a:lnTo>
                  <a:cubicBezTo>
                    <a:pt x="4971" y="5705"/>
                    <a:pt x="5038" y="7640"/>
                    <a:pt x="2402" y="8273"/>
                  </a:cubicBezTo>
                  <a:cubicBezTo>
                    <a:pt x="2402" y="8273"/>
                    <a:pt x="1" y="9674"/>
                    <a:pt x="1669" y="12777"/>
                  </a:cubicBezTo>
                  <a:cubicBezTo>
                    <a:pt x="3904" y="10575"/>
                    <a:pt x="6706" y="9007"/>
                    <a:pt x="9774" y="8273"/>
                  </a:cubicBezTo>
                  <a:cubicBezTo>
                    <a:pt x="8107" y="6706"/>
                    <a:pt x="8574" y="2369"/>
                    <a:pt x="9041"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63;p41"/>
            <p:cNvSpPr/>
            <p:nvPr/>
          </p:nvSpPr>
          <p:spPr>
            <a:xfrm>
              <a:off x="4726875" y="1942425"/>
              <a:ext cx="256875" cy="105350"/>
            </a:xfrm>
            <a:custGeom>
              <a:avLst/>
              <a:gdLst/>
              <a:ahLst/>
              <a:cxnLst/>
              <a:rect l="l" t="t" r="r" b="b"/>
              <a:pathLst>
                <a:path w="10275" h="4214" extrusionOk="0">
                  <a:moveTo>
                    <a:pt x="6814" y="1"/>
                  </a:moveTo>
                  <a:cubicBezTo>
                    <a:pt x="5388" y="1"/>
                    <a:pt x="3782" y="209"/>
                    <a:pt x="2703" y="644"/>
                  </a:cubicBezTo>
                  <a:cubicBezTo>
                    <a:pt x="1" y="1711"/>
                    <a:pt x="1635" y="2045"/>
                    <a:pt x="1101" y="4213"/>
                  </a:cubicBezTo>
                  <a:lnTo>
                    <a:pt x="9574" y="2245"/>
                  </a:lnTo>
                  <a:cubicBezTo>
                    <a:pt x="9574" y="2245"/>
                    <a:pt x="10275" y="911"/>
                    <a:pt x="9741" y="511"/>
                  </a:cubicBezTo>
                  <a:cubicBezTo>
                    <a:pt x="9278" y="176"/>
                    <a:pt x="8122" y="1"/>
                    <a:pt x="68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64;p41"/>
            <p:cNvSpPr/>
            <p:nvPr/>
          </p:nvSpPr>
          <p:spPr>
            <a:xfrm>
              <a:off x="4716050" y="2007625"/>
              <a:ext cx="396975" cy="512575"/>
            </a:xfrm>
            <a:custGeom>
              <a:avLst/>
              <a:gdLst/>
              <a:ahLst/>
              <a:cxnLst/>
              <a:rect l="l" t="t" r="r" b="b"/>
              <a:pathLst>
                <a:path w="15879" h="20503" extrusionOk="0">
                  <a:moveTo>
                    <a:pt x="10687" y="15576"/>
                  </a:moveTo>
                  <a:cubicBezTo>
                    <a:pt x="10693" y="15576"/>
                    <a:pt x="10664" y="15612"/>
                    <a:pt x="10609" y="15663"/>
                  </a:cubicBezTo>
                  <a:lnTo>
                    <a:pt x="10609" y="15663"/>
                  </a:lnTo>
                  <a:cubicBezTo>
                    <a:pt x="10621" y="15649"/>
                    <a:pt x="10632" y="15633"/>
                    <a:pt x="10641" y="15615"/>
                  </a:cubicBezTo>
                  <a:cubicBezTo>
                    <a:pt x="10669" y="15588"/>
                    <a:pt x="10683" y="15576"/>
                    <a:pt x="10687" y="15576"/>
                  </a:cubicBezTo>
                  <a:close/>
                  <a:moveTo>
                    <a:pt x="11747" y="0"/>
                  </a:moveTo>
                  <a:cubicBezTo>
                    <a:pt x="10217" y="0"/>
                    <a:pt x="8669" y="1408"/>
                    <a:pt x="9373" y="3306"/>
                  </a:cubicBezTo>
                  <a:lnTo>
                    <a:pt x="9407" y="3440"/>
                  </a:lnTo>
                  <a:lnTo>
                    <a:pt x="9507" y="3707"/>
                  </a:lnTo>
                  <a:lnTo>
                    <a:pt x="9640" y="4040"/>
                  </a:lnTo>
                  <a:lnTo>
                    <a:pt x="9874" y="4741"/>
                  </a:lnTo>
                  <a:cubicBezTo>
                    <a:pt x="10007" y="5208"/>
                    <a:pt x="10141" y="5675"/>
                    <a:pt x="10241" y="6175"/>
                  </a:cubicBezTo>
                  <a:cubicBezTo>
                    <a:pt x="10474" y="7109"/>
                    <a:pt x="10674" y="8110"/>
                    <a:pt x="10808" y="9077"/>
                  </a:cubicBezTo>
                  <a:cubicBezTo>
                    <a:pt x="11075" y="10979"/>
                    <a:pt x="11041" y="12913"/>
                    <a:pt x="10741" y="14815"/>
                  </a:cubicBezTo>
                  <a:cubicBezTo>
                    <a:pt x="10674" y="15048"/>
                    <a:pt x="10641" y="15282"/>
                    <a:pt x="10608" y="15515"/>
                  </a:cubicBezTo>
                  <a:lnTo>
                    <a:pt x="10541" y="15682"/>
                  </a:lnTo>
                  <a:lnTo>
                    <a:pt x="10541" y="15722"/>
                  </a:lnTo>
                  <a:lnTo>
                    <a:pt x="10541" y="15722"/>
                  </a:lnTo>
                  <a:cubicBezTo>
                    <a:pt x="10479" y="15774"/>
                    <a:pt x="10399" y="15831"/>
                    <a:pt x="10307" y="15882"/>
                  </a:cubicBezTo>
                  <a:cubicBezTo>
                    <a:pt x="9907" y="16082"/>
                    <a:pt x="9540" y="16249"/>
                    <a:pt x="9140" y="16349"/>
                  </a:cubicBezTo>
                  <a:cubicBezTo>
                    <a:pt x="8673" y="16516"/>
                    <a:pt x="8206" y="16616"/>
                    <a:pt x="7706" y="16716"/>
                  </a:cubicBezTo>
                  <a:cubicBezTo>
                    <a:pt x="5671" y="17150"/>
                    <a:pt x="3603" y="17450"/>
                    <a:pt x="1501" y="17650"/>
                  </a:cubicBezTo>
                  <a:lnTo>
                    <a:pt x="1468" y="17650"/>
                  </a:lnTo>
                  <a:cubicBezTo>
                    <a:pt x="67" y="17817"/>
                    <a:pt x="0" y="19852"/>
                    <a:pt x="1401" y="20085"/>
                  </a:cubicBezTo>
                  <a:cubicBezTo>
                    <a:pt x="3093" y="20359"/>
                    <a:pt x="4785" y="20503"/>
                    <a:pt x="6491" y="20503"/>
                  </a:cubicBezTo>
                  <a:cubicBezTo>
                    <a:pt x="7072" y="20503"/>
                    <a:pt x="7655" y="20486"/>
                    <a:pt x="8239" y="20452"/>
                  </a:cubicBezTo>
                  <a:cubicBezTo>
                    <a:pt x="9507" y="20419"/>
                    <a:pt x="10774" y="20152"/>
                    <a:pt x="11975" y="19751"/>
                  </a:cubicBezTo>
                  <a:cubicBezTo>
                    <a:pt x="12376" y="19585"/>
                    <a:pt x="12742" y="19418"/>
                    <a:pt x="13076" y="19184"/>
                  </a:cubicBezTo>
                  <a:cubicBezTo>
                    <a:pt x="13543" y="18918"/>
                    <a:pt x="13943" y="18517"/>
                    <a:pt x="14244" y="18084"/>
                  </a:cubicBezTo>
                  <a:cubicBezTo>
                    <a:pt x="14444" y="17817"/>
                    <a:pt x="14610" y="17517"/>
                    <a:pt x="14711" y="17183"/>
                  </a:cubicBezTo>
                  <a:lnTo>
                    <a:pt x="14777" y="17016"/>
                  </a:lnTo>
                  <a:lnTo>
                    <a:pt x="14811" y="16916"/>
                  </a:lnTo>
                  <a:lnTo>
                    <a:pt x="14877" y="16683"/>
                  </a:lnTo>
                  <a:cubicBezTo>
                    <a:pt x="14977" y="16382"/>
                    <a:pt x="15077" y="16082"/>
                    <a:pt x="15144" y="15782"/>
                  </a:cubicBezTo>
                  <a:cubicBezTo>
                    <a:pt x="15711" y="13414"/>
                    <a:pt x="15878" y="10979"/>
                    <a:pt x="15645" y="8543"/>
                  </a:cubicBezTo>
                  <a:cubicBezTo>
                    <a:pt x="15544" y="7343"/>
                    <a:pt x="15344" y="6175"/>
                    <a:pt x="15044" y="5008"/>
                  </a:cubicBezTo>
                  <a:cubicBezTo>
                    <a:pt x="14911" y="4441"/>
                    <a:pt x="14744" y="3840"/>
                    <a:pt x="14577" y="3273"/>
                  </a:cubicBezTo>
                  <a:cubicBezTo>
                    <a:pt x="14477" y="3006"/>
                    <a:pt x="14410" y="2706"/>
                    <a:pt x="14277" y="2406"/>
                  </a:cubicBezTo>
                  <a:lnTo>
                    <a:pt x="14110" y="2005"/>
                  </a:lnTo>
                  <a:cubicBezTo>
                    <a:pt x="14043" y="1839"/>
                    <a:pt x="14010" y="1739"/>
                    <a:pt x="13910" y="1538"/>
                  </a:cubicBezTo>
                  <a:lnTo>
                    <a:pt x="13910" y="1505"/>
                  </a:lnTo>
                  <a:cubicBezTo>
                    <a:pt x="13465" y="447"/>
                    <a:pt x="12609" y="0"/>
                    <a:pt x="11747"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65;p41"/>
            <p:cNvSpPr/>
            <p:nvPr/>
          </p:nvSpPr>
          <p:spPr>
            <a:xfrm>
              <a:off x="4676000" y="2418850"/>
              <a:ext cx="112625" cy="91750"/>
            </a:xfrm>
            <a:custGeom>
              <a:avLst/>
              <a:gdLst/>
              <a:ahLst/>
              <a:cxnLst/>
              <a:rect l="l" t="t" r="r" b="b"/>
              <a:pathLst>
                <a:path w="4505" h="3670" extrusionOk="0">
                  <a:moveTo>
                    <a:pt x="1335" y="0"/>
                  </a:moveTo>
                  <a:lnTo>
                    <a:pt x="1" y="3269"/>
                  </a:lnTo>
                  <a:lnTo>
                    <a:pt x="3704" y="3669"/>
                  </a:lnTo>
                  <a:lnTo>
                    <a:pt x="4504" y="1768"/>
                  </a:lnTo>
                  <a:cubicBezTo>
                    <a:pt x="3503" y="1101"/>
                    <a:pt x="2436" y="500"/>
                    <a:pt x="133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66;p41"/>
            <p:cNvSpPr/>
            <p:nvPr/>
          </p:nvSpPr>
          <p:spPr>
            <a:xfrm>
              <a:off x="4635150" y="2413700"/>
              <a:ext cx="75075" cy="86900"/>
            </a:xfrm>
            <a:custGeom>
              <a:avLst/>
              <a:gdLst/>
              <a:ahLst/>
              <a:cxnLst/>
              <a:rect l="l" t="t" r="r" b="b"/>
              <a:pathLst>
                <a:path w="3003" h="3476" extrusionOk="0">
                  <a:moveTo>
                    <a:pt x="1769" y="1"/>
                  </a:moveTo>
                  <a:cubicBezTo>
                    <a:pt x="1470" y="1"/>
                    <a:pt x="1185" y="136"/>
                    <a:pt x="1034" y="406"/>
                  </a:cubicBezTo>
                  <a:lnTo>
                    <a:pt x="234" y="1741"/>
                  </a:lnTo>
                  <a:cubicBezTo>
                    <a:pt x="0" y="2107"/>
                    <a:pt x="134" y="2608"/>
                    <a:pt x="534" y="2841"/>
                  </a:cubicBezTo>
                  <a:lnTo>
                    <a:pt x="1668" y="3475"/>
                  </a:lnTo>
                  <a:lnTo>
                    <a:pt x="3003" y="239"/>
                  </a:lnTo>
                  <a:lnTo>
                    <a:pt x="1868" y="6"/>
                  </a:lnTo>
                  <a:cubicBezTo>
                    <a:pt x="1835" y="3"/>
                    <a:pt x="1802" y="1"/>
                    <a:pt x="176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7;p41"/>
            <p:cNvSpPr/>
            <p:nvPr/>
          </p:nvSpPr>
          <p:spPr>
            <a:xfrm>
              <a:off x="4894675" y="1991225"/>
              <a:ext cx="241700" cy="304225"/>
            </a:xfrm>
            <a:custGeom>
              <a:avLst/>
              <a:gdLst/>
              <a:ahLst/>
              <a:cxnLst/>
              <a:rect l="l" t="t" r="r" b="b"/>
              <a:pathLst>
                <a:path w="9668" h="12169" extrusionOk="0">
                  <a:moveTo>
                    <a:pt x="3961" y="1"/>
                  </a:moveTo>
                  <a:cubicBezTo>
                    <a:pt x="1" y="1"/>
                    <a:pt x="3029" y="12168"/>
                    <a:pt x="3029" y="12168"/>
                  </a:cubicBezTo>
                  <a:cubicBezTo>
                    <a:pt x="3029" y="12168"/>
                    <a:pt x="8833" y="10400"/>
                    <a:pt x="9667" y="8766"/>
                  </a:cubicBezTo>
                  <a:cubicBezTo>
                    <a:pt x="8766" y="4229"/>
                    <a:pt x="7465" y="1761"/>
                    <a:pt x="5631" y="527"/>
                  </a:cubicBezTo>
                  <a:cubicBezTo>
                    <a:pt x="4970" y="164"/>
                    <a:pt x="4419" y="1"/>
                    <a:pt x="3961"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8;p41"/>
            <p:cNvSpPr/>
            <p:nvPr/>
          </p:nvSpPr>
          <p:spPr>
            <a:xfrm>
              <a:off x="4230700" y="2070650"/>
              <a:ext cx="519550" cy="498750"/>
            </a:xfrm>
            <a:custGeom>
              <a:avLst/>
              <a:gdLst/>
              <a:ahLst/>
              <a:cxnLst/>
              <a:rect l="l" t="t" r="r" b="b"/>
              <a:pathLst>
                <a:path w="20782" h="19950" extrusionOk="0">
                  <a:moveTo>
                    <a:pt x="11977" y="1"/>
                  </a:moveTo>
                  <a:cubicBezTo>
                    <a:pt x="11899" y="1"/>
                    <a:pt x="11820" y="6"/>
                    <a:pt x="11742" y="18"/>
                  </a:cubicBezTo>
                  <a:lnTo>
                    <a:pt x="968" y="2186"/>
                  </a:lnTo>
                  <a:cubicBezTo>
                    <a:pt x="334" y="2286"/>
                    <a:pt x="0" y="2987"/>
                    <a:pt x="300" y="3521"/>
                  </a:cubicBezTo>
                  <a:lnTo>
                    <a:pt x="7405" y="19065"/>
                  </a:lnTo>
                  <a:cubicBezTo>
                    <a:pt x="7670" y="19624"/>
                    <a:pt x="8221" y="19950"/>
                    <a:pt x="8828" y="19950"/>
                  </a:cubicBezTo>
                  <a:cubicBezTo>
                    <a:pt x="8909" y="19950"/>
                    <a:pt x="8991" y="19944"/>
                    <a:pt x="9073" y="19932"/>
                  </a:cubicBezTo>
                  <a:lnTo>
                    <a:pt x="19814" y="17764"/>
                  </a:lnTo>
                  <a:cubicBezTo>
                    <a:pt x="20448" y="17664"/>
                    <a:pt x="20782" y="16964"/>
                    <a:pt x="20481" y="16430"/>
                  </a:cubicBezTo>
                  <a:lnTo>
                    <a:pt x="13410" y="885"/>
                  </a:lnTo>
                  <a:cubicBezTo>
                    <a:pt x="13115" y="326"/>
                    <a:pt x="12561" y="1"/>
                    <a:pt x="11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9;p41"/>
            <p:cNvSpPr/>
            <p:nvPr/>
          </p:nvSpPr>
          <p:spPr>
            <a:xfrm>
              <a:off x="4257375" y="2080675"/>
              <a:ext cx="473700" cy="463400"/>
            </a:xfrm>
            <a:custGeom>
              <a:avLst/>
              <a:gdLst/>
              <a:ahLst/>
              <a:cxnLst/>
              <a:rect l="l" t="t" r="r" b="b"/>
              <a:pathLst>
                <a:path w="18948" h="18536" extrusionOk="0">
                  <a:moveTo>
                    <a:pt x="11245" y="0"/>
                  </a:moveTo>
                  <a:cubicBezTo>
                    <a:pt x="11201" y="0"/>
                    <a:pt x="11155" y="6"/>
                    <a:pt x="11109" y="17"/>
                  </a:cubicBezTo>
                  <a:lnTo>
                    <a:pt x="368" y="2186"/>
                  </a:lnTo>
                  <a:cubicBezTo>
                    <a:pt x="134" y="2219"/>
                    <a:pt x="1" y="2453"/>
                    <a:pt x="134" y="2653"/>
                  </a:cubicBezTo>
                  <a:lnTo>
                    <a:pt x="7206" y="18197"/>
                  </a:lnTo>
                  <a:cubicBezTo>
                    <a:pt x="7296" y="18407"/>
                    <a:pt x="7520" y="18536"/>
                    <a:pt x="7758" y="18536"/>
                  </a:cubicBezTo>
                  <a:cubicBezTo>
                    <a:pt x="7785" y="18536"/>
                    <a:pt x="7812" y="18534"/>
                    <a:pt x="7840" y="18531"/>
                  </a:cubicBezTo>
                  <a:lnTo>
                    <a:pt x="18581" y="16329"/>
                  </a:lnTo>
                  <a:cubicBezTo>
                    <a:pt x="18814" y="16296"/>
                    <a:pt x="18947" y="16062"/>
                    <a:pt x="18814" y="15862"/>
                  </a:cubicBezTo>
                  <a:lnTo>
                    <a:pt x="11742" y="318"/>
                  </a:lnTo>
                  <a:cubicBezTo>
                    <a:pt x="11632" y="125"/>
                    <a:pt x="11454" y="0"/>
                    <a:pt x="11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70;p41"/>
            <p:cNvSpPr/>
            <p:nvPr/>
          </p:nvSpPr>
          <p:spPr>
            <a:xfrm>
              <a:off x="4373300" y="2124350"/>
              <a:ext cx="94675" cy="116050"/>
            </a:xfrm>
            <a:custGeom>
              <a:avLst/>
              <a:gdLst/>
              <a:ahLst/>
              <a:cxnLst/>
              <a:rect l="l" t="t" r="r" b="b"/>
              <a:pathLst>
                <a:path w="3787" h="4642" extrusionOk="0">
                  <a:moveTo>
                    <a:pt x="3196" y="0"/>
                  </a:moveTo>
                  <a:cubicBezTo>
                    <a:pt x="3080" y="0"/>
                    <a:pt x="2962" y="51"/>
                    <a:pt x="2869" y="172"/>
                  </a:cubicBezTo>
                  <a:lnTo>
                    <a:pt x="200" y="3941"/>
                  </a:lnTo>
                  <a:cubicBezTo>
                    <a:pt x="0" y="4208"/>
                    <a:pt x="200" y="4608"/>
                    <a:pt x="567" y="4642"/>
                  </a:cubicBezTo>
                  <a:cubicBezTo>
                    <a:pt x="701" y="4642"/>
                    <a:pt x="834" y="4575"/>
                    <a:pt x="934" y="4442"/>
                  </a:cubicBezTo>
                  <a:lnTo>
                    <a:pt x="3569" y="706"/>
                  </a:lnTo>
                  <a:cubicBezTo>
                    <a:pt x="3786" y="344"/>
                    <a:pt x="3499" y="0"/>
                    <a:pt x="3196"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71;p41"/>
            <p:cNvSpPr/>
            <p:nvPr/>
          </p:nvSpPr>
          <p:spPr>
            <a:xfrm>
              <a:off x="4514225" y="1981225"/>
              <a:ext cx="577100" cy="630275"/>
            </a:xfrm>
            <a:custGeom>
              <a:avLst/>
              <a:gdLst/>
              <a:ahLst/>
              <a:cxnLst/>
              <a:rect l="l" t="t" r="r" b="b"/>
              <a:pathLst>
                <a:path w="23084" h="25211" extrusionOk="0">
                  <a:moveTo>
                    <a:pt x="13277" y="1"/>
                  </a:moveTo>
                  <a:cubicBezTo>
                    <a:pt x="12051" y="1"/>
                    <a:pt x="10825" y="43"/>
                    <a:pt x="9607" y="126"/>
                  </a:cubicBezTo>
                  <a:cubicBezTo>
                    <a:pt x="8807" y="193"/>
                    <a:pt x="8006" y="293"/>
                    <a:pt x="7206" y="393"/>
                  </a:cubicBezTo>
                  <a:cubicBezTo>
                    <a:pt x="4404" y="793"/>
                    <a:pt x="2336" y="3262"/>
                    <a:pt x="2436" y="6097"/>
                  </a:cubicBezTo>
                  <a:cubicBezTo>
                    <a:pt x="2502" y="7698"/>
                    <a:pt x="1" y="11401"/>
                    <a:pt x="3103" y="13536"/>
                  </a:cubicBezTo>
                  <a:cubicBezTo>
                    <a:pt x="3470" y="16738"/>
                    <a:pt x="3937" y="19907"/>
                    <a:pt x="4771" y="25211"/>
                  </a:cubicBezTo>
                  <a:lnTo>
                    <a:pt x="20982" y="25211"/>
                  </a:lnTo>
                  <a:cubicBezTo>
                    <a:pt x="19248" y="19373"/>
                    <a:pt x="20449" y="15437"/>
                    <a:pt x="22583" y="5196"/>
                  </a:cubicBezTo>
                  <a:cubicBezTo>
                    <a:pt x="23084" y="2795"/>
                    <a:pt x="21416" y="526"/>
                    <a:pt x="18981" y="259"/>
                  </a:cubicBezTo>
                  <a:cubicBezTo>
                    <a:pt x="18347" y="193"/>
                    <a:pt x="17647" y="159"/>
                    <a:pt x="16946" y="126"/>
                  </a:cubicBezTo>
                  <a:cubicBezTo>
                    <a:pt x="15729" y="43"/>
                    <a:pt x="14503" y="1"/>
                    <a:pt x="13277"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72;p41"/>
            <p:cNvSpPr/>
            <p:nvPr/>
          </p:nvSpPr>
          <p:spPr>
            <a:xfrm>
              <a:off x="4621800" y="2537650"/>
              <a:ext cx="410325" cy="50500"/>
            </a:xfrm>
            <a:custGeom>
              <a:avLst/>
              <a:gdLst/>
              <a:ahLst/>
              <a:cxnLst/>
              <a:rect l="l" t="t" r="r" b="b"/>
              <a:pathLst>
                <a:path w="16413" h="2020" extrusionOk="0">
                  <a:moveTo>
                    <a:pt x="9647" y="0"/>
                  </a:moveTo>
                  <a:cubicBezTo>
                    <a:pt x="7008" y="0"/>
                    <a:pt x="3716" y="175"/>
                    <a:pt x="34" y="752"/>
                  </a:cubicBezTo>
                  <a:cubicBezTo>
                    <a:pt x="1" y="1186"/>
                    <a:pt x="101" y="1619"/>
                    <a:pt x="334" y="2020"/>
                  </a:cubicBezTo>
                  <a:cubicBezTo>
                    <a:pt x="3447" y="1468"/>
                    <a:pt x="6606" y="1196"/>
                    <a:pt x="9764" y="1196"/>
                  </a:cubicBezTo>
                  <a:cubicBezTo>
                    <a:pt x="11953" y="1196"/>
                    <a:pt x="14141" y="1327"/>
                    <a:pt x="16312" y="1586"/>
                  </a:cubicBezTo>
                  <a:cubicBezTo>
                    <a:pt x="16412" y="1186"/>
                    <a:pt x="16379" y="785"/>
                    <a:pt x="16246" y="418"/>
                  </a:cubicBezTo>
                  <a:cubicBezTo>
                    <a:pt x="16246" y="418"/>
                    <a:pt x="13725" y="0"/>
                    <a:pt x="9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73;p41"/>
            <p:cNvSpPr/>
            <p:nvPr/>
          </p:nvSpPr>
          <p:spPr>
            <a:xfrm>
              <a:off x="4341600" y="2232050"/>
              <a:ext cx="84250" cy="108425"/>
            </a:xfrm>
            <a:custGeom>
              <a:avLst/>
              <a:gdLst/>
              <a:ahLst/>
              <a:cxnLst/>
              <a:rect l="l" t="t" r="r" b="b"/>
              <a:pathLst>
                <a:path w="3370" h="4337" extrusionOk="0">
                  <a:moveTo>
                    <a:pt x="3370" y="0"/>
                  </a:moveTo>
                  <a:lnTo>
                    <a:pt x="1" y="1001"/>
                  </a:lnTo>
                  <a:cubicBezTo>
                    <a:pt x="401" y="2168"/>
                    <a:pt x="901" y="3269"/>
                    <a:pt x="1468" y="4337"/>
                  </a:cubicBezTo>
                  <a:lnTo>
                    <a:pt x="2969" y="3403"/>
                  </a:lnTo>
                  <a:lnTo>
                    <a:pt x="337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74;p41"/>
            <p:cNvSpPr/>
            <p:nvPr/>
          </p:nvSpPr>
          <p:spPr>
            <a:xfrm>
              <a:off x="4339100" y="2190725"/>
              <a:ext cx="86750" cy="66350"/>
            </a:xfrm>
            <a:custGeom>
              <a:avLst/>
              <a:gdLst/>
              <a:ahLst/>
              <a:cxnLst/>
              <a:rect l="l" t="t" r="r" b="b"/>
              <a:pathLst>
                <a:path w="3470" h="2654" extrusionOk="0">
                  <a:moveTo>
                    <a:pt x="2256" y="0"/>
                  </a:moveTo>
                  <a:cubicBezTo>
                    <a:pt x="2138" y="0"/>
                    <a:pt x="2017" y="28"/>
                    <a:pt x="1902" y="85"/>
                  </a:cubicBezTo>
                  <a:lnTo>
                    <a:pt x="468" y="752"/>
                  </a:lnTo>
                  <a:cubicBezTo>
                    <a:pt x="167" y="886"/>
                    <a:pt x="1" y="1186"/>
                    <a:pt x="34" y="1520"/>
                  </a:cubicBezTo>
                  <a:lnTo>
                    <a:pt x="101" y="2654"/>
                  </a:lnTo>
                  <a:lnTo>
                    <a:pt x="3470" y="1653"/>
                  </a:lnTo>
                  <a:lnTo>
                    <a:pt x="2969" y="452"/>
                  </a:lnTo>
                  <a:cubicBezTo>
                    <a:pt x="2827" y="167"/>
                    <a:pt x="2549" y="0"/>
                    <a:pt x="2256"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5;p41"/>
            <p:cNvSpPr/>
            <p:nvPr/>
          </p:nvSpPr>
          <p:spPr>
            <a:xfrm>
              <a:off x="4361175" y="2035375"/>
              <a:ext cx="374075" cy="426000"/>
            </a:xfrm>
            <a:custGeom>
              <a:avLst/>
              <a:gdLst/>
              <a:ahLst/>
              <a:cxnLst/>
              <a:rect l="l" t="t" r="r" b="b"/>
              <a:pathLst>
                <a:path w="14963" h="17040" extrusionOk="0">
                  <a:moveTo>
                    <a:pt x="12219" y="1"/>
                  </a:moveTo>
                  <a:cubicBezTo>
                    <a:pt x="11159" y="1"/>
                    <a:pt x="10195" y="693"/>
                    <a:pt x="9892" y="1796"/>
                  </a:cubicBezTo>
                  <a:lnTo>
                    <a:pt x="9892" y="1829"/>
                  </a:lnTo>
                  <a:cubicBezTo>
                    <a:pt x="9759" y="2296"/>
                    <a:pt x="9592" y="2830"/>
                    <a:pt x="9425" y="3331"/>
                  </a:cubicBezTo>
                  <a:lnTo>
                    <a:pt x="8925" y="4865"/>
                  </a:lnTo>
                  <a:cubicBezTo>
                    <a:pt x="8558" y="5866"/>
                    <a:pt x="8191" y="6900"/>
                    <a:pt x="7790" y="7900"/>
                  </a:cubicBezTo>
                  <a:cubicBezTo>
                    <a:pt x="7390" y="8901"/>
                    <a:pt x="6990" y="9869"/>
                    <a:pt x="6556" y="10836"/>
                  </a:cubicBezTo>
                  <a:cubicBezTo>
                    <a:pt x="6254" y="11462"/>
                    <a:pt x="5952" y="12074"/>
                    <a:pt x="5641" y="12681"/>
                  </a:cubicBezTo>
                  <a:lnTo>
                    <a:pt x="5641" y="12681"/>
                  </a:lnTo>
                  <a:cubicBezTo>
                    <a:pt x="5312" y="12609"/>
                    <a:pt x="4987" y="12483"/>
                    <a:pt x="4688" y="12304"/>
                  </a:cubicBezTo>
                  <a:cubicBezTo>
                    <a:pt x="4255" y="12037"/>
                    <a:pt x="3854" y="11737"/>
                    <a:pt x="3521" y="11370"/>
                  </a:cubicBezTo>
                  <a:cubicBezTo>
                    <a:pt x="3321" y="11169"/>
                    <a:pt x="3120" y="10969"/>
                    <a:pt x="2954" y="10769"/>
                  </a:cubicBezTo>
                  <a:cubicBezTo>
                    <a:pt x="2754" y="10569"/>
                    <a:pt x="2587" y="10302"/>
                    <a:pt x="2420" y="10135"/>
                  </a:cubicBezTo>
                  <a:lnTo>
                    <a:pt x="2253" y="9969"/>
                  </a:lnTo>
                  <a:cubicBezTo>
                    <a:pt x="1995" y="9680"/>
                    <a:pt x="1674" y="9554"/>
                    <a:pt x="1360" y="9554"/>
                  </a:cubicBezTo>
                  <a:cubicBezTo>
                    <a:pt x="660" y="9554"/>
                    <a:pt x="1" y="10183"/>
                    <a:pt x="185" y="11036"/>
                  </a:cubicBezTo>
                  <a:cubicBezTo>
                    <a:pt x="252" y="11403"/>
                    <a:pt x="352" y="11770"/>
                    <a:pt x="485" y="12137"/>
                  </a:cubicBezTo>
                  <a:cubicBezTo>
                    <a:pt x="619" y="12470"/>
                    <a:pt x="752" y="12804"/>
                    <a:pt x="919" y="13138"/>
                  </a:cubicBezTo>
                  <a:cubicBezTo>
                    <a:pt x="1286" y="13838"/>
                    <a:pt x="1753" y="14505"/>
                    <a:pt x="2287" y="15072"/>
                  </a:cubicBezTo>
                  <a:cubicBezTo>
                    <a:pt x="2887" y="15739"/>
                    <a:pt x="3654" y="16240"/>
                    <a:pt x="4488" y="16607"/>
                  </a:cubicBezTo>
                  <a:cubicBezTo>
                    <a:pt x="5196" y="16895"/>
                    <a:pt x="5945" y="17039"/>
                    <a:pt x="6702" y="17039"/>
                  </a:cubicBezTo>
                  <a:cubicBezTo>
                    <a:pt x="6909" y="17039"/>
                    <a:pt x="7116" y="17028"/>
                    <a:pt x="7323" y="17007"/>
                  </a:cubicBezTo>
                  <a:cubicBezTo>
                    <a:pt x="7924" y="16940"/>
                    <a:pt x="8491" y="16640"/>
                    <a:pt x="8825" y="16106"/>
                  </a:cubicBezTo>
                  <a:lnTo>
                    <a:pt x="8891" y="15973"/>
                  </a:lnTo>
                  <a:cubicBezTo>
                    <a:pt x="9558" y="14972"/>
                    <a:pt x="10192" y="13971"/>
                    <a:pt x="10726" y="12937"/>
                  </a:cubicBezTo>
                  <a:cubicBezTo>
                    <a:pt x="11293" y="11870"/>
                    <a:pt x="11827" y="10836"/>
                    <a:pt x="12294" y="9735"/>
                  </a:cubicBezTo>
                  <a:cubicBezTo>
                    <a:pt x="12761" y="8668"/>
                    <a:pt x="13194" y="7600"/>
                    <a:pt x="13595" y="6499"/>
                  </a:cubicBezTo>
                  <a:cubicBezTo>
                    <a:pt x="13761" y="5932"/>
                    <a:pt x="13962" y="5399"/>
                    <a:pt x="14128" y="4832"/>
                  </a:cubicBezTo>
                  <a:cubicBezTo>
                    <a:pt x="14328" y="4265"/>
                    <a:pt x="14462" y="3731"/>
                    <a:pt x="14629" y="3097"/>
                  </a:cubicBezTo>
                  <a:lnTo>
                    <a:pt x="14595" y="3097"/>
                  </a:lnTo>
                  <a:cubicBezTo>
                    <a:pt x="14962" y="1796"/>
                    <a:pt x="14195" y="428"/>
                    <a:pt x="12894" y="95"/>
                  </a:cubicBezTo>
                  <a:cubicBezTo>
                    <a:pt x="12668" y="31"/>
                    <a:pt x="12442" y="1"/>
                    <a:pt x="1221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76;p41"/>
            <p:cNvSpPr/>
            <p:nvPr/>
          </p:nvSpPr>
          <p:spPr>
            <a:xfrm>
              <a:off x="4540075" y="1993525"/>
              <a:ext cx="270900" cy="301925"/>
            </a:xfrm>
            <a:custGeom>
              <a:avLst/>
              <a:gdLst/>
              <a:ahLst/>
              <a:cxnLst/>
              <a:rect l="l" t="t" r="r" b="b"/>
              <a:pathLst>
                <a:path w="10836" h="12077" extrusionOk="0">
                  <a:moveTo>
                    <a:pt x="6204" y="1"/>
                  </a:moveTo>
                  <a:cubicBezTo>
                    <a:pt x="5817" y="1"/>
                    <a:pt x="5365" y="85"/>
                    <a:pt x="4837" y="268"/>
                  </a:cubicBezTo>
                  <a:cubicBezTo>
                    <a:pt x="2803" y="1202"/>
                    <a:pt x="835" y="3036"/>
                    <a:pt x="1" y="7406"/>
                  </a:cubicBezTo>
                  <a:cubicBezTo>
                    <a:pt x="534" y="9174"/>
                    <a:pt x="6005" y="12076"/>
                    <a:pt x="6005" y="12076"/>
                  </a:cubicBezTo>
                  <a:cubicBezTo>
                    <a:pt x="6005" y="12076"/>
                    <a:pt x="10835" y="1"/>
                    <a:pt x="6204" y="1"/>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7;p41"/>
            <p:cNvSpPr/>
            <p:nvPr/>
          </p:nvSpPr>
          <p:spPr>
            <a:xfrm>
              <a:off x="4642650" y="1720550"/>
              <a:ext cx="21700" cy="28750"/>
            </a:xfrm>
            <a:custGeom>
              <a:avLst/>
              <a:gdLst/>
              <a:ahLst/>
              <a:cxnLst/>
              <a:rect l="l" t="t" r="r" b="b"/>
              <a:pathLst>
                <a:path w="868" h="1150" extrusionOk="0">
                  <a:moveTo>
                    <a:pt x="405" y="1"/>
                  </a:moveTo>
                  <a:cubicBezTo>
                    <a:pt x="381" y="1"/>
                    <a:pt x="357" y="4"/>
                    <a:pt x="334" y="12"/>
                  </a:cubicBezTo>
                  <a:cubicBezTo>
                    <a:pt x="134" y="45"/>
                    <a:pt x="1" y="346"/>
                    <a:pt x="67" y="646"/>
                  </a:cubicBezTo>
                  <a:cubicBezTo>
                    <a:pt x="129" y="955"/>
                    <a:pt x="335" y="1150"/>
                    <a:pt x="524" y="1150"/>
                  </a:cubicBezTo>
                  <a:cubicBezTo>
                    <a:pt x="538" y="1150"/>
                    <a:pt x="553" y="1149"/>
                    <a:pt x="568" y="1146"/>
                  </a:cubicBezTo>
                  <a:cubicBezTo>
                    <a:pt x="768" y="1113"/>
                    <a:pt x="868" y="813"/>
                    <a:pt x="801" y="512"/>
                  </a:cubicBezTo>
                  <a:cubicBezTo>
                    <a:pt x="772" y="217"/>
                    <a:pt x="586" y="1"/>
                    <a:pt x="4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78;p41"/>
            <p:cNvSpPr/>
            <p:nvPr/>
          </p:nvSpPr>
          <p:spPr>
            <a:xfrm>
              <a:off x="4633475" y="1719175"/>
              <a:ext cx="20050" cy="6100"/>
            </a:xfrm>
            <a:custGeom>
              <a:avLst/>
              <a:gdLst/>
              <a:ahLst/>
              <a:cxnLst/>
              <a:rect l="l" t="t" r="r" b="b"/>
              <a:pathLst>
                <a:path w="802" h="244" extrusionOk="0">
                  <a:moveTo>
                    <a:pt x="1" y="0"/>
                  </a:moveTo>
                  <a:cubicBezTo>
                    <a:pt x="1" y="0"/>
                    <a:pt x="244" y="244"/>
                    <a:pt x="493" y="244"/>
                  </a:cubicBezTo>
                  <a:cubicBezTo>
                    <a:pt x="601" y="244"/>
                    <a:pt x="711" y="198"/>
                    <a:pt x="801" y="67"/>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9;p41"/>
            <p:cNvSpPr/>
            <p:nvPr/>
          </p:nvSpPr>
          <p:spPr>
            <a:xfrm>
              <a:off x="4643475" y="1741700"/>
              <a:ext cx="29225" cy="59025"/>
            </a:xfrm>
            <a:custGeom>
              <a:avLst/>
              <a:gdLst/>
              <a:ahLst/>
              <a:cxnLst/>
              <a:rect l="l" t="t" r="r" b="b"/>
              <a:pathLst>
                <a:path w="1169" h="2361" extrusionOk="0">
                  <a:moveTo>
                    <a:pt x="735" y="0"/>
                  </a:moveTo>
                  <a:cubicBezTo>
                    <a:pt x="568" y="767"/>
                    <a:pt x="335" y="1534"/>
                    <a:pt x="1" y="2235"/>
                  </a:cubicBezTo>
                  <a:cubicBezTo>
                    <a:pt x="184" y="2318"/>
                    <a:pt x="385" y="2360"/>
                    <a:pt x="585" y="2360"/>
                  </a:cubicBezTo>
                  <a:cubicBezTo>
                    <a:pt x="785" y="2360"/>
                    <a:pt x="985" y="2318"/>
                    <a:pt x="1168" y="2235"/>
                  </a:cubicBezTo>
                  <a:lnTo>
                    <a:pt x="735"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80;p41"/>
            <p:cNvSpPr/>
            <p:nvPr/>
          </p:nvSpPr>
          <p:spPr>
            <a:xfrm>
              <a:off x="4598450" y="1663325"/>
              <a:ext cx="101775" cy="128425"/>
            </a:xfrm>
            <a:custGeom>
              <a:avLst/>
              <a:gdLst/>
              <a:ahLst/>
              <a:cxnLst/>
              <a:rect l="l" t="t" r="r" b="b"/>
              <a:pathLst>
                <a:path w="4071" h="5137" extrusionOk="0">
                  <a:moveTo>
                    <a:pt x="1635" y="166"/>
                  </a:moveTo>
                  <a:cubicBezTo>
                    <a:pt x="2002" y="200"/>
                    <a:pt x="2336" y="333"/>
                    <a:pt x="2569" y="567"/>
                  </a:cubicBezTo>
                  <a:cubicBezTo>
                    <a:pt x="3036" y="1000"/>
                    <a:pt x="3336" y="1534"/>
                    <a:pt x="3503" y="2134"/>
                  </a:cubicBezTo>
                  <a:cubicBezTo>
                    <a:pt x="3870" y="3435"/>
                    <a:pt x="3503" y="4636"/>
                    <a:pt x="2703" y="4870"/>
                  </a:cubicBezTo>
                  <a:cubicBezTo>
                    <a:pt x="2617" y="4889"/>
                    <a:pt x="2530" y="4899"/>
                    <a:pt x="2444" y="4899"/>
                  </a:cubicBezTo>
                  <a:cubicBezTo>
                    <a:pt x="2091" y="4899"/>
                    <a:pt x="1743" y="4744"/>
                    <a:pt x="1502" y="4503"/>
                  </a:cubicBezTo>
                  <a:cubicBezTo>
                    <a:pt x="1068" y="4069"/>
                    <a:pt x="735" y="3535"/>
                    <a:pt x="601" y="2935"/>
                  </a:cubicBezTo>
                  <a:cubicBezTo>
                    <a:pt x="234" y="1667"/>
                    <a:pt x="568" y="433"/>
                    <a:pt x="1368" y="200"/>
                  </a:cubicBezTo>
                  <a:cubicBezTo>
                    <a:pt x="1468" y="166"/>
                    <a:pt x="1568" y="166"/>
                    <a:pt x="1635" y="166"/>
                  </a:cubicBezTo>
                  <a:close/>
                  <a:moveTo>
                    <a:pt x="1659" y="1"/>
                  </a:moveTo>
                  <a:cubicBezTo>
                    <a:pt x="1551" y="1"/>
                    <a:pt x="1442" y="11"/>
                    <a:pt x="1335" y="33"/>
                  </a:cubicBezTo>
                  <a:cubicBezTo>
                    <a:pt x="434" y="300"/>
                    <a:pt x="1" y="1634"/>
                    <a:pt x="401" y="3035"/>
                  </a:cubicBezTo>
                  <a:cubicBezTo>
                    <a:pt x="568" y="3635"/>
                    <a:pt x="901" y="4202"/>
                    <a:pt x="1368" y="4636"/>
                  </a:cubicBezTo>
                  <a:cubicBezTo>
                    <a:pt x="1635" y="4936"/>
                    <a:pt x="2035" y="5103"/>
                    <a:pt x="2436" y="5136"/>
                  </a:cubicBezTo>
                  <a:cubicBezTo>
                    <a:pt x="2536" y="5136"/>
                    <a:pt x="2669" y="5103"/>
                    <a:pt x="2769" y="5103"/>
                  </a:cubicBezTo>
                  <a:cubicBezTo>
                    <a:pt x="3670" y="4836"/>
                    <a:pt x="4070" y="3502"/>
                    <a:pt x="3703" y="2101"/>
                  </a:cubicBezTo>
                  <a:cubicBezTo>
                    <a:pt x="3537" y="1467"/>
                    <a:pt x="3203" y="900"/>
                    <a:pt x="2703" y="433"/>
                  </a:cubicBezTo>
                  <a:cubicBezTo>
                    <a:pt x="2441" y="145"/>
                    <a:pt x="2055" y="1"/>
                    <a:pt x="1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81;p41"/>
            <p:cNvSpPr/>
            <p:nvPr/>
          </p:nvSpPr>
          <p:spPr>
            <a:xfrm>
              <a:off x="4630975" y="1669700"/>
              <a:ext cx="46725" cy="24000"/>
            </a:xfrm>
            <a:custGeom>
              <a:avLst/>
              <a:gdLst/>
              <a:ahLst/>
              <a:cxnLst/>
              <a:rect l="l" t="t" r="r" b="b"/>
              <a:pathLst>
                <a:path w="1869" h="960" extrusionOk="0">
                  <a:moveTo>
                    <a:pt x="1491" y="0"/>
                  </a:moveTo>
                  <a:cubicBezTo>
                    <a:pt x="942" y="0"/>
                    <a:pt x="452" y="231"/>
                    <a:pt x="67" y="645"/>
                  </a:cubicBezTo>
                  <a:cubicBezTo>
                    <a:pt x="1" y="712"/>
                    <a:pt x="1" y="845"/>
                    <a:pt x="67" y="912"/>
                  </a:cubicBezTo>
                  <a:cubicBezTo>
                    <a:pt x="91" y="936"/>
                    <a:pt x="131" y="959"/>
                    <a:pt x="165" y="959"/>
                  </a:cubicBezTo>
                  <a:cubicBezTo>
                    <a:pt x="178" y="959"/>
                    <a:pt x="191" y="955"/>
                    <a:pt x="201" y="945"/>
                  </a:cubicBezTo>
                  <a:cubicBezTo>
                    <a:pt x="220" y="955"/>
                    <a:pt x="240" y="959"/>
                    <a:pt x="259" y="959"/>
                  </a:cubicBezTo>
                  <a:cubicBezTo>
                    <a:pt x="304" y="959"/>
                    <a:pt x="344" y="936"/>
                    <a:pt x="368" y="912"/>
                  </a:cubicBezTo>
                  <a:cubicBezTo>
                    <a:pt x="658" y="592"/>
                    <a:pt x="1051" y="399"/>
                    <a:pt x="1456" y="399"/>
                  </a:cubicBezTo>
                  <a:cubicBezTo>
                    <a:pt x="1516" y="399"/>
                    <a:pt x="1575" y="403"/>
                    <a:pt x="1635" y="412"/>
                  </a:cubicBezTo>
                  <a:cubicBezTo>
                    <a:pt x="1735" y="412"/>
                    <a:pt x="1835" y="345"/>
                    <a:pt x="1835" y="245"/>
                  </a:cubicBezTo>
                  <a:cubicBezTo>
                    <a:pt x="1869" y="145"/>
                    <a:pt x="1802" y="45"/>
                    <a:pt x="1702" y="11"/>
                  </a:cubicBezTo>
                  <a:cubicBezTo>
                    <a:pt x="1631" y="4"/>
                    <a:pt x="1560"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82;p41"/>
            <p:cNvSpPr/>
            <p:nvPr/>
          </p:nvSpPr>
          <p:spPr>
            <a:xfrm>
              <a:off x="4628475" y="1536200"/>
              <a:ext cx="311075" cy="381475"/>
            </a:xfrm>
            <a:custGeom>
              <a:avLst/>
              <a:gdLst/>
              <a:ahLst/>
              <a:cxnLst/>
              <a:rect l="l" t="t" r="r" b="b"/>
              <a:pathLst>
                <a:path w="12443" h="15259" extrusionOk="0">
                  <a:moveTo>
                    <a:pt x="6335" y="1"/>
                  </a:moveTo>
                  <a:cubicBezTo>
                    <a:pt x="5356" y="1"/>
                    <a:pt x="4346" y="286"/>
                    <a:pt x="3403" y="915"/>
                  </a:cubicBezTo>
                  <a:cubicBezTo>
                    <a:pt x="1" y="3183"/>
                    <a:pt x="601" y="9021"/>
                    <a:pt x="2102" y="12356"/>
                  </a:cubicBezTo>
                  <a:cubicBezTo>
                    <a:pt x="2986" y="14280"/>
                    <a:pt x="4716" y="15258"/>
                    <a:pt x="6493" y="15258"/>
                  </a:cubicBezTo>
                  <a:cubicBezTo>
                    <a:pt x="8136" y="15258"/>
                    <a:pt x="9819" y="14422"/>
                    <a:pt x="10908" y="12723"/>
                  </a:cubicBezTo>
                  <a:cubicBezTo>
                    <a:pt x="12443" y="10355"/>
                    <a:pt x="12143" y="8720"/>
                    <a:pt x="11609" y="4784"/>
                  </a:cubicBezTo>
                  <a:cubicBezTo>
                    <a:pt x="11223" y="1939"/>
                    <a:pt x="8886" y="1"/>
                    <a:pt x="6335"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83;p41"/>
            <p:cNvSpPr/>
            <p:nvPr/>
          </p:nvSpPr>
          <p:spPr>
            <a:xfrm>
              <a:off x="4706025" y="1536150"/>
              <a:ext cx="329425" cy="342350"/>
            </a:xfrm>
            <a:custGeom>
              <a:avLst/>
              <a:gdLst/>
              <a:ahLst/>
              <a:cxnLst/>
              <a:rect l="l" t="t" r="r" b="b"/>
              <a:pathLst>
                <a:path w="13177" h="13694" extrusionOk="0">
                  <a:moveTo>
                    <a:pt x="5210" y="0"/>
                  </a:moveTo>
                  <a:cubicBezTo>
                    <a:pt x="2728" y="0"/>
                    <a:pt x="818" y="1282"/>
                    <a:pt x="468" y="4086"/>
                  </a:cubicBezTo>
                  <a:cubicBezTo>
                    <a:pt x="1" y="7822"/>
                    <a:pt x="601" y="12158"/>
                    <a:pt x="2703" y="13159"/>
                  </a:cubicBezTo>
                  <a:cubicBezTo>
                    <a:pt x="3411" y="13508"/>
                    <a:pt x="4321" y="13694"/>
                    <a:pt x="5297" y="13694"/>
                  </a:cubicBezTo>
                  <a:cubicBezTo>
                    <a:pt x="7676" y="13694"/>
                    <a:pt x="10440" y="12588"/>
                    <a:pt x="11576" y="10057"/>
                  </a:cubicBezTo>
                  <a:cubicBezTo>
                    <a:pt x="13177" y="6521"/>
                    <a:pt x="11509" y="1517"/>
                    <a:pt x="7840" y="416"/>
                  </a:cubicBezTo>
                  <a:cubicBezTo>
                    <a:pt x="6924" y="142"/>
                    <a:pt x="6035" y="0"/>
                    <a:pt x="52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84;p41"/>
            <p:cNvSpPr/>
            <p:nvPr/>
          </p:nvSpPr>
          <p:spPr>
            <a:xfrm>
              <a:off x="4607625" y="1727550"/>
              <a:ext cx="194325" cy="13325"/>
            </a:xfrm>
            <a:custGeom>
              <a:avLst/>
              <a:gdLst/>
              <a:ahLst/>
              <a:cxnLst/>
              <a:rect l="l" t="t" r="r" b="b"/>
              <a:pathLst>
                <a:path w="7773" h="533" extrusionOk="0">
                  <a:moveTo>
                    <a:pt x="5905" y="0"/>
                  </a:moveTo>
                  <a:cubicBezTo>
                    <a:pt x="3324" y="0"/>
                    <a:pt x="154" y="299"/>
                    <a:pt x="101" y="299"/>
                  </a:cubicBezTo>
                  <a:cubicBezTo>
                    <a:pt x="67" y="333"/>
                    <a:pt x="1" y="366"/>
                    <a:pt x="34" y="433"/>
                  </a:cubicBezTo>
                  <a:cubicBezTo>
                    <a:pt x="34" y="466"/>
                    <a:pt x="67" y="533"/>
                    <a:pt x="134" y="533"/>
                  </a:cubicBezTo>
                  <a:cubicBezTo>
                    <a:pt x="186" y="507"/>
                    <a:pt x="3177" y="217"/>
                    <a:pt x="5694" y="217"/>
                  </a:cubicBezTo>
                  <a:cubicBezTo>
                    <a:pt x="6406" y="217"/>
                    <a:pt x="7080" y="240"/>
                    <a:pt x="7639" y="299"/>
                  </a:cubicBezTo>
                  <a:cubicBezTo>
                    <a:pt x="7706" y="299"/>
                    <a:pt x="7739" y="266"/>
                    <a:pt x="7773" y="199"/>
                  </a:cubicBezTo>
                  <a:cubicBezTo>
                    <a:pt x="7773" y="132"/>
                    <a:pt x="7739" y="99"/>
                    <a:pt x="7673" y="66"/>
                  </a:cubicBezTo>
                  <a:cubicBezTo>
                    <a:pt x="7159" y="19"/>
                    <a:pt x="6551" y="0"/>
                    <a:pt x="59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85;p41"/>
            <p:cNvSpPr/>
            <p:nvPr/>
          </p:nvSpPr>
          <p:spPr>
            <a:xfrm>
              <a:off x="4633475" y="2610650"/>
              <a:ext cx="409500" cy="1921400"/>
            </a:xfrm>
            <a:custGeom>
              <a:avLst/>
              <a:gdLst/>
              <a:ahLst/>
              <a:cxnLst/>
              <a:rect l="l" t="t" r="r" b="b"/>
              <a:pathLst>
                <a:path w="16380" h="76856" extrusionOk="0">
                  <a:moveTo>
                    <a:pt x="1" y="0"/>
                  </a:moveTo>
                  <a:cubicBezTo>
                    <a:pt x="1" y="0"/>
                    <a:pt x="1" y="21215"/>
                    <a:pt x="1602" y="34692"/>
                  </a:cubicBezTo>
                  <a:cubicBezTo>
                    <a:pt x="1835" y="47334"/>
                    <a:pt x="3303" y="76855"/>
                    <a:pt x="3303" y="76855"/>
                  </a:cubicBezTo>
                  <a:lnTo>
                    <a:pt x="6472" y="76855"/>
                  </a:lnTo>
                  <a:cubicBezTo>
                    <a:pt x="6472" y="76855"/>
                    <a:pt x="11442" y="51671"/>
                    <a:pt x="9874" y="36727"/>
                  </a:cubicBezTo>
                  <a:cubicBezTo>
                    <a:pt x="16379" y="15311"/>
                    <a:pt x="12109" y="34"/>
                    <a:pt x="12109" y="34"/>
                  </a:cubicBezTo>
                  <a:lnTo>
                    <a:pt x="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86;p41"/>
            <p:cNvSpPr/>
            <p:nvPr/>
          </p:nvSpPr>
          <p:spPr>
            <a:xfrm>
              <a:off x="4537575" y="4466975"/>
              <a:ext cx="285225" cy="149300"/>
            </a:xfrm>
            <a:custGeom>
              <a:avLst/>
              <a:gdLst/>
              <a:ahLst/>
              <a:cxnLst/>
              <a:rect l="l" t="t" r="r" b="b"/>
              <a:pathLst>
                <a:path w="11409" h="5972" extrusionOk="0">
                  <a:moveTo>
                    <a:pt x="7006" y="0"/>
                  </a:moveTo>
                  <a:cubicBezTo>
                    <a:pt x="6072" y="934"/>
                    <a:pt x="5138" y="3770"/>
                    <a:pt x="2035" y="4704"/>
                  </a:cubicBezTo>
                  <a:cubicBezTo>
                    <a:pt x="1" y="5304"/>
                    <a:pt x="801" y="5971"/>
                    <a:pt x="3870" y="5971"/>
                  </a:cubicBezTo>
                  <a:cubicBezTo>
                    <a:pt x="7373" y="5971"/>
                    <a:pt x="8340" y="4437"/>
                    <a:pt x="9541" y="4437"/>
                  </a:cubicBezTo>
                  <a:cubicBezTo>
                    <a:pt x="10708" y="4437"/>
                    <a:pt x="11409" y="3670"/>
                    <a:pt x="10575" y="1135"/>
                  </a:cubicBezTo>
                  <a:cubicBezTo>
                    <a:pt x="7940" y="834"/>
                    <a:pt x="7006" y="0"/>
                    <a:pt x="7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87;p41"/>
            <p:cNvSpPr/>
            <p:nvPr/>
          </p:nvSpPr>
          <p:spPr>
            <a:xfrm>
              <a:off x="4755225" y="4523675"/>
              <a:ext cx="56750" cy="91750"/>
            </a:xfrm>
            <a:custGeom>
              <a:avLst/>
              <a:gdLst/>
              <a:ahLst/>
              <a:cxnLst/>
              <a:rect l="l" t="t" r="r" b="b"/>
              <a:pathLst>
                <a:path w="2270" h="3670" extrusionOk="0">
                  <a:moveTo>
                    <a:pt x="2136" y="1"/>
                  </a:moveTo>
                  <a:lnTo>
                    <a:pt x="1" y="1235"/>
                  </a:lnTo>
                  <a:lnTo>
                    <a:pt x="1135" y="3670"/>
                  </a:lnTo>
                  <a:lnTo>
                    <a:pt x="2102" y="3670"/>
                  </a:lnTo>
                  <a:cubicBezTo>
                    <a:pt x="2236" y="2469"/>
                    <a:pt x="2269" y="1235"/>
                    <a:pt x="21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88;p41"/>
            <p:cNvSpPr/>
            <p:nvPr/>
          </p:nvSpPr>
          <p:spPr>
            <a:xfrm>
              <a:off x="4739400" y="2610650"/>
              <a:ext cx="591275" cy="1922225"/>
            </a:xfrm>
            <a:custGeom>
              <a:avLst/>
              <a:gdLst/>
              <a:ahLst/>
              <a:cxnLst/>
              <a:rect l="l" t="t" r="r" b="b"/>
              <a:pathLst>
                <a:path w="23651" h="76889" extrusionOk="0">
                  <a:moveTo>
                    <a:pt x="0" y="0"/>
                  </a:moveTo>
                  <a:cubicBezTo>
                    <a:pt x="0" y="0"/>
                    <a:pt x="6638" y="24751"/>
                    <a:pt x="10374" y="36260"/>
                  </a:cubicBezTo>
                  <a:cubicBezTo>
                    <a:pt x="14344" y="48368"/>
                    <a:pt x="18013" y="75955"/>
                    <a:pt x="18046" y="76889"/>
                  </a:cubicBezTo>
                  <a:lnTo>
                    <a:pt x="20782" y="76889"/>
                  </a:lnTo>
                  <a:cubicBezTo>
                    <a:pt x="20782" y="76889"/>
                    <a:pt x="23650" y="54506"/>
                    <a:pt x="18647" y="36260"/>
                  </a:cubicBezTo>
                  <a:cubicBezTo>
                    <a:pt x="17312" y="6672"/>
                    <a:pt x="11975" y="34"/>
                    <a:pt x="11975" y="34"/>
                  </a:cubicBezTo>
                  <a:lnTo>
                    <a:pt x="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89;p41"/>
            <p:cNvSpPr/>
            <p:nvPr/>
          </p:nvSpPr>
          <p:spPr>
            <a:xfrm>
              <a:off x="5050450" y="4476975"/>
              <a:ext cx="232675" cy="139300"/>
            </a:xfrm>
            <a:custGeom>
              <a:avLst/>
              <a:gdLst/>
              <a:ahLst/>
              <a:cxnLst/>
              <a:rect l="l" t="t" r="r" b="b"/>
              <a:pathLst>
                <a:path w="9307" h="5572" extrusionOk="0">
                  <a:moveTo>
                    <a:pt x="5337" y="1"/>
                  </a:moveTo>
                  <a:cubicBezTo>
                    <a:pt x="4637" y="1202"/>
                    <a:pt x="3803" y="3770"/>
                    <a:pt x="1902" y="4304"/>
                  </a:cubicBezTo>
                  <a:cubicBezTo>
                    <a:pt x="0" y="4871"/>
                    <a:pt x="767" y="5571"/>
                    <a:pt x="3636" y="5571"/>
                  </a:cubicBezTo>
                  <a:cubicBezTo>
                    <a:pt x="5571" y="5571"/>
                    <a:pt x="6138" y="4037"/>
                    <a:pt x="7239" y="4037"/>
                  </a:cubicBezTo>
                  <a:cubicBezTo>
                    <a:pt x="8340" y="4037"/>
                    <a:pt x="9307" y="3270"/>
                    <a:pt x="8506" y="735"/>
                  </a:cubicBezTo>
                  <a:lnTo>
                    <a:pt x="8506" y="735"/>
                  </a:lnTo>
                  <a:cubicBezTo>
                    <a:pt x="8236" y="766"/>
                    <a:pt x="7985" y="780"/>
                    <a:pt x="7753" y="780"/>
                  </a:cubicBezTo>
                  <a:cubicBezTo>
                    <a:pt x="6013" y="780"/>
                    <a:pt x="5337" y="1"/>
                    <a:pt x="5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90;p41"/>
            <p:cNvSpPr/>
            <p:nvPr/>
          </p:nvSpPr>
          <p:spPr>
            <a:xfrm>
              <a:off x="5204725" y="4526175"/>
              <a:ext cx="67575" cy="89250"/>
            </a:xfrm>
            <a:custGeom>
              <a:avLst/>
              <a:gdLst/>
              <a:ahLst/>
              <a:cxnLst/>
              <a:rect l="l" t="t" r="r" b="b"/>
              <a:pathLst>
                <a:path w="2703" h="3570" extrusionOk="0">
                  <a:moveTo>
                    <a:pt x="2602" y="1"/>
                  </a:moveTo>
                  <a:lnTo>
                    <a:pt x="0" y="1135"/>
                  </a:lnTo>
                  <a:lnTo>
                    <a:pt x="1001" y="3570"/>
                  </a:lnTo>
                  <a:lnTo>
                    <a:pt x="2569" y="3570"/>
                  </a:lnTo>
                  <a:cubicBezTo>
                    <a:pt x="2702" y="2403"/>
                    <a:pt x="2702" y="1202"/>
                    <a:pt x="2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91;p41"/>
            <p:cNvSpPr/>
            <p:nvPr/>
          </p:nvSpPr>
          <p:spPr>
            <a:xfrm>
              <a:off x="4687675" y="1705750"/>
              <a:ext cx="69150" cy="94925"/>
            </a:xfrm>
            <a:custGeom>
              <a:avLst/>
              <a:gdLst/>
              <a:ahLst/>
              <a:cxnLst/>
              <a:rect l="l" t="t" r="r" b="b"/>
              <a:pathLst>
                <a:path w="2766" h="3797" extrusionOk="0">
                  <a:moveTo>
                    <a:pt x="1326" y="0"/>
                  </a:moveTo>
                  <a:cubicBezTo>
                    <a:pt x="1296" y="0"/>
                    <a:pt x="1266" y="1"/>
                    <a:pt x="1235" y="4"/>
                  </a:cubicBezTo>
                  <a:cubicBezTo>
                    <a:pt x="334" y="104"/>
                    <a:pt x="1" y="1438"/>
                    <a:pt x="68" y="2372"/>
                  </a:cubicBezTo>
                  <a:cubicBezTo>
                    <a:pt x="120" y="3156"/>
                    <a:pt x="561" y="3797"/>
                    <a:pt x="1119" y="3797"/>
                  </a:cubicBezTo>
                  <a:cubicBezTo>
                    <a:pt x="1273" y="3797"/>
                    <a:pt x="1436" y="3748"/>
                    <a:pt x="1602" y="3640"/>
                  </a:cubicBezTo>
                  <a:cubicBezTo>
                    <a:pt x="2202" y="3206"/>
                    <a:pt x="2569" y="2572"/>
                    <a:pt x="2636" y="1838"/>
                  </a:cubicBezTo>
                  <a:cubicBezTo>
                    <a:pt x="2765" y="904"/>
                    <a:pt x="2178" y="0"/>
                    <a:pt x="1326"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92;p41"/>
            <p:cNvSpPr/>
            <p:nvPr/>
          </p:nvSpPr>
          <p:spPr>
            <a:xfrm>
              <a:off x="4630975" y="1482275"/>
              <a:ext cx="421150" cy="450400"/>
            </a:xfrm>
            <a:custGeom>
              <a:avLst/>
              <a:gdLst/>
              <a:ahLst/>
              <a:cxnLst/>
              <a:rect l="l" t="t" r="r" b="b"/>
              <a:pathLst>
                <a:path w="16846" h="18016" extrusionOk="0">
                  <a:moveTo>
                    <a:pt x="7958" y="1"/>
                  </a:moveTo>
                  <a:cubicBezTo>
                    <a:pt x="5721" y="1"/>
                    <a:pt x="294" y="1455"/>
                    <a:pt x="1" y="6608"/>
                  </a:cubicBezTo>
                  <a:cubicBezTo>
                    <a:pt x="468" y="6975"/>
                    <a:pt x="1235" y="6908"/>
                    <a:pt x="1568" y="7241"/>
                  </a:cubicBezTo>
                  <a:cubicBezTo>
                    <a:pt x="1368" y="11144"/>
                    <a:pt x="2302" y="16081"/>
                    <a:pt x="3069" y="18016"/>
                  </a:cubicBezTo>
                  <a:cubicBezTo>
                    <a:pt x="3336" y="17749"/>
                    <a:pt x="3637" y="17515"/>
                    <a:pt x="3937" y="17282"/>
                  </a:cubicBezTo>
                  <a:cubicBezTo>
                    <a:pt x="3403" y="15981"/>
                    <a:pt x="3069" y="14613"/>
                    <a:pt x="2969" y="13246"/>
                  </a:cubicBezTo>
                  <a:lnTo>
                    <a:pt x="2969" y="13246"/>
                  </a:lnTo>
                  <a:cubicBezTo>
                    <a:pt x="3270" y="14513"/>
                    <a:pt x="3803" y="15714"/>
                    <a:pt x="4504" y="16815"/>
                  </a:cubicBezTo>
                  <a:cubicBezTo>
                    <a:pt x="7475" y="14573"/>
                    <a:pt x="11409" y="13009"/>
                    <a:pt x="13879" y="13009"/>
                  </a:cubicBezTo>
                  <a:cubicBezTo>
                    <a:pt x="14459" y="13009"/>
                    <a:pt x="14958" y="13095"/>
                    <a:pt x="15345" y="13279"/>
                  </a:cubicBezTo>
                  <a:cubicBezTo>
                    <a:pt x="16846" y="9310"/>
                    <a:pt x="15612" y="3606"/>
                    <a:pt x="12510" y="1337"/>
                  </a:cubicBezTo>
                  <a:cubicBezTo>
                    <a:pt x="11252" y="467"/>
                    <a:pt x="9776" y="1"/>
                    <a:pt x="8263" y="1"/>
                  </a:cubicBezTo>
                  <a:cubicBezTo>
                    <a:pt x="8211" y="1"/>
                    <a:pt x="8159" y="2"/>
                    <a:pt x="8106" y="3"/>
                  </a:cubicBezTo>
                  <a:cubicBezTo>
                    <a:pt x="8059" y="1"/>
                    <a:pt x="8009" y="1"/>
                    <a:pt x="79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93;p41"/>
            <p:cNvSpPr/>
            <p:nvPr/>
          </p:nvSpPr>
          <p:spPr>
            <a:xfrm>
              <a:off x="4676000" y="3547975"/>
              <a:ext cx="211850" cy="159300"/>
            </a:xfrm>
            <a:custGeom>
              <a:avLst/>
              <a:gdLst/>
              <a:ahLst/>
              <a:cxnLst/>
              <a:rect l="l" t="t" r="r" b="b"/>
              <a:pathLst>
                <a:path w="8474" h="6372" extrusionOk="0">
                  <a:moveTo>
                    <a:pt x="8240" y="1"/>
                  </a:moveTo>
                  <a:cubicBezTo>
                    <a:pt x="5572" y="868"/>
                    <a:pt x="2803" y="1502"/>
                    <a:pt x="1" y="1835"/>
                  </a:cubicBezTo>
                  <a:cubicBezTo>
                    <a:pt x="68" y="3270"/>
                    <a:pt x="101" y="4771"/>
                    <a:pt x="168" y="6372"/>
                  </a:cubicBezTo>
                  <a:cubicBezTo>
                    <a:pt x="3003" y="5805"/>
                    <a:pt x="5772" y="4971"/>
                    <a:pt x="8474" y="3904"/>
                  </a:cubicBezTo>
                  <a:cubicBezTo>
                    <a:pt x="8440" y="2569"/>
                    <a:pt x="8374" y="1235"/>
                    <a:pt x="8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94;p41"/>
            <p:cNvSpPr/>
            <p:nvPr/>
          </p:nvSpPr>
          <p:spPr>
            <a:xfrm>
              <a:off x="4995400" y="3403700"/>
              <a:ext cx="208500" cy="184325"/>
            </a:xfrm>
            <a:custGeom>
              <a:avLst/>
              <a:gdLst/>
              <a:ahLst/>
              <a:cxnLst/>
              <a:rect l="l" t="t" r="r" b="b"/>
              <a:pathLst>
                <a:path w="8340" h="7373" extrusionOk="0">
                  <a:moveTo>
                    <a:pt x="8140" y="1"/>
                  </a:moveTo>
                  <a:cubicBezTo>
                    <a:pt x="5538" y="1535"/>
                    <a:pt x="2803" y="2903"/>
                    <a:pt x="1" y="4071"/>
                  </a:cubicBezTo>
                  <a:cubicBezTo>
                    <a:pt x="34" y="4237"/>
                    <a:pt x="67" y="4371"/>
                    <a:pt x="134" y="4538"/>
                  </a:cubicBezTo>
                  <a:cubicBezTo>
                    <a:pt x="401" y="5405"/>
                    <a:pt x="701" y="6339"/>
                    <a:pt x="968" y="7373"/>
                  </a:cubicBezTo>
                  <a:cubicBezTo>
                    <a:pt x="3503" y="6139"/>
                    <a:pt x="5938" y="4738"/>
                    <a:pt x="8340" y="3203"/>
                  </a:cubicBezTo>
                  <a:cubicBezTo>
                    <a:pt x="8273" y="2102"/>
                    <a:pt x="8240" y="1035"/>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95;p41"/>
            <p:cNvSpPr/>
            <p:nvPr/>
          </p:nvSpPr>
          <p:spPr>
            <a:xfrm>
              <a:off x="4625150" y="2595750"/>
              <a:ext cx="608775" cy="1056500"/>
            </a:xfrm>
            <a:custGeom>
              <a:avLst/>
              <a:gdLst/>
              <a:ahLst/>
              <a:cxnLst/>
              <a:rect l="l" t="t" r="r" b="b"/>
              <a:pathLst>
                <a:path w="24351" h="42260" extrusionOk="0">
                  <a:moveTo>
                    <a:pt x="9242" y="0"/>
                  </a:moveTo>
                  <a:cubicBezTo>
                    <a:pt x="4829" y="0"/>
                    <a:pt x="395" y="373"/>
                    <a:pt x="334" y="596"/>
                  </a:cubicBezTo>
                  <a:cubicBezTo>
                    <a:pt x="334" y="596"/>
                    <a:pt x="0" y="17242"/>
                    <a:pt x="1234" y="42259"/>
                  </a:cubicBezTo>
                  <a:cubicBezTo>
                    <a:pt x="12943" y="41359"/>
                    <a:pt x="24351" y="33953"/>
                    <a:pt x="24351" y="33953"/>
                  </a:cubicBezTo>
                  <a:cubicBezTo>
                    <a:pt x="24351" y="33953"/>
                    <a:pt x="24017" y="7535"/>
                    <a:pt x="16545" y="596"/>
                  </a:cubicBezTo>
                  <a:cubicBezTo>
                    <a:pt x="14891" y="153"/>
                    <a:pt x="12071" y="0"/>
                    <a:pt x="92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96;p41"/>
            <p:cNvSpPr/>
            <p:nvPr/>
          </p:nvSpPr>
          <p:spPr>
            <a:xfrm>
              <a:off x="2230925" y="1467775"/>
              <a:ext cx="1440225" cy="1388075"/>
            </a:xfrm>
            <a:custGeom>
              <a:avLst/>
              <a:gdLst/>
              <a:ahLst/>
              <a:cxnLst/>
              <a:rect l="l" t="t" r="r" b="b"/>
              <a:pathLst>
                <a:path w="57609" h="55523" extrusionOk="0">
                  <a:moveTo>
                    <a:pt x="33091" y="383"/>
                  </a:moveTo>
                  <a:cubicBezTo>
                    <a:pt x="43432" y="383"/>
                    <a:pt x="52472" y="5653"/>
                    <a:pt x="55374" y="14326"/>
                  </a:cubicBezTo>
                  <a:cubicBezTo>
                    <a:pt x="57208" y="19863"/>
                    <a:pt x="56274" y="25934"/>
                    <a:pt x="52772" y="31438"/>
                  </a:cubicBezTo>
                  <a:cubicBezTo>
                    <a:pt x="49236" y="36976"/>
                    <a:pt x="43532" y="41279"/>
                    <a:pt x="36727" y="43547"/>
                  </a:cubicBezTo>
                  <a:cubicBezTo>
                    <a:pt x="34125" y="44414"/>
                    <a:pt x="31457" y="44948"/>
                    <a:pt x="28755" y="45148"/>
                  </a:cubicBezTo>
                  <a:cubicBezTo>
                    <a:pt x="28688" y="45148"/>
                    <a:pt x="28655" y="45182"/>
                    <a:pt x="28621" y="45215"/>
                  </a:cubicBezTo>
                  <a:cubicBezTo>
                    <a:pt x="28554" y="45248"/>
                    <a:pt x="28554" y="45315"/>
                    <a:pt x="28554" y="45382"/>
                  </a:cubicBezTo>
                  <a:cubicBezTo>
                    <a:pt x="29122" y="49918"/>
                    <a:pt x="25185" y="53721"/>
                    <a:pt x="23884" y="54822"/>
                  </a:cubicBezTo>
                  <a:cubicBezTo>
                    <a:pt x="24118" y="51886"/>
                    <a:pt x="23017" y="47717"/>
                    <a:pt x="19948" y="44514"/>
                  </a:cubicBezTo>
                  <a:cubicBezTo>
                    <a:pt x="19915" y="44481"/>
                    <a:pt x="19882" y="44448"/>
                    <a:pt x="19848" y="44448"/>
                  </a:cubicBezTo>
                  <a:cubicBezTo>
                    <a:pt x="12109" y="42613"/>
                    <a:pt x="6439" y="37810"/>
                    <a:pt x="4270" y="31305"/>
                  </a:cubicBezTo>
                  <a:cubicBezTo>
                    <a:pt x="501" y="19863"/>
                    <a:pt x="8840" y="6754"/>
                    <a:pt x="22917" y="2051"/>
                  </a:cubicBezTo>
                  <a:cubicBezTo>
                    <a:pt x="26186" y="983"/>
                    <a:pt x="29622" y="416"/>
                    <a:pt x="33091" y="383"/>
                  </a:cubicBezTo>
                  <a:close/>
                  <a:moveTo>
                    <a:pt x="33058" y="1"/>
                  </a:moveTo>
                  <a:cubicBezTo>
                    <a:pt x="29712" y="1"/>
                    <a:pt x="26234" y="542"/>
                    <a:pt x="22784" y="1684"/>
                  </a:cubicBezTo>
                  <a:cubicBezTo>
                    <a:pt x="8473" y="6420"/>
                    <a:pt x="1" y="19763"/>
                    <a:pt x="3870" y="31438"/>
                  </a:cubicBezTo>
                  <a:cubicBezTo>
                    <a:pt x="6072" y="38110"/>
                    <a:pt x="11843" y="42980"/>
                    <a:pt x="19715" y="44881"/>
                  </a:cubicBezTo>
                  <a:cubicBezTo>
                    <a:pt x="22817" y="48117"/>
                    <a:pt x="23818" y="52453"/>
                    <a:pt x="23417" y="55289"/>
                  </a:cubicBezTo>
                  <a:cubicBezTo>
                    <a:pt x="23417" y="55389"/>
                    <a:pt x="23451" y="55456"/>
                    <a:pt x="23518" y="55489"/>
                  </a:cubicBezTo>
                  <a:cubicBezTo>
                    <a:pt x="23551" y="55522"/>
                    <a:pt x="23584" y="55522"/>
                    <a:pt x="23651" y="55522"/>
                  </a:cubicBezTo>
                  <a:cubicBezTo>
                    <a:pt x="23684" y="55522"/>
                    <a:pt x="23718" y="55522"/>
                    <a:pt x="23751" y="55489"/>
                  </a:cubicBezTo>
                  <a:cubicBezTo>
                    <a:pt x="23818" y="55456"/>
                    <a:pt x="29522" y="51086"/>
                    <a:pt x="28988" y="45548"/>
                  </a:cubicBezTo>
                  <a:cubicBezTo>
                    <a:pt x="31657" y="45348"/>
                    <a:pt x="34292" y="44781"/>
                    <a:pt x="36827" y="43947"/>
                  </a:cubicBezTo>
                  <a:cubicBezTo>
                    <a:pt x="43732" y="41646"/>
                    <a:pt x="49536" y="37309"/>
                    <a:pt x="53105" y="31672"/>
                  </a:cubicBezTo>
                  <a:cubicBezTo>
                    <a:pt x="56675" y="26068"/>
                    <a:pt x="57609" y="19830"/>
                    <a:pt x="55741" y="14193"/>
                  </a:cubicBezTo>
                  <a:cubicBezTo>
                    <a:pt x="52804" y="5358"/>
                    <a:pt x="43586" y="1"/>
                    <a:pt x="330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7;p41"/>
            <p:cNvSpPr/>
            <p:nvPr/>
          </p:nvSpPr>
          <p:spPr>
            <a:xfrm>
              <a:off x="3557700" y="712625"/>
              <a:ext cx="940700" cy="792250"/>
            </a:xfrm>
            <a:custGeom>
              <a:avLst/>
              <a:gdLst/>
              <a:ahLst/>
              <a:cxnLst/>
              <a:rect l="l" t="t" r="r" b="b"/>
              <a:pathLst>
                <a:path w="37628" h="31690" extrusionOk="0">
                  <a:moveTo>
                    <a:pt x="20419" y="382"/>
                  </a:moveTo>
                  <a:cubicBezTo>
                    <a:pt x="28382" y="382"/>
                    <a:pt x="35156" y="4898"/>
                    <a:pt x="36394" y="11575"/>
                  </a:cubicBezTo>
                  <a:cubicBezTo>
                    <a:pt x="37194" y="15978"/>
                    <a:pt x="35460" y="20482"/>
                    <a:pt x="31624" y="23951"/>
                  </a:cubicBezTo>
                  <a:cubicBezTo>
                    <a:pt x="31590" y="23984"/>
                    <a:pt x="31590" y="24017"/>
                    <a:pt x="31557" y="24051"/>
                  </a:cubicBezTo>
                  <a:cubicBezTo>
                    <a:pt x="30923" y="26453"/>
                    <a:pt x="31257" y="28988"/>
                    <a:pt x="32491" y="31156"/>
                  </a:cubicBezTo>
                  <a:cubicBezTo>
                    <a:pt x="31290" y="30889"/>
                    <a:pt x="28121" y="29922"/>
                    <a:pt x="27054" y="27286"/>
                  </a:cubicBezTo>
                  <a:cubicBezTo>
                    <a:pt x="27054" y="27220"/>
                    <a:pt x="26987" y="27186"/>
                    <a:pt x="26954" y="27186"/>
                  </a:cubicBezTo>
                  <a:cubicBezTo>
                    <a:pt x="26937" y="27170"/>
                    <a:pt x="26920" y="27161"/>
                    <a:pt x="26904" y="27161"/>
                  </a:cubicBezTo>
                  <a:cubicBezTo>
                    <a:pt x="26887" y="27161"/>
                    <a:pt x="26870" y="27170"/>
                    <a:pt x="26853" y="27186"/>
                  </a:cubicBezTo>
                  <a:cubicBezTo>
                    <a:pt x="26820" y="27153"/>
                    <a:pt x="26787" y="27153"/>
                    <a:pt x="26753" y="27153"/>
                  </a:cubicBezTo>
                  <a:cubicBezTo>
                    <a:pt x="25152" y="27887"/>
                    <a:pt x="23451" y="28421"/>
                    <a:pt x="21716" y="28721"/>
                  </a:cubicBezTo>
                  <a:cubicBezTo>
                    <a:pt x="20399" y="28969"/>
                    <a:pt x="19079" y="29092"/>
                    <a:pt x="17778" y="29092"/>
                  </a:cubicBezTo>
                  <a:cubicBezTo>
                    <a:pt x="14533" y="29092"/>
                    <a:pt x="11407" y="28329"/>
                    <a:pt x="8741" y="26853"/>
                  </a:cubicBezTo>
                  <a:cubicBezTo>
                    <a:pt x="5005" y="24818"/>
                    <a:pt x="2569" y="21649"/>
                    <a:pt x="1869" y="17913"/>
                  </a:cubicBezTo>
                  <a:cubicBezTo>
                    <a:pt x="468" y="10174"/>
                    <a:pt x="7039" y="2469"/>
                    <a:pt x="16546" y="734"/>
                  </a:cubicBezTo>
                  <a:cubicBezTo>
                    <a:pt x="17855" y="496"/>
                    <a:pt x="19152" y="382"/>
                    <a:pt x="20419" y="382"/>
                  </a:cubicBezTo>
                  <a:close/>
                  <a:moveTo>
                    <a:pt x="20449" y="0"/>
                  </a:moveTo>
                  <a:cubicBezTo>
                    <a:pt x="19150" y="0"/>
                    <a:pt x="17821" y="119"/>
                    <a:pt x="16479" y="367"/>
                  </a:cubicBezTo>
                  <a:cubicBezTo>
                    <a:pt x="6739" y="2168"/>
                    <a:pt x="1" y="10107"/>
                    <a:pt x="1469" y="18047"/>
                  </a:cubicBezTo>
                  <a:cubicBezTo>
                    <a:pt x="2203" y="21916"/>
                    <a:pt x="4704" y="25185"/>
                    <a:pt x="8540" y="27286"/>
                  </a:cubicBezTo>
                  <a:cubicBezTo>
                    <a:pt x="11282" y="28788"/>
                    <a:pt x="14467" y="29558"/>
                    <a:pt x="17790" y="29558"/>
                  </a:cubicBezTo>
                  <a:cubicBezTo>
                    <a:pt x="19117" y="29558"/>
                    <a:pt x="20465" y="29435"/>
                    <a:pt x="21817" y="29188"/>
                  </a:cubicBezTo>
                  <a:cubicBezTo>
                    <a:pt x="23518" y="28888"/>
                    <a:pt x="25186" y="28354"/>
                    <a:pt x="26753" y="27653"/>
                  </a:cubicBezTo>
                  <a:cubicBezTo>
                    <a:pt x="28254" y="30989"/>
                    <a:pt x="32724" y="31656"/>
                    <a:pt x="32924" y="31690"/>
                  </a:cubicBezTo>
                  <a:cubicBezTo>
                    <a:pt x="33091" y="31690"/>
                    <a:pt x="33191" y="31489"/>
                    <a:pt x="33091" y="31356"/>
                  </a:cubicBezTo>
                  <a:cubicBezTo>
                    <a:pt x="31990" y="29855"/>
                    <a:pt x="31223" y="27120"/>
                    <a:pt x="31957" y="24284"/>
                  </a:cubicBezTo>
                  <a:cubicBezTo>
                    <a:pt x="35860" y="20715"/>
                    <a:pt x="37628" y="16078"/>
                    <a:pt x="36794" y="11542"/>
                  </a:cubicBezTo>
                  <a:cubicBezTo>
                    <a:pt x="35528" y="4667"/>
                    <a:pt x="28583" y="0"/>
                    <a:pt x="20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8;p41"/>
            <p:cNvSpPr/>
            <p:nvPr/>
          </p:nvSpPr>
          <p:spPr>
            <a:xfrm>
              <a:off x="2519475" y="831600"/>
              <a:ext cx="1793800" cy="1615625"/>
            </a:xfrm>
            <a:custGeom>
              <a:avLst/>
              <a:gdLst/>
              <a:ahLst/>
              <a:cxnLst/>
              <a:rect l="l" t="t" r="r" b="b"/>
              <a:pathLst>
                <a:path w="71752" h="64625" extrusionOk="0">
                  <a:moveTo>
                    <a:pt x="19381" y="31968"/>
                  </a:moveTo>
                  <a:cubicBezTo>
                    <a:pt x="19548" y="31968"/>
                    <a:pt x="19681" y="31968"/>
                    <a:pt x="19848" y="32001"/>
                  </a:cubicBezTo>
                  <a:cubicBezTo>
                    <a:pt x="18947" y="32068"/>
                    <a:pt x="18013" y="32168"/>
                    <a:pt x="17079" y="32301"/>
                  </a:cubicBezTo>
                  <a:cubicBezTo>
                    <a:pt x="17813" y="32068"/>
                    <a:pt x="18614" y="31968"/>
                    <a:pt x="19381" y="31968"/>
                  </a:cubicBezTo>
                  <a:close/>
                  <a:moveTo>
                    <a:pt x="23817" y="32268"/>
                  </a:moveTo>
                  <a:cubicBezTo>
                    <a:pt x="25719" y="32468"/>
                    <a:pt x="27453" y="33369"/>
                    <a:pt x="28687" y="34836"/>
                  </a:cubicBezTo>
                  <a:cubicBezTo>
                    <a:pt x="30088" y="36437"/>
                    <a:pt x="30856" y="38506"/>
                    <a:pt x="30822" y="40640"/>
                  </a:cubicBezTo>
                  <a:cubicBezTo>
                    <a:pt x="30455" y="39773"/>
                    <a:pt x="30055" y="38939"/>
                    <a:pt x="29655" y="38205"/>
                  </a:cubicBezTo>
                  <a:cubicBezTo>
                    <a:pt x="28587" y="36070"/>
                    <a:pt x="27286" y="33969"/>
                    <a:pt x="25185" y="32835"/>
                  </a:cubicBezTo>
                  <a:cubicBezTo>
                    <a:pt x="24751" y="32601"/>
                    <a:pt x="24284" y="32401"/>
                    <a:pt x="23817" y="32268"/>
                  </a:cubicBezTo>
                  <a:close/>
                  <a:moveTo>
                    <a:pt x="22183" y="32201"/>
                  </a:moveTo>
                  <a:cubicBezTo>
                    <a:pt x="23184" y="32334"/>
                    <a:pt x="24151" y="32635"/>
                    <a:pt x="25018" y="33102"/>
                  </a:cubicBezTo>
                  <a:cubicBezTo>
                    <a:pt x="27053" y="34202"/>
                    <a:pt x="28321" y="36271"/>
                    <a:pt x="29388" y="38339"/>
                  </a:cubicBezTo>
                  <a:cubicBezTo>
                    <a:pt x="29788" y="39106"/>
                    <a:pt x="30189" y="39940"/>
                    <a:pt x="30555" y="40807"/>
                  </a:cubicBezTo>
                  <a:cubicBezTo>
                    <a:pt x="28988" y="39473"/>
                    <a:pt x="27153" y="38472"/>
                    <a:pt x="25218" y="37805"/>
                  </a:cubicBezTo>
                  <a:cubicBezTo>
                    <a:pt x="24284" y="37071"/>
                    <a:pt x="23284" y="36504"/>
                    <a:pt x="22183" y="36104"/>
                  </a:cubicBezTo>
                  <a:cubicBezTo>
                    <a:pt x="20478" y="35521"/>
                    <a:pt x="18699" y="35224"/>
                    <a:pt x="16914" y="35224"/>
                  </a:cubicBezTo>
                  <a:cubicBezTo>
                    <a:pt x="16045" y="35224"/>
                    <a:pt x="15174" y="35295"/>
                    <a:pt x="14311" y="35437"/>
                  </a:cubicBezTo>
                  <a:cubicBezTo>
                    <a:pt x="13743" y="35537"/>
                    <a:pt x="13143" y="35670"/>
                    <a:pt x="12576" y="35837"/>
                  </a:cubicBezTo>
                  <a:cubicBezTo>
                    <a:pt x="12843" y="35537"/>
                    <a:pt x="13076" y="35237"/>
                    <a:pt x="13343" y="34970"/>
                  </a:cubicBezTo>
                  <a:cubicBezTo>
                    <a:pt x="14077" y="34102"/>
                    <a:pt x="14944" y="33369"/>
                    <a:pt x="15912" y="32768"/>
                  </a:cubicBezTo>
                  <a:cubicBezTo>
                    <a:pt x="17980" y="32401"/>
                    <a:pt x="20081" y="32234"/>
                    <a:pt x="22149" y="32201"/>
                  </a:cubicBezTo>
                  <a:close/>
                  <a:moveTo>
                    <a:pt x="17027" y="35534"/>
                  </a:moveTo>
                  <a:cubicBezTo>
                    <a:pt x="18749" y="35534"/>
                    <a:pt x="20462" y="35831"/>
                    <a:pt x="22116" y="36404"/>
                  </a:cubicBezTo>
                  <a:cubicBezTo>
                    <a:pt x="22850" y="36704"/>
                    <a:pt x="23584" y="37038"/>
                    <a:pt x="24251" y="37505"/>
                  </a:cubicBezTo>
                  <a:cubicBezTo>
                    <a:pt x="22732" y="37067"/>
                    <a:pt x="21187" y="36859"/>
                    <a:pt x="19616" y="36859"/>
                  </a:cubicBezTo>
                  <a:cubicBezTo>
                    <a:pt x="19394" y="36859"/>
                    <a:pt x="19171" y="36863"/>
                    <a:pt x="18947" y="36871"/>
                  </a:cubicBezTo>
                  <a:cubicBezTo>
                    <a:pt x="17713" y="36904"/>
                    <a:pt x="16479" y="37138"/>
                    <a:pt x="15311" y="37572"/>
                  </a:cubicBezTo>
                  <a:cubicBezTo>
                    <a:pt x="13543" y="38272"/>
                    <a:pt x="11976" y="39373"/>
                    <a:pt x="10708" y="40774"/>
                  </a:cubicBezTo>
                  <a:cubicBezTo>
                    <a:pt x="10208" y="40841"/>
                    <a:pt x="9707" y="40941"/>
                    <a:pt x="9207" y="41074"/>
                  </a:cubicBezTo>
                  <a:lnTo>
                    <a:pt x="9073" y="41107"/>
                  </a:lnTo>
                  <a:cubicBezTo>
                    <a:pt x="9974" y="39373"/>
                    <a:pt x="11008" y="37772"/>
                    <a:pt x="12242" y="36271"/>
                  </a:cubicBezTo>
                  <a:cubicBezTo>
                    <a:pt x="12943" y="36037"/>
                    <a:pt x="13643" y="35870"/>
                    <a:pt x="14377" y="35770"/>
                  </a:cubicBezTo>
                  <a:cubicBezTo>
                    <a:pt x="15259" y="35612"/>
                    <a:pt x="16144" y="35534"/>
                    <a:pt x="17027" y="35534"/>
                  </a:cubicBezTo>
                  <a:close/>
                  <a:moveTo>
                    <a:pt x="19760" y="37186"/>
                  </a:moveTo>
                  <a:cubicBezTo>
                    <a:pt x="21567" y="37186"/>
                    <a:pt x="23364" y="37489"/>
                    <a:pt x="25085" y="38072"/>
                  </a:cubicBezTo>
                  <a:cubicBezTo>
                    <a:pt x="26252" y="38939"/>
                    <a:pt x="27186" y="40107"/>
                    <a:pt x="27854" y="41408"/>
                  </a:cubicBezTo>
                  <a:lnTo>
                    <a:pt x="27887" y="41474"/>
                  </a:lnTo>
                  <a:cubicBezTo>
                    <a:pt x="26005" y="40230"/>
                    <a:pt x="23818" y="39535"/>
                    <a:pt x="21588" y="39535"/>
                  </a:cubicBezTo>
                  <a:cubicBezTo>
                    <a:pt x="21486" y="39535"/>
                    <a:pt x="21384" y="39537"/>
                    <a:pt x="21282" y="39540"/>
                  </a:cubicBezTo>
                  <a:lnTo>
                    <a:pt x="21249" y="39540"/>
                  </a:lnTo>
                  <a:cubicBezTo>
                    <a:pt x="19581" y="39540"/>
                    <a:pt x="17946" y="39840"/>
                    <a:pt x="16379" y="40374"/>
                  </a:cubicBezTo>
                  <a:cubicBezTo>
                    <a:pt x="16038" y="40360"/>
                    <a:pt x="15697" y="40354"/>
                    <a:pt x="15354" y="40354"/>
                  </a:cubicBezTo>
                  <a:cubicBezTo>
                    <a:pt x="13985" y="40354"/>
                    <a:pt x="12603" y="40460"/>
                    <a:pt x="11242" y="40674"/>
                  </a:cubicBezTo>
                  <a:cubicBezTo>
                    <a:pt x="12409" y="39473"/>
                    <a:pt x="13844" y="38506"/>
                    <a:pt x="15411" y="37872"/>
                  </a:cubicBezTo>
                  <a:cubicBezTo>
                    <a:pt x="16545" y="37471"/>
                    <a:pt x="17746" y="37238"/>
                    <a:pt x="18981" y="37205"/>
                  </a:cubicBezTo>
                  <a:cubicBezTo>
                    <a:pt x="19240" y="37192"/>
                    <a:pt x="19500" y="37186"/>
                    <a:pt x="19760" y="37186"/>
                  </a:cubicBezTo>
                  <a:close/>
                  <a:moveTo>
                    <a:pt x="11675" y="36504"/>
                  </a:moveTo>
                  <a:lnTo>
                    <a:pt x="11675" y="36504"/>
                  </a:lnTo>
                  <a:cubicBezTo>
                    <a:pt x="10508" y="37972"/>
                    <a:pt x="9507" y="39540"/>
                    <a:pt x="8673" y="41207"/>
                  </a:cubicBezTo>
                  <a:cubicBezTo>
                    <a:pt x="7939" y="41374"/>
                    <a:pt x="7239" y="41608"/>
                    <a:pt x="6538" y="41941"/>
                  </a:cubicBezTo>
                  <a:cubicBezTo>
                    <a:pt x="7873" y="39273"/>
                    <a:pt x="9540" y="37471"/>
                    <a:pt x="11542" y="36537"/>
                  </a:cubicBezTo>
                  <a:lnTo>
                    <a:pt x="11675" y="36504"/>
                  </a:lnTo>
                  <a:close/>
                  <a:moveTo>
                    <a:pt x="21550" y="39802"/>
                  </a:moveTo>
                  <a:cubicBezTo>
                    <a:pt x="23845" y="39802"/>
                    <a:pt x="26068" y="40532"/>
                    <a:pt x="27954" y="41875"/>
                  </a:cubicBezTo>
                  <a:cubicBezTo>
                    <a:pt x="28020" y="41908"/>
                    <a:pt x="28087" y="41975"/>
                    <a:pt x="28154" y="42041"/>
                  </a:cubicBezTo>
                  <a:cubicBezTo>
                    <a:pt x="28487" y="42842"/>
                    <a:pt x="28721" y="43676"/>
                    <a:pt x="28888" y="44543"/>
                  </a:cubicBezTo>
                  <a:cubicBezTo>
                    <a:pt x="28954" y="44777"/>
                    <a:pt x="28988" y="44977"/>
                    <a:pt x="29021" y="45210"/>
                  </a:cubicBezTo>
                  <a:cubicBezTo>
                    <a:pt x="28487" y="44777"/>
                    <a:pt x="27820" y="44510"/>
                    <a:pt x="27153" y="44376"/>
                  </a:cubicBezTo>
                  <a:cubicBezTo>
                    <a:pt x="26686" y="43643"/>
                    <a:pt x="26119" y="43042"/>
                    <a:pt x="25418" y="42508"/>
                  </a:cubicBezTo>
                  <a:cubicBezTo>
                    <a:pt x="24718" y="42075"/>
                    <a:pt x="23951" y="41708"/>
                    <a:pt x="23150" y="41508"/>
                  </a:cubicBezTo>
                  <a:cubicBezTo>
                    <a:pt x="21215" y="40941"/>
                    <a:pt x="19247" y="40574"/>
                    <a:pt x="17246" y="40407"/>
                  </a:cubicBezTo>
                  <a:cubicBezTo>
                    <a:pt x="18547" y="40007"/>
                    <a:pt x="19881" y="39806"/>
                    <a:pt x="21249" y="39806"/>
                  </a:cubicBezTo>
                  <a:cubicBezTo>
                    <a:pt x="21349" y="39804"/>
                    <a:pt x="21450" y="39802"/>
                    <a:pt x="21550" y="39802"/>
                  </a:cubicBezTo>
                  <a:close/>
                  <a:moveTo>
                    <a:pt x="10341" y="41141"/>
                  </a:moveTo>
                  <a:cubicBezTo>
                    <a:pt x="9140" y="42442"/>
                    <a:pt x="8073" y="43876"/>
                    <a:pt x="7205" y="45411"/>
                  </a:cubicBezTo>
                  <a:cubicBezTo>
                    <a:pt x="7672" y="44043"/>
                    <a:pt x="8240" y="42742"/>
                    <a:pt x="8873" y="41441"/>
                  </a:cubicBezTo>
                  <a:lnTo>
                    <a:pt x="8873" y="41474"/>
                  </a:lnTo>
                  <a:cubicBezTo>
                    <a:pt x="9007" y="41441"/>
                    <a:pt x="9140" y="41408"/>
                    <a:pt x="9274" y="41341"/>
                  </a:cubicBezTo>
                  <a:cubicBezTo>
                    <a:pt x="9607" y="41274"/>
                    <a:pt x="9974" y="41207"/>
                    <a:pt x="10341" y="41141"/>
                  </a:cubicBezTo>
                  <a:close/>
                  <a:moveTo>
                    <a:pt x="22783" y="45344"/>
                  </a:moveTo>
                  <a:lnTo>
                    <a:pt x="22783" y="45711"/>
                  </a:lnTo>
                  <a:cubicBezTo>
                    <a:pt x="22783" y="45611"/>
                    <a:pt x="22750" y="45477"/>
                    <a:pt x="22750" y="45344"/>
                  </a:cubicBezTo>
                  <a:close/>
                  <a:moveTo>
                    <a:pt x="22419" y="45488"/>
                  </a:moveTo>
                  <a:cubicBezTo>
                    <a:pt x="22483" y="45717"/>
                    <a:pt x="22482" y="45915"/>
                    <a:pt x="22450" y="46144"/>
                  </a:cubicBezTo>
                  <a:cubicBezTo>
                    <a:pt x="22286" y="46127"/>
                    <a:pt x="22122" y="46119"/>
                    <a:pt x="21959" y="46119"/>
                  </a:cubicBezTo>
                  <a:cubicBezTo>
                    <a:pt x="21491" y="46119"/>
                    <a:pt x="21027" y="46187"/>
                    <a:pt x="20582" y="46311"/>
                  </a:cubicBezTo>
                  <a:cubicBezTo>
                    <a:pt x="21173" y="45983"/>
                    <a:pt x="21796" y="45719"/>
                    <a:pt x="22419" y="45488"/>
                  </a:cubicBezTo>
                  <a:close/>
                  <a:moveTo>
                    <a:pt x="20758" y="43815"/>
                  </a:moveTo>
                  <a:cubicBezTo>
                    <a:pt x="20916" y="43815"/>
                    <a:pt x="21069" y="43835"/>
                    <a:pt x="21215" y="43876"/>
                  </a:cubicBezTo>
                  <a:cubicBezTo>
                    <a:pt x="21783" y="44076"/>
                    <a:pt x="22216" y="44577"/>
                    <a:pt x="22350" y="45144"/>
                  </a:cubicBezTo>
                  <a:cubicBezTo>
                    <a:pt x="21516" y="45477"/>
                    <a:pt x="20682" y="45878"/>
                    <a:pt x="19915" y="46345"/>
                  </a:cubicBezTo>
                  <a:cubicBezTo>
                    <a:pt x="19948" y="46111"/>
                    <a:pt x="19981" y="45911"/>
                    <a:pt x="19981" y="45677"/>
                  </a:cubicBezTo>
                  <a:cubicBezTo>
                    <a:pt x="20015" y="45411"/>
                    <a:pt x="19981" y="45177"/>
                    <a:pt x="19881" y="44944"/>
                  </a:cubicBezTo>
                  <a:cubicBezTo>
                    <a:pt x="19714" y="44677"/>
                    <a:pt x="19414" y="44510"/>
                    <a:pt x="19114" y="44443"/>
                  </a:cubicBezTo>
                  <a:cubicBezTo>
                    <a:pt x="19719" y="44014"/>
                    <a:pt x="20267" y="43815"/>
                    <a:pt x="20758" y="43815"/>
                  </a:cubicBezTo>
                  <a:close/>
                  <a:moveTo>
                    <a:pt x="27387" y="44743"/>
                  </a:moveTo>
                  <a:lnTo>
                    <a:pt x="27387" y="44743"/>
                  </a:lnTo>
                  <a:cubicBezTo>
                    <a:pt x="28020" y="44910"/>
                    <a:pt x="28621" y="45244"/>
                    <a:pt x="29088" y="45677"/>
                  </a:cubicBezTo>
                  <a:cubicBezTo>
                    <a:pt x="29221" y="46445"/>
                    <a:pt x="29288" y="47212"/>
                    <a:pt x="29288" y="48012"/>
                  </a:cubicBezTo>
                  <a:cubicBezTo>
                    <a:pt x="28721" y="46878"/>
                    <a:pt x="28087" y="45777"/>
                    <a:pt x="27387" y="44743"/>
                  </a:cubicBezTo>
                  <a:close/>
                  <a:moveTo>
                    <a:pt x="18747" y="44710"/>
                  </a:moveTo>
                  <a:lnTo>
                    <a:pt x="18914" y="44743"/>
                  </a:lnTo>
                  <a:cubicBezTo>
                    <a:pt x="19181" y="44743"/>
                    <a:pt x="19448" y="44877"/>
                    <a:pt x="19614" y="45110"/>
                  </a:cubicBezTo>
                  <a:cubicBezTo>
                    <a:pt x="19681" y="45277"/>
                    <a:pt x="19714" y="45477"/>
                    <a:pt x="19681" y="45644"/>
                  </a:cubicBezTo>
                  <a:cubicBezTo>
                    <a:pt x="19648" y="45978"/>
                    <a:pt x="19614" y="46278"/>
                    <a:pt x="19581" y="46578"/>
                  </a:cubicBezTo>
                  <a:cubicBezTo>
                    <a:pt x="19414" y="46678"/>
                    <a:pt x="19247" y="46812"/>
                    <a:pt x="19081" y="46945"/>
                  </a:cubicBezTo>
                  <a:lnTo>
                    <a:pt x="19047" y="46945"/>
                  </a:lnTo>
                  <a:cubicBezTo>
                    <a:pt x="18213" y="47412"/>
                    <a:pt x="17513" y="48012"/>
                    <a:pt x="16912" y="48746"/>
                  </a:cubicBezTo>
                  <a:cubicBezTo>
                    <a:pt x="16779" y="48680"/>
                    <a:pt x="16646" y="48546"/>
                    <a:pt x="16579" y="48413"/>
                  </a:cubicBezTo>
                  <a:cubicBezTo>
                    <a:pt x="16379" y="48112"/>
                    <a:pt x="16445" y="47645"/>
                    <a:pt x="16746" y="47078"/>
                  </a:cubicBezTo>
                  <a:cubicBezTo>
                    <a:pt x="17246" y="46144"/>
                    <a:pt x="17946" y="45344"/>
                    <a:pt x="18747" y="44710"/>
                  </a:cubicBezTo>
                  <a:close/>
                  <a:moveTo>
                    <a:pt x="17746" y="48313"/>
                  </a:moveTo>
                  <a:lnTo>
                    <a:pt x="17746" y="48313"/>
                  </a:lnTo>
                  <a:cubicBezTo>
                    <a:pt x="17580" y="48513"/>
                    <a:pt x="17446" y="48713"/>
                    <a:pt x="17346" y="48913"/>
                  </a:cubicBezTo>
                  <a:lnTo>
                    <a:pt x="17213" y="48880"/>
                  </a:lnTo>
                  <a:cubicBezTo>
                    <a:pt x="17379" y="48680"/>
                    <a:pt x="17546" y="48479"/>
                    <a:pt x="17746" y="48313"/>
                  </a:cubicBezTo>
                  <a:close/>
                  <a:moveTo>
                    <a:pt x="29488" y="46111"/>
                  </a:moveTo>
                  <a:lnTo>
                    <a:pt x="29488" y="46111"/>
                  </a:lnTo>
                  <a:cubicBezTo>
                    <a:pt x="29621" y="46345"/>
                    <a:pt x="29755" y="46611"/>
                    <a:pt x="29855" y="46878"/>
                  </a:cubicBezTo>
                  <a:cubicBezTo>
                    <a:pt x="30022" y="47612"/>
                    <a:pt x="30022" y="48379"/>
                    <a:pt x="29822" y="49113"/>
                  </a:cubicBezTo>
                  <a:cubicBezTo>
                    <a:pt x="29755" y="48946"/>
                    <a:pt x="29655" y="48780"/>
                    <a:pt x="29588" y="48613"/>
                  </a:cubicBezTo>
                  <a:cubicBezTo>
                    <a:pt x="29621" y="47779"/>
                    <a:pt x="29588" y="46945"/>
                    <a:pt x="29488" y="46111"/>
                  </a:cubicBezTo>
                  <a:close/>
                  <a:moveTo>
                    <a:pt x="19514" y="47078"/>
                  </a:moveTo>
                  <a:lnTo>
                    <a:pt x="19514" y="47078"/>
                  </a:lnTo>
                  <a:cubicBezTo>
                    <a:pt x="19381" y="47779"/>
                    <a:pt x="19214" y="48479"/>
                    <a:pt x="18981" y="49147"/>
                  </a:cubicBezTo>
                  <a:cubicBezTo>
                    <a:pt x="18547" y="49113"/>
                    <a:pt x="18113" y="49046"/>
                    <a:pt x="17713" y="48980"/>
                  </a:cubicBezTo>
                  <a:lnTo>
                    <a:pt x="17680" y="48980"/>
                  </a:lnTo>
                  <a:cubicBezTo>
                    <a:pt x="17946" y="48479"/>
                    <a:pt x="18313" y="48046"/>
                    <a:pt x="18747" y="47645"/>
                  </a:cubicBezTo>
                  <a:cubicBezTo>
                    <a:pt x="18914" y="47479"/>
                    <a:pt x="19081" y="47345"/>
                    <a:pt x="19247" y="47212"/>
                  </a:cubicBezTo>
                  <a:lnTo>
                    <a:pt x="19514" y="47078"/>
                  </a:lnTo>
                  <a:close/>
                  <a:moveTo>
                    <a:pt x="21975" y="46461"/>
                  </a:moveTo>
                  <a:cubicBezTo>
                    <a:pt x="22121" y="46461"/>
                    <a:pt x="22268" y="46467"/>
                    <a:pt x="22416" y="46478"/>
                  </a:cubicBezTo>
                  <a:cubicBezTo>
                    <a:pt x="22383" y="46711"/>
                    <a:pt x="22316" y="46945"/>
                    <a:pt x="22250" y="47178"/>
                  </a:cubicBezTo>
                  <a:cubicBezTo>
                    <a:pt x="22016" y="47946"/>
                    <a:pt x="21649" y="48646"/>
                    <a:pt x="21182" y="49280"/>
                  </a:cubicBezTo>
                  <a:cubicBezTo>
                    <a:pt x="20548" y="49280"/>
                    <a:pt x="19948" y="49247"/>
                    <a:pt x="19314" y="49180"/>
                  </a:cubicBezTo>
                  <a:cubicBezTo>
                    <a:pt x="19548" y="48446"/>
                    <a:pt x="19714" y="47679"/>
                    <a:pt x="19848" y="46912"/>
                  </a:cubicBezTo>
                  <a:cubicBezTo>
                    <a:pt x="20517" y="46605"/>
                    <a:pt x="21232" y="46461"/>
                    <a:pt x="21975" y="46461"/>
                  </a:cubicBezTo>
                  <a:close/>
                  <a:moveTo>
                    <a:pt x="22983" y="46578"/>
                  </a:moveTo>
                  <a:cubicBezTo>
                    <a:pt x="24218" y="46878"/>
                    <a:pt x="25285" y="47612"/>
                    <a:pt x="26386" y="48346"/>
                  </a:cubicBezTo>
                  <a:cubicBezTo>
                    <a:pt x="26619" y="48546"/>
                    <a:pt x="26920" y="48713"/>
                    <a:pt x="27220" y="48913"/>
                  </a:cubicBezTo>
                  <a:cubicBezTo>
                    <a:pt x="26653" y="48913"/>
                    <a:pt x="26086" y="48946"/>
                    <a:pt x="25519" y="49013"/>
                  </a:cubicBezTo>
                  <a:lnTo>
                    <a:pt x="25385" y="49013"/>
                  </a:lnTo>
                  <a:cubicBezTo>
                    <a:pt x="24284" y="49147"/>
                    <a:pt x="23117" y="49247"/>
                    <a:pt x="21849" y="49280"/>
                  </a:cubicBezTo>
                  <a:cubicBezTo>
                    <a:pt x="22116" y="48880"/>
                    <a:pt x="22350" y="48479"/>
                    <a:pt x="22516" y="48046"/>
                  </a:cubicBezTo>
                  <a:cubicBezTo>
                    <a:pt x="22750" y="47579"/>
                    <a:pt x="22883" y="47078"/>
                    <a:pt x="22983" y="46578"/>
                  </a:cubicBezTo>
                  <a:close/>
                  <a:moveTo>
                    <a:pt x="26177" y="44651"/>
                  </a:moveTo>
                  <a:cubicBezTo>
                    <a:pt x="26392" y="44651"/>
                    <a:pt x="26606" y="44660"/>
                    <a:pt x="26819" y="44677"/>
                  </a:cubicBezTo>
                  <a:lnTo>
                    <a:pt x="26920" y="44677"/>
                  </a:lnTo>
                  <a:lnTo>
                    <a:pt x="27086" y="44910"/>
                  </a:lnTo>
                  <a:cubicBezTo>
                    <a:pt x="27887" y="46111"/>
                    <a:pt x="28587" y="47379"/>
                    <a:pt x="29221" y="48680"/>
                  </a:cubicBezTo>
                  <a:cubicBezTo>
                    <a:pt x="29221" y="48946"/>
                    <a:pt x="29188" y="49180"/>
                    <a:pt x="29154" y="49447"/>
                  </a:cubicBezTo>
                  <a:cubicBezTo>
                    <a:pt x="28754" y="49213"/>
                    <a:pt x="28354" y="49046"/>
                    <a:pt x="27887" y="48980"/>
                  </a:cubicBezTo>
                  <a:cubicBezTo>
                    <a:pt x="27453" y="48680"/>
                    <a:pt x="26986" y="48413"/>
                    <a:pt x="26519" y="48079"/>
                  </a:cubicBezTo>
                  <a:cubicBezTo>
                    <a:pt x="25418" y="47345"/>
                    <a:pt x="24318" y="46578"/>
                    <a:pt x="23017" y="46278"/>
                  </a:cubicBezTo>
                  <a:cubicBezTo>
                    <a:pt x="23050" y="45944"/>
                    <a:pt x="23083" y="45611"/>
                    <a:pt x="23050" y="45244"/>
                  </a:cubicBezTo>
                  <a:cubicBezTo>
                    <a:pt x="24049" y="44855"/>
                    <a:pt x="25117" y="44651"/>
                    <a:pt x="26177" y="44651"/>
                  </a:cubicBezTo>
                  <a:close/>
                  <a:moveTo>
                    <a:pt x="29521" y="49213"/>
                  </a:moveTo>
                  <a:cubicBezTo>
                    <a:pt x="29588" y="49347"/>
                    <a:pt x="29655" y="49480"/>
                    <a:pt x="29688" y="49614"/>
                  </a:cubicBezTo>
                  <a:cubicBezTo>
                    <a:pt x="29688" y="49680"/>
                    <a:pt x="29688" y="49714"/>
                    <a:pt x="29655" y="49747"/>
                  </a:cubicBezTo>
                  <a:lnTo>
                    <a:pt x="29555" y="49747"/>
                  </a:lnTo>
                  <a:lnTo>
                    <a:pt x="29455" y="49647"/>
                  </a:lnTo>
                  <a:cubicBezTo>
                    <a:pt x="29488" y="49513"/>
                    <a:pt x="29521" y="49380"/>
                    <a:pt x="29521" y="49213"/>
                  </a:cubicBezTo>
                  <a:close/>
                  <a:moveTo>
                    <a:pt x="28654" y="42508"/>
                  </a:moveTo>
                  <a:cubicBezTo>
                    <a:pt x="30189" y="43909"/>
                    <a:pt x="31056" y="45878"/>
                    <a:pt x="31089" y="47979"/>
                  </a:cubicBezTo>
                  <a:cubicBezTo>
                    <a:pt x="31089" y="48613"/>
                    <a:pt x="30989" y="49280"/>
                    <a:pt x="30822" y="49947"/>
                  </a:cubicBezTo>
                  <a:lnTo>
                    <a:pt x="30522" y="49914"/>
                  </a:lnTo>
                  <a:cubicBezTo>
                    <a:pt x="30389" y="49914"/>
                    <a:pt x="30289" y="49880"/>
                    <a:pt x="30155" y="49880"/>
                  </a:cubicBezTo>
                  <a:cubicBezTo>
                    <a:pt x="30122" y="49780"/>
                    <a:pt x="30088" y="49680"/>
                    <a:pt x="30022" y="49614"/>
                  </a:cubicBezTo>
                  <a:cubicBezTo>
                    <a:pt x="30055" y="49513"/>
                    <a:pt x="30088" y="49413"/>
                    <a:pt x="30122" y="49280"/>
                  </a:cubicBezTo>
                  <a:cubicBezTo>
                    <a:pt x="30322" y="48479"/>
                    <a:pt x="30355" y="47612"/>
                    <a:pt x="30155" y="46778"/>
                  </a:cubicBezTo>
                  <a:cubicBezTo>
                    <a:pt x="29988" y="46311"/>
                    <a:pt x="29722" y="45878"/>
                    <a:pt x="29388" y="45544"/>
                  </a:cubicBezTo>
                  <a:cubicBezTo>
                    <a:pt x="29321" y="45210"/>
                    <a:pt x="29255" y="44843"/>
                    <a:pt x="29188" y="44477"/>
                  </a:cubicBezTo>
                  <a:cubicBezTo>
                    <a:pt x="29054" y="43809"/>
                    <a:pt x="28888" y="43142"/>
                    <a:pt x="28654" y="42508"/>
                  </a:cubicBezTo>
                  <a:close/>
                  <a:moveTo>
                    <a:pt x="25952" y="38405"/>
                  </a:moveTo>
                  <a:cubicBezTo>
                    <a:pt x="27620" y="39073"/>
                    <a:pt x="29154" y="40007"/>
                    <a:pt x="30522" y="41174"/>
                  </a:cubicBezTo>
                  <a:lnTo>
                    <a:pt x="30822" y="41441"/>
                  </a:lnTo>
                  <a:cubicBezTo>
                    <a:pt x="31756" y="43776"/>
                    <a:pt x="32423" y="46445"/>
                    <a:pt x="32123" y="49147"/>
                  </a:cubicBezTo>
                  <a:cubicBezTo>
                    <a:pt x="32090" y="49413"/>
                    <a:pt x="32023" y="49714"/>
                    <a:pt x="31990" y="49980"/>
                  </a:cubicBezTo>
                  <a:cubicBezTo>
                    <a:pt x="31690" y="49947"/>
                    <a:pt x="31423" y="49947"/>
                    <a:pt x="31156" y="49947"/>
                  </a:cubicBezTo>
                  <a:cubicBezTo>
                    <a:pt x="31289" y="49313"/>
                    <a:pt x="31389" y="48646"/>
                    <a:pt x="31423" y="47979"/>
                  </a:cubicBezTo>
                  <a:cubicBezTo>
                    <a:pt x="31356" y="45611"/>
                    <a:pt x="30289" y="43342"/>
                    <a:pt x="28421" y="41875"/>
                  </a:cubicBezTo>
                  <a:cubicBezTo>
                    <a:pt x="28321" y="41674"/>
                    <a:pt x="28220" y="41441"/>
                    <a:pt x="28120" y="41241"/>
                  </a:cubicBezTo>
                  <a:cubicBezTo>
                    <a:pt x="27587" y="40173"/>
                    <a:pt x="26853" y="39206"/>
                    <a:pt x="25952" y="38405"/>
                  </a:cubicBezTo>
                  <a:close/>
                  <a:moveTo>
                    <a:pt x="31356" y="41941"/>
                  </a:moveTo>
                  <a:lnTo>
                    <a:pt x="31356" y="41941"/>
                  </a:lnTo>
                  <a:cubicBezTo>
                    <a:pt x="33491" y="44110"/>
                    <a:pt x="35025" y="46778"/>
                    <a:pt x="35759" y="49714"/>
                  </a:cubicBezTo>
                  <a:cubicBezTo>
                    <a:pt x="34592" y="49880"/>
                    <a:pt x="33458" y="49980"/>
                    <a:pt x="32290" y="49980"/>
                  </a:cubicBezTo>
                  <a:cubicBezTo>
                    <a:pt x="32357" y="49714"/>
                    <a:pt x="32390" y="49447"/>
                    <a:pt x="32423" y="49180"/>
                  </a:cubicBezTo>
                  <a:cubicBezTo>
                    <a:pt x="32624" y="46711"/>
                    <a:pt x="32257" y="44243"/>
                    <a:pt x="31356" y="41941"/>
                  </a:cubicBezTo>
                  <a:close/>
                  <a:moveTo>
                    <a:pt x="15144" y="32935"/>
                  </a:moveTo>
                  <a:lnTo>
                    <a:pt x="15144" y="32935"/>
                  </a:lnTo>
                  <a:cubicBezTo>
                    <a:pt x="14411" y="33469"/>
                    <a:pt x="13743" y="34069"/>
                    <a:pt x="13143" y="34770"/>
                  </a:cubicBezTo>
                  <a:cubicBezTo>
                    <a:pt x="12776" y="35170"/>
                    <a:pt x="12409" y="35603"/>
                    <a:pt x="12042" y="36004"/>
                  </a:cubicBezTo>
                  <a:cubicBezTo>
                    <a:pt x="11842" y="36104"/>
                    <a:pt x="11609" y="36171"/>
                    <a:pt x="11408" y="36271"/>
                  </a:cubicBezTo>
                  <a:cubicBezTo>
                    <a:pt x="9240" y="37238"/>
                    <a:pt x="7439" y="39239"/>
                    <a:pt x="6071" y="42175"/>
                  </a:cubicBezTo>
                  <a:cubicBezTo>
                    <a:pt x="5704" y="42342"/>
                    <a:pt x="5371" y="42575"/>
                    <a:pt x="5071" y="42809"/>
                  </a:cubicBezTo>
                  <a:cubicBezTo>
                    <a:pt x="4137" y="43576"/>
                    <a:pt x="3369" y="44477"/>
                    <a:pt x="2802" y="45544"/>
                  </a:cubicBezTo>
                  <a:cubicBezTo>
                    <a:pt x="1968" y="46945"/>
                    <a:pt x="1335" y="48513"/>
                    <a:pt x="968" y="50114"/>
                  </a:cubicBezTo>
                  <a:lnTo>
                    <a:pt x="968" y="49914"/>
                  </a:lnTo>
                  <a:cubicBezTo>
                    <a:pt x="968" y="49647"/>
                    <a:pt x="934" y="49380"/>
                    <a:pt x="901" y="49113"/>
                  </a:cubicBezTo>
                  <a:lnTo>
                    <a:pt x="834" y="48346"/>
                  </a:lnTo>
                  <a:cubicBezTo>
                    <a:pt x="567" y="45811"/>
                    <a:pt x="334" y="43142"/>
                    <a:pt x="1268" y="40841"/>
                  </a:cubicBezTo>
                  <a:cubicBezTo>
                    <a:pt x="2169" y="38539"/>
                    <a:pt x="4003" y="37004"/>
                    <a:pt x="5371" y="36171"/>
                  </a:cubicBezTo>
                  <a:cubicBezTo>
                    <a:pt x="7205" y="35070"/>
                    <a:pt x="9207" y="34269"/>
                    <a:pt x="11308" y="33802"/>
                  </a:cubicBezTo>
                  <a:cubicBezTo>
                    <a:pt x="12609" y="33435"/>
                    <a:pt x="13910" y="33168"/>
                    <a:pt x="15144" y="32935"/>
                  </a:cubicBezTo>
                  <a:close/>
                  <a:moveTo>
                    <a:pt x="30289" y="50181"/>
                  </a:moveTo>
                  <a:lnTo>
                    <a:pt x="30489" y="50214"/>
                  </a:lnTo>
                  <a:lnTo>
                    <a:pt x="30756" y="50247"/>
                  </a:lnTo>
                  <a:cubicBezTo>
                    <a:pt x="30722" y="50381"/>
                    <a:pt x="30689" y="50581"/>
                    <a:pt x="30656" y="50681"/>
                  </a:cubicBezTo>
                  <a:cubicBezTo>
                    <a:pt x="30622" y="50748"/>
                    <a:pt x="30589" y="50848"/>
                    <a:pt x="30589" y="50948"/>
                  </a:cubicBezTo>
                  <a:cubicBezTo>
                    <a:pt x="30489" y="50681"/>
                    <a:pt x="30389" y="50447"/>
                    <a:pt x="30289" y="50181"/>
                  </a:cubicBezTo>
                  <a:close/>
                  <a:moveTo>
                    <a:pt x="19181" y="49480"/>
                  </a:moveTo>
                  <a:lnTo>
                    <a:pt x="19214" y="49513"/>
                  </a:lnTo>
                  <a:cubicBezTo>
                    <a:pt x="19814" y="49547"/>
                    <a:pt x="20348" y="49580"/>
                    <a:pt x="20915" y="49580"/>
                  </a:cubicBezTo>
                  <a:cubicBezTo>
                    <a:pt x="20215" y="50381"/>
                    <a:pt x="19347" y="51048"/>
                    <a:pt x="18347" y="51482"/>
                  </a:cubicBezTo>
                  <a:cubicBezTo>
                    <a:pt x="18680" y="50848"/>
                    <a:pt x="18981" y="50181"/>
                    <a:pt x="19181" y="49480"/>
                  </a:cubicBezTo>
                  <a:close/>
                  <a:moveTo>
                    <a:pt x="8473" y="41574"/>
                  </a:moveTo>
                  <a:cubicBezTo>
                    <a:pt x="7639" y="43276"/>
                    <a:pt x="6972" y="45044"/>
                    <a:pt x="6472" y="46878"/>
                  </a:cubicBezTo>
                  <a:cubicBezTo>
                    <a:pt x="5704" y="48413"/>
                    <a:pt x="5071" y="50014"/>
                    <a:pt x="4604" y="51682"/>
                  </a:cubicBezTo>
                  <a:cubicBezTo>
                    <a:pt x="4303" y="48579"/>
                    <a:pt x="4837" y="45477"/>
                    <a:pt x="6171" y="42675"/>
                  </a:cubicBezTo>
                  <a:cubicBezTo>
                    <a:pt x="6205" y="42575"/>
                    <a:pt x="6238" y="42475"/>
                    <a:pt x="6305" y="42375"/>
                  </a:cubicBezTo>
                  <a:cubicBezTo>
                    <a:pt x="7005" y="42041"/>
                    <a:pt x="7739" y="41775"/>
                    <a:pt x="8473" y="41574"/>
                  </a:cubicBezTo>
                  <a:close/>
                  <a:moveTo>
                    <a:pt x="18280" y="44677"/>
                  </a:moveTo>
                  <a:cubicBezTo>
                    <a:pt x="17546" y="45310"/>
                    <a:pt x="16946" y="46078"/>
                    <a:pt x="16479" y="46912"/>
                  </a:cubicBezTo>
                  <a:cubicBezTo>
                    <a:pt x="16112" y="47612"/>
                    <a:pt x="16045" y="48179"/>
                    <a:pt x="16279" y="48579"/>
                  </a:cubicBezTo>
                  <a:cubicBezTo>
                    <a:pt x="16379" y="48746"/>
                    <a:pt x="16545" y="48913"/>
                    <a:pt x="16712" y="49013"/>
                  </a:cubicBezTo>
                  <a:cubicBezTo>
                    <a:pt x="16379" y="49513"/>
                    <a:pt x="16112" y="50047"/>
                    <a:pt x="15978" y="50648"/>
                  </a:cubicBezTo>
                  <a:cubicBezTo>
                    <a:pt x="15878" y="51048"/>
                    <a:pt x="15812" y="51448"/>
                    <a:pt x="15845" y="51848"/>
                  </a:cubicBezTo>
                  <a:cubicBezTo>
                    <a:pt x="15078" y="51782"/>
                    <a:pt x="14411" y="51315"/>
                    <a:pt x="14044" y="50681"/>
                  </a:cubicBezTo>
                  <a:cubicBezTo>
                    <a:pt x="13877" y="50381"/>
                    <a:pt x="13810" y="50081"/>
                    <a:pt x="13777" y="49780"/>
                  </a:cubicBezTo>
                  <a:cubicBezTo>
                    <a:pt x="13410" y="47078"/>
                    <a:pt x="15511" y="44677"/>
                    <a:pt x="18247" y="44677"/>
                  </a:cubicBezTo>
                  <a:close/>
                  <a:moveTo>
                    <a:pt x="17479" y="49280"/>
                  </a:moveTo>
                  <a:lnTo>
                    <a:pt x="17613" y="49313"/>
                  </a:lnTo>
                  <a:cubicBezTo>
                    <a:pt x="18047" y="49380"/>
                    <a:pt x="18447" y="49413"/>
                    <a:pt x="18880" y="49480"/>
                  </a:cubicBezTo>
                  <a:cubicBezTo>
                    <a:pt x="18614" y="50214"/>
                    <a:pt x="18313" y="50914"/>
                    <a:pt x="17946" y="51615"/>
                  </a:cubicBezTo>
                  <a:lnTo>
                    <a:pt x="17913" y="51682"/>
                  </a:lnTo>
                  <a:cubicBezTo>
                    <a:pt x="17613" y="51782"/>
                    <a:pt x="17279" y="51848"/>
                    <a:pt x="16912" y="51882"/>
                  </a:cubicBezTo>
                  <a:lnTo>
                    <a:pt x="16912" y="51848"/>
                  </a:lnTo>
                  <a:cubicBezTo>
                    <a:pt x="16879" y="50948"/>
                    <a:pt x="17046" y="50047"/>
                    <a:pt x="17479" y="49280"/>
                  </a:cubicBezTo>
                  <a:close/>
                  <a:moveTo>
                    <a:pt x="30322" y="51115"/>
                  </a:moveTo>
                  <a:cubicBezTo>
                    <a:pt x="30355" y="51248"/>
                    <a:pt x="30422" y="51381"/>
                    <a:pt x="30455" y="51515"/>
                  </a:cubicBezTo>
                  <a:cubicBezTo>
                    <a:pt x="30422" y="51615"/>
                    <a:pt x="30355" y="51748"/>
                    <a:pt x="30322" y="51882"/>
                  </a:cubicBezTo>
                  <a:cubicBezTo>
                    <a:pt x="30355" y="51615"/>
                    <a:pt x="30355" y="51381"/>
                    <a:pt x="30322" y="51115"/>
                  </a:cubicBezTo>
                  <a:close/>
                  <a:moveTo>
                    <a:pt x="17012" y="49147"/>
                  </a:moveTo>
                  <a:lnTo>
                    <a:pt x="17179" y="49180"/>
                  </a:lnTo>
                  <a:cubicBezTo>
                    <a:pt x="16746" y="50014"/>
                    <a:pt x="16545" y="50948"/>
                    <a:pt x="16612" y="51882"/>
                  </a:cubicBezTo>
                  <a:cubicBezTo>
                    <a:pt x="16529" y="51898"/>
                    <a:pt x="16454" y="51907"/>
                    <a:pt x="16379" y="51907"/>
                  </a:cubicBezTo>
                  <a:cubicBezTo>
                    <a:pt x="16304" y="51907"/>
                    <a:pt x="16229" y="51898"/>
                    <a:pt x="16145" y="51882"/>
                  </a:cubicBezTo>
                  <a:lnTo>
                    <a:pt x="16179" y="51882"/>
                  </a:lnTo>
                  <a:cubicBezTo>
                    <a:pt x="16145" y="51515"/>
                    <a:pt x="16179" y="51115"/>
                    <a:pt x="16279" y="50714"/>
                  </a:cubicBezTo>
                  <a:cubicBezTo>
                    <a:pt x="16412" y="50147"/>
                    <a:pt x="16679" y="49614"/>
                    <a:pt x="17012" y="49147"/>
                  </a:cubicBezTo>
                  <a:close/>
                  <a:moveTo>
                    <a:pt x="20281" y="50681"/>
                  </a:moveTo>
                  <a:lnTo>
                    <a:pt x="20281" y="50681"/>
                  </a:lnTo>
                  <a:cubicBezTo>
                    <a:pt x="19981" y="50948"/>
                    <a:pt x="19681" y="51215"/>
                    <a:pt x="19347" y="51515"/>
                  </a:cubicBezTo>
                  <a:cubicBezTo>
                    <a:pt x="18814" y="51949"/>
                    <a:pt x="18247" y="52349"/>
                    <a:pt x="17646" y="52682"/>
                  </a:cubicBezTo>
                  <a:cubicBezTo>
                    <a:pt x="17813" y="52449"/>
                    <a:pt x="17980" y="52182"/>
                    <a:pt x="18147" y="51915"/>
                  </a:cubicBezTo>
                  <a:lnTo>
                    <a:pt x="18213" y="51915"/>
                  </a:lnTo>
                  <a:cubicBezTo>
                    <a:pt x="18947" y="51615"/>
                    <a:pt x="19648" y="51215"/>
                    <a:pt x="20281" y="50681"/>
                  </a:cubicBezTo>
                  <a:close/>
                  <a:moveTo>
                    <a:pt x="17713" y="52049"/>
                  </a:moveTo>
                  <a:lnTo>
                    <a:pt x="17713" y="52049"/>
                  </a:lnTo>
                  <a:cubicBezTo>
                    <a:pt x="17513" y="52349"/>
                    <a:pt x="17346" y="52616"/>
                    <a:pt x="17113" y="52849"/>
                  </a:cubicBezTo>
                  <a:cubicBezTo>
                    <a:pt x="17046" y="52616"/>
                    <a:pt x="17012" y="52416"/>
                    <a:pt x="16979" y="52182"/>
                  </a:cubicBezTo>
                  <a:cubicBezTo>
                    <a:pt x="17213" y="52182"/>
                    <a:pt x="17446" y="52115"/>
                    <a:pt x="17713" y="52049"/>
                  </a:cubicBezTo>
                  <a:close/>
                  <a:moveTo>
                    <a:pt x="31890" y="50281"/>
                  </a:moveTo>
                  <a:cubicBezTo>
                    <a:pt x="31690" y="51315"/>
                    <a:pt x="31389" y="52315"/>
                    <a:pt x="31056" y="53283"/>
                  </a:cubicBezTo>
                  <a:cubicBezTo>
                    <a:pt x="31056" y="53049"/>
                    <a:pt x="31022" y="52782"/>
                    <a:pt x="30989" y="52549"/>
                  </a:cubicBezTo>
                  <a:cubicBezTo>
                    <a:pt x="30956" y="52182"/>
                    <a:pt x="30856" y="51848"/>
                    <a:pt x="30756" y="51515"/>
                  </a:cubicBezTo>
                  <a:lnTo>
                    <a:pt x="30789" y="51515"/>
                  </a:lnTo>
                  <a:cubicBezTo>
                    <a:pt x="30856" y="51248"/>
                    <a:pt x="30889" y="51015"/>
                    <a:pt x="30956" y="50748"/>
                  </a:cubicBezTo>
                  <a:cubicBezTo>
                    <a:pt x="30989" y="50614"/>
                    <a:pt x="31022" y="50447"/>
                    <a:pt x="31056" y="50281"/>
                  </a:cubicBezTo>
                  <a:close/>
                  <a:moveTo>
                    <a:pt x="16179" y="52215"/>
                  </a:moveTo>
                  <a:cubicBezTo>
                    <a:pt x="16345" y="52215"/>
                    <a:pt x="16479" y="52249"/>
                    <a:pt x="16646" y="52249"/>
                  </a:cubicBezTo>
                  <a:cubicBezTo>
                    <a:pt x="16679" y="52549"/>
                    <a:pt x="16746" y="52816"/>
                    <a:pt x="16846" y="53116"/>
                  </a:cubicBezTo>
                  <a:cubicBezTo>
                    <a:pt x="16712" y="53183"/>
                    <a:pt x="16579" y="53249"/>
                    <a:pt x="16412" y="53316"/>
                  </a:cubicBezTo>
                  <a:cubicBezTo>
                    <a:pt x="16279" y="52949"/>
                    <a:pt x="16212" y="52582"/>
                    <a:pt x="16179" y="52215"/>
                  </a:cubicBezTo>
                  <a:close/>
                  <a:moveTo>
                    <a:pt x="29388" y="49980"/>
                  </a:moveTo>
                  <a:cubicBezTo>
                    <a:pt x="29455" y="50047"/>
                    <a:pt x="29488" y="50081"/>
                    <a:pt x="29555" y="50147"/>
                  </a:cubicBezTo>
                  <a:cubicBezTo>
                    <a:pt x="29188" y="51281"/>
                    <a:pt x="28687" y="52382"/>
                    <a:pt x="28020" y="53350"/>
                  </a:cubicBezTo>
                  <a:cubicBezTo>
                    <a:pt x="28587" y="52449"/>
                    <a:pt x="29021" y="51482"/>
                    <a:pt x="29288" y="50447"/>
                  </a:cubicBezTo>
                  <a:cubicBezTo>
                    <a:pt x="29321" y="50314"/>
                    <a:pt x="29355" y="50147"/>
                    <a:pt x="29388" y="50014"/>
                  </a:cubicBezTo>
                  <a:lnTo>
                    <a:pt x="29388" y="49980"/>
                  </a:lnTo>
                  <a:close/>
                  <a:moveTo>
                    <a:pt x="18703" y="41603"/>
                  </a:moveTo>
                  <a:cubicBezTo>
                    <a:pt x="18784" y="41603"/>
                    <a:pt x="18866" y="41605"/>
                    <a:pt x="18947" y="41608"/>
                  </a:cubicBezTo>
                  <a:cubicBezTo>
                    <a:pt x="19714" y="41608"/>
                    <a:pt x="21115" y="41741"/>
                    <a:pt x="21916" y="42709"/>
                  </a:cubicBezTo>
                  <a:cubicBezTo>
                    <a:pt x="22083" y="42942"/>
                    <a:pt x="22250" y="43176"/>
                    <a:pt x="22383" y="43476"/>
                  </a:cubicBezTo>
                  <a:cubicBezTo>
                    <a:pt x="22583" y="43943"/>
                    <a:pt x="22717" y="44477"/>
                    <a:pt x="22750" y="45010"/>
                  </a:cubicBezTo>
                  <a:lnTo>
                    <a:pt x="22650" y="45044"/>
                  </a:lnTo>
                  <a:cubicBezTo>
                    <a:pt x="22450" y="44376"/>
                    <a:pt x="21949" y="43809"/>
                    <a:pt x="21282" y="43576"/>
                  </a:cubicBezTo>
                  <a:cubicBezTo>
                    <a:pt x="21115" y="43526"/>
                    <a:pt x="20940" y="43501"/>
                    <a:pt x="20758" y="43501"/>
                  </a:cubicBezTo>
                  <a:cubicBezTo>
                    <a:pt x="20211" y="43501"/>
                    <a:pt x="19598" y="43726"/>
                    <a:pt x="18947" y="44176"/>
                  </a:cubicBezTo>
                  <a:cubicBezTo>
                    <a:pt x="18847" y="44243"/>
                    <a:pt x="18747" y="44310"/>
                    <a:pt x="18647" y="44410"/>
                  </a:cubicBezTo>
                  <a:cubicBezTo>
                    <a:pt x="18486" y="44394"/>
                    <a:pt x="18327" y="44386"/>
                    <a:pt x="18170" y="44386"/>
                  </a:cubicBezTo>
                  <a:cubicBezTo>
                    <a:pt x="15321" y="44386"/>
                    <a:pt x="13066" y="46905"/>
                    <a:pt x="13477" y="49814"/>
                  </a:cubicBezTo>
                  <a:cubicBezTo>
                    <a:pt x="13510" y="50147"/>
                    <a:pt x="13610" y="50481"/>
                    <a:pt x="13743" y="50814"/>
                  </a:cubicBezTo>
                  <a:cubicBezTo>
                    <a:pt x="14177" y="51582"/>
                    <a:pt x="14978" y="52082"/>
                    <a:pt x="15845" y="52182"/>
                  </a:cubicBezTo>
                  <a:cubicBezTo>
                    <a:pt x="15912" y="52616"/>
                    <a:pt x="15978" y="53016"/>
                    <a:pt x="16145" y="53416"/>
                  </a:cubicBezTo>
                  <a:cubicBezTo>
                    <a:pt x="15845" y="53550"/>
                    <a:pt x="15545" y="53650"/>
                    <a:pt x="15245" y="53716"/>
                  </a:cubicBezTo>
                  <a:cubicBezTo>
                    <a:pt x="14477" y="53616"/>
                    <a:pt x="13777" y="53149"/>
                    <a:pt x="13377" y="52516"/>
                  </a:cubicBezTo>
                  <a:cubicBezTo>
                    <a:pt x="12876" y="51682"/>
                    <a:pt x="12609" y="50748"/>
                    <a:pt x="12576" y="49814"/>
                  </a:cubicBezTo>
                  <a:cubicBezTo>
                    <a:pt x="12443" y="48213"/>
                    <a:pt x="12476" y="45210"/>
                    <a:pt x="14377" y="43309"/>
                  </a:cubicBezTo>
                  <a:cubicBezTo>
                    <a:pt x="15552" y="42229"/>
                    <a:pt x="17090" y="41603"/>
                    <a:pt x="18703" y="41603"/>
                  </a:cubicBezTo>
                  <a:close/>
                  <a:moveTo>
                    <a:pt x="16412" y="40707"/>
                  </a:moveTo>
                  <a:cubicBezTo>
                    <a:pt x="18680" y="40807"/>
                    <a:pt x="20882" y="41174"/>
                    <a:pt x="23050" y="41808"/>
                  </a:cubicBezTo>
                  <a:cubicBezTo>
                    <a:pt x="23851" y="42008"/>
                    <a:pt x="24585" y="42342"/>
                    <a:pt x="25252" y="42775"/>
                  </a:cubicBezTo>
                  <a:cubicBezTo>
                    <a:pt x="25819" y="43209"/>
                    <a:pt x="26319" y="43709"/>
                    <a:pt x="26719" y="44310"/>
                  </a:cubicBezTo>
                  <a:cubicBezTo>
                    <a:pt x="26565" y="44301"/>
                    <a:pt x="26410" y="44297"/>
                    <a:pt x="26255" y="44297"/>
                  </a:cubicBezTo>
                  <a:cubicBezTo>
                    <a:pt x="25170" y="44297"/>
                    <a:pt x="24076" y="44502"/>
                    <a:pt x="23083" y="44910"/>
                  </a:cubicBezTo>
                  <a:cubicBezTo>
                    <a:pt x="23017" y="44376"/>
                    <a:pt x="22883" y="43843"/>
                    <a:pt x="22650" y="43342"/>
                  </a:cubicBezTo>
                  <a:cubicBezTo>
                    <a:pt x="22516" y="43042"/>
                    <a:pt x="22350" y="42775"/>
                    <a:pt x="22149" y="42508"/>
                  </a:cubicBezTo>
                  <a:cubicBezTo>
                    <a:pt x="21316" y="41508"/>
                    <a:pt x="19948" y="41308"/>
                    <a:pt x="18947" y="41308"/>
                  </a:cubicBezTo>
                  <a:cubicBezTo>
                    <a:pt x="18903" y="41307"/>
                    <a:pt x="18859" y="41306"/>
                    <a:pt x="18814" y="41306"/>
                  </a:cubicBezTo>
                  <a:cubicBezTo>
                    <a:pt x="17094" y="41306"/>
                    <a:pt x="15445" y="41938"/>
                    <a:pt x="14177" y="43109"/>
                  </a:cubicBezTo>
                  <a:cubicBezTo>
                    <a:pt x="12176" y="45110"/>
                    <a:pt x="12142" y="48179"/>
                    <a:pt x="12276" y="49847"/>
                  </a:cubicBezTo>
                  <a:cubicBezTo>
                    <a:pt x="12309" y="50848"/>
                    <a:pt x="12609" y="51815"/>
                    <a:pt x="13110" y="52682"/>
                  </a:cubicBezTo>
                  <a:cubicBezTo>
                    <a:pt x="13477" y="53249"/>
                    <a:pt x="13977" y="53650"/>
                    <a:pt x="14577" y="53883"/>
                  </a:cubicBezTo>
                  <a:cubicBezTo>
                    <a:pt x="14155" y="53972"/>
                    <a:pt x="13732" y="54002"/>
                    <a:pt x="13310" y="54002"/>
                  </a:cubicBezTo>
                  <a:cubicBezTo>
                    <a:pt x="13099" y="54002"/>
                    <a:pt x="12887" y="53994"/>
                    <a:pt x="12676" y="53983"/>
                  </a:cubicBezTo>
                  <a:cubicBezTo>
                    <a:pt x="10441" y="53716"/>
                    <a:pt x="8006" y="51915"/>
                    <a:pt x="7939" y="49380"/>
                  </a:cubicBezTo>
                  <a:cubicBezTo>
                    <a:pt x="7906" y="48012"/>
                    <a:pt x="8606" y="46578"/>
                    <a:pt x="9941" y="45077"/>
                  </a:cubicBezTo>
                  <a:cubicBezTo>
                    <a:pt x="11709" y="43075"/>
                    <a:pt x="13944" y="41574"/>
                    <a:pt x="16412" y="40707"/>
                  </a:cubicBezTo>
                  <a:close/>
                  <a:moveTo>
                    <a:pt x="17012" y="53383"/>
                  </a:moveTo>
                  <a:lnTo>
                    <a:pt x="17046" y="53450"/>
                  </a:lnTo>
                  <a:cubicBezTo>
                    <a:pt x="17580" y="54717"/>
                    <a:pt x="18480" y="55818"/>
                    <a:pt x="19614" y="56552"/>
                  </a:cubicBezTo>
                  <a:lnTo>
                    <a:pt x="19414" y="56485"/>
                  </a:lnTo>
                  <a:cubicBezTo>
                    <a:pt x="18183" y="55953"/>
                    <a:pt x="17152" y="54956"/>
                    <a:pt x="16617" y="53693"/>
                  </a:cubicBezTo>
                  <a:lnTo>
                    <a:pt x="16617" y="53693"/>
                  </a:lnTo>
                  <a:cubicBezTo>
                    <a:pt x="16766" y="53601"/>
                    <a:pt x="16889" y="53506"/>
                    <a:pt x="17012" y="53383"/>
                  </a:cubicBezTo>
                  <a:close/>
                  <a:moveTo>
                    <a:pt x="26862" y="49203"/>
                  </a:moveTo>
                  <a:cubicBezTo>
                    <a:pt x="27173" y="49203"/>
                    <a:pt x="27483" y="49219"/>
                    <a:pt x="27787" y="49247"/>
                  </a:cubicBezTo>
                  <a:cubicBezTo>
                    <a:pt x="28220" y="49513"/>
                    <a:pt x="28654" y="49714"/>
                    <a:pt x="29121" y="49880"/>
                  </a:cubicBezTo>
                  <a:cubicBezTo>
                    <a:pt x="29088" y="50047"/>
                    <a:pt x="29054" y="50214"/>
                    <a:pt x="29021" y="50347"/>
                  </a:cubicBezTo>
                  <a:cubicBezTo>
                    <a:pt x="28387" y="52649"/>
                    <a:pt x="27020" y="54684"/>
                    <a:pt x="25085" y="56085"/>
                  </a:cubicBezTo>
                  <a:cubicBezTo>
                    <a:pt x="24039" y="56634"/>
                    <a:pt x="22890" y="56917"/>
                    <a:pt x="21735" y="56917"/>
                  </a:cubicBezTo>
                  <a:cubicBezTo>
                    <a:pt x="21417" y="56917"/>
                    <a:pt x="21099" y="56895"/>
                    <a:pt x="20782" y="56852"/>
                  </a:cubicBezTo>
                  <a:cubicBezTo>
                    <a:pt x="19214" y="56152"/>
                    <a:pt x="17980" y="54917"/>
                    <a:pt x="17313" y="53316"/>
                  </a:cubicBezTo>
                  <a:cubicBezTo>
                    <a:pt x="17313" y="53283"/>
                    <a:pt x="17279" y="53249"/>
                    <a:pt x="17279" y="53249"/>
                  </a:cubicBezTo>
                  <a:cubicBezTo>
                    <a:pt x="18080" y="52816"/>
                    <a:pt x="18847" y="52315"/>
                    <a:pt x="19548" y="51715"/>
                  </a:cubicBezTo>
                  <a:cubicBezTo>
                    <a:pt x="20348" y="51081"/>
                    <a:pt x="21049" y="50381"/>
                    <a:pt x="21649" y="49547"/>
                  </a:cubicBezTo>
                  <a:cubicBezTo>
                    <a:pt x="22983" y="49547"/>
                    <a:pt x="24251" y="49413"/>
                    <a:pt x="25418" y="49313"/>
                  </a:cubicBezTo>
                  <a:lnTo>
                    <a:pt x="25552" y="49313"/>
                  </a:lnTo>
                  <a:cubicBezTo>
                    <a:pt x="25982" y="49235"/>
                    <a:pt x="26423" y="49203"/>
                    <a:pt x="26862" y="49203"/>
                  </a:cubicBezTo>
                  <a:close/>
                  <a:moveTo>
                    <a:pt x="23651" y="56952"/>
                  </a:moveTo>
                  <a:lnTo>
                    <a:pt x="23484" y="57052"/>
                  </a:lnTo>
                  <a:cubicBezTo>
                    <a:pt x="23250" y="57186"/>
                    <a:pt x="22983" y="57319"/>
                    <a:pt x="22717" y="57419"/>
                  </a:cubicBezTo>
                  <a:cubicBezTo>
                    <a:pt x="22416" y="57386"/>
                    <a:pt x="22083" y="57319"/>
                    <a:pt x="21816" y="57252"/>
                  </a:cubicBezTo>
                  <a:cubicBezTo>
                    <a:pt x="22416" y="57219"/>
                    <a:pt x="23050" y="57152"/>
                    <a:pt x="23651" y="56952"/>
                  </a:cubicBezTo>
                  <a:close/>
                  <a:moveTo>
                    <a:pt x="29788" y="50514"/>
                  </a:moveTo>
                  <a:cubicBezTo>
                    <a:pt x="30189" y="51281"/>
                    <a:pt x="30055" y="52215"/>
                    <a:pt x="29822" y="52883"/>
                  </a:cubicBezTo>
                  <a:cubicBezTo>
                    <a:pt x="28921" y="55518"/>
                    <a:pt x="26519" y="57319"/>
                    <a:pt x="23751" y="57486"/>
                  </a:cubicBezTo>
                  <a:lnTo>
                    <a:pt x="23350" y="57486"/>
                  </a:lnTo>
                  <a:lnTo>
                    <a:pt x="23651" y="57352"/>
                  </a:lnTo>
                  <a:cubicBezTo>
                    <a:pt x="24184" y="57086"/>
                    <a:pt x="24718" y="56752"/>
                    <a:pt x="25252" y="56352"/>
                  </a:cubicBezTo>
                  <a:cubicBezTo>
                    <a:pt x="25652" y="56152"/>
                    <a:pt x="26052" y="55885"/>
                    <a:pt x="26386" y="55618"/>
                  </a:cubicBezTo>
                  <a:cubicBezTo>
                    <a:pt x="28020" y="54284"/>
                    <a:pt x="29188" y="52516"/>
                    <a:pt x="29788" y="50514"/>
                  </a:cubicBezTo>
                  <a:close/>
                  <a:moveTo>
                    <a:pt x="15645" y="40640"/>
                  </a:moveTo>
                  <a:cubicBezTo>
                    <a:pt x="13377" y="41574"/>
                    <a:pt x="11375" y="43009"/>
                    <a:pt x="9741" y="44810"/>
                  </a:cubicBezTo>
                  <a:cubicBezTo>
                    <a:pt x="8340" y="46378"/>
                    <a:pt x="7639" y="47912"/>
                    <a:pt x="7672" y="49347"/>
                  </a:cubicBezTo>
                  <a:cubicBezTo>
                    <a:pt x="7706" y="52049"/>
                    <a:pt x="10308" y="53983"/>
                    <a:pt x="12676" y="54250"/>
                  </a:cubicBezTo>
                  <a:cubicBezTo>
                    <a:pt x="12886" y="54266"/>
                    <a:pt x="13099" y="54275"/>
                    <a:pt x="13312" y="54275"/>
                  </a:cubicBezTo>
                  <a:cubicBezTo>
                    <a:pt x="13978" y="54275"/>
                    <a:pt x="14654" y="54194"/>
                    <a:pt x="15311" y="54017"/>
                  </a:cubicBezTo>
                  <a:lnTo>
                    <a:pt x="15745" y="54017"/>
                  </a:lnTo>
                  <a:cubicBezTo>
                    <a:pt x="15945" y="53983"/>
                    <a:pt x="16145" y="53917"/>
                    <a:pt x="16345" y="53850"/>
                  </a:cubicBezTo>
                  <a:cubicBezTo>
                    <a:pt x="16912" y="55151"/>
                    <a:pt x="17980" y="56218"/>
                    <a:pt x="19314" y="56785"/>
                  </a:cubicBezTo>
                  <a:cubicBezTo>
                    <a:pt x="19748" y="56952"/>
                    <a:pt x="20215" y="57086"/>
                    <a:pt x="20682" y="57152"/>
                  </a:cubicBezTo>
                  <a:cubicBezTo>
                    <a:pt x="21182" y="57386"/>
                    <a:pt x="21649" y="57553"/>
                    <a:pt x="22183" y="57653"/>
                  </a:cubicBezTo>
                  <a:cubicBezTo>
                    <a:pt x="20451" y="58262"/>
                    <a:pt x="18613" y="58587"/>
                    <a:pt x="16784" y="58587"/>
                  </a:cubicBezTo>
                  <a:cubicBezTo>
                    <a:pt x="16112" y="58587"/>
                    <a:pt x="15441" y="58543"/>
                    <a:pt x="14778" y="58453"/>
                  </a:cubicBezTo>
                  <a:cubicBezTo>
                    <a:pt x="10741" y="57986"/>
                    <a:pt x="7706" y="56085"/>
                    <a:pt x="6638" y="53383"/>
                  </a:cubicBezTo>
                  <a:cubicBezTo>
                    <a:pt x="5771" y="51181"/>
                    <a:pt x="6271" y="48680"/>
                    <a:pt x="6738" y="47012"/>
                  </a:cubicBezTo>
                  <a:lnTo>
                    <a:pt x="6738" y="46978"/>
                  </a:lnTo>
                  <a:cubicBezTo>
                    <a:pt x="7806" y="44777"/>
                    <a:pt x="9207" y="42775"/>
                    <a:pt x="10875" y="41007"/>
                  </a:cubicBezTo>
                  <a:cubicBezTo>
                    <a:pt x="12443" y="40740"/>
                    <a:pt x="14044" y="40640"/>
                    <a:pt x="15645" y="40640"/>
                  </a:cubicBezTo>
                  <a:close/>
                  <a:moveTo>
                    <a:pt x="4537" y="53149"/>
                  </a:moveTo>
                  <a:cubicBezTo>
                    <a:pt x="4770" y="54183"/>
                    <a:pt x="5171" y="55151"/>
                    <a:pt x="5671" y="56085"/>
                  </a:cubicBezTo>
                  <a:cubicBezTo>
                    <a:pt x="7372" y="59054"/>
                    <a:pt x="10241" y="61188"/>
                    <a:pt x="13577" y="61989"/>
                  </a:cubicBezTo>
                  <a:cubicBezTo>
                    <a:pt x="11408" y="61889"/>
                    <a:pt x="9274" y="61389"/>
                    <a:pt x="7272" y="60521"/>
                  </a:cubicBezTo>
                  <a:cubicBezTo>
                    <a:pt x="6138" y="59988"/>
                    <a:pt x="4670" y="59020"/>
                    <a:pt x="4203" y="57486"/>
                  </a:cubicBezTo>
                  <a:cubicBezTo>
                    <a:pt x="3903" y="56485"/>
                    <a:pt x="4070" y="55418"/>
                    <a:pt x="4270" y="54450"/>
                  </a:cubicBezTo>
                  <a:cubicBezTo>
                    <a:pt x="4337" y="54017"/>
                    <a:pt x="4437" y="53583"/>
                    <a:pt x="4537" y="53149"/>
                  </a:cubicBezTo>
                  <a:close/>
                  <a:moveTo>
                    <a:pt x="30622" y="52082"/>
                  </a:moveTo>
                  <a:cubicBezTo>
                    <a:pt x="30656" y="52249"/>
                    <a:pt x="30689" y="52416"/>
                    <a:pt x="30689" y="52582"/>
                  </a:cubicBezTo>
                  <a:cubicBezTo>
                    <a:pt x="30756" y="53183"/>
                    <a:pt x="30756" y="53783"/>
                    <a:pt x="30656" y="54384"/>
                  </a:cubicBezTo>
                  <a:cubicBezTo>
                    <a:pt x="30222" y="55718"/>
                    <a:pt x="29588" y="56952"/>
                    <a:pt x="28754" y="58053"/>
                  </a:cubicBezTo>
                  <a:cubicBezTo>
                    <a:pt x="27120" y="60088"/>
                    <a:pt x="24751" y="61055"/>
                    <a:pt x="23083" y="61455"/>
                  </a:cubicBezTo>
                  <a:cubicBezTo>
                    <a:pt x="21916" y="61756"/>
                    <a:pt x="20715" y="61922"/>
                    <a:pt x="19514" y="61989"/>
                  </a:cubicBezTo>
                  <a:cubicBezTo>
                    <a:pt x="22583" y="61322"/>
                    <a:pt x="25385" y="59721"/>
                    <a:pt x="27587" y="57452"/>
                  </a:cubicBezTo>
                  <a:cubicBezTo>
                    <a:pt x="28220" y="56819"/>
                    <a:pt x="28788" y="56118"/>
                    <a:pt x="29255" y="55351"/>
                  </a:cubicBezTo>
                  <a:cubicBezTo>
                    <a:pt x="29855" y="54350"/>
                    <a:pt x="30322" y="53216"/>
                    <a:pt x="30622" y="52082"/>
                  </a:cubicBezTo>
                  <a:close/>
                  <a:moveTo>
                    <a:pt x="6071" y="48413"/>
                  </a:moveTo>
                  <a:lnTo>
                    <a:pt x="6071" y="48413"/>
                  </a:lnTo>
                  <a:cubicBezTo>
                    <a:pt x="5771" y="49980"/>
                    <a:pt x="5671" y="51815"/>
                    <a:pt x="6338" y="53516"/>
                  </a:cubicBezTo>
                  <a:cubicBezTo>
                    <a:pt x="7472" y="56318"/>
                    <a:pt x="10575" y="58286"/>
                    <a:pt x="14711" y="58753"/>
                  </a:cubicBezTo>
                  <a:cubicBezTo>
                    <a:pt x="15427" y="58849"/>
                    <a:pt x="16146" y="58898"/>
                    <a:pt x="16862" y="58898"/>
                  </a:cubicBezTo>
                  <a:cubicBezTo>
                    <a:pt x="18880" y="58898"/>
                    <a:pt x="20879" y="58516"/>
                    <a:pt x="22750" y="57753"/>
                  </a:cubicBezTo>
                  <a:cubicBezTo>
                    <a:pt x="23083" y="57786"/>
                    <a:pt x="23417" y="57786"/>
                    <a:pt x="23751" y="57786"/>
                  </a:cubicBezTo>
                  <a:cubicBezTo>
                    <a:pt x="26019" y="57653"/>
                    <a:pt x="28087" y="56452"/>
                    <a:pt x="29355" y="54584"/>
                  </a:cubicBezTo>
                  <a:lnTo>
                    <a:pt x="29355" y="54584"/>
                  </a:lnTo>
                  <a:cubicBezTo>
                    <a:pt x="29221" y="54784"/>
                    <a:pt x="29121" y="54984"/>
                    <a:pt x="28988" y="55218"/>
                  </a:cubicBezTo>
                  <a:cubicBezTo>
                    <a:pt x="28521" y="55951"/>
                    <a:pt x="27987" y="56619"/>
                    <a:pt x="27387" y="57252"/>
                  </a:cubicBezTo>
                  <a:cubicBezTo>
                    <a:pt x="24489" y="60247"/>
                    <a:pt x="20471" y="62029"/>
                    <a:pt x="16596" y="62029"/>
                  </a:cubicBezTo>
                  <a:cubicBezTo>
                    <a:pt x="16456" y="62029"/>
                    <a:pt x="16317" y="62027"/>
                    <a:pt x="16179" y="62022"/>
                  </a:cubicBezTo>
                  <a:cubicBezTo>
                    <a:pt x="11875" y="61889"/>
                    <a:pt x="7839" y="59487"/>
                    <a:pt x="5938" y="55951"/>
                  </a:cubicBezTo>
                  <a:cubicBezTo>
                    <a:pt x="5337" y="54851"/>
                    <a:pt x="4937" y="53650"/>
                    <a:pt x="4704" y="52449"/>
                  </a:cubicBezTo>
                  <a:cubicBezTo>
                    <a:pt x="5071" y="51081"/>
                    <a:pt x="5538" y="49747"/>
                    <a:pt x="6071" y="48413"/>
                  </a:cubicBezTo>
                  <a:close/>
                  <a:moveTo>
                    <a:pt x="968" y="52849"/>
                  </a:moveTo>
                  <a:lnTo>
                    <a:pt x="968" y="52849"/>
                  </a:lnTo>
                  <a:cubicBezTo>
                    <a:pt x="1134" y="53950"/>
                    <a:pt x="1401" y="55017"/>
                    <a:pt x="1835" y="56051"/>
                  </a:cubicBezTo>
                  <a:cubicBezTo>
                    <a:pt x="2969" y="58620"/>
                    <a:pt x="5271" y="60721"/>
                    <a:pt x="8306" y="62056"/>
                  </a:cubicBezTo>
                  <a:lnTo>
                    <a:pt x="7372" y="61722"/>
                  </a:lnTo>
                  <a:cubicBezTo>
                    <a:pt x="5704" y="61122"/>
                    <a:pt x="3803" y="60355"/>
                    <a:pt x="2636" y="58853"/>
                  </a:cubicBezTo>
                  <a:cubicBezTo>
                    <a:pt x="2302" y="58386"/>
                    <a:pt x="2002" y="57853"/>
                    <a:pt x="1768" y="57286"/>
                  </a:cubicBezTo>
                  <a:cubicBezTo>
                    <a:pt x="1201" y="55885"/>
                    <a:pt x="934" y="54384"/>
                    <a:pt x="968" y="52849"/>
                  </a:cubicBezTo>
                  <a:close/>
                  <a:moveTo>
                    <a:pt x="5838" y="42642"/>
                  </a:moveTo>
                  <a:lnTo>
                    <a:pt x="5838" y="42642"/>
                  </a:lnTo>
                  <a:cubicBezTo>
                    <a:pt x="4337" y="46011"/>
                    <a:pt x="3870" y="49413"/>
                    <a:pt x="4370" y="52449"/>
                  </a:cubicBezTo>
                  <a:cubicBezTo>
                    <a:pt x="4203" y="53083"/>
                    <a:pt x="4070" y="53750"/>
                    <a:pt x="3936" y="54417"/>
                  </a:cubicBezTo>
                  <a:cubicBezTo>
                    <a:pt x="3736" y="55384"/>
                    <a:pt x="3570" y="56518"/>
                    <a:pt x="3870" y="57586"/>
                  </a:cubicBezTo>
                  <a:cubicBezTo>
                    <a:pt x="4370" y="59220"/>
                    <a:pt x="5905" y="60221"/>
                    <a:pt x="7139" y="60822"/>
                  </a:cubicBezTo>
                  <a:cubicBezTo>
                    <a:pt x="9974" y="62156"/>
                    <a:pt x="13243" y="62356"/>
                    <a:pt x="16345" y="62389"/>
                  </a:cubicBezTo>
                  <a:cubicBezTo>
                    <a:pt x="16636" y="62394"/>
                    <a:pt x="16929" y="62396"/>
                    <a:pt x="17224" y="62396"/>
                  </a:cubicBezTo>
                  <a:cubicBezTo>
                    <a:pt x="19169" y="62396"/>
                    <a:pt x="21210" y="62281"/>
                    <a:pt x="23150" y="61789"/>
                  </a:cubicBezTo>
                  <a:lnTo>
                    <a:pt x="23617" y="61655"/>
                  </a:lnTo>
                  <a:lnTo>
                    <a:pt x="23617" y="61655"/>
                  </a:lnTo>
                  <a:cubicBezTo>
                    <a:pt x="21123" y="62698"/>
                    <a:pt x="18479" y="63227"/>
                    <a:pt x="15831" y="63227"/>
                  </a:cubicBezTo>
                  <a:cubicBezTo>
                    <a:pt x="14157" y="63227"/>
                    <a:pt x="12482" y="63016"/>
                    <a:pt x="10841" y="62589"/>
                  </a:cubicBezTo>
                  <a:cubicBezTo>
                    <a:pt x="6672" y="61489"/>
                    <a:pt x="3503" y="59054"/>
                    <a:pt x="2135" y="55918"/>
                  </a:cubicBezTo>
                  <a:cubicBezTo>
                    <a:pt x="1535" y="54450"/>
                    <a:pt x="1168" y="52883"/>
                    <a:pt x="1068" y="51281"/>
                  </a:cubicBezTo>
                  <a:lnTo>
                    <a:pt x="1101" y="51281"/>
                  </a:lnTo>
                  <a:cubicBezTo>
                    <a:pt x="1368" y="49313"/>
                    <a:pt x="2035" y="47412"/>
                    <a:pt x="3069" y="45677"/>
                  </a:cubicBezTo>
                  <a:cubicBezTo>
                    <a:pt x="3603" y="44677"/>
                    <a:pt x="4370" y="43776"/>
                    <a:pt x="5237" y="43075"/>
                  </a:cubicBezTo>
                  <a:cubicBezTo>
                    <a:pt x="5438" y="42909"/>
                    <a:pt x="5638" y="42775"/>
                    <a:pt x="5838" y="42642"/>
                  </a:cubicBezTo>
                  <a:close/>
                  <a:moveTo>
                    <a:pt x="35826" y="50014"/>
                  </a:moveTo>
                  <a:cubicBezTo>
                    <a:pt x="35959" y="50681"/>
                    <a:pt x="36059" y="51315"/>
                    <a:pt x="36126" y="51982"/>
                  </a:cubicBezTo>
                  <a:cubicBezTo>
                    <a:pt x="36360" y="53583"/>
                    <a:pt x="36159" y="55184"/>
                    <a:pt x="35626" y="56719"/>
                  </a:cubicBezTo>
                  <a:cubicBezTo>
                    <a:pt x="34692" y="59054"/>
                    <a:pt x="32624" y="60688"/>
                    <a:pt x="31056" y="61589"/>
                  </a:cubicBezTo>
                  <a:cubicBezTo>
                    <a:pt x="28035" y="63376"/>
                    <a:pt x="24331" y="64310"/>
                    <a:pt x="20312" y="64310"/>
                  </a:cubicBezTo>
                  <a:cubicBezTo>
                    <a:pt x="19982" y="64310"/>
                    <a:pt x="19649" y="64303"/>
                    <a:pt x="19314" y="64291"/>
                  </a:cubicBezTo>
                  <a:cubicBezTo>
                    <a:pt x="16946" y="64191"/>
                    <a:pt x="14577" y="63824"/>
                    <a:pt x="12309" y="63223"/>
                  </a:cubicBezTo>
                  <a:lnTo>
                    <a:pt x="12309" y="63223"/>
                  </a:lnTo>
                  <a:cubicBezTo>
                    <a:pt x="13503" y="63439"/>
                    <a:pt x="14706" y="63545"/>
                    <a:pt x="15905" y="63545"/>
                  </a:cubicBezTo>
                  <a:cubicBezTo>
                    <a:pt x="19161" y="63545"/>
                    <a:pt x="22384" y="62758"/>
                    <a:pt x="25285" y="61222"/>
                  </a:cubicBezTo>
                  <a:cubicBezTo>
                    <a:pt x="26953" y="60388"/>
                    <a:pt x="28387" y="59220"/>
                    <a:pt x="29521" y="57786"/>
                  </a:cubicBezTo>
                  <a:cubicBezTo>
                    <a:pt x="30255" y="56819"/>
                    <a:pt x="30756" y="55685"/>
                    <a:pt x="30956" y="54517"/>
                  </a:cubicBezTo>
                  <a:cubicBezTo>
                    <a:pt x="31056" y="54217"/>
                    <a:pt x="31156" y="53950"/>
                    <a:pt x="31256" y="53683"/>
                  </a:cubicBezTo>
                  <a:cubicBezTo>
                    <a:pt x="31656" y="52582"/>
                    <a:pt x="31990" y="51448"/>
                    <a:pt x="32223" y="50281"/>
                  </a:cubicBezTo>
                  <a:cubicBezTo>
                    <a:pt x="33424" y="50281"/>
                    <a:pt x="34625" y="50214"/>
                    <a:pt x="35826" y="50014"/>
                  </a:cubicBezTo>
                  <a:close/>
                  <a:moveTo>
                    <a:pt x="60389" y="0"/>
                  </a:moveTo>
                  <a:cubicBezTo>
                    <a:pt x="57794" y="0"/>
                    <a:pt x="55193" y="931"/>
                    <a:pt x="53138" y="2813"/>
                  </a:cubicBezTo>
                  <a:cubicBezTo>
                    <a:pt x="48935" y="6649"/>
                    <a:pt x="48635" y="13121"/>
                    <a:pt x="52471" y="17324"/>
                  </a:cubicBezTo>
                  <a:cubicBezTo>
                    <a:pt x="54401" y="19430"/>
                    <a:pt x="57044" y="20503"/>
                    <a:pt x="59698" y="20503"/>
                  </a:cubicBezTo>
                  <a:cubicBezTo>
                    <a:pt x="62046" y="20503"/>
                    <a:pt x="64402" y="19664"/>
                    <a:pt x="66281" y="17958"/>
                  </a:cubicBezTo>
                  <a:cubicBezTo>
                    <a:pt x="70084" y="14488"/>
                    <a:pt x="70351" y="8584"/>
                    <a:pt x="66881" y="4781"/>
                  </a:cubicBezTo>
                  <a:cubicBezTo>
                    <a:pt x="65132" y="2855"/>
                    <a:pt x="62736" y="1874"/>
                    <a:pt x="60328" y="1874"/>
                  </a:cubicBezTo>
                  <a:cubicBezTo>
                    <a:pt x="58193" y="1874"/>
                    <a:pt x="56048" y="2646"/>
                    <a:pt x="54339" y="4214"/>
                  </a:cubicBezTo>
                  <a:cubicBezTo>
                    <a:pt x="50870" y="7350"/>
                    <a:pt x="50636" y="12687"/>
                    <a:pt x="53772" y="16156"/>
                  </a:cubicBezTo>
                  <a:cubicBezTo>
                    <a:pt x="55364" y="17908"/>
                    <a:pt x="57548" y="18796"/>
                    <a:pt x="59740" y="18796"/>
                  </a:cubicBezTo>
                  <a:cubicBezTo>
                    <a:pt x="61681" y="18796"/>
                    <a:pt x="63629" y="18100"/>
                    <a:pt x="65180" y="16690"/>
                  </a:cubicBezTo>
                  <a:cubicBezTo>
                    <a:pt x="68316" y="13821"/>
                    <a:pt x="68549" y="8951"/>
                    <a:pt x="65681" y="5815"/>
                  </a:cubicBezTo>
                  <a:cubicBezTo>
                    <a:pt x="64229" y="4222"/>
                    <a:pt x="62242" y="3418"/>
                    <a:pt x="60248" y="3418"/>
                  </a:cubicBezTo>
                  <a:cubicBezTo>
                    <a:pt x="58484" y="3418"/>
                    <a:pt x="56715" y="4047"/>
                    <a:pt x="55306" y="5315"/>
                  </a:cubicBezTo>
                  <a:cubicBezTo>
                    <a:pt x="52471" y="7950"/>
                    <a:pt x="52271" y="12354"/>
                    <a:pt x="54873" y="15222"/>
                  </a:cubicBezTo>
                  <a:cubicBezTo>
                    <a:pt x="56178" y="16651"/>
                    <a:pt x="57978" y="17380"/>
                    <a:pt x="59784" y="17380"/>
                  </a:cubicBezTo>
                  <a:cubicBezTo>
                    <a:pt x="61393" y="17380"/>
                    <a:pt x="63006" y="16801"/>
                    <a:pt x="64280" y="15623"/>
                  </a:cubicBezTo>
                  <a:cubicBezTo>
                    <a:pt x="66881" y="13254"/>
                    <a:pt x="67082" y="9251"/>
                    <a:pt x="64713" y="6649"/>
                  </a:cubicBezTo>
                  <a:cubicBezTo>
                    <a:pt x="63511" y="5341"/>
                    <a:pt x="61868" y="4679"/>
                    <a:pt x="60221" y="4679"/>
                  </a:cubicBezTo>
                  <a:cubicBezTo>
                    <a:pt x="58762" y="4679"/>
                    <a:pt x="57300" y="5199"/>
                    <a:pt x="56140" y="6249"/>
                  </a:cubicBezTo>
                  <a:cubicBezTo>
                    <a:pt x="53772" y="8417"/>
                    <a:pt x="53605" y="12053"/>
                    <a:pt x="55773" y="14422"/>
                  </a:cubicBezTo>
                  <a:cubicBezTo>
                    <a:pt x="56850" y="15622"/>
                    <a:pt x="58337" y="16224"/>
                    <a:pt x="59830" y="16224"/>
                  </a:cubicBezTo>
                  <a:cubicBezTo>
                    <a:pt x="61160" y="16224"/>
                    <a:pt x="62493" y="15747"/>
                    <a:pt x="63546" y="14789"/>
                  </a:cubicBezTo>
                  <a:cubicBezTo>
                    <a:pt x="65681" y="12821"/>
                    <a:pt x="65847" y="9485"/>
                    <a:pt x="63879" y="7350"/>
                  </a:cubicBezTo>
                  <a:cubicBezTo>
                    <a:pt x="62885" y="6267"/>
                    <a:pt x="61523" y="5714"/>
                    <a:pt x="60160" y="5714"/>
                  </a:cubicBezTo>
                  <a:cubicBezTo>
                    <a:pt x="58960" y="5714"/>
                    <a:pt x="57760" y="6142"/>
                    <a:pt x="56808" y="7016"/>
                  </a:cubicBezTo>
                  <a:cubicBezTo>
                    <a:pt x="54839" y="8818"/>
                    <a:pt x="54706" y="11820"/>
                    <a:pt x="56507" y="13788"/>
                  </a:cubicBezTo>
                  <a:cubicBezTo>
                    <a:pt x="57411" y="14762"/>
                    <a:pt x="58643" y="15256"/>
                    <a:pt x="59880" y="15256"/>
                  </a:cubicBezTo>
                  <a:cubicBezTo>
                    <a:pt x="60973" y="15256"/>
                    <a:pt x="62069" y="14870"/>
                    <a:pt x="62945" y="14088"/>
                  </a:cubicBezTo>
                  <a:cubicBezTo>
                    <a:pt x="64713" y="12454"/>
                    <a:pt x="64847" y="9685"/>
                    <a:pt x="63245" y="7917"/>
                  </a:cubicBezTo>
                  <a:cubicBezTo>
                    <a:pt x="62417" y="7018"/>
                    <a:pt x="61291" y="6566"/>
                    <a:pt x="60167" y="6566"/>
                  </a:cubicBezTo>
                  <a:cubicBezTo>
                    <a:pt x="59163" y="6566"/>
                    <a:pt x="58161" y="6926"/>
                    <a:pt x="57375" y="7650"/>
                  </a:cubicBezTo>
                  <a:cubicBezTo>
                    <a:pt x="55740" y="9118"/>
                    <a:pt x="55640" y="11620"/>
                    <a:pt x="57108" y="13254"/>
                  </a:cubicBezTo>
                  <a:cubicBezTo>
                    <a:pt x="57848" y="14065"/>
                    <a:pt x="58868" y="14475"/>
                    <a:pt x="59891" y="14475"/>
                  </a:cubicBezTo>
                  <a:cubicBezTo>
                    <a:pt x="60805" y="14475"/>
                    <a:pt x="61721" y="14148"/>
                    <a:pt x="62445" y="13488"/>
                  </a:cubicBezTo>
                  <a:cubicBezTo>
                    <a:pt x="63913" y="12153"/>
                    <a:pt x="64013" y="9885"/>
                    <a:pt x="62678" y="8384"/>
                  </a:cubicBezTo>
                  <a:cubicBezTo>
                    <a:pt x="62009" y="7645"/>
                    <a:pt x="61080" y="7268"/>
                    <a:pt x="60146" y="7268"/>
                  </a:cubicBezTo>
                  <a:cubicBezTo>
                    <a:pt x="59310" y="7268"/>
                    <a:pt x="58470" y="7569"/>
                    <a:pt x="57808" y="8184"/>
                  </a:cubicBezTo>
                  <a:cubicBezTo>
                    <a:pt x="56474" y="9385"/>
                    <a:pt x="56374" y="11486"/>
                    <a:pt x="57608" y="12821"/>
                  </a:cubicBezTo>
                  <a:cubicBezTo>
                    <a:pt x="58228" y="13493"/>
                    <a:pt x="59073" y="13837"/>
                    <a:pt x="59924" y="13837"/>
                  </a:cubicBezTo>
                  <a:cubicBezTo>
                    <a:pt x="60677" y="13837"/>
                    <a:pt x="61434" y="13568"/>
                    <a:pt x="62045" y="13021"/>
                  </a:cubicBezTo>
                  <a:cubicBezTo>
                    <a:pt x="63245" y="11920"/>
                    <a:pt x="63346" y="10018"/>
                    <a:pt x="62245" y="8784"/>
                  </a:cubicBezTo>
                  <a:cubicBezTo>
                    <a:pt x="61711" y="8217"/>
                    <a:pt x="61011" y="7884"/>
                    <a:pt x="60243" y="7884"/>
                  </a:cubicBezTo>
                  <a:cubicBezTo>
                    <a:pt x="60172" y="7877"/>
                    <a:pt x="60101" y="7874"/>
                    <a:pt x="60031" y="7874"/>
                  </a:cubicBezTo>
                  <a:cubicBezTo>
                    <a:pt x="59341" y="7874"/>
                    <a:pt x="58690" y="8164"/>
                    <a:pt x="58175" y="8617"/>
                  </a:cubicBezTo>
                  <a:cubicBezTo>
                    <a:pt x="58108" y="8684"/>
                    <a:pt x="58108" y="8784"/>
                    <a:pt x="58175" y="8851"/>
                  </a:cubicBezTo>
                  <a:cubicBezTo>
                    <a:pt x="58209" y="8868"/>
                    <a:pt x="58250" y="8876"/>
                    <a:pt x="58288" y="8876"/>
                  </a:cubicBezTo>
                  <a:cubicBezTo>
                    <a:pt x="58325" y="8876"/>
                    <a:pt x="58359" y="8868"/>
                    <a:pt x="58375" y="8851"/>
                  </a:cubicBezTo>
                  <a:cubicBezTo>
                    <a:pt x="58844" y="8413"/>
                    <a:pt x="59460" y="8181"/>
                    <a:pt x="60084" y="8181"/>
                  </a:cubicBezTo>
                  <a:cubicBezTo>
                    <a:pt x="60126" y="8181"/>
                    <a:pt x="60168" y="8182"/>
                    <a:pt x="60210" y="8184"/>
                  </a:cubicBezTo>
                  <a:cubicBezTo>
                    <a:pt x="60910" y="8217"/>
                    <a:pt x="61544" y="8517"/>
                    <a:pt x="61978" y="9018"/>
                  </a:cubicBezTo>
                  <a:cubicBezTo>
                    <a:pt x="62979" y="10119"/>
                    <a:pt x="62912" y="11820"/>
                    <a:pt x="61811" y="12821"/>
                  </a:cubicBezTo>
                  <a:cubicBezTo>
                    <a:pt x="61278" y="13306"/>
                    <a:pt x="60599" y="13549"/>
                    <a:pt x="59917" y="13549"/>
                  </a:cubicBezTo>
                  <a:cubicBezTo>
                    <a:pt x="59147" y="13549"/>
                    <a:pt x="58374" y="13239"/>
                    <a:pt x="57808" y="12620"/>
                  </a:cubicBezTo>
                  <a:cubicBezTo>
                    <a:pt x="56707" y="11420"/>
                    <a:pt x="56808" y="9518"/>
                    <a:pt x="58008" y="8417"/>
                  </a:cubicBezTo>
                  <a:cubicBezTo>
                    <a:pt x="58603" y="7870"/>
                    <a:pt x="59360" y="7601"/>
                    <a:pt x="60115" y="7601"/>
                  </a:cubicBezTo>
                  <a:cubicBezTo>
                    <a:pt x="60971" y="7601"/>
                    <a:pt x="61825" y="7945"/>
                    <a:pt x="62445" y="8617"/>
                  </a:cubicBezTo>
                  <a:cubicBezTo>
                    <a:pt x="63679" y="9952"/>
                    <a:pt x="63579" y="12053"/>
                    <a:pt x="62245" y="13288"/>
                  </a:cubicBezTo>
                  <a:cubicBezTo>
                    <a:pt x="61572" y="13882"/>
                    <a:pt x="60731" y="14175"/>
                    <a:pt x="59897" y="14175"/>
                  </a:cubicBezTo>
                  <a:cubicBezTo>
                    <a:pt x="58952" y="14175"/>
                    <a:pt x="58015" y="13798"/>
                    <a:pt x="57341" y="13054"/>
                  </a:cubicBezTo>
                  <a:cubicBezTo>
                    <a:pt x="55974" y="11553"/>
                    <a:pt x="56074" y="9251"/>
                    <a:pt x="57575" y="7884"/>
                  </a:cubicBezTo>
                  <a:cubicBezTo>
                    <a:pt x="58310" y="7211"/>
                    <a:pt x="59237" y="6883"/>
                    <a:pt x="60161" y="6883"/>
                  </a:cubicBezTo>
                  <a:cubicBezTo>
                    <a:pt x="61207" y="6883"/>
                    <a:pt x="62251" y="7303"/>
                    <a:pt x="63012" y="8117"/>
                  </a:cubicBezTo>
                  <a:cubicBezTo>
                    <a:pt x="64513" y="9785"/>
                    <a:pt x="64380" y="12354"/>
                    <a:pt x="62745" y="13855"/>
                  </a:cubicBezTo>
                  <a:cubicBezTo>
                    <a:pt x="61935" y="14587"/>
                    <a:pt x="60913" y="14948"/>
                    <a:pt x="59895" y="14948"/>
                  </a:cubicBezTo>
                  <a:cubicBezTo>
                    <a:pt x="58733" y="14948"/>
                    <a:pt x="57576" y="14479"/>
                    <a:pt x="56741" y="13554"/>
                  </a:cubicBezTo>
                  <a:cubicBezTo>
                    <a:pt x="55073" y="11753"/>
                    <a:pt x="55173" y="8918"/>
                    <a:pt x="57008" y="7250"/>
                  </a:cubicBezTo>
                  <a:cubicBezTo>
                    <a:pt x="57918" y="6418"/>
                    <a:pt x="59058" y="6007"/>
                    <a:pt x="60194" y="6007"/>
                  </a:cubicBezTo>
                  <a:cubicBezTo>
                    <a:pt x="61471" y="6007"/>
                    <a:pt x="62743" y="6526"/>
                    <a:pt x="63679" y="7550"/>
                  </a:cubicBezTo>
                  <a:cubicBezTo>
                    <a:pt x="65514" y="9585"/>
                    <a:pt x="65347" y="12687"/>
                    <a:pt x="63346" y="14555"/>
                  </a:cubicBezTo>
                  <a:cubicBezTo>
                    <a:pt x="62344" y="15463"/>
                    <a:pt x="61093" y="15908"/>
                    <a:pt x="59848" y="15908"/>
                  </a:cubicBezTo>
                  <a:cubicBezTo>
                    <a:pt x="58438" y="15908"/>
                    <a:pt x="57034" y="15337"/>
                    <a:pt x="56007" y="14222"/>
                  </a:cubicBezTo>
                  <a:cubicBezTo>
                    <a:pt x="53972" y="11953"/>
                    <a:pt x="54139" y="8517"/>
                    <a:pt x="56374" y="6516"/>
                  </a:cubicBezTo>
                  <a:cubicBezTo>
                    <a:pt x="57473" y="5496"/>
                    <a:pt x="58860" y="4992"/>
                    <a:pt x="60246" y="4992"/>
                  </a:cubicBezTo>
                  <a:cubicBezTo>
                    <a:pt x="61806" y="4992"/>
                    <a:pt x="63365" y="5629"/>
                    <a:pt x="64513" y="6883"/>
                  </a:cubicBezTo>
                  <a:cubicBezTo>
                    <a:pt x="66748" y="9351"/>
                    <a:pt x="66581" y="13154"/>
                    <a:pt x="64113" y="15422"/>
                  </a:cubicBezTo>
                  <a:cubicBezTo>
                    <a:pt x="62895" y="16531"/>
                    <a:pt x="61362" y="17077"/>
                    <a:pt x="59834" y="17077"/>
                  </a:cubicBezTo>
                  <a:cubicBezTo>
                    <a:pt x="58097" y="17077"/>
                    <a:pt x="56366" y="16373"/>
                    <a:pt x="55106" y="14989"/>
                  </a:cubicBezTo>
                  <a:cubicBezTo>
                    <a:pt x="52638" y="12287"/>
                    <a:pt x="52805" y="8050"/>
                    <a:pt x="55540" y="5549"/>
                  </a:cubicBezTo>
                  <a:cubicBezTo>
                    <a:pt x="56887" y="4327"/>
                    <a:pt x="58580" y="3723"/>
                    <a:pt x="60269" y="3723"/>
                  </a:cubicBezTo>
                  <a:cubicBezTo>
                    <a:pt x="62178" y="3723"/>
                    <a:pt x="64083" y="4494"/>
                    <a:pt x="65480" y="6016"/>
                  </a:cubicBezTo>
                  <a:cubicBezTo>
                    <a:pt x="68216" y="9018"/>
                    <a:pt x="67982" y="13688"/>
                    <a:pt x="64980" y="16456"/>
                  </a:cubicBezTo>
                  <a:cubicBezTo>
                    <a:pt x="63496" y="17800"/>
                    <a:pt x="61632" y="18463"/>
                    <a:pt x="59774" y="18463"/>
                  </a:cubicBezTo>
                  <a:cubicBezTo>
                    <a:pt x="57665" y="18463"/>
                    <a:pt x="55564" y="17608"/>
                    <a:pt x="54039" y="15923"/>
                  </a:cubicBezTo>
                  <a:cubicBezTo>
                    <a:pt x="51003" y="12620"/>
                    <a:pt x="51237" y="7450"/>
                    <a:pt x="54539" y="4414"/>
                  </a:cubicBezTo>
                  <a:cubicBezTo>
                    <a:pt x="56182" y="2913"/>
                    <a:pt x="58250" y="2174"/>
                    <a:pt x="60310" y="2174"/>
                  </a:cubicBezTo>
                  <a:cubicBezTo>
                    <a:pt x="62642" y="2174"/>
                    <a:pt x="64965" y="3122"/>
                    <a:pt x="66648" y="4982"/>
                  </a:cubicBezTo>
                  <a:cubicBezTo>
                    <a:pt x="70017" y="8651"/>
                    <a:pt x="69750" y="14355"/>
                    <a:pt x="66081" y="17691"/>
                  </a:cubicBezTo>
                  <a:cubicBezTo>
                    <a:pt x="64259" y="19355"/>
                    <a:pt x="61965" y="20177"/>
                    <a:pt x="59681" y="20177"/>
                  </a:cubicBezTo>
                  <a:cubicBezTo>
                    <a:pt x="57113" y="20177"/>
                    <a:pt x="54558" y="19138"/>
                    <a:pt x="52705" y="17090"/>
                  </a:cubicBezTo>
                  <a:cubicBezTo>
                    <a:pt x="49002" y="13021"/>
                    <a:pt x="49269" y="6716"/>
                    <a:pt x="53338" y="3013"/>
                  </a:cubicBezTo>
                  <a:cubicBezTo>
                    <a:pt x="55342" y="1198"/>
                    <a:pt x="57860" y="300"/>
                    <a:pt x="60372" y="300"/>
                  </a:cubicBezTo>
                  <a:cubicBezTo>
                    <a:pt x="63212" y="300"/>
                    <a:pt x="66044" y="1448"/>
                    <a:pt x="68116" y="3714"/>
                  </a:cubicBezTo>
                  <a:cubicBezTo>
                    <a:pt x="71418" y="7317"/>
                    <a:pt x="71318" y="13154"/>
                    <a:pt x="67749" y="21560"/>
                  </a:cubicBezTo>
                  <a:cubicBezTo>
                    <a:pt x="63346" y="31968"/>
                    <a:pt x="58509" y="37338"/>
                    <a:pt x="52171" y="42608"/>
                  </a:cubicBezTo>
                  <a:cubicBezTo>
                    <a:pt x="47868" y="46211"/>
                    <a:pt x="41730" y="48813"/>
                    <a:pt x="36059" y="49680"/>
                  </a:cubicBezTo>
                  <a:cubicBezTo>
                    <a:pt x="35259" y="46478"/>
                    <a:pt x="33524" y="43542"/>
                    <a:pt x="31123" y="41308"/>
                  </a:cubicBezTo>
                  <a:cubicBezTo>
                    <a:pt x="31323" y="38872"/>
                    <a:pt x="30522" y="36471"/>
                    <a:pt x="28921" y="34636"/>
                  </a:cubicBezTo>
                  <a:cubicBezTo>
                    <a:pt x="27620" y="33068"/>
                    <a:pt x="25719" y="32101"/>
                    <a:pt x="23684" y="31934"/>
                  </a:cubicBezTo>
                  <a:cubicBezTo>
                    <a:pt x="23184" y="31901"/>
                    <a:pt x="22717" y="31901"/>
                    <a:pt x="22216" y="31901"/>
                  </a:cubicBezTo>
                  <a:cubicBezTo>
                    <a:pt x="21816" y="31834"/>
                    <a:pt x="21382" y="31801"/>
                    <a:pt x="21015" y="31767"/>
                  </a:cubicBezTo>
                  <a:cubicBezTo>
                    <a:pt x="20481" y="31715"/>
                    <a:pt x="19912" y="31673"/>
                    <a:pt x="19331" y="31673"/>
                  </a:cubicBezTo>
                  <a:cubicBezTo>
                    <a:pt x="18423" y="31673"/>
                    <a:pt x="17487" y="31776"/>
                    <a:pt x="16612" y="32101"/>
                  </a:cubicBezTo>
                  <a:cubicBezTo>
                    <a:pt x="16345" y="32201"/>
                    <a:pt x="16078" y="32334"/>
                    <a:pt x="15812" y="32501"/>
                  </a:cubicBezTo>
                  <a:cubicBezTo>
                    <a:pt x="14344" y="32735"/>
                    <a:pt x="12809" y="33068"/>
                    <a:pt x="11208" y="33502"/>
                  </a:cubicBezTo>
                  <a:cubicBezTo>
                    <a:pt x="9107" y="34002"/>
                    <a:pt x="7072" y="34803"/>
                    <a:pt x="5204" y="35904"/>
                  </a:cubicBezTo>
                  <a:cubicBezTo>
                    <a:pt x="3803" y="36771"/>
                    <a:pt x="1902" y="38339"/>
                    <a:pt x="968" y="40740"/>
                  </a:cubicBezTo>
                  <a:cubicBezTo>
                    <a:pt x="0" y="43142"/>
                    <a:pt x="267" y="45811"/>
                    <a:pt x="501" y="48379"/>
                  </a:cubicBezTo>
                  <a:lnTo>
                    <a:pt x="601" y="49180"/>
                  </a:lnTo>
                  <a:cubicBezTo>
                    <a:pt x="601" y="49447"/>
                    <a:pt x="634" y="49714"/>
                    <a:pt x="667" y="49980"/>
                  </a:cubicBezTo>
                  <a:cubicBezTo>
                    <a:pt x="701" y="50414"/>
                    <a:pt x="734" y="50848"/>
                    <a:pt x="768" y="51315"/>
                  </a:cubicBezTo>
                  <a:cubicBezTo>
                    <a:pt x="467" y="53383"/>
                    <a:pt x="734" y="55484"/>
                    <a:pt x="1501" y="57419"/>
                  </a:cubicBezTo>
                  <a:cubicBezTo>
                    <a:pt x="1735" y="58020"/>
                    <a:pt x="2035" y="58553"/>
                    <a:pt x="2402" y="59087"/>
                  </a:cubicBezTo>
                  <a:cubicBezTo>
                    <a:pt x="3603" y="60655"/>
                    <a:pt x="5571" y="61422"/>
                    <a:pt x="7306" y="62056"/>
                  </a:cubicBezTo>
                  <a:cubicBezTo>
                    <a:pt x="11875" y="63657"/>
                    <a:pt x="15678" y="64491"/>
                    <a:pt x="19314" y="64624"/>
                  </a:cubicBezTo>
                  <a:lnTo>
                    <a:pt x="20315" y="64624"/>
                  </a:lnTo>
                  <a:cubicBezTo>
                    <a:pt x="24418" y="64624"/>
                    <a:pt x="28154" y="63690"/>
                    <a:pt x="31189" y="61856"/>
                  </a:cubicBezTo>
                  <a:cubicBezTo>
                    <a:pt x="33524" y="60488"/>
                    <a:pt x="35159" y="58753"/>
                    <a:pt x="35926" y="56819"/>
                  </a:cubicBezTo>
                  <a:cubicBezTo>
                    <a:pt x="36460" y="55251"/>
                    <a:pt x="36660" y="53583"/>
                    <a:pt x="36426" y="51949"/>
                  </a:cubicBezTo>
                  <a:cubicBezTo>
                    <a:pt x="36360" y="51281"/>
                    <a:pt x="36260" y="50614"/>
                    <a:pt x="36093" y="49980"/>
                  </a:cubicBezTo>
                  <a:cubicBezTo>
                    <a:pt x="41830" y="49113"/>
                    <a:pt x="48035" y="46478"/>
                    <a:pt x="52371" y="42875"/>
                  </a:cubicBezTo>
                  <a:cubicBezTo>
                    <a:pt x="58742" y="37572"/>
                    <a:pt x="63579" y="32168"/>
                    <a:pt x="68049" y="21694"/>
                  </a:cubicBezTo>
                  <a:cubicBezTo>
                    <a:pt x="71651" y="13187"/>
                    <a:pt x="71752" y="7250"/>
                    <a:pt x="68349" y="3514"/>
                  </a:cubicBezTo>
                  <a:cubicBezTo>
                    <a:pt x="66229" y="1181"/>
                    <a:pt x="63312" y="0"/>
                    <a:pt x="60389" y="0"/>
                  </a:cubicBezTo>
                  <a:close/>
                </a:path>
              </a:pathLst>
            </a:custGeom>
            <a:solidFill>
              <a:srgbClr val="556F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pic>
        <p:nvPicPr>
          <p:cNvPr id="1026" name="Picture 2" descr="C:\Users\Hemant\Desktop\unknown.png"/>
          <p:cNvPicPr>
            <a:picLocks noChangeAspect="1" noChangeArrowheads="1"/>
          </p:cNvPicPr>
          <p:nvPr/>
        </p:nvPicPr>
        <p:blipFill>
          <a:blip r:embed="rId3"/>
          <a:srcRect/>
          <a:stretch>
            <a:fillRect/>
          </a:stretch>
        </p:blipFill>
        <p:spPr bwMode="auto">
          <a:xfrm>
            <a:off x="4929190" y="1643056"/>
            <a:ext cx="2857520" cy="1714512"/>
          </a:xfrm>
          <a:prstGeom prst="rect">
            <a:avLst/>
          </a:prstGeom>
          <a:noFill/>
        </p:spPr>
      </p:pic>
      <p:sp>
        <p:nvSpPr>
          <p:cNvPr id="2218" name="Google Shape;2218;p60"/>
          <p:cNvSpPr/>
          <p:nvPr/>
        </p:nvSpPr>
        <p:spPr>
          <a:xfrm>
            <a:off x="4818012" y="1550882"/>
            <a:ext cx="3014489" cy="238073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descr="https://cdn.discordapp.com/attachments/726444734905843832/878646348407246908/ui1.png"/>
          <p:cNvPicPr>
            <a:picLocks noChangeAspect="1" noChangeArrowheads="1"/>
          </p:cNvPicPr>
          <p:nvPr/>
        </p:nvPicPr>
        <p:blipFill>
          <a:blip r:embed="rId4"/>
          <a:srcRect/>
          <a:stretch>
            <a:fillRect/>
          </a:stretch>
        </p:blipFill>
        <p:spPr bwMode="auto">
          <a:xfrm>
            <a:off x="7215206" y="2214560"/>
            <a:ext cx="792453" cy="1714512"/>
          </a:xfrm>
          <a:prstGeom prst="rect">
            <a:avLst/>
          </a:prstGeom>
          <a:noFill/>
        </p:spPr>
      </p:pic>
      <p:pic>
        <p:nvPicPr>
          <p:cNvPr id="1028" name="Picture 4" descr="https://cdn.discordapp.com/attachments/726444734905843832/878646348235284520/ui2.png"/>
          <p:cNvPicPr>
            <a:picLocks noChangeAspect="1" noChangeArrowheads="1"/>
          </p:cNvPicPr>
          <p:nvPr/>
        </p:nvPicPr>
        <p:blipFill>
          <a:blip r:embed="rId5"/>
          <a:srcRect/>
          <a:stretch>
            <a:fillRect/>
          </a:stretch>
        </p:blipFill>
        <p:spPr bwMode="auto">
          <a:xfrm>
            <a:off x="4572000" y="2500312"/>
            <a:ext cx="748398" cy="1428760"/>
          </a:xfrm>
          <a:prstGeom prst="rect">
            <a:avLst/>
          </a:prstGeom>
          <a:noFill/>
        </p:spPr>
      </p:pic>
      <p:sp>
        <p:nvSpPr>
          <p:cNvPr id="2219" name="Google Shape;2219;p60"/>
          <p:cNvSpPr txBox="1">
            <a:spLocks noGrp="1"/>
          </p:cNvSpPr>
          <p:nvPr>
            <p:ph type="title"/>
          </p:nvPr>
        </p:nvSpPr>
        <p:spPr>
          <a:xfrm>
            <a:off x="714300" y="2054525"/>
            <a:ext cx="3422400"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linkClick r:id="rId6">
                  <a:extLst>
                    <a:ext uri="{A12FA001-AC4F-418D-AE19-62706E023703}">
                      <ahyp:hlinkClr xmlns:ahyp="http://schemas.microsoft.com/office/drawing/2018/hyperlinkcolor" val="tx"/>
                    </a:ext>
                  </a:extLst>
                </a:hlinkClick>
              </a:rPr>
              <a:t>VISIT OUR WEBSITE!</a:t>
            </a:r>
            <a:endParaRPr dirty="0"/>
          </a:p>
        </p:txBody>
      </p:sp>
      <p:sp>
        <p:nvSpPr>
          <p:cNvPr id="2223" name="Google Shape;2223;p60"/>
          <p:cNvSpPr/>
          <p:nvPr/>
        </p:nvSpPr>
        <p:spPr>
          <a:xfrm>
            <a:off x="4571990" y="2407608"/>
            <a:ext cx="785828" cy="1524487"/>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7143767" y="2119132"/>
            <a:ext cx="928695" cy="1812656"/>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ubtitle 15"/>
          <p:cNvSpPr>
            <a:spLocks noGrp="1"/>
          </p:cNvSpPr>
          <p:nvPr>
            <p:ph type="subTitle" idx="1"/>
          </p:nvPr>
        </p:nvSpPr>
        <p:spPr>
          <a:xfrm>
            <a:off x="285720" y="2857502"/>
            <a:ext cx="2896200" cy="1033500"/>
          </a:xfrm>
        </p:spPr>
        <p:txBody>
          <a:bodyPr/>
          <a:lstStyle/>
          <a:p>
            <a:r>
              <a:rPr lang="en-US" dirty="0">
                <a:solidFill>
                  <a:schemeClr val="bg2">
                    <a:lumMod val="50000"/>
                  </a:schemeClr>
                </a:solidFill>
                <a:latin typeface="Candara" pitchFamily="34" charset="0"/>
              </a:rPr>
              <a:t>        And this is the UI design for the app</a:t>
            </a:r>
          </a:p>
        </p:txBody>
      </p:sp>
    </p:spTree>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363</Words>
  <Application>Microsoft Office PowerPoint</Application>
  <PresentationFormat>On-screen Show (16:9)</PresentationFormat>
  <Paragraphs>22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vt:lpstr>
      <vt:lpstr>Arial</vt:lpstr>
      <vt:lpstr>Alata</vt:lpstr>
      <vt:lpstr>Candara</vt:lpstr>
      <vt:lpstr>Healthcare Center Website by Slidesgo</vt:lpstr>
      <vt:lpstr>PowerPoint Presentation</vt:lpstr>
      <vt:lpstr>PROBLEM</vt:lpstr>
      <vt:lpstr>About Coral</vt:lpstr>
      <vt:lpstr>ABOUT CORAL</vt:lpstr>
      <vt:lpstr>VISION</vt:lpstr>
      <vt:lpstr>Services</vt:lpstr>
      <vt:lpstr>AI Solution</vt:lpstr>
      <vt:lpstr>VISIT OUR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Shaivi</dc:creator>
  <cp:lastModifiedBy>Naman Chandok</cp:lastModifiedBy>
  <cp:revision>48</cp:revision>
  <dcterms:modified xsi:type="dcterms:W3CDTF">2021-08-21T18:09:10Z</dcterms:modified>
</cp:coreProperties>
</file>