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0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688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64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8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7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BCC5-CDC5-4D66-BE95-EFDFA29051E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ackspace.com/how-to/install-mysql-server-on-the-ubuntu-operating-system/" TargetMode="External"/><Relationship Id="rId2" Type="http://schemas.openxmlformats.org/officeDocument/2006/relationships/hyperlink" Target="https://stackoverflow.com/questions/50645402/mysql-syntaxerror-unexpected-identifi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wnloads/mysql/8.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9899-9A0A-4365-80E1-80FCCF91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987" y="411441"/>
            <a:ext cx="9144000" cy="1214632"/>
          </a:xfrm>
        </p:spPr>
        <p:txBody>
          <a:bodyPr/>
          <a:lstStyle/>
          <a:p>
            <a:r>
              <a:rPr lang="en-US" dirty="0"/>
              <a:t>SQL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0172-3B2B-42CD-AFA1-022F9D66A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364" y="2389057"/>
            <a:ext cx="9144000" cy="347900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is DATABASE?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is SQL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is it used for?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are the basics of SQL?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Download Resources: https://github.com/NamanDhameja/Hackerrank_SQL</a:t>
            </a:r>
          </a:p>
        </p:txBody>
      </p:sp>
    </p:spTree>
    <p:extLst>
      <p:ext uri="{BB962C8B-B14F-4D97-AF65-F5344CB8AC3E}">
        <p14:creationId xmlns:p14="http://schemas.microsoft.com/office/powerpoint/2010/main" val="245261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A5E0-6CA6-4982-AB0E-741BDB38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2EBA-0F10-49FE-84C9-2DA87AE9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It is a collection of logically related information about a specific topic. Ex: Student database.</a:t>
            </a:r>
          </a:p>
          <a:p>
            <a:r>
              <a:rPr lang="en-US" sz="2000" b="1" dirty="0"/>
              <a:t>DBMS:</a:t>
            </a:r>
            <a:endParaRPr lang="en-US" sz="2000" dirty="0"/>
          </a:p>
          <a:p>
            <a:r>
              <a:rPr lang="en-US" sz="2000" dirty="0"/>
              <a:t>Database Management System: It is a system which provides storing, modifying, relating as well accessing the data from the database.</a:t>
            </a:r>
          </a:p>
          <a:p>
            <a:r>
              <a:rPr lang="en-US" sz="2000" dirty="0"/>
              <a:t>Rational DBMS: It is a system in which information is stored in tabular form i.e. rows and columns. If the data is stored in multiple tables then it is related by common column.</a:t>
            </a:r>
          </a:p>
          <a:p>
            <a:r>
              <a:rPr lang="en-US" sz="2000" dirty="0"/>
              <a:t>Example: 1.MySQL   2.INGRES  3.ORACLE   4. SYBASE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Removes data duplicity to a large extent.</a:t>
            </a:r>
          </a:p>
          <a:p>
            <a:pPr lvl="1"/>
            <a:r>
              <a:rPr lang="en-US" dirty="0"/>
              <a:t>It removes data inconsistency to a large.</a:t>
            </a:r>
          </a:p>
          <a:p>
            <a:pPr lvl="1"/>
            <a:r>
              <a:rPr lang="en-US" dirty="0"/>
              <a:t>It provides sharing and security.</a:t>
            </a:r>
          </a:p>
          <a:p>
            <a:pPr lvl="1"/>
            <a:r>
              <a:rPr lang="en-US" dirty="0"/>
              <a:t>It provides integrity constraints.</a:t>
            </a:r>
          </a:p>
          <a:p>
            <a:pPr lvl="1"/>
            <a:r>
              <a:rPr lang="en-US" dirty="0"/>
              <a:t>Database must be </a:t>
            </a:r>
            <a:r>
              <a:rPr lang="en-US" dirty="0" err="1"/>
              <a:t>standerised</a:t>
            </a:r>
            <a:r>
              <a:rPr lang="en-US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062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9853-8F2F-4818-A46A-A922361B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66F6-599E-452C-A8BD-1065B64B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 [SQL]</a:t>
            </a:r>
          </a:p>
          <a:p>
            <a:r>
              <a:rPr lang="en-US" dirty="0"/>
              <a:t>It is a language which can create and operate on relational databases. It is case insensitive language.</a:t>
            </a:r>
          </a:p>
          <a:p>
            <a:r>
              <a:rPr lang="en-US" dirty="0"/>
              <a:t>It is free and open source relational database.</a:t>
            </a:r>
          </a:p>
          <a:p>
            <a:r>
              <a:rPr lang="en-US" dirty="0"/>
              <a:t>It is easy to learn and use.</a:t>
            </a:r>
          </a:p>
          <a:p>
            <a:r>
              <a:rPr lang="en-US" dirty="0"/>
              <a:t>SQL is used to communicate with a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9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D8F3-FD24-4056-8840-89DFAC3C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3EF4-4256-48D1-A306-21593AA6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standard language for relational database management systems. SQL statements are used to perform tasks such as update data on a database, or retrieve data from a database. </a:t>
            </a:r>
          </a:p>
          <a:p>
            <a:r>
              <a:rPr lang="en-US" dirty="0"/>
              <a:t>Some common relational database management systems that use SQL are: Oracle, Sybase, Microsoft SQL Server, Access, Ingres, etc. Although most database systems use SQL, most of them also have their own additional proprietary extensions that are usually only used on their system.</a:t>
            </a:r>
          </a:p>
          <a:p>
            <a:r>
              <a:rPr lang="en-US" dirty="0"/>
              <a:t>The standard SQL commands such as "Select", "Insert", "Update", "Delete", "Create", and "Drop" can be used to accomplish almost everything that one needs to do with a database.</a:t>
            </a:r>
          </a:p>
        </p:txBody>
      </p:sp>
    </p:spTree>
    <p:extLst>
      <p:ext uri="{BB962C8B-B14F-4D97-AF65-F5344CB8AC3E}">
        <p14:creationId xmlns:p14="http://schemas.microsoft.com/office/powerpoint/2010/main" val="2632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FB0C-4C72-439F-AE1B-A6A7BCB6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basics of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0886-FA10-4DFA-8A9A-5B384D52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dirty="0"/>
              <a:t>How to display all the databases in your system ?</a:t>
            </a:r>
          </a:p>
          <a:p>
            <a:pPr lvl="1"/>
            <a:r>
              <a:rPr lang="en-US" sz="1600" dirty="0"/>
              <a:t>show databases;</a:t>
            </a:r>
          </a:p>
          <a:p>
            <a:r>
              <a:rPr lang="en-US" sz="1800" dirty="0"/>
              <a:t>How to create a database.</a:t>
            </a:r>
          </a:p>
          <a:p>
            <a:pPr lvl="1"/>
            <a:r>
              <a:rPr lang="en-US" sz="1600" dirty="0"/>
              <a:t>create database </a:t>
            </a:r>
            <a:r>
              <a:rPr lang="en-US" sz="1600" dirty="0" err="1"/>
              <a:t>database_name</a:t>
            </a:r>
            <a:r>
              <a:rPr lang="en-US" sz="1600" dirty="0"/>
              <a:t>;</a:t>
            </a:r>
          </a:p>
          <a:p>
            <a:r>
              <a:rPr lang="en-US" sz="1800" dirty="0"/>
              <a:t>How to open the database ?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/>
              <a:t>database_name</a:t>
            </a:r>
            <a:r>
              <a:rPr lang="en-US" sz="1600" dirty="0"/>
              <a:t>;</a:t>
            </a:r>
          </a:p>
          <a:p>
            <a:r>
              <a:rPr lang="en-US" sz="1800" dirty="0"/>
              <a:t>Display name of all tables in your current database.</a:t>
            </a:r>
          </a:p>
          <a:p>
            <a:pPr lvl="1"/>
            <a:r>
              <a:rPr lang="en-US" sz="1600" dirty="0"/>
              <a:t>Show tables;</a:t>
            </a:r>
          </a:p>
          <a:p>
            <a:r>
              <a:rPr lang="en-US" sz="1800" dirty="0"/>
              <a:t>How to create table ?</a:t>
            </a:r>
          </a:p>
          <a:p>
            <a:pPr lvl="1"/>
            <a:r>
              <a:rPr lang="en-US" sz="1600" dirty="0"/>
              <a:t>Create table </a:t>
            </a:r>
            <a:r>
              <a:rPr lang="en-US" sz="1600" dirty="0" err="1"/>
              <a:t>tablename</a:t>
            </a:r>
            <a:r>
              <a:rPr lang="en-US" sz="1600" dirty="0"/>
              <a:t> (column name datatype(size) constraint, …);</a:t>
            </a:r>
          </a:p>
          <a:p>
            <a:pPr lvl="1"/>
            <a:r>
              <a:rPr lang="en-US" sz="1200" dirty="0" err="1"/>
              <a:t>E.g</a:t>
            </a:r>
            <a:r>
              <a:rPr lang="en-US" sz="1200" dirty="0"/>
              <a:t>: </a:t>
            </a:r>
            <a:r>
              <a:rPr lang="en-US" sz="1100" dirty="0"/>
              <a:t>create table student (</a:t>
            </a:r>
          </a:p>
          <a:p>
            <a:pPr marL="457200" lvl="1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Rollno</a:t>
            </a:r>
            <a:r>
              <a:rPr lang="en-US" sz="1100" dirty="0"/>
              <a:t> int (2) Primary Key,</a:t>
            </a:r>
          </a:p>
          <a:p>
            <a:pPr marL="457200" lvl="1" indent="0">
              <a:buNone/>
            </a:pPr>
            <a:r>
              <a:rPr lang="en-US" sz="1100" dirty="0"/>
              <a:t>	Name varchar(20) NOT NULL,</a:t>
            </a:r>
          </a:p>
          <a:p>
            <a:pPr marL="457200" lvl="1" indent="0">
              <a:buNone/>
            </a:pPr>
            <a:r>
              <a:rPr lang="en-US" sz="1100" dirty="0"/>
              <a:t>	Marks float (4,1)</a:t>
            </a:r>
          </a:p>
          <a:p>
            <a:pPr marL="457200" lvl="1" indent="0">
              <a:buNone/>
            </a:pPr>
            <a:r>
              <a:rPr lang="en-US" sz="1100" dirty="0"/>
              <a:t>	Dob date);</a:t>
            </a:r>
          </a:p>
          <a:p>
            <a:pPr lvl="1"/>
            <a:endParaRPr lang="en-US" sz="1600" dirty="0"/>
          </a:p>
          <a:p>
            <a:pPr lvl="1"/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411093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2B0-09C9-4470-B7D4-F8C6F310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657"/>
          </a:xfrm>
        </p:spPr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D374-EDF0-4C94-9569-E0AFBD8A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8596668" cy="4777105"/>
          </a:xfrm>
        </p:spPr>
        <p:txBody>
          <a:bodyPr/>
          <a:lstStyle/>
          <a:p>
            <a:r>
              <a:rPr lang="en-US" dirty="0"/>
              <a:t>Insert data into table: </a:t>
            </a:r>
            <a:r>
              <a:rPr lang="en-US" sz="1100" dirty="0"/>
              <a:t>INSERT INTO </a:t>
            </a:r>
            <a:r>
              <a:rPr lang="en-US" sz="1100" i="1" dirty="0" err="1"/>
              <a:t>table_name</a:t>
            </a:r>
            <a:r>
              <a:rPr lang="en-US" sz="1100" dirty="0"/>
              <a:t> (</a:t>
            </a:r>
            <a:r>
              <a:rPr lang="en-US" sz="1100" i="1" dirty="0"/>
              <a:t>column1</a:t>
            </a:r>
            <a:r>
              <a:rPr lang="en-US" sz="1100" dirty="0"/>
              <a:t>,</a:t>
            </a:r>
            <a:r>
              <a:rPr lang="en-US" sz="1100" i="1" dirty="0"/>
              <a:t> column2</a:t>
            </a:r>
            <a:r>
              <a:rPr lang="en-US" sz="1100" dirty="0"/>
              <a:t>,</a:t>
            </a:r>
            <a:r>
              <a:rPr lang="en-US" sz="1100" i="1" dirty="0"/>
              <a:t> column3</a:t>
            </a:r>
            <a:r>
              <a:rPr lang="en-US" sz="1100" dirty="0"/>
              <a:t>, ...)</a:t>
            </a:r>
            <a:br>
              <a:rPr lang="en-US" sz="1100" dirty="0"/>
            </a:br>
            <a:r>
              <a:rPr lang="en-US" sz="1100" dirty="0"/>
              <a:t>VALUES (</a:t>
            </a:r>
            <a:r>
              <a:rPr lang="en-US" sz="1100" i="1" dirty="0"/>
              <a:t>value1</a:t>
            </a:r>
            <a:r>
              <a:rPr lang="en-US" sz="1100" dirty="0"/>
              <a:t>,</a:t>
            </a:r>
            <a:r>
              <a:rPr lang="en-US" sz="1100" i="1" dirty="0"/>
              <a:t> value2</a:t>
            </a:r>
            <a:r>
              <a:rPr lang="en-US" sz="1100" dirty="0"/>
              <a:t>,</a:t>
            </a:r>
            <a:r>
              <a:rPr lang="en-US" sz="1100" i="1" dirty="0"/>
              <a:t> value3</a:t>
            </a:r>
            <a:r>
              <a:rPr lang="en-US" sz="1100" dirty="0"/>
              <a:t>, ...); 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/>
              <a:t>INSERT INTO Customers (</a:t>
            </a:r>
            <a:r>
              <a:rPr lang="en-US" sz="1200" dirty="0" err="1"/>
              <a:t>CustomerName</a:t>
            </a:r>
            <a:r>
              <a:rPr lang="en-US" sz="1200" dirty="0"/>
              <a:t>, </a:t>
            </a:r>
            <a:r>
              <a:rPr lang="en-US" sz="1200" dirty="0" err="1"/>
              <a:t>ContactName</a:t>
            </a:r>
            <a:r>
              <a:rPr lang="en-US" sz="1200" dirty="0"/>
              <a:t>, Address, City, </a:t>
            </a:r>
            <a:r>
              <a:rPr lang="en-US" sz="1200" dirty="0" err="1"/>
              <a:t>PostalCode</a:t>
            </a:r>
            <a:r>
              <a:rPr lang="en-US" sz="1200" dirty="0"/>
              <a:t>, Country)</a:t>
            </a:r>
            <a:br>
              <a:rPr lang="en-US" sz="1200" dirty="0"/>
            </a:br>
            <a:r>
              <a:rPr lang="en-US" sz="1200" dirty="0"/>
              <a:t>VALUES ('Cardinal', 'Tom B. </a:t>
            </a:r>
            <a:r>
              <a:rPr lang="en-US" sz="1200" dirty="0" err="1"/>
              <a:t>Erichsen</a:t>
            </a:r>
            <a:r>
              <a:rPr lang="en-US" sz="1200" dirty="0"/>
              <a:t>', 'Skagen 21', 'Stavanger', '4006', 'Norway’);</a:t>
            </a: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command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12615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9076-88D2-4844-A469-5ED52B67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219"/>
          </a:xfrm>
        </p:spPr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E1D2-439A-4298-BD5C-473295B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encounter-”Unexpected Identifier Error”  at the start and you see something like: “MySQL JS” on your screen type- \</a:t>
            </a:r>
            <a:r>
              <a:rPr lang="en-US" dirty="0" err="1"/>
              <a:t>sql</a:t>
            </a:r>
            <a:r>
              <a:rPr lang="en-US" dirty="0"/>
              <a:t>. Or visit  </a:t>
            </a:r>
            <a:r>
              <a:rPr lang="en-US" dirty="0">
                <a:hlinkClick r:id="rId2"/>
              </a:rPr>
              <a:t>https://stackoverflow.com/questions/50645402/mysql-syntaxerror-unexpected-identifier</a:t>
            </a:r>
            <a:endParaRPr lang="en-US" dirty="0"/>
          </a:p>
          <a:p>
            <a:r>
              <a:rPr lang="en-US" dirty="0"/>
              <a:t>Install MySQL in Ubuntu:  </a:t>
            </a:r>
            <a:r>
              <a:rPr lang="en-US" dirty="0">
                <a:hlinkClick r:id="rId3"/>
              </a:rPr>
              <a:t>https://support.rackspace.com/how-to/install-mysql-server-on-the-ubuntu-operating-system/</a:t>
            </a:r>
            <a:endParaRPr lang="en-US" dirty="0"/>
          </a:p>
          <a:p>
            <a:r>
              <a:rPr lang="en-US" dirty="0"/>
              <a:t>Download Windows </a:t>
            </a:r>
            <a:r>
              <a:rPr lang="en-US" dirty="0" err="1"/>
              <a:t>mysql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https://dev.mysql.com/downloads/mysql/8.0.html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29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622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SQL Workshop</vt:lpstr>
      <vt:lpstr>What is DATABASE?</vt:lpstr>
      <vt:lpstr>What is SQL?</vt:lpstr>
      <vt:lpstr>What is it used for ?</vt:lpstr>
      <vt:lpstr>What are the basics of SQL?</vt:lpstr>
      <vt:lpstr>Basic Commands</vt:lpstr>
      <vt:lpstr>FAQs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Workshop</dc:title>
  <dc:creator>Naman Dhameja</dc:creator>
  <cp:lastModifiedBy>Naman Dhameja</cp:lastModifiedBy>
  <cp:revision>18</cp:revision>
  <dcterms:created xsi:type="dcterms:W3CDTF">2020-05-28T15:52:16Z</dcterms:created>
  <dcterms:modified xsi:type="dcterms:W3CDTF">2020-05-29T07:02:30Z</dcterms:modified>
</cp:coreProperties>
</file>