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310" r:id="rId3"/>
    <p:sldId id="313" r:id="rId4"/>
    <p:sldId id="319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1" d="100"/>
          <a:sy n="91" d="100"/>
        </p:scale>
        <p:origin x="322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Bizalytics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RoyalFlush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/>
          <a:lstStyle/>
          <a:p>
            <a:r>
              <a:rPr lang="en-IN" dirty="0"/>
              <a:t>APPROACH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5" y="1268761"/>
            <a:ext cx="931492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Cleaning the file</a:t>
            </a:r>
          </a:p>
          <a:p>
            <a:r>
              <a:rPr lang="en-US" dirty="0"/>
              <a:t>Selecting properties which have city in “</a:t>
            </a:r>
            <a:r>
              <a:rPr lang="en-IN" dirty="0"/>
              <a:t>Melbourne”. Choosing properties having availability of 90 days. </a:t>
            </a:r>
          </a:p>
          <a:p>
            <a:r>
              <a:rPr lang="en-IN" dirty="0"/>
              <a:t>Preparing the model to predict prices of properties</a:t>
            </a:r>
          </a:p>
          <a:p>
            <a:r>
              <a:rPr lang="en-US" dirty="0"/>
              <a:t>Scaling the data</a:t>
            </a:r>
          </a:p>
          <a:p>
            <a:r>
              <a:rPr lang="en-US" dirty="0"/>
              <a:t>Predict the prices of every property</a:t>
            </a:r>
          </a:p>
          <a:p>
            <a:r>
              <a:rPr lang="en-US" dirty="0"/>
              <a:t>Comparing prices and categorize prices to Overpriced, </a:t>
            </a:r>
            <a:r>
              <a:rPr lang="en-US" dirty="0" err="1"/>
              <a:t>Negotialble</a:t>
            </a:r>
            <a:r>
              <a:rPr lang="en-US" dirty="0"/>
              <a:t> and Underpriced.</a:t>
            </a:r>
          </a:p>
          <a:p>
            <a:r>
              <a:rPr lang="en-US" dirty="0"/>
              <a:t>Filtering properties </a:t>
            </a:r>
            <a:r>
              <a:rPr lang="en-US" dirty="0" err="1"/>
              <a:t>w.r.t.</a:t>
            </a:r>
            <a:r>
              <a:rPr lang="en-US" dirty="0"/>
              <a:t> Total reviews 750, prices are negotiable or underpriced and are instantly bookable. </a:t>
            </a:r>
          </a:p>
          <a:p>
            <a:r>
              <a:rPr lang="en-US" dirty="0"/>
              <a:t>Using NLTK, choosing the reviews with max </a:t>
            </a:r>
            <a:r>
              <a:rPr lang="en-IN" dirty="0"/>
              <a:t>positive reviews, and house rules to be least negative.</a:t>
            </a:r>
          </a:p>
          <a:p>
            <a:r>
              <a:rPr lang="en-IN" dirty="0"/>
              <a:t>Using Excel filtering out the best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381001"/>
            <a:ext cx="9144001" cy="671736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0"/>
            <a:ext cx="8694087" cy="4571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CLEANING with Excel</a:t>
            </a:r>
          </a:p>
          <a:p>
            <a:pPr lvl="1"/>
            <a:r>
              <a:rPr lang="en-US" dirty="0"/>
              <a:t>Deleted multiple columns.</a:t>
            </a:r>
          </a:p>
          <a:p>
            <a:pPr lvl="1"/>
            <a:r>
              <a:rPr lang="en-US" dirty="0"/>
              <a:t>Cleaned “</a:t>
            </a:r>
            <a:r>
              <a:rPr lang="en-IN" dirty="0"/>
              <a:t>amenities” column: Removed {}, replaced spaces with underscore and removed the ‘translation missing’ phrase.</a:t>
            </a:r>
          </a:p>
          <a:p>
            <a:pPr lvl="1"/>
            <a:r>
              <a:rPr lang="en-IN" dirty="0"/>
              <a:t>Kept city as “Melbourne” to train the model.</a:t>
            </a:r>
          </a:p>
          <a:p>
            <a:pPr lvl="1"/>
            <a:r>
              <a:rPr lang="en-IN" dirty="0"/>
              <a:t>Cleaned data file: testing.csv</a:t>
            </a:r>
          </a:p>
          <a:p>
            <a:r>
              <a:rPr lang="en-IN" dirty="0"/>
              <a:t>DATA CLEANING with Python</a:t>
            </a:r>
          </a:p>
          <a:p>
            <a:pPr lvl="1"/>
            <a:r>
              <a:rPr lang="en-US" dirty="0"/>
              <a:t>Read the clean file.</a:t>
            </a:r>
          </a:p>
          <a:p>
            <a:pPr lvl="1"/>
            <a:r>
              <a:rPr lang="en-US" dirty="0"/>
              <a:t>    - Created column to count amenities.</a:t>
            </a:r>
          </a:p>
          <a:p>
            <a:pPr lvl="1"/>
            <a:r>
              <a:rPr lang="en-US" dirty="0"/>
              <a:t>    - Filled NA values with "0" in beds, bathrooms.</a:t>
            </a:r>
          </a:p>
          <a:p>
            <a:pPr lvl="1"/>
            <a:r>
              <a:rPr lang="en-US" dirty="0"/>
              <a:t>    - Filled NA values with "None" in columns Summary, Description, </a:t>
            </a:r>
            <a:r>
              <a:rPr lang="en-US" dirty="0" err="1"/>
              <a:t>house_rules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3892" y="778024"/>
            <a:ext cx="3596607" cy="266700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RoyalFlush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964" y="3501008"/>
            <a:ext cx="3581399" cy="1371600"/>
          </a:xfrm>
        </p:spPr>
        <p:txBody>
          <a:bodyPr/>
          <a:lstStyle/>
          <a:p>
            <a:r>
              <a:rPr lang="en-US" dirty="0"/>
              <a:t>1. VV </a:t>
            </a:r>
            <a:r>
              <a:rPr lang="en-US" dirty="0" err="1"/>
              <a:t>Swarat</a:t>
            </a:r>
            <a:endParaRPr lang="en-US" dirty="0"/>
          </a:p>
          <a:p>
            <a:r>
              <a:rPr lang="en-US" dirty="0"/>
              <a:t>2. Palak Bansal</a:t>
            </a:r>
          </a:p>
          <a:p>
            <a:r>
              <a:rPr lang="en-US" dirty="0"/>
              <a:t>3. Naman Dhameja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63</TotalTime>
  <Words>220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Bizalytics</vt:lpstr>
      <vt:lpstr>APPROACH </vt:lpstr>
      <vt:lpstr>Data Cleaning process</vt:lpstr>
      <vt:lpstr>Thank You   RoyalFlush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Bizalytics</dc:title>
  <dc:creator>Naman Dhameja</dc:creator>
  <cp:lastModifiedBy>Naman Dhameja</cp:lastModifiedBy>
  <cp:revision>1</cp:revision>
  <dcterms:created xsi:type="dcterms:W3CDTF">2022-03-12T19:06:02Z</dcterms:created>
  <dcterms:modified xsi:type="dcterms:W3CDTF">2022-03-12T20:09:08Z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