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BE2B-C3FC-4541-B963-56364726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95E45-6C2A-46A4-A9C0-E35C3FA34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4500-23A6-4622-B5E7-9AF9C6D4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B357-89BB-4FAF-851E-C10DFCB4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E7D3-D0DF-4606-8659-2C2807E2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8618-62DA-4598-9A5F-439843F2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0FF6E-DFDB-4394-A120-F58E1744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F36E-21CD-44B8-865C-6DC5494A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851F-1902-4BDE-8B88-ABEF655E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112D-EA76-47AF-94F0-7F91A124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4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44350-00AE-4743-8171-EE9B20FAD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02514-AE3A-4ED2-9D53-EBAE675C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57F6-2130-41E3-8636-62FA4A5A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4A6D-A2DE-417F-8F69-1E49D8A2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CB63C-2215-40C6-A792-00C3B675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BB21-1839-40EB-9445-F2DFAC96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68E8-7163-44CB-8956-EEEA2560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CB95-C212-48F6-A891-7DC7CEB6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79AA-9836-45D9-AF25-DBDC948A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DC0B8-6EDC-4B2B-AA9A-29D1033D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2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A62C-456E-40CB-BE68-2EC629D5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B0F1-3547-4BD6-9A35-338A08EA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10EE-62D8-4119-AB2E-9A0A3066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1B950-468E-4401-AA26-7528BE73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6C07-DAC2-4556-81B5-AA9A8302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B4BF-7C8D-472D-A01F-86B18692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2457-8231-4700-A6AD-CD937A97C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4CF5F-A13C-42C2-8DB4-608EDAE1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3F9D9-6460-4738-B6DF-E53201E3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5994-95E5-4426-BA94-6075BD94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4331-1FFB-4821-B8DF-5697FD52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8DA1-3DE2-45DF-B37C-E2E9CFB1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AF4B7-B61F-4CD0-8C6C-DFF167C4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3B31F-50DE-43DA-9511-6FCADA96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F30B-90DA-4A28-AC28-DEF915F1F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D5212-5223-4CA2-9661-A891B017E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1A13F-8275-48A1-8402-EC45C46B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E719-28E3-4484-A307-2C8945F2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6281F-4B52-4AEA-AED9-0AB7B543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F6DB-EA96-4F44-BCCA-D60BCF0D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A18F5-39FB-4F80-BCEB-A374165B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4FA8A-B65C-47D3-87C6-D9B19551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D3091-3685-4751-AF26-C8CA7566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B904E-1D84-430A-A89B-A899EE7F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FF541-CD18-42E1-B8FC-5401CC5C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3F91-A2D7-49A7-B54C-8C1BC85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B627-DA72-41C9-AD89-8051F84D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F72C-184F-4772-8F2B-E2DDE16B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23F6-7DAD-425D-B885-622486E7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88CE6-A274-4C03-980B-6946C8FC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23C8D-5C2F-4973-8A9A-700368E8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D56BB-78E9-4CA4-88DA-28D97E7C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ABD1-AE67-4F03-9305-2C990969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8C484-61E6-4E9B-97F1-76DBE26CD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86F0-F28B-44A0-BB78-517DDC70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F4E03-BF86-484F-80EE-7E328BA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C6D2-39C8-4289-AFFE-C2B32D2B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DBC58-708B-4014-8300-B35C2721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D4FF0-AA47-450F-9772-726523A8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EFA3F-E133-4B6E-B8CF-60C1AA15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2F0C-8CB8-44B2-839E-C9E699758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3E10-D3B8-445A-8106-8A3C89642349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FEC8-835C-4530-991E-F64C4CE2F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F8CC-8A6F-4C09-82BE-0FA498F40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3575-50C8-4809-BBE5-368530CF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A847-382D-4C53-9873-0EDA5A37E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Operations on Data using</a:t>
            </a:r>
            <a:br>
              <a:rPr lang="en-US" sz="5400"/>
            </a:br>
            <a:r>
              <a:rPr lang="en-US" sz="540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AF87A-80F7-4EA6-B399-54760E27B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sz="3100" dirty="0"/>
              <a:t>Instructor </a:t>
            </a:r>
            <a:r>
              <a:rPr lang="en-US" sz="3100" b="1" dirty="0"/>
              <a:t>Revendranath T</a:t>
            </a:r>
            <a:endParaRPr lang="en-US" sz="2000" b="1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Reference: https://pandas.pydata.org/docs/pandas.pdf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anda eating on the earth">
            <a:extLst>
              <a:ext uri="{FF2B5EF4-FFF2-40B4-BE49-F238E27FC236}">
                <a16:creationId xmlns:a16="http://schemas.microsoft.com/office/drawing/2014/main" id="{4DAEF77C-4234-4107-B194-E3337E827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91" r="1969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2347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88225-4058-4FE3-987C-068984A9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Why Pandas Library?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4E3C-39CF-472B-B4BC-4B2AE1FE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30" y="2263062"/>
            <a:ext cx="9880893" cy="395961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be the fundamental high-level building block for doing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practical, real-world data analysis in Python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fast, flexible, and expressive data structures designed to make working with “relational” or “labeled” data both easy and intuitive.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with tabular data, such as data stored in spreadsheets or databases.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to explore, clean, and process your data. 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integration with many file formats or data sources out of the box (csv, excel,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json, parquet,...).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plots data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149888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2DDAD-66CE-47A3-B2C6-9AF4E0D4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in Pandas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B1B6-1C20-459F-90AC-283AA9C9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Tabular data with heterogeneously-typed columns, as in an SQL table or Excel spreadsheet</a:t>
            </a:r>
          </a:p>
          <a:p>
            <a:pPr lvl="1"/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Tabular date or a data table is called a </a:t>
            </a:r>
            <a:r>
              <a:rPr lang="en-US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Ordered and unordered (not necessarily fixed-frequency) time series data.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Arbitrary matrix data (homogeneously typed or heterogeneous) with row and column labels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other form of observational / statistical data sets. The data need not be labeled at all to be placed into a pandas data structure </a:t>
            </a:r>
          </a:p>
          <a:p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data sources by function with the prefix read_*.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or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data sources using 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to_* methods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1267-5033-495B-81FA-80D945D9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Structures in Pandas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A3CC85-0BA1-44E0-910D-A89C6955E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27840"/>
              </p:ext>
            </p:extLst>
          </p:nvPr>
        </p:nvGraphicFramePr>
        <p:xfrm>
          <a:off x="643467" y="2128079"/>
          <a:ext cx="10905067" cy="348849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43402">
                  <a:extLst>
                    <a:ext uri="{9D8B030D-6E8A-4147-A177-3AD203B41FA5}">
                      <a16:colId xmlns:a16="http://schemas.microsoft.com/office/drawing/2014/main" val="2286792882"/>
                    </a:ext>
                  </a:extLst>
                </a:gridCol>
                <a:gridCol w="2067192">
                  <a:extLst>
                    <a:ext uri="{9D8B030D-6E8A-4147-A177-3AD203B41FA5}">
                      <a16:colId xmlns:a16="http://schemas.microsoft.com/office/drawing/2014/main" val="3561442141"/>
                    </a:ext>
                  </a:extLst>
                </a:gridCol>
                <a:gridCol w="6294473">
                  <a:extLst>
                    <a:ext uri="{9D8B030D-6E8A-4147-A177-3AD203B41FA5}">
                      <a16:colId xmlns:a16="http://schemas.microsoft.com/office/drawing/2014/main" val="1732519390"/>
                    </a:ext>
                  </a:extLst>
                </a:gridCol>
              </a:tblGrid>
              <a:tr h="998723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Dimensions</a:t>
                      </a:r>
                      <a:endParaRPr lang="en-US" sz="3200" b="1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210998" marB="2109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endParaRPr lang="en-US" sz="3200" b="1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210998" marB="2109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3200" b="1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210998" marB="2109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90225"/>
                  </a:ext>
                </a:extLst>
              </a:tr>
              <a:tr h="822892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Series</a:t>
                      </a:r>
                      <a:endParaRPr lang="en-US" sz="28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1D labeled homogeneously-typed array</a:t>
                      </a:r>
                      <a:endParaRPr lang="en-US" sz="28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901237"/>
                  </a:ext>
                </a:extLst>
              </a:tr>
              <a:tr h="1666883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cap="none" spc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DataFrame</a:t>
                      </a:r>
                      <a:endParaRPr lang="en-US" sz="28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General 2D labeled, size-mutable tabular structure with potentially</a:t>
                      </a:r>
                      <a:br>
                        <a:rPr lang="en-US" sz="28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b="0" kern="1200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heterogeneously-typed column</a:t>
                      </a:r>
                      <a:endParaRPr lang="en-US" sz="28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7698" marR="105499" marT="105499" marB="210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42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8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Operations on Data using Pandas</vt:lpstr>
      <vt:lpstr>Why Pandas Library?</vt:lpstr>
      <vt:lpstr>Data in Pandas</vt:lpstr>
      <vt:lpstr>Data Structures in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Data using Pandas</dc:title>
  <dc:creator>Revendranath Tirumalsety</dc:creator>
  <cp:lastModifiedBy>Revendranath Tirumalsety</cp:lastModifiedBy>
  <cp:revision>11</cp:revision>
  <dcterms:created xsi:type="dcterms:W3CDTF">2021-11-23T06:02:20Z</dcterms:created>
  <dcterms:modified xsi:type="dcterms:W3CDTF">2021-11-23T08:21:12Z</dcterms:modified>
</cp:coreProperties>
</file>