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64" r:id="rId3"/>
    <p:sldId id="257" r:id="rId4"/>
    <p:sldId id="262" r:id="rId5"/>
    <p:sldId id="258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A39F2-88A2-42D8-AF05-2FDE03F498D7}" type="doc">
      <dgm:prSet loTypeId="urn:microsoft.com/office/officeart/2005/8/layout/hierarchy2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D24C838-AF34-4E54-88E4-4A52CF7C96FC}">
      <dgm:prSet phldrT="[Text]" custT="1"/>
      <dgm:spPr/>
      <dgm:t>
        <a:bodyPr/>
        <a:lstStyle/>
        <a:p>
          <a:r>
            <a:rPr lang="en-IN" sz="1800"/>
            <a:t>MENTAL HEALTH MATTERS (1</a:t>
          </a:r>
          <a:r>
            <a:rPr lang="en-IN" sz="1800" baseline="30000"/>
            <a:t>st</a:t>
          </a:r>
          <a:r>
            <a:rPr lang="en-IN" sz="1800"/>
            <a:t> Page</a:t>
          </a:r>
          <a:r>
            <a:rPr lang="en-IN" sz="1400"/>
            <a:t>)</a:t>
          </a:r>
          <a:endParaRPr lang="en-IN" sz="1400" dirty="0"/>
        </a:p>
      </dgm:t>
    </dgm:pt>
    <dgm:pt modelId="{BDE4168A-5A63-4645-9EA9-1D62ABE05571}" type="parTrans" cxnId="{22973BE2-313F-443F-B457-2C04E479AF34}">
      <dgm:prSet/>
      <dgm:spPr/>
      <dgm:t>
        <a:bodyPr/>
        <a:lstStyle/>
        <a:p>
          <a:endParaRPr lang="en-IN"/>
        </a:p>
      </dgm:t>
    </dgm:pt>
    <dgm:pt modelId="{34A7E13D-1DF3-481E-82DF-276BDE252FBF}" type="sibTrans" cxnId="{22973BE2-313F-443F-B457-2C04E479AF34}">
      <dgm:prSet/>
      <dgm:spPr/>
      <dgm:t>
        <a:bodyPr/>
        <a:lstStyle/>
        <a:p>
          <a:endParaRPr lang="en-IN"/>
        </a:p>
      </dgm:t>
    </dgm:pt>
    <dgm:pt modelId="{E4ACE46C-532E-478F-99C5-E22951AABAEB}">
      <dgm:prSet phldrT="[Text]" custT="1"/>
      <dgm:spPr/>
      <dgm:t>
        <a:bodyPr/>
        <a:lstStyle/>
        <a:p>
          <a:r>
            <a:rPr lang="en-IN" sz="1800"/>
            <a:t>DYSLEXIA</a:t>
          </a:r>
          <a:endParaRPr lang="en-IN" sz="1800" dirty="0"/>
        </a:p>
      </dgm:t>
    </dgm:pt>
    <dgm:pt modelId="{51DC5C89-09B8-40A7-8D62-D4B56AEA77E3}" type="parTrans" cxnId="{8E6E0109-5D4E-4060-BCC4-A61D49E2E9A2}">
      <dgm:prSet/>
      <dgm:spPr/>
      <dgm:t>
        <a:bodyPr/>
        <a:lstStyle/>
        <a:p>
          <a:endParaRPr lang="en-IN"/>
        </a:p>
      </dgm:t>
    </dgm:pt>
    <dgm:pt modelId="{8F756C22-02F4-4DB8-9EFE-83753003D758}" type="sibTrans" cxnId="{8E6E0109-5D4E-4060-BCC4-A61D49E2E9A2}">
      <dgm:prSet/>
      <dgm:spPr/>
      <dgm:t>
        <a:bodyPr/>
        <a:lstStyle/>
        <a:p>
          <a:endParaRPr lang="en-IN"/>
        </a:p>
      </dgm:t>
    </dgm:pt>
    <dgm:pt modelId="{84001285-F0F6-410D-AE2A-1A875D054E2C}">
      <dgm:prSet phldrT="[Text]"/>
      <dgm:spPr/>
      <dgm:t>
        <a:bodyPr/>
        <a:lstStyle/>
        <a:p>
          <a:r>
            <a:rPr lang="en-IN" dirty="0"/>
            <a:t>ACHEIVER’S SECTION</a:t>
          </a:r>
        </a:p>
      </dgm:t>
    </dgm:pt>
    <dgm:pt modelId="{83A67DA9-28EC-4149-BB56-805A79390ED0}" type="parTrans" cxnId="{FA1BFD55-377B-419F-A778-984B26EA4E4E}">
      <dgm:prSet/>
      <dgm:spPr/>
      <dgm:t>
        <a:bodyPr/>
        <a:lstStyle/>
        <a:p>
          <a:endParaRPr lang="en-IN"/>
        </a:p>
      </dgm:t>
    </dgm:pt>
    <dgm:pt modelId="{C2300EE0-E356-4690-A693-FF931D583FFD}" type="sibTrans" cxnId="{FA1BFD55-377B-419F-A778-984B26EA4E4E}">
      <dgm:prSet/>
      <dgm:spPr/>
      <dgm:t>
        <a:bodyPr/>
        <a:lstStyle/>
        <a:p>
          <a:endParaRPr lang="en-IN"/>
        </a:p>
      </dgm:t>
    </dgm:pt>
    <dgm:pt modelId="{49FABBB1-AD58-4F1F-9BB6-4E3EAC1CA527}">
      <dgm:prSet phldrT="[Text]"/>
      <dgm:spPr/>
      <dgm:t>
        <a:bodyPr/>
        <a:lstStyle/>
        <a:p>
          <a:r>
            <a:rPr lang="en-IN" dirty="0"/>
            <a:t>SYMPTOMS</a:t>
          </a:r>
        </a:p>
      </dgm:t>
    </dgm:pt>
    <dgm:pt modelId="{FD531445-329C-4D3C-8269-D4CF32D1FEF8}" type="parTrans" cxnId="{5CAAB7CC-B7FC-4AEE-AEE7-F185B8307BE3}">
      <dgm:prSet/>
      <dgm:spPr/>
      <dgm:t>
        <a:bodyPr/>
        <a:lstStyle/>
        <a:p>
          <a:endParaRPr lang="en-IN"/>
        </a:p>
      </dgm:t>
    </dgm:pt>
    <dgm:pt modelId="{514B812D-EC41-4FFE-9205-94B3324CFDEC}" type="sibTrans" cxnId="{5CAAB7CC-B7FC-4AEE-AEE7-F185B8307BE3}">
      <dgm:prSet/>
      <dgm:spPr/>
      <dgm:t>
        <a:bodyPr/>
        <a:lstStyle/>
        <a:p>
          <a:endParaRPr lang="en-IN"/>
        </a:p>
      </dgm:t>
    </dgm:pt>
    <dgm:pt modelId="{1BF26CC5-2DDB-4882-9273-7FA6D8229F02}">
      <dgm:prSet phldrT="[Text]" custT="1"/>
      <dgm:spPr/>
      <dgm:t>
        <a:bodyPr/>
        <a:lstStyle/>
        <a:p>
          <a:r>
            <a:rPr lang="en-IN" sz="1800"/>
            <a:t>ALZHEIMER</a:t>
          </a:r>
          <a:endParaRPr lang="en-IN" sz="1800" dirty="0"/>
        </a:p>
      </dgm:t>
    </dgm:pt>
    <dgm:pt modelId="{74028965-3152-4FE1-B4EB-9E7DD8AF34FC}" type="parTrans" cxnId="{443A0303-C8EA-4FE5-8E23-C10F44C11DAE}">
      <dgm:prSet/>
      <dgm:spPr/>
      <dgm:t>
        <a:bodyPr/>
        <a:lstStyle/>
        <a:p>
          <a:endParaRPr lang="en-IN"/>
        </a:p>
      </dgm:t>
    </dgm:pt>
    <dgm:pt modelId="{E88B3CA5-3E50-4D2C-AB09-081854CED08E}" type="sibTrans" cxnId="{443A0303-C8EA-4FE5-8E23-C10F44C11DAE}">
      <dgm:prSet/>
      <dgm:spPr/>
      <dgm:t>
        <a:bodyPr/>
        <a:lstStyle/>
        <a:p>
          <a:endParaRPr lang="en-IN"/>
        </a:p>
      </dgm:t>
    </dgm:pt>
    <dgm:pt modelId="{F3A36CA0-7EB1-495D-9291-D17ACED000FE}">
      <dgm:prSet phldrT="[Text]"/>
      <dgm:spPr/>
      <dgm:t>
        <a:bodyPr/>
        <a:lstStyle/>
        <a:p>
          <a:r>
            <a:rPr lang="en-IN" dirty="0"/>
            <a:t>STRESS MANAGEMENT</a:t>
          </a:r>
        </a:p>
      </dgm:t>
    </dgm:pt>
    <dgm:pt modelId="{66DB3914-A5E0-44B8-B8F6-6FC4BBB7805F}" type="parTrans" cxnId="{4215D7D4-CA4B-437A-880C-B803FB09E94D}">
      <dgm:prSet/>
      <dgm:spPr/>
      <dgm:t>
        <a:bodyPr/>
        <a:lstStyle/>
        <a:p>
          <a:endParaRPr lang="en-IN"/>
        </a:p>
      </dgm:t>
    </dgm:pt>
    <dgm:pt modelId="{FEF6FFA8-BA6E-486B-B6CC-02045E5C6FA0}" type="sibTrans" cxnId="{4215D7D4-CA4B-437A-880C-B803FB09E94D}">
      <dgm:prSet/>
      <dgm:spPr/>
      <dgm:t>
        <a:bodyPr/>
        <a:lstStyle/>
        <a:p>
          <a:endParaRPr lang="en-IN"/>
        </a:p>
      </dgm:t>
    </dgm:pt>
    <dgm:pt modelId="{375E5611-6397-4115-958B-345A895CA3CC}">
      <dgm:prSet phldrT="[Text]"/>
      <dgm:spPr/>
      <dgm:t>
        <a:bodyPr/>
        <a:lstStyle/>
        <a:p>
          <a:r>
            <a:rPr lang="en-IN"/>
            <a:t>PLUS POINTS</a:t>
          </a:r>
          <a:endParaRPr lang="en-IN" dirty="0"/>
        </a:p>
      </dgm:t>
    </dgm:pt>
    <dgm:pt modelId="{2BD87522-FA6E-4E8F-824F-A65B9584D6F0}" type="parTrans" cxnId="{3941D55D-D09B-4237-A77D-07D4E18B9547}">
      <dgm:prSet/>
      <dgm:spPr/>
      <dgm:t>
        <a:bodyPr/>
        <a:lstStyle/>
        <a:p>
          <a:endParaRPr lang="en-IN"/>
        </a:p>
      </dgm:t>
    </dgm:pt>
    <dgm:pt modelId="{F0EAE828-DD2C-49CE-9604-93D7EF4FAE85}" type="sibTrans" cxnId="{3941D55D-D09B-4237-A77D-07D4E18B9547}">
      <dgm:prSet/>
      <dgm:spPr/>
      <dgm:t>
        <a:bodyPr/>
        <a:lstStyle/>
        <a:p>
          <a:endParaRPr lang="en-IN"/>
        </a:p>
      </dgm:t>
    </dgm:pt>
    <dgm:pt modelId="{D9166823-2289-482F-8459-C08DCA8DE6CC}">
      <dgm:prSet phldrT="[Text]"/>
      <dgm:spPr/>
      <dgm:t>
        <a:bodyPr/>
        <a:lstStyle/>
        <a:p>
          <a:r>
            <a:rPr lang="en-IN"/>
            <a:t>SYMPTOMS</a:t>
          </a:r>
          <a:endParaRPr lang="en-IN" dirty="0"/>
        </a:p>
      </dgm:t>
    </dgm:pt>
    <dgm:pt modelId="{F3978351-21F9-4CCD-8D0A-8777FC91F2F2}" type="parTrans" cxnId="{7F764A58-D7C0-4A7F-8685-259011A4FE05}">
      <dgm:prSet/>
      <dgm:spPr/>
      <dgm:t>
        <a:bodyPr/>
        <a:lstStyle/>
        <a:p>
          <a:endParaRPr lang="en-IN"/>
        </a:p>
      </dgm:t>
    </dgm:pt>
    <dgm:pt modelId="{8B504AE6-F06C-4465-B47B-3CEB50349EE7}" type="sibTrans" cxnId="{7F764A58-D7C0-4A7F-8685-259011A4FE05}">
      <dgm:prSet/>
      <dgm:spPr/>
      <dgm:t>
        <a:bodyPr/>
        <a:lstStyle/>
        <a:p>
          <a:endParaRPr lang="en-IN"/>
        </a:p>
      </dgm:t>
    </dgm:pt>
    <dgm:pt modelId="{4B377ADA-5E1B-43C3-8BFA-DCD2FC008B79}">
      <dgm:prSet phldrT="[Text]"/>
      <dgm:spPr/>
      <dgm:t>
        <a:bodyPr/>
        <a:lstStyle/>
        <a:p>
          <a:r>
            <a:rPr lang="en-IN"/>
            <a:t>PREVENTIVE MEASURES</a:t>
          </a:r>
          <a:endParaRPr lang="en-IN" dirty="0"/>
        </a:p>
      </dgm:t>
    </dgm:pt>
    <dgm:pt modelId="{58B2DFC8-3B7B-416B-8A7E-D79AB58AD429}" type="parTrans" cxnId="{2FC2C48A-14F2-4659-BF4B-8CF5F69D811F}">
      <dgm:prSet/>
      <dgm:spPr/>
      <dgm:t>
        <a:bodyPr/>
        <a:lstStyle/>
        <a:p>
          <a:endParaRPr lang="en-IN"/>
        </a:p>
      </dgm:t>
    </dgm:pt>
    <dgm:pt modelId="{A6C40CC8-D6A6-4026-B350-46D6D73FB1A8}" type="sibTrans" cxnId="{2FC2C48A-14F2-4659-BF4B-8CF5F69D811F}">
      <dgm:prSet/>
      <dgm:spPr/>
      <dgm:t>
        <a:bodyPr/>
        <a:lstStyle/>
        <a:p>
          <a:endParaRPr lang="en-IN"/>
        </a:p>
      </dgm:t>
    </dgm:pt>
    <dgm:pt modelId="{D9D1191E-D321-4E1B-AD66-159A7E9F903A}" type="pres">
      <dgm:prSet presAssocID="{EDEA39F2-88A2-42D8-AF05-2FDE03F498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246B09-6C2C-409D-8CD1-8A8F358E0713}" type="pres">
      <dgm:prSet presAssocID="{7D24C838-AF34-4E54-88E4-4A52CF7C96FC}" presName="root1" presStyleCnt="0"/>
      <dgm:spPr/>
    </dgm:pt>
    <dgm:pt modelId="{35A38CA3-2739-4C48-A39A-4262BAE2828C}" type="pres">
      <dgm:prSet presAssocID="{7D24C838-AF34-4E54-88E4-4A52CF7C96FC}" presName="LevelOneTextNode" presStyleLbl="node0" presStyleIdx="0" presStyleCnt="1" custScaleX="225137" custScaleY="168358" custLinFactX="-53455" custLinFactNeighborX="-100000" custLinFactNeighborY="-11272">
        <dgm:presLayoutVars>
          <dgm:chPref val="3"/>
        </dgm:presLayoutVars>
      </dgm:prSet>
      <dgm:spPr/>
    </dgm:pt>
    <dgm:pt modelId="{D23B8227-EE63-4BBC-A3A7-A019855465F8}" type="pres">
      <dgm:prSet presAssocID="{7D24C838-AF34-4E54-88E4-4A52CF7C96FC}" presName="level2hierChild" presStyleCnt="0"/>
      <dgm:spPr/>
    </dgm:pt>
    <dgm:pt modelId="{F5E6189D-A9F0-4855-8401-5DEF6A01D4A4}" type="pres">
      <dgm:prSet presAssocID="{51DC5C89-09B8-40A7-8D62-D4B56AEA77E3}" presName="conn2-1" presStyleLbl="parChTrans1D2" presStyleIdx="0" presStyleCnt="2"/>
      <dgm:spPr/>
    </dgm:pt>
    <dgm:pt modelId="{2A6F4174-01DF-4D9F-B1ED-E1702BB41B45}" type="pres">
      <dgm:prSet presAssocID="{51DC5C89-09B8-40A7-8D62-D4B56AEA77E3}" presName="connTx" presStyleLbl="parChTrans1D2" presStyleIdx="0" presStyleCnt="2"/>
      <dgm:spPr/>
    </dgm:pt>
    <dgm:pt modelId="{8BB9D020-C6BA-4B39-87B5-29ECF5455924}" type="pres">
      <dgm:prSet presAssocID="{E4ACE46C-532E-478F-99C5-E22951AABAEB}" presName="root2" presStyleCnt="0"/>
      <dgm:spPr/>
    </dgm:pt>
    <dgm:pt modelId="{35A9D7BD-2EB5-4DF5-B2A1-261E24CBF0FF}" type="pres">
      <dgm:prSet presAssocID="{E4ACE46C-532E-478F-99C5-E22951AABAEB}" presName="LevelTwoTextNode" presStyleLbl="node2" presStyleIdx="0" presStyleCnt="2" custScaleY="141034" custLinFactNeighborX="-43402" custLinFactNeighborY="6510">
        <dgm:presLayoutVars>
          <dgm:chPref val="3"/>
        </dgm:presLayoutVars>
      </dgm:prSet>
      <dgm:spPr/>
    </dgm:pt>
    <dgm:pt modelId="{87D66A9A-6B02-4E18-85E0-A8F3BFA84A99}" type="pres">
      <dgm:prSet presAssocID="{E4ACE46C-532E-478F-99C5-E22951AABAEB}" presName="level3hierChild" presStyleCnt="0"/>
      <dgm:spPr/>
    </dgm:pt>
    <dgm:pt modelId="{6477BA35-8613-458D-897E-22A32BE6B8AC}" type="pres">
      <dgm:prSet presAssocID="{83A67DA9-28EC-4149-BB56-805A79390ED0}" presName="conn2-1" presStyleLbl="parChTrans1D3" presStyleIdx="0" presStyleCnt="6"/>
      <dgm:spPr/>
    </dgm:pt>
    <dgm:pt modelId="{D58B47A3-9044-425B-8BB9-6180664D06F3}" type="pres">
      <dgm:prSet presAssocID="{83A67DA9-28EC-4149-BB56-805A79390ED0}" presName="connTx" presStyleLbl="parChTrans1D3" presStyleIdx="0" presStyleCnt="6"/>
      <dgm:spPr/>
    </dgm:pt>
    <dgm:pt modelId="{F44622FC-391E-4DE8-8F10-9ACC30E26469}" type="pres">
      <dgm:prSet presAssocID="{84001285-F0F6-410D-AE2A-1A875D054E2C}" presName="root2" presStyleCnt="0"/>
      <dgm:spPr/>
    </dgm:pt>
    <dgm:pt modelId="{8AF7579A-DA53-477D-AF0C-8B38887D567B}" type="pres">
      <dgm:prSet presAssocID="{84001285-F0F6-410D-AE2A-1A875D054E2C}" presName="LevelTwoTextNode" presStyleLbl="node3" presStyleIdx="0" presStyleCnt="6" custLinFactNeighborX="99824" custLinFactNeighborY="15191">
        <dgm:presLayoutVars>
          <dgm:chPref val="3"/>
        </dgm:presLayoutVars>
      </dgm:prSet>
      <dgm:spPr/>
    </dgm:pt>
    <dgm:pt modelId="{D1FCE4D0-EC8C-424B-917A-AE22F694CA82}" type="pres">
      <dgm:prSet presAssocID="{84001285-F0F6-410D-AE2A-1A875D054E2C}" presName="level3hierChild" presStyleCnt="0"/>
      <dgm:spPr/>
    </dgm:pt>
    <dgm:pt modelId="{AEFB835C-A375-4064-8D99-AD86599A93BE}" type="pres">
      <dgm:prSet presAssocID="{FD531445-329C-4D3C-8269-D4CF32D1FEF8}" presName="conn2-1" presStyleLbl="parChTrans1D3" presStyleIdx="1" presStyleCnt="6"/>
      <dgm:spPr/>
    </dgm:pt>
    <dgm:pt modelId="{AC0540DF-E86F-4FA5-BB87-BAB0E1DE8BAD}" type="pres">
      <dgm:prSet presAssocID="{FD531445-329C-4D3C-8269-D4CF32D1FEF8}" presName="connTx" presStyleLbl="parChTrans1D3" presStyleIdx="1" presStyleCnt="6"/>
      <dgm:spPr/>
    </dgm:pt>
    <dgm:pt modelId="{F8CB0AFD-7F26-4195-AED1-C3E81AF306E2}" type="pres">
      <dgm:prSet presAssocID="{49FABBB1-AD58-4F1F-9BB6-4E3EAC1CA527}" presName="root2" presStyleCnt="0"/>
      <dgm:spPr/>
    </dgm:pt>
    <dgm:pt modelId="{778093C1-49C7-4A06-A99A-66B42D02106D}" type="pres">
      <dgm:prSet presAssocID="{49FABBB1-AD58-4F1F-9BB6-4E3EAC1CA527}" presName="LevelTwoTextNode" presStyleLbl="node3" presStyleIdx="1" presStyleCnt="6">
        <dgm:presLayoutVars>
          <dgm:chPref val="3"/>
        </dgm:presLayoutVars>
      </dgm:prSet>
      <dgm:spPr/>
    </dgm:pt>
    <dgm:pt modelId="{A6465AFD-C98D-4205-A673-86949AE6CE87}" type="pres">
      <dgm:prSet presAssocID="{49FABBB1-AD58-4F1F-9BB6-4E3EAC1CA527}" presName="level3hierChild" presStyleCnt="0"/>
      <dgm:spPr/>
    </dgm:pt>
    <dgm:pt modelId="{2CC8B2A2-57EB-4A15-872B-5F954147CCC7}" type="pres">
      <dgm:prSet presAssocID="{2BD87522-FA6E-4E8F-824F-A65B9584D6F0}" presName="conn2-1" presStyleLbl="parChTrans1D3" presStyleIdx="2" presStyleCnt="6"/>
      <dgm:spPr/>
    </dgm:pt>
    <dgm:pt modelId="{20EE626D-5420-4F48-ABAF-A5302522ED5B}" type="pres">
      <dgm:prSet presAssocID="{2BD87522-FA6E-4E8F-824F-A65B9584D6F0}" presName="connTx" presStyleLbl="parChTrans1D3" presStyleIdx="2" presStyleCnt="6"/>
      <dgm:spPr/>
    </dgm:pt>
    <dgm:pt modelId="{D1ACC14D-1082-46C3-91F9-1E9855B92BDD}" type="pres">
      <dgm:prSet presAssocID="{375E5611-6397-4115-958B-345A895CA3CC}" presName="root2" presStyleCnt="0"/>
      <dgm:spPr/>
    </dgm:pt>
    <dgm:pt modelId="{9A42459C-CBDA-41EF-8511-C6DABEF05CA8}" type="pres">
      <dgm:prSet presAssocID="{375E5611-6397-4115-958B-345A895CA3CC}" presName="LevelTwoTextNode" presStyleLbl="node3" presStyleIdx="2" presStyleCnt="6" custLinFactX="7419" custLinFactNeighborX="100000" custLinFactNeighborY="-3772">
        <dgm:presLayoutVars>
          <dgm:chPref val="3"/>
        </dgm:presLayoutVars>
      </dgm:prSet>
      <dgm:spPr/>
    </dgm:pt>
    <dgm:pt modelId="{70D2804B-B3C9-4583-8636-A88645088325}" type="pres">
      <dgm:prSet presAssocID="{375E5611-6397-4115-958B-345A895CA3CC}" presName="level3hierChild" presStyleCnt="0"/>
      <dgm:spPr/>
    </dgm:pt>
    <dgm:pt modelId="{6D4326F3-C059-453D-999D-BE97D43A43B5}" type="pres">
      <dgm:prSet presAssocID="{74028965-3152-4FE1-B4EB-9E7DD8AF34FC}" presName="conn2-1" presStyleLbl="parChTrans1D2" presStyleIdx="1" presStyleCnt="2"/>
      <dgm:spPr/>
    </dgm:pt>
    <dgm:pt modelId="{79B888CE-C415-410B-B153-0FC142A96944}" type="pres">
      <dgm:prSet presAssocID="{74028965-3152-4FE1-B4EB-9E7DD8AF34FC}" presName="connTx" presStyleLbl="parChTrans1D2" presStyleIdx="1" presStyleCnt="2"/>
      <dgm:spPr/>
    </dgm:pt>
    <dgm:pt modelId="{56CC7A8E-8C6B-4825-8DF3-A5A78BC0540E}" type="pres">
      <dgm:prSet presAssocID="{1BF26CC5-2DDB-4882-9273-7FA6D8229F02}" presName="root2" presStyleCnt="0"/>
      <dgm:spPr/>
    </dgm:pt>
    <dgm:pt modelId="{F36ED2B8-2678-4D04-93B6-FDB002FCECB1}" type="pres">
      <dgm:prSet presAssocID="{1BF26CC5-2DDB-4882-9273-7FA6D8229F02}" presName="LevelTwoTextNode" presStyleLbl="node2" presStyleIdx="1" presStyleCnt="2" custScaleY="149127" custLinFactNeighborX="-41539" custLinFactNeighborY="14941">
        <dgm:presLayoutVars>
          <dgm:chPref val="3"/>
        </dgm:presLayoutVars>
      </dgm:prSet>
      <dgm:spPr/>
    </dgm:pt>
    <dgm:pt modelId="{DC1FFE0C-22CB-4795-A315-FEEE281103A9}" type="pres">
      <dgm:prSet presAssocID="{1BF26CC5-2DDB-4882-9273-7FA6D8229F02}" presName="level3hierChild" presStyleCnt="0"/>
      <dgm:spPr/>
    </dgm:pt>
    <dgm:pt modelId="{65D283A9-4597-4AEB-99D8-F2B239CBE767}" type="pres">
      <dgm:prSet presAssocID="{66DB3914-A5E0-44B8-B8F6-6FC4BBB7805F}" presName="conn2-1" presStyleLbl="parChTrans1D3" presStyleIdx="3" presStyleCnt="6"/>
      <dgm:spPr/>
    </dgm:pt>
    <dgm:pt modelId="{6AFC5D7E-41CD-496A-9BC4-073CBFFC5059}" type="pres">
      <dgm:prSet presAssocID="{66DB3914-A5E0-44B8-B8F6-6FC4BBB7805F}" presName="connTx" presStyleLbl="parChTrans1D3" presStyleIdx="3" presStyleCnt="6"/>
      <dgm:spPr/>
    </dgm:pt>
    <dgm:pt modelId="{CD86CF4F-1AA1-49D9-8A87-2BD9BD117F7F}" type="pres">
      <dgm:prSet presAssocID="{F3A36CA0-7EB1-495D-9291-D17ACED000FE}" presName="root2" presStyleCnt="0"/>
      <dgm:spPr/>
    </dgm:pt>
    <dgm:pt modelId="{8D7D162E-C7DC-405F-B242-CACCCEC51706}" type="pres">
      <dgm:prSet presAssocID="{F3A36CA0-7EB1-495D-9291-D17ACED000FE}" presName="LevelTwoTextNode" presStyleLbl="node3" presStyleIdx="3" presStyleCnt="6">
        <dgm:presLayoutVars>
          <dgm:chPref val="3"/>
        </dgm:presLayoutVars>
      </dgm:prSet>
      <dgm:spPr/>
    </dgm:pt>
    <dgm:pt modelId="{44AD8FDC-C67D-4308-8F44-7FC38589D789}" type="pres">
      <dgm:prSet presAssocID="{F3A36CA0-7EB1-495D-9291-D17ACED000FE}" presName="level3hierChild" presStyleCnt="0"/>
      <dgm:spPr/>
    </dgm:pt>
    <dgm:pt modelId="{D6167E7C-77F4-4A97-86A8-429D362ED53D}" type="pres">
      <dgm:prSet presAssocID="{F3978351-21F9-4CCD-8D0A-8777FC91F2F2}" presName="conn2-1" presStyleLbl="parChTrans1D3" presStyleIdx="4" presStyleCnt="6"/>
      <dgm:spPr/>
    </dgm:pt>
    <dgm:pt modelId="{DAC47B42-1BD0-48AA-930A-DAE0D8ED009D}" type="pres">
      <dgm:prSet presAssocID="{F3978351-21F9-4CCD-8D0A-8777FC91F2F2}" presName="connTx" presStyleLbl="parChTrans1D3" presStyleIdx="4" presStyleCnt="6"/>
      <dgm:spPr/>
    </dgm:pt>
    <dgm:pt modelId="{E2D2F6F9-D4B8-485E-BB2A-BC259BCBDE4E}" type="pres">
      <dgm:prSet presAssocID="{D9166823-2289-482F-8459-C08DCA8DE6CC}" presName="root2" presStyleCnt="0"/>
      <dgm:spPr/>
    </dgm:pt>
    <dgm:pt modelId="{9E5C5F8D-B3D3-42DD-B2D5-401B644134CC}" type="pres">
      <dgm:prSet presAssocID="{D9166823-2289-482F-8459-C08DCA8DE6CC}" presName="LevelTwoTextNode" presStyleLbl="node3" presStyleIdx="4" presStyleCnt="6" custLinFactNeighborX="99824" custLinFactNeighborY="-6760">
        <dgm:presLayoutVars>
          <dgm:chPref val="3"/>
        </dgm:presLayoutVars>
      </dgm:prSet>
      <dgm:spPr/>
    </dgm:pt>
    <dgm:pt modelId="{28D5B68F-934E-46E6-894B-B7B3B773BC64}" type="pres">
      <dgm:prSet presAssocID="{D9166823-2289-482F-8459-C08DCA8DE6CC}" presName="level3hierChild" presStyleCnt="0"/>
      <dgm:spPr/>
    </dgm:pt>
    <dgm:pt modelId="{EB1F36CC-745D-4539-9983-FB03186B21E6}" type="pres">
      <dgm:prSet presAssocID="{58B2DFC8-3B7B-416B-8A7E-D79AB58AD429}" presName="conn2-1" presStyleLbl="parChTrans1D3" presStyleIdx="5" presStyleCnt="6"/>
      <dgm:spPr/>
    </dgm:pt>
    <dgm:pt modelId="{99F682EF-F4E6-4F81-B07E-DAEE3E0A9BF9}" type="pres">
      <dgm:prSet presAssocID="{58B2DFC8-3B7B-416B-8A7E-D79AB58AD429}" presName="connTx" presStyleLbl="parChTrans1D3" presStyleIdx="5" presStyleCnt="6"/>
      <dgm:spPr/>
    </dgm:pt>
    <dgm:pt modelId="{47523A99-2EF8-4C60-8197-2C348F7B11D8}" type="pres">
      <dgm:prSet presAssocID="{4B377ADA-5E1B-43C3-8BFA-DCD2FC008B79}" presName="root2" presStyleCnt="0"/>
      <dgm:spPr/>
    </dgm:pt>
    <dgm:pt modelId="{B21EEA7E-C93B-4B28-A050-FA45D85A4A15}" type="pres">
      <dgm:prSet presAssocID="{4B377ADA-5E1B-43C3-8BFA-DCD2FC008B79}" presName="LevelTwoTextNode" presStyleLbl="node3" presStyleIdx="5" presStyleCnt="6">
        <dgm:presLayoutVars>
          <dgm:chPref val="3"/>
        </dgm:presLayoutVars>
      </dgm:prSet>
      <dgm:spPr/>
    </dgm:pt>
    <dgm:pt modelId="{49ABC49D-30D0-47B0-A701-AA4B05B06121}" type="pres">
      <dgm:prSet presAssocID="{4B377ADA-5E1B-43C3-8BFA-DCD2FC008B79}" presName="level3hierChild" presStyleCnt="0"/>
      <dgm:spPr/>
    </dgm:pt>
  </dgm:ptLst>
  <dgm:cxnLst>
    <dgm:cxn modelId="{443A0303-C8EA-4FE5-8E23-C10F44C11DAE}" srcId="{7D24C838-AF34-4E54-88E4-4A52CF7C96FC}" destId="{1BF26CC5-2DDB-4882-9273-7FA6D8229F02}" srcOrd="1" destOrd="0" parTransId="{74028965-3152-4FE1-B4EB-9E7DD8AF34FC}" sibTransId="{E88B3CA5-3E50-4D2C-AB09-081854CED08E}"/>
    <dgm:cxn modelId="{F7AD0D08-F437-438A-8A5C-CC5F0CD3AFFB}" type="presOf" srcId="{FD531445-329C-4D3C-8269-D4CF32D1FEF8}" destId="{AC0540DF-E86F-4FA5-BB87-BAB0E1DE8BAD}" srcOrd="1" destOrd="0" presId="urn:microsoft.com/office/officeart/2005/8/layout/hierarchy2"/>
    <dgm:cxn modelId="{8E6E0109-5D4E-4060-BCC4-A61D49E2E9A2}" srcId="{7D24C838-AF34-4E54-88E4-4A52CF7C96FC}" destId="{E4ACE46C-532E-478F-99C5-E22951AABAEB}" srcOrd="0" destOrd="0" parTransId="{51DC5C89-09B8-40A7-8D62-D4B56AEA77E3}" sibTransId="{8F756C22-02F4-4DB8-9EFE-83753003D758}"/>
    <dgm:cxn modelId="{634F6020-2451-436D-AA65-F77761C0D4A3}" type="presOf" srcId="{66DB3914-A5E0-44B8-B8F6-6FC4BBB7805F}" destId="{6AFC5D7E-41CD-496A-9BC4-073CBFFC5059}" srcOrd="1" destOrd="0" presId="urn:microsoft.com/office/officeart/2005/8/layout/hierarchy2"/>
    <dgm:cxn modelId="{49CE172B-51F4-4600-A5D0-E08001676997}" type="presOf" srcId="{51DC5C89-09B8-40A7-8D62-D4B56AEA77E3}" destId="{2A6F4174-01DF-4D9F-B1ED-E1702BB41B45}" srcOrd="1" destOrd="0" presId="urn:microsoft.com/office/officeart/2005/8/layout/hierarchy2"/>
    <dgm:cxn modelId="{6FAF6B36-C3C7-491D-972B-D920F888BEE2}" type="presOf" srcId="{58B2DFC8-3B7B-416B-8A7E-D79AB58AD429}" destId="{EB1F36CC-745D-4539-9983-FB03186B21E6}" srcOrd="0" destOrd="0" presId="urn:microsoft.com/office/officeart/2005/8/layout/hierarchy2"/>
    <dgm:cxn modelId="{3F04BF3D-D5EB-4032-BF55-95C7DEB3B6DB}" type="presOf" srcId="{51DC5C89-09B8-40A7-8D62-D4B56AEA77E3}" destId="{F5E6189D-A9F0-4855-8401-5DEF6A01D4A4}" srcOrd="0" destOrd="0" presId="urn:microsoft.com/office/officeart/2005/8/layout/hierarchy2"/>
    <dgm:cxn modelId="{3941D55D-D09B-4237-A77D-07D4E18B9547}" srcId="{E4ACE46C-532E-478F-99C5-E22951AABAEB}" destId="{375E5611-6397-4115-958B-345A895CA3CC}" srcOrd="2" destOrd="0" parTransId="{2BD87522-FA6E-4E8F-824F-A65B9584D6F0}" sibTransId="{F0EAE828-DD2C-49CE-9604-93D7EF4FAE85}"/>
    <dgm:cxn modelId="{2C5E8265-A998-4548-A0FF-817FBA6EE3F2}" type="presOf" srcId="{1BF26CC5-2DDB-4882-9273-7FA6D8229F02}" destId="{F36ED2B8-2678-4D04-93B6-FDB002FCECB1}" srcOrd="0" destOrd="0" presId="urn:microsoft.com/office/officeart/2005/8/layout/hierarchy2"/>
    <dgm:cxn modelId="{3A124866-0445-448E-8FBF-37E6A05908AB}" type="presOf" srcId="{83A67DA9-28EC-4149-BB56-805A79390ED0}" destId="{6477BA35-8613-458D-897E-22A32BE6B8AC}" srcOrd="0" destOrd="0" presId="urn:microsoft.com/office/officeart/2005/8/layout/hierarchy2"/>
    <dgm:cxn modelId="{ACF1D96B-71B1-4D2E-BEE9-73C758C1A5D1}" type="presOf" srcId="{66DB3914-A5E0-44B8-B8F6-6FC4BBB7805F}" destId="{65D283A9-4597-4AEB-99D8-F2B239CBE767}" srcOrd="0" destOrd="0" presId="urn:microsoft.com/office/officeart/2005/8/layout/hierarchy2"/>
    <dgm:cxn modelId="{4DB5464F-58A0-4D06-9902-31EDBD74A38B}" type="presOf" srcId="{2BD87522-FA6E-4E8F-824F-A65B9584D6F0}" destId="{20EE626D-5420-4F48-ABAF-A5302522ED5B}" srcOrd="1" destOrd="0" presId="urn:microsoft.com/office/officeart/2005/8/layout/hierarchy2"/>
    <dgm:cxn modelId="{B9373850-7C1F-43F1-BF05-C1C99BF38509}" type="presOf" srcId="{375E5611-6397-4115-958B-345A895CA3CC}" destId="{9A42459C-CBDA-41EF-8511-C6DABEF05CA8}" srcOrd="0" destOrd="0" presId="urn:microsoft.com/office/officeart/2005/8/layout/hierarchy2"/>
    <dgm:cxn modelId="{FA1BFD55-377B-419F-A778-984B26EA4E4E}" srcId="{E4ACE46C-532E-478F-99C5-E22951AABAEB}" destId="{84001285-F0F6-410D-AE2A-1A875D054E2C}" srcOrd="0" destOrd="0" parTransId="{83A67DA9-28EC-4149-BB56-805A79390ED0}" sibTransId="{C2300EE0-E356-4690-A693-FF931D583FFD}"/>
    <dgm:cxn modelId="{06C54657-7777-47B1-82F1-5C83CFA088DE}" type="presOf" srcId="{74028965-3152-4FE1-B4EB-9E7DD8AF34FC}" destId="{6D4326F3-C059-453D-999D-BE97D43A43B5}" srcOrd="0" destOrd="0" presId="urn:microsoft.com/office/officeart/2005/8/layout/hierarchy2"/>
    <dgm:cxn modelId="{7F764A58-D7C0-4A7F-8685-259011A4FE05}" srcId="{1BF26CC5-2DDB-4882-9273-7FA6D8229F02}" destId="{D9166823-2289-482F-8459-C08DCA8DE6CC}" srcOrd="1" destOrd="0" parTransId="{F3978351-21F9-4CCD-8D0A-8777FC91F2F2}" sibTransId="{8B504AE6-F06C-4465-B47B-3CEB50349EE7}"/>
    <dgm:cxn modelId="{73286C7A-01FD-4683-A749-94A2044E53C3}" type="presOf" srcId="{F3978351-21F9-4CCD-8D0A-8777FC91F2F2}" destId="{D6167E7C-77F4-4A97-86A8-429D362ED53D}" srcOrd="0" destOrd="0" presId="urn:microsoft.com/office/officeart/2005/8/layout/hierarchy2"/>
    <dgm:cxn modelId="{1F02287E-E9DD-48FD-8817-5EBE90DBE156}" type="presOf" srcId="{D9166823-2289-482F-8459-C08DCA8DE6CC}" destId="{9E5C5F8D-B3D3-42DD-B2D5-401B644134CC}" srcOrd="0" destOrd="0" presId="urn:microsoft.com/office/officeart/2005/8/layout/hierarchy2"/>
    <dgm:cxn modelId="{DB926C83-79F7-47A0-9711-1E58AF569D69}" type="presOf" srcId="{58B2DFC8-3B7B-416B-8A7E-D79AB58AD429}" destId="{99F682EF-F4E6-4F81-B07E-DAEE3E0A9BF9}" srcOrd="1" destOrd="0" presId="urn:microsoft.com/office/officeart/2005/8/layout/hierarchy2"/>
    <dgm:cxn modelId="{2FC2C48A-14F2-4659-BF4B-8CF5F69D811F}" srcId="{1BF26CC5-2DDB-4882-9273-7FA6D8229F02}" destId="{4B377ADA-5E1B-43C3-8BFA-DCD2FC008B79}" srcOrd="2" destOrd="0" parTransId="{58B2DFC8-3B7B-416B-8A7E-D79AB58AD429}" sibTransId="{A6C40CC8-D6A6-4026-B350-46D6D73FB1A8}"/>
    <dgm:cxn modelId="{C1349194-442D-4432-B8F6-4DB21F319A5B}" type="presOf" srcId="{83A67DA9-28EC-4149-BB56-805A79390ED0}" destId="{D58B47A3-9044-425B-8BB9-6180664D06F3}" srcOrd="1" destOrd="0" presId="urn:microsoft.com/office/officeart/2005/8/layout/hierarchy2"/>
    <dgm:cxn modelId="{8A8EA794-3192-484B-B5D1-4A282A16A634}" type="presOf" srcId="{74028965-3152-4FE1-B4EB-9E7DD8AF34FC}" destId="{79B888CE-C415-410B-B153-0FC142A96944}" srcOrd="1" destOrd="0" presId="urn:microsoft.com/office/officeart/2005/8/layout/hierarchy2"/>
    <dgm:cxn modelId="{5E6CC296-2666-4DE1-B067-2187C9818C0C}" type="presOf" srcId="{F3978351-21F9-4CCD-8D0A-8777FC91F2F2}" destId="{DAC47B42-1BD0-48AA-930A-DAE0D8ED009D}" srcOrd="1" destOrd="0" presId="urn:microsoft.com/office/officeart/2005/8/layout/hierarchy2"/>
    <dgm:cxn modelId="{C044DA9B-E301-4898-BA75-E2A35C656933}" type="presOf" srcId="{FD531445-329C-4D3C-8269-D4CF32D1FEF8}" destId="{AEFB835C-A375-4064-8D99-AD86599A93BE}" srcOrd="0" destOrd="0" presId="urn:microsoft.com/office/officeart/2005/8/layout/hierarchy2"/>
    <dgm:cxn modelId="{AA4569A4-215B-4EA5-8295-51C6674F43E0}" type="presOf" srcId="{2BD87522-FA6E-4E8F-824F-A65B9584D6F0}" destId="{2CC8B2A2-57EB-4A15-872B-5F954147CCC7}" srcOrd="0" destOrd="0" presId="urn:microsoft.com/office/officeart/2005/8/layout/hierarchy2"/>
    <dgm:cxn modelId="{4BD76FA6-1871-4AAD-A392-3EF3D056326F}" type="presOf" srcId="{E4ACE46C-532E-478F-99C5-E22951AABAEB}" destId="{35A9D7BD-2EB5-4DF5-B2A1-261E24CBF0FF}" srcOrd="0" destOrd="0" presId="urn:microsoft.com/office/officeart/2005/8/layout/hierarchy2"/>
    <dgm:cxn modelId="{A32D11B1-D67F-4884-B735-B87514D6D7B0}" type="presOf" srcId="{4B377ADA-5E1B-43C3-8BFA-DCD2FC008B79}" destId="{B21EEA7E-C93B-4B28-A050-FA45D85A4A15}" srcOrd="0" destOrd="0" presId="urn:microsoft.com/office/officeart/2005/8/layout/hierarchy2"/>
    <dgm:cxn modelId="{5F9EA9B2-103D-4618-B3C0-6E54664F9656}" type="presOf" srcId="{EDEA39F2-88A2-42D8-AF05-2FDE03F498D7}" destId="{D9D1191E-D321-4E1B-AD66-159A7E9F903A}" srcOrd="0" destOrd="0" presId="urn:microsoft.com/office/officeart/2005/8/layout/hierarchy2"/>
    <dgm:cxn modelId="{F646B9B6-555D-448E-AB0F-BDC8439137F1}" type="presOf" srcId="{7D24C838-AF34-4E54-88E4-4A52CF7C96FC}" destId="{35A38CA3-2739-4C48-A39A-4262BAE2828C}" srcOrd="0" destOrd="0" presId="urn:microsoft.com/office/officeart/2005/8/layout/hierarchy2"/>
    <dgm:cxn modelId="{32365EBC-A9B0-4EED-B96B-7E886311E72A}" type="presOf" srcId="{84001285-F0F6-410D-AE2A-1A875D054E2C}" destId="{8AF7579A-DA53-477D-AF0C-8B38887D567B}" srcOrd="0" destOrd="0" presId="urn:microsoft.com/office/officeart/2005/8/layout/hierarchy2"/>
    <dgm:cxn modelId="{5CAAB7CC-B7FC-4AEE-AEE7-F185B8307BE3}" srcId="{E4ACE46C-532E-478F-99C5-E22951AABAEB}" destId="{49FABBB1-AD58-4F1F-9BB6-4E3EAC1CA527}" srcOrd="1" destOrd="0" parTransId="{FD531445-329C-4D3C-8269-D4CF32D1FEF8}" sibTransId="{514B812D-EC41-4FFE-9205-94B3324CFDEC}"/>
    <dgm:cxn modelId="{EC6944D3-63C4-4CE9-9AF7-DF73FE0D104F}" type="presOf" srcId="{49FABBB1-AD58-4F1F-9BB6-4E3EAC1CA527}" destId="{778093C1-49C7-4A06-A99A-66B42D02106D}" srcOrd="0" destOrd="0" presId="urn:microsoft.com/office/officeart/2005/8/layout/hierarchy2"/>
    <dgm:cxn modelId="{4215D7D4-CA4B-437A-880C-B803FB09E94D}" srcId="{1BF26CC5-2DDB-4882-9273-7FA6D8229F02}" destId="{F3A36CA0-7EB1-495D-9291-D17ACED000FE}" srcOrd="0" destOrd="0" parTransId="{66DB3914-A5E0-44B8-B8F6-6FC4BBB7805F}" sibTransId="{FEF6FFA8-BA6E-486B-B6CC-02045E5C6FA0}"/>
    <dgm:cxn modelId="{22973BE2-313F-443F-B457-2C04E479AF34}" srcId="{EDEA39F2-88A2-42D8-AF05-2FDE03F498D7}" destId="{7D24C838-AF34-4E54-88E4-4A52CF7C96FC}" srcOrd="0" destOrd="0" parTransId="{BDE4168A-5A63-4645-9EA9-1D62ABE05571}" sibTransId="{34A7E13D-1DF3-481E-82DF-276BDE252FBF}"/>
    <dgm:cxn modelId="{14F4D0FA-36AA-4FBC-8DA0-889FF156513C}" type="presOf" srcId="{F3A36CA0-7EB1-495D-9291-D17ACED000FE}" destId="{8D7D162E-C7DC-405F-B242-CACCCEC51706}" srcOrd="0" destOrd="0" presId="urn:microsoft.com/office/officeart/2005/8/layout/hierarchy2"/>
    <dgm:cxn modelId="{8D379BA4-F321-492C-823D-2119E18CA2CC}" type="presParOf" srcId="{D9D1191E-D321-4E1B-AD66-159A7E9F903A}" destId="{A7246B09-6C2C-409D-8CD1-8A8F358E0713}" srcOrd="0" destOrd="0" presId="urn:microsoft.com/office/officeart/2005/8/layout/hierarchy2"/>
    <dgm:cxn modelId="{9B785AE2-E6C8-4FD1-AE72-24DEF6EBC23C}" type="presParOf" srcId="{A7246B09-6C2C-409D-8CD1-8A8F358E0713}" destId="{35A38CA3-2739-4C48-A39A-4262BAE2828C}" srcOrd="0" destOrd="0" presId="urn:microsoft.com/office/officeart/2005/8/layout/hierarchy2"/>
    <dgm:cxn modelId="{B507444A-542C-4CB7-B188-A54C1D0C31CC}" type="presParOf" srcId="{A7246B09-6C2C-409D-8CD1-8A8F358E0713}" destId="{D23B8227-EE63-4BBC-A3A7-A019855465F8}" srcOrd="1" destOrd="0" presId="urn:microsoft.com/office/officeart/2005/8/layout/hierarchy2"/>
    <dgm:cxn modelId="{83ECEF57-A222-4E2C-B9F1-A35B8DD625EF}" type="presParOf" srcId="{D23B8227-EE63-4BBC-A3A7-A019855465F8}" destId="{F5E6189D-A9F0-4855-8401-5DEF6A01D4A4}" srcOrd="0" destOrd="0" presId="urn:microsoft.com/office/officeart/2005/8/layout/hierarchy2"/>
    <dgm:cxn modelId="{26CDD91A-76B7-4ABA-AF5C-13097E960D97}" type="presParOf" srcId="{F5E6189D-A9F0-4855-8401-5DEF6A01D4A4}" destId="{2A6F4174-01DF-4D9F-B1ED-E1702BB41B45}" srcOrd="0" destOrd="0" presId="urn:microsoft.com/office/officeart/2005/8/layout/hierarchy2"/>
    <dgm:cxn modelId="{DE88F13E-CA8A-44A6-911E-73BB53F4D883}" type="presParOf" srcId="{D23B8227-EE63-4BBC-A3A7-A019855465F8}" destId="{8BB9D020-C6BA-4B39-87B5-29ECF5455924}" srcOrd="1" destOrd="0" presId="urn:microsoft.com/office/officeart/2005/8/layout/hierarchy2"/>
    <dgm:cxn modelId="{8BEF12AE-1581-4E12-BB62-C3EBCD2F733B}" type="presParOf" srcId="{8BB9D020-C6BA-4B39-87B5-29ECF5455924}" destId="{35A9D7BD-2EB5-4DF5-B2A1-261E24CBF0FF}" srcOrd="0" destOrd="0" presId="urn:microsoft.com/office/officeart/2005/8/layout/hierarchy2"/>
    <dgm:cxn modelId="{B794EB67-9856-481A-AD38-82FEBACD07AA}" type="presParOf" srcId="{8BB9D020-C6BA-4B39-87B5-29ECF5455924}" destId="{87D66A9A-6B02-4E18-85E0-A8F3BFA84A99}" srcOrd="1" destOrd="0" presId="urn:microsoft.com/office/officeart/2005/8/layout/hierarchy2"/>
    <dgm:cxn modelId="{4577D81A-1B1A-429E-93FB-C0F5BBDE6E9B}" type="presParOf" srcId="{87D66A9A-6B02-4E18-85E0-A8F3BFA84A99}" destId="{6477BA35-8613-458D-897E-22A32BE6B8AC}" srcOrd="0" destOrd="0" presId="urn:microsoft.com/office/officeart/2005/8/layout/hierarchy2"/>
    <dgm:cxn modelId="{340F6B5F-FAF1-4DDA-B30B-9C2DC2FE8A16}" type="presParOf" srcId="{6477BA35-8613-458D-897E-22A32BE6B8AC}" destId="{D58B47A3-9044-425B-8BB9-6180664D06F3}" srcOrd="0" destOrd="0" presId="urn:microsoft.com/office/officeart/2005/8/layout/hierarchy2"/>
    <dgm:cxn modelId="{F8C27D72-35C4-4A2C-BC35-60918518E848}" type="presParOf" srcId="{87D66A9A-6B02-4E18-85E0-A8F3BFA84A99}" destId="{F44622FC-391E-4DE8-8F10-9ACC30E26469}" srcOrd="1" destOrd="0" presId="urn:microsoft.com/office/officeart/2005/8/layout/hierarchy2"/>
    <dgm:cxn modelId="{3DEE5C13-31C2-4080-A430-E971E09F1B2B}" type="presParOf" srcId="{F44622FC-391E-4DE8-8F10-9ACC30E26469}" destId="{8AF7579A-DA53-477D-AF0C-8B38887D567B}" srcOrd="0" destOrd="0" presId="urn:microsoft.com/office/officeart/2005/8/layout/hierarchy2"/>
    <dgm:cxn modelId="{5D9D3002-E51A-4478-A1F8-EF22D0192992}" type="presParOf" srcId="{F44622FC-391E-4DE8-8F10-9ACC30E26469}" destId="{D1FCE4D0-EC8C-424B-917A-AE22F694CA82}" srcOrd="1" destOrd="0" presId="urn:microsoft.com/office/officeart/2005/8/layout/hierarchy2"/>
    <dgm:cxn modelId="{E40FAEF5-1BF1-45FF-A5D1-50ABA94A29EE}" type="presParOf" srcId="{87D66A9A-6B02-4E18-85E0-A8F3BFA84A99}" destId="{AEFB835C-A375-4064-8D99-AD86599A93BE}" srcOrd="2" destOrd="0" presId="urn:microsoft.com/office/officeart/2005/8/layout/hierarchy2"/>
    <dgm:cxn modelId="{188FAE4D-A651-4A12-BDDC-40E5E038693C}" type="presParOf" srcId="{AEFB835C-A375-4064-8D99-AD86599A93BE}" destId="{AC0540DF-E86F-4FA5-BB87-BAB0E1DE8BAD}" srcOrd="0" destOrd="0" presId="urn:microsoft.com/office/officeart/2005/8/layout/hierarchy2"/>
    <dgm:cxn modelId="{EF236A85-F0ED-4D48-A153-34340093A69E}" type="presParOf" srcId="{87D66A9A-6B02-4E18-85E0-A8F3BFA84A99}" destId="{F8CB0AFD-7F26-4195-AED1-C3E81AF306E2}" srcOrd="3" destOrd="0" presId="urn:microsoft.com/office/officeart/2005/8/layout/hierarchy2"/>
    <dgm:cxn modelId="{FD775607-1E76-4F35-AAF4-5BD129C91A8B}" type="presParOf" srcId="{F8CB0AFD-7F26-4195-AED1-C3E81AF306E2}" destId="{778093C1-49C7-4A06-A99A-66B42D02106D}" srcOrd="0" destOrd="0" presId="urn:microsoft.com/office/officeart/2005/8/layout/hierarchy2"/>
    <dgm:cxn modelId="{73FB36D3-B852-4EA1-9582-B58A7FA6AC0C}" type="presParOf" srcId="{F8CB0AFD-7F26-4195-AED1-C3E81AF306E2}" destId="{A6465AFD-C98D-4205-A673-86949AE6CE87}" srcOrd="1" destOrd="0" presId="urn:microsoft.com/office/officeart/2005/8/layout/hierarchy2"/>
    <dgm:cxn modelId="{5C88652C-57D3-42D4-823C-7E9D52D7B6C7}" type="presParOf" srcId="{87D66A9A-6B02-4E18-85E0-A8F3BFA84A99}" destId="{2CC8B2A2-57EB-4A15-872B-5F954147CCC7}" srcOrd="4" destOrd="0" presId="urn:microsoft.com/office/officeart/2005/8/layout/hierarchy2"/>
    <dgm:cxn modelId="{61988576-13E9-4F54-B3EE-320E4423BB9B}" type="presParOf" srcId="{2CC8B2A2-57EB-4A15-872B-5F954147CCC7}" destId="{20EE626D-5420-4F48-ABAF-A5302522ED5B}" srcOrd="0" destOrd="0" presId="urn:microsoft.com/office/officeart/2005/8/layout/hierarchy2"/>
    <dgm:cxn modelId="{9F18832C-ED8B-4379-A4DD-EC5156E7E810}" type="presParOf" srcId="{87D66A9A-6B02-4E18-85E0-A8F3BFA84A99}" destId="{D1ACC14D-1082-46C3-91F9-1E9855B92BDD}" srcOrd="5" destOrd="0" presId="urn:microsoft.com/office/officeart/2005/8/layout/hierarchy2"/>
    <dgm:cxn modelId="{615F5452-3186-40B9-AEB2-2DE55F53D6F9}" type="presParOf" srcId="{D1ACC14D-1082-46C3-91F9-1E9855B92BDD}" destId="{9A42459C-CBDA-41EF-8511-C6DABEF05CA8}" srcOrd="0" destOrd="0" presId="urn:microsoft.com/office/officeart/2005/8/layout/hierarchy2"/>
    <dgm:cxn modelId="{63D320EF-39F5-4458-9265-00B6296924AB}" type="presParOf" srcId="{D1ACC14D-1082-46C3-91F9-1E9855B92BDD}" destId="{70D2804B-B3C9-4583-8636-A88645088325}" srcOrd="1" destOrd="0" presId="urn:microsoft.com/office/officeart/2005/8/layout/hierarchy2"/>
    <dgm:cxn modelId="{23E9CD4B-09A0-44C9-AB19-3A3555816F35}" type="presParOf" srcId="{D23B8227-EE63-4BBC-A3A7-A019855465F8}" destId="{6D4326F3-C059-453D-999D-BE97D43A43B5}" srcOrd="2" destOrd="0" presId="urn:microsoft.com/office/officeart/2005/8/layout/hierarchy2"/>
    <dgm:cxn modelId="{D54F50AD-AD53-4BEE-9A3D-56EAD4D65805}" type="presParOf" srcId="{6D4326F3-C059-453D-999D-BE97D43A43B5}" destId="{79B888CE-C415-410B-B153-0FC142A96944}" srcOrd="0" destOrd="0" presId="urn:microsoft.com/office/officeart/2005/8/layout/hierarchy2"/>
    <dgm:cxn modelId="{94215431-3B5C-4D23-82D2-CFF29877742E}" type="presParOf" srcId="{D23B8227-EE63-4BBC-A3A7-A019855465F8}" destId="{56CC7A8E-8C6B-4825-8DF3-A5A78BC0540E}" srcOrd="3" destOrd="0" presId="urn:microsoft.com/office/officeart/2005/8/layout/hierarchy2"/>
    <dgm:cxn modelId="{3CDD880B-783C-43A7-9568-0085A1FCA463}" type="presParOf" srcId="{56CC7A8E-8C6B-4825-8DF3-A5A78BC0540E}" destId="{F36ED2B8-2678-4D04-93B6-FDB002FCECB1}" srcOrd="0" destOrd="0" presId="urn:microsoft.com/office/officeart/2005/8/layout/hierarchy2"/>
    <dgm:cxn modelId="{96824193-5061-4AD3-8903-D355AE8D62F5}" type="presParOf" srcId="{56CC7A8E-8C6B-4825-8DF3-A5A78BC0540E}" destId="{DC1FFE0C-22CB-4795-A315-FEEE281103A9}" srcOrd="1" destOrd="0" presId="urn:microsoft.com/office/officeart/2005/8/layout/hierarchy2"/>
    <dgm:cxn modelId="{2D5F339E-FA02-4273-8FBB-F647867F45F2}" type="presParOf" srcId="{DC1FFE0C-22CB-4795-A315-FEEE281103A9}" destId="{65D283A9-4597-4AEB-99D8-F2B239CBE767}" srcOrd="0" destOrd="0" presId="urn:microsoft.com/office/officeart/2005/8/layout/hierarchy2"/>
    <dgm:cxn modelId="{4D86C208-EF10-4123-AB5A-64F69BECF8BF}" type="presParOf" srcId="{65D283A9-4597-4AEB-99D8-F2B239CBE767}" destId="{6AFC5D7E-41CD-496A-9BC4-073CBFFC5059}" srcOrd="0" destOrd="0" presId="urn:microsoft.com/office/officeart/2005/8/layout/hierarchy2"/>
    <dgm:cxn modelId="{5F4F93EB-1EE4-4813-86AF-4C8AD68C7D70}" type="presParOf" srcId="{DC1FFE0C-22CB-4795-A315-FEEE281103A9}" destId="{CD86CF4F-1AA1-49D9-8A87-2BD9BD117F7F}" srcOrd="1" destOrd="0" presId="urn:microsoft.com/office/officeart/2005/8/layout/hierarchy2"/>
    <dgm:cxn modelId="{D8BE2AA0-E300-44FF-8868-C7A37E349A2A}" type="presParOf" srcId="{CD86CF4F-1AA1-49D9-8A87-2BD9BD117F7F}" destId="{8D7D162E-C7DC-405F-B242-CACCCEC51706}" srcOrd="0" destOrd="0" presId="urn:microsoft.com/office/officeart/2005/8/layout/hierarchy2"/>
    <dgm:cxn modelId="{957824C0-75FD-47D4-965F-8958FA9BDB51}" type="presParOf" srcId="{CD86CF4F-1AA1-49D9-8A87-2BD9BD117F7F}" destId="{44AD8FDC-C67D-4308-8F44-7FC38589D789}" srcOrd="1" destOrd="0" presId="urn:microsoft.com/office/officeart/2005/8/layout/hierarchy2"/>
    <dgm:cxn modelId="{5CD0AAC3-9FD0-4A3A-9B8C-987774A9E532}" type="presParOf" srcId="{DC1FFE0C-22CB-4795-A315-FEEE281103A9}" destId="{D6167E7C-77F4-4A97-86A8-429D362ED53D}" srcOrd="2" destOrd="0" presId="urn:microsoft.com/office/officeart/2005/8/layout/hierarchy2"/>
    <dgm:cxn modelId="{FF57D3A6-2E35-4D1A-B5B1-0AFEF5C6B693}" type="presParOf" srcId="{D6167E7C-77F4-4A97-86A8-429D362ED53D}" destId="{DAC47B42-1BD0-48AA-930A-DAE0D8ED009D}" srcOrd="0" destOrd="0" presId="urn:microsoft.com/office/officeart/2005/8/layout/hierarchy2"/>
    <dgm:cxn modelId="{00A3E6BD-3C78-4D10-86A8-A371B79AD23E}" type="presParOf" srcId="{DC1FFE0C-22CB-4795-A315-FEEE281103A9}" destId="{E2D2F6F9-D4B8-485E-BB2A-BC259BCBDE4E}" srcOrd="3" destOrd="0" presId="urn:microsoft.com/office/officeart/2005/8/layout/hierarchy2"/>
    <dgm:cxn modelId="{9EA0379A-0547-4159-BA10-FDB9B0304214}" type="presParOf" srcId="{E2D2F6F9-D4B8-485E-BB2A-BC259BCBDE4E}" destId="{9E5C5F8D-B3D3-42DD-B2D5-401B644134CC}" srcOrd="0" destOrd="0" presId="urn:microsoft.com/office/officeart/2005/8/layout/hierarchy2"/>
    <dgm:cxn modelId="{ACC77E6E-D443-414E-AC28-965C23C59098}" type="presParOf" srcId="{E2D2F6F9-D4B8-485E-BB2A-BC259BCBDE4E}" destId="{28D5B68F-934E-46E6-894B-B7B3B773BC64}" srcOrd="1" destOrd="0" presId="urn:microsoft.com/office/officeart/2005/8/layout/hierarchy2"/>
    <dgm:cxn modelId="{0D3DD5F3-9370-4037-A00F-B7EA81AFE195}" type="presParOf" srcId="{DC1FFE0C-22CB-4795-A315-FEEE281103A9}" destId="{EB1F36CC-745D-4539-9983-FB03186B21E6}" srcOrd="4" destOrd="0" presId="urn:microsoft.com/office/officeart/2005/8/layout/hierarchy2"/>
    <dgm:cxn modelId="{39F990A4-CFF7-47ED-8884-9FB043555803}" type="presParOf" srcId="{EB1F36CC-745D-4539-9983-FB03186B21E6}" destId="{99F682EF-F4E6-4F81-B07E-DAEE3E0A9BF9}" srcOrd="0" destOrd="0" presId="urn:microsoft.com/office/officeart/2005/8/layout/hierarchy2"/>
    <dgm:cxn modelId="{5123DAC6-4AD5-4450-8B26-7C126E72AB34}" type="presParOf" srcId="{DC1FFE0C-22CB-4795-A315-FEEE281103A9}" destId="{47523A99-2EF8-4C60-8197-2C348F7B11D8}" srcOrd="5" destOrd="0" presId="urn:microsoft.com/office/officeart/2005/8/layout/hierarchy2"/>
    <dgm:cxn modelId="{9F1E02EB-A316-4E4B-A40F-6B0AAAC91985}" type="presParOf" srcId="{47523A99-2EF8-4C60-8197-2C348F7B11D8}" destId="{B21EEA7E-C93B-4B28-A050-FA45D85A4A15}" srcOrd="0" destOrd="0" presId="urn:microsoft.com/office/officeart/2005/8/layout/hierarchy2"/>
    <dgm:cxn modelId="{3B831F08-811C-4DF4-AA7B-910372F24377}" type="presParOf" srcId="{47523A99-2EF8-4C60-8197-2C348F7B11D8}" destId="{49ABC49D-30D0-47B0-A701-AA4B05B061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38CA3-2739-4C48-A39A-4262BAE2828C}">
      <dsp:nvSpPr>
        <dsp:cNvPr id="0" name=""/>
        <dsp:cNvSpPr/>
      </dsp:nvSpPr>
      <dsp:spPr>
        <a:xfrm>
          <a:off x="673210" y="1495275"/>
          <a:ext cx="2749707" cy="1028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MENTAL HEALTH MATTERS (1</a:t>
          </a:r>
          <a:r>
            <a:rPr lang="en-IN" sz="1800" kern="1200" baseline="30000"/>
            <a:t>st</a:t>
          </a:r>
          <a:r>
            <a:rPr lang="en-IN" sz="1800" kern="1200"/>
            <a:t> Page</a:t>
          </a:r>
          <a:r>
            <a:rPr lang="en-IN" sz="1400" kern="1200"/>
            <a:t>)</a:t>
          </a:r>
          <a:endParaRPr lang="en-IN" sz="1400" kern="1200" dirty="0"/>
        </a:p>
      </dsp:txBody>
      <dsp:txXfrm>
        <a:off x="703323" y="1525388"/>
        <a:ext cx="2689481" cy="967893"/>
      </dsp:txXfrm>
    </dsp:sp>
    <dsp:sp modelId="{F5E6189D-A9F0-4855-8401-5DEF6A01D4A4}">
      <dsp:nvSpPr>
        <dsp:cNvPr id="0" name=""/>
        <dsp:cNvSpPr/>
      </dsp:nvSpPr>
      <dsp:spPr>
        <a:xfrm rot="19945353">
          <a:off x="3305465" y="1517443"/>
          <a:ext cx="206757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067576" y="1330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4287564" y="1479056"/>
        <a:ext cx="103378" cy="103378"/>
      </dsp:txXfrm>
    </dsp:sp>
    <dsp:sp modelId="{35A9D7BD-2EB5-4DF5-B2A1-261E24CBF0FF}">
      <dsp:nvSpPr>
        <dsp:cNvPr id="0" name=""/>
        <dsp:cNvSpPr/>
      </dsp:nvSpPr>
      <dsp:spPr>
        <a:xfrm>
          <a:off x="5255588" y="621526"/>
          <a:ext cx="1221348" cy="861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DYSLEXIA</a:t>
          </a:r>
          <a:endParaRPr lang="en-IN" sz="1800" kern="1200" dirty="0"/>
        </a:p>
      </dsp:txBody>
      <dsp:txXfrm>
        <a:off x="5280813" y="646751"/>
        <a:ext cx="1170898" cy="810808"/>
      </dsp:txXfrm>
    </dsp:sp>
    <dsp:sp modelId="{6477BA35-8613-458D-897E-22A32BE6B8AC}">
      <dsp:nvSpPr>
        <dsp:cNvPr id="0" name=""/>
        <dsp:cNvSpPr/>
      </dsp:nvSpPr>
      <dsp:spPr>
        <a:xfrm rot="20629256">
          <a:off x="6430796" y="714222"/>
          <a:ext cx="233011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330111" y="1330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7537599" y="669271"/>
        <a:ext cx="116505" cy="116505"/>
      </dsp:txXfrm>
    </dsp:sp>
    <dsp:sp modelId="{8AF7579A-DA53-477D-AF0C-8B38887D567B}">
      <dsp:nvSpPr>
        <dsp:cNvPr id="0" name=""/>
        <dsp:cNvSpPr/>
      </dsp:nvSpPr>
      <dsp:spPr>
        <a:xfrm>
          <a:off x="8714765" y="97556"/>
          <a:ext cx="1221348" cy="61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ACHEIVER’S SECTION</a:t>
          </a:r>
        </a:p>
      </dsp:txBody>
      <dsp:txXfrm>
        <a:off x="8732651" y="115442"/>
        <a:ext cx="1185576" cy="574902"/>
      </dsp:txXfrm>
    </dsp:sp>
    <dsp:sp modelId="{AEFB835C-A375-4064-8D99-AD86599A93BE}">
      <dsp:nvSpPr>
        <dsp:cNvPr id="0" name=""/>
        <dsp:cNvSpPr/>
      </dsp:nvSpPr>
      <dsp:spPr>
        <a:xfrm rot="21465900">
          <a:off x="6476549" y="1018976"/>
          <a:ext cx="101940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019404" y="1330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60767" y="1006793"/>
        <a:ext cx="50970" cy="50970"/>
      </dsp:txXfrm>
    </dsp:sp>
    <dsp:sp modelId="{778093C1-49C7-4A06-A99A-66B42D02106D}">
      <dsp:nvSpPr>
        <dsp:cNvPr id="0" name=""/>
        <dsp:cNvSpPr/>
      </dsp:nvSpPr>
      <dsp:spPr>
        <a:xfrm>
          <a:off x="7495566" y="707064"/>
          <a:ext cx="1221348" cy="61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SYMPTOMS</a:t>
          </a:r>
        </a:p>
      </dsp:txBody>
      <dsp:txXfrm>
        <a:off x="7513452" y="724950"/>
        <a:ext cx="1185576" cy="574902"/>
      </dsp:txXfrm>
    </dsp:sp>
    <dsp:sp modelId="{2CC8B2A2-57EB-4A15-872B-5F954147CCC7}">
      <dsp:nvSpPr>
        <dsp:cNvPr id="0" name=""/>
        <dsp:cNvSpPr/>
      </dsp:nvSpPr>
      <dsp:spPr>
        <a:xfrm rot="920619">
          <a:off x="6433866" y="1358596"/>
          <a:ext cx="241673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416731" y="1330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7581814" y="1311480"/>
        <a:ext cx="120836" cy="120836"/>
      </dsp:txXfrm>
    </dsp:sp>
    <dsp:sp modelId="{9A42459C-CBDA-41EF-8511-C6DABEF05CA8}">
      <dsp:nvSpPr>
        <dsp:cNvPr id="0" name=""/>
        <dsp:cNvSpPr/>
      </dsp:nvSpPr>
      <dsp:spPr>
        <a:xfrm>
          <a:off x="8807527" y="1386304"/>
          <a:ext cx="1221348" cy="61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PLUS POINTS</a:t>
          </a:r>
          <a:endParaRPr lang="en-IN" sz="1200" kern="1200" dirty="0"/>
        </a:p>
      </dsp:txBody>
      <dsp:txXfrm>
        <a:off x="8825413" y="1404190"/>
        <a:ext cx="1185576" cy="574902"/>
      </dsp:txXfrm>
    </dsp:sp>
    <dsp:sp modelId="{6D4326F3-C059-453D-999D-BE97D43A43B5}">
      <dsp:nvSpPr>
        <dsp:cNvPr id="0" name=""/>
        <dsp:cNvSpPr/>
      </dsp:nvSpPr>
      <dsp:spPr>
        <a:xfrm rot="1975053">
          <a:off x="3245492" y="2596599"/>
          <a:ext cx="221027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210276" y="1330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4295373" y="2554644"/>
        <a:ext cx="110513" cy="110513"/>
      </dsp:txXfrm>
    </dsp:sp>
    <dsp:sp modelId="{F36ED2B8-2678-4D04-93B6-FDB002FCECB1}">
      <dsp:nvSpPr>
        <dsp:cNvPr id="0" name=""/>
        <dsp:cNvSpPr/>
      </dsp:nvSpPr>
      <dsp:spPr>
        <a:xfrm>
          <a:off x="5278342" y="2755128"/>
          <a:ext cx="1221348" cy="910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ALZHEIMER</a:t>
          </a:r>
          <a:endParaRPr lang="en-IN" sz="1800" kern="1200" dirty="0"/>
        </a:p>
      </dsp:txBody>
      <dsp:txXfrm>
        <a:off x="5305015" y="2781801"/>
        <a:ext cx="1168002" cy="857334"/>
      </dsp:txXfrm>
    </dsp:sp>
    <dsp:sp modelId="{65D283A9-4597-4AEB-99D8-F2B239CBE767}">
      <dsp:nvSpPr>
        <dsp:cNvPr id="0" name=""/>
        <dsp:cNvSpPr/>
      </dsp:nvSpPr>
      <dsp:spPr>
        <a:xfrm rot="19287124">
          <a:off x="6360950" y="2800407"/>
          <a:ext cx="127335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273356" y="1330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65795" y="2781876"/>
        <a:ext cx="63667" cy="63667"/>
      </dsp:txXfrm>
    </dsp:sp>
    <dsp:sp modelId="{8D7D162E-C7DC-405F-B242-CACCCEC51706}">
      <dsp:nvSpPr>
        <dsp:cNvPr id="0" name=""/>
        <dsp:cNvSpPr/>
      </dsp:nvSpPr>
      <dsp:spPr>
        <a:xfrm>
          <a:off x="7495566" y="2111615"/>
          <a:ext cx="1221348" cy="61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STRESS MANAGEMENT</a:t>
          </a:r>
        </a:p>
      </dsp:txBody>
      <dsp:txXfrm>
        <a:off x="7513452" y="2129501"/>
        <a:ext cx="1185576" cy="574902"/>
      </dsp:txXfrm>
    </dsp:sp>
    <dsp:sp modelId="{D6167E7C-77F4-4A97-86A8-429D362ED53D}">
      <dsp:nvSpPr>
        <dsp:cNvPr id="0" name=""/>
        <dsp:cNvSpPr/>
      </dsp:nvSpPr>
      <dsp:spPr>
        <a:xfrm rot="21394573">
          <a:off x="6497711" y="3130904"/>
          <a:ext cx="221903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219035" y="1330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7551752" y="3088731"/>
        <a:ext cx="110951" cy="110951"/>
      </dsp:txXfrm>
    </dsp:sp>
    <dsp:sp modelId="{9E5C5F8D-B3D3-42DD-B2D5-401B644134CC}">
      <dsp:nvSpPr>
        <dsp:cNvPr id="0" name=""/>
        <dsp:cNvSpPr/>
      </dsp:nvSpPr>
      <dsp:spPr>
        <a:xfrm>
          <a:off x="8714765" y="2772608"/>
          <a:ext cx="1221348" cy="61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SYMPTOMS</a:t>
          </a:r>
          <a:endParaRPr lang="en-IN" sz="1200" kern="1200" dirty="0"/>
        </a:p>
      </dsp:txBody>
      <dsp:txXfrm>
        <a:off x="8732651" y="2790494"/>
        <a:ext cx="1185576" cy="574902"/>
      </dsp:txXfrm>
    </dsp:sp>
    <dsp:sp modelId="{EB1F36CC-745D-4539-9983-FB03186B21E6}">
      <dsp:nvSpPr>
        <dsp:cNvPr id="0" name=""/>
        <dsp:cNvSpPr/>
      </dsp:nvSpPr>
      <dsp:spPr>
        <a:xfrm rot="1891910">
          <a:off x="6413434" y="3502683"/>
          <a:ext cx="1168388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68388" y="1330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68419" y="3486776"/>
        <a:ext cx="58419" cy="58419"/>
      </dsp:txXfrm>
    </dsp:sp>
    <dsp:sp modelId="{B21EEA7E-C93B-4B28-A050-FA45D85A4A15}">
      <dsp:nvSpPr>
        <dsp:cNvPr id="0" name=""/>
        <dsp:cNvSpPr/>
      </dsp:nvSpPr>
      <dsp:spPr>
        <a:xfrm>
          <a:off x="7495566" y="3516166"/>
          <a:ext cx="1221348" cy="61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PREVENTIVE MEASURES</a:t>
          </a:r>
          <a:endParaRPr lang="en-IN" sz="1200" kern="1200" dirty="0"/>
        </a:p>
      </dsp:txBody>
      <dsp:txXfrm>
        <a:off x="7513452" y="3534052"/>
        <a:ext cx="1185576" cy="574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0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3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92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21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60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34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34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60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15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1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6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1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5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4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8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67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5598B2-D0CB-4A4E-9581-C568B49377DD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0BCA-EE4A-4285-81E8-145CA07C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23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eam-work-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4138-idea-bulb-transparen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sinmiubuntu.com/curso-de-desarrollo-en-html5-css-y-javascript-de-apps-web-octava-edicio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2017.igem.org/Team:TECHNION-ISRAEL/Improv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lconta.com/tag/planeacion-fiscal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EF0F-9EFA-44B5-8378-6282D9641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12461"/>
            <a:ext cx="10895331" cy="173546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7397C-B6A2-4131-8C14-C7284C341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UK Research and Innovation launches new Mental Health Networks | Institute  of Epidemiology &amp; Health Care - UCL – University College London">
            <a:extLst>
              <a:ext uri="{FF2B5EF4-FFF2-40B4-BE49-F238E27FC236}">
                <a16:creationId xmlns:a16="http://schemas.microsoft.com/office/drawing/2014/main" id="{CAB6BCC7-9F22-4915-8F8E-2FBA34889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65" y="1219200"/>
            <a:ext cx="10261642" cy="503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908233-C302-442B-BCE2-F34720FEAD82}"/>
              </a:ext>
            </a:extLst>
          </p:cNvPr>
          <p:cNvSpPr txBox="1"/>
          <p:nvPr/>
        </p:nvSpPr>
        <p:spPr>
          <a:xfrm>
            <a:off x="1467737" y="2717409"/>
            <a:ext cx="9464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solidFill>
                  <a:schemeClr val="bg1"/>
                </a:solidFill>
                <a:latin typeface="Algerian" panose="04020705040A02060702" pitchFamily="82" charset="0"/>
              </a:rPr>
              <a:t>MENTAL HEALTH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39D5B-046F-4034-A8FA-C74050BD4516}"/>
              </a:ext>
            </a:extLst>
          </p:cNvPr>
          <p:cNvSpPr txBox="1"/>
          <p:nvPr/>
        </p:nvSpPr>
        <p:spPr>
          <a:xfrm>
            <a:off x="1959090" y="3663107"/>
            <a:ext cx="848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 MORE ABOUT YOUR MENTAL HEALTH</a:t>
            </a:r>
          </a:p>
        </p:txBody>
      </p:sp>
    </p:spTree>
    <p:extLst>
      <p:ext uri="{BB962C8B-B14F-4D97-AF65-F5344CB8AC3E}">
        <p14:creationId xmlns:p14="http://schemas.microsoft.com/office/powerpoint/2010/main" val="165271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6276-CA67-46A1-BF13-175DBED0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u="sng" dirty="0">
                <a:latin typeface="Algerian" panose="04020705040A02060702" pitchFamily="82" charset="0"/>
              </a:rPr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AE61-21E4-4387-B2BF-9005EB7F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25148"/>
            <a:ext cx="8946541" cy="3279912"/>
          </a:xfrm>
        </p:spPr>
        <p:txBody>
          <a:bodyPr>
            <a:normAutofit/>
          </a:bodyPr>
          <a:lstStyle/>
          <a:p>
            <a:r>
              <a:rPr lang="en-IN" sz="2400" dirty="0"/>
              <a:t>ANANYA SONKAR</a:t>
            </a:r>
          </a:p>
          <a:p>
            <a:r>
              <a:rPr lang="en-IN" sz="2400" dirty="0"/>
              <a:t>AKARSHI ARORA</a:t>
            </a:r>
          </a:p>
          <a:p>
            <a:r>
              <a:rPr lang="en-IN" sz="2400" dirty="0"/>
              <a:t>SAUMYA SAXENA</a:t>
            </a:r>
          </a:p>
          <a:p>
            <a:r>
              <a:rPr lang="en-IN" sz="2400" dirty="0"/>
              <a:t>SAKSHI SINGH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7379A-E061-4F1B-81E3-CB4C25386AC5}"/>
              </a:ext>
            </a:extLst>
          </p:cNvPr>
          <p:cNvSpPr txBox="1"/>
          <p:nvPr/>
        </p:nvSpPr>
        <p:spPr>
          <a:xfrm>
            <a:off x="1942664" y="1349038"/>
            <a:ext cx="6811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>
                <a:latin typeface="Algerian" panose="04020705040A02060702" pitchFamily="82" charset="0"/>
              </a:rPr>
              <a:t>TECHNERDS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32DDC-28FF-4D11-BD6B-6A9FC120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37456" y="2221472"/>
            <a:ext cx="6150251" cy="33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ACB8-0A48-408B-9029-94A1194B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lgerian" panose="04020705040A02060702" pitchFamily="82" charset="0"/>
              </a:rPr>
              <a:t>IDEA BEHIND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5B94-2562-4A13-A5BC-7C6AD7C5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In present world scenario internet has a reach everywhere, even in rural areas where very professional highly qualified doctors are not available there also people can sort their problems through google.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 awareness about various mental issues is still not widespread in our country. By providing such a platform where all mental health related queries are resolved it would create awareness and also help people at the same time.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Also our platform helps to motivate people that regardless of any mental issues they are facing they can achieve a lot in there life.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In present world where even the younger children are so stressed we provide a platform to manage stress using meditation.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60BAE-2C3D-49A8-BAE9-ADE7006F6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05461" y="229405"/>
            <a:ext cx="1457739" cy="17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A847-EB76-4866-B06E-EADD140E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lgerian" panose="04020705040A02060702" pitchFamily="82" charset="0"/>
              </a:rPr>
              <a:t>TECH STACKS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7E98-BAF8-4B46-A4A5-EF24A79B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CSS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BOOTSTRAP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API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VS CODE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GITHUB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CFA1C-8E20-4220-8188-C7BA3FB26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0371" y="2392469"/>
            <a:ext cx="4286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6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D585-0EA4-4177-9685-758C787A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sz="4000" b="1" u="sng" dirty="0">
                <a:latin typeface="Algerian" panose="04020705040A02060702" pitchFamily="82" charset="0"/>
              </a:rPr>
              <a:t>MODEL OF THE PROJECT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ACE708-E9B9-4497-BE4C-29A1EF249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842688"/>
              </p:ext>
            </p:extLst>
          </p:nvPr>
        </p:nvGraphicFramePr>
        <p:xfrm>
          <a:off x="424070" y="1737360"/>
          <a:ext cx="11264347" cy="4131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057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608-80E4-4E6F-93FA-001DD9FC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 </a:t>
            </a:r>
            <a:r>
              <a:rPr lang="en-IN" sz="4000" b="1" u="sng" dirty="0">
                <a:latin typeface="Algerian" panose="04020705040A02060702" pitchFamily="82" charset="0"/>
              </a:rPr>
              <a:t>IMPROVEMENTS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3BFE-8F11-47DB-B71B-2D6B1B89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77279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/>
              <a:t>Chat bots added for analysing issues</a:t>
            </a:r>
          </a:p>
          <a:p>
            <a:r>
              <a:rPr lang="en-IN" sz="2400" dirty="0"/>
              <a:t>Live chat for doctors consultation</a:t>
            </a:r>
          </a:p>
          <a:p>
            <a:r>
              <a:rPr lang="en-IN" sz="2400" dirty="0"/>
              <a:t>Dark open dyslexic theme added</a:t>
            </a:r>
          </a:p>
          <a:p>
            <a:r>
              <a:rPr lang="en-IN" sz="2400" dirty="0"/>
              <a:t>Feedback form added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FA965-0594-4516-A445-39AC416E5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44064" y="2209801"/>
            <a:ext cx="2566204" cy="18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8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1B27-C08B-47BB-83E8-75B39E51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4000" b="1" u="sng" dirty="0">
                <a:latin typeface="Algerian" panose="04020705040A02060702" pitchFamily="82" charset="0"/>
              </a:rPr>
              <a:t>FUTURE GOALS FOR PROJECT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F820-61F9-4292-9FE0-D74F40EA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To add location and way to nearby doctors for help and advice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To include more mental health issues and make it a single platform for all mental health related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To add some therapies or games specific to sort a mental issue.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E723A-F6E3-494B-92FE-82F15D5B7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97348" y="286603"/>
            <a:ext cx="2286000" cy="15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3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E740-4131-4689-9282-34E3CB6C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772" y="1089991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en-IN" sz="8800" b="1" u="sng" dirty="0">
                <a:latin typeface="Algerian" panose="04020705040A0206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958225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250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Century Gothic</vt:lpstr>
      <vt:lpstr>Wingdings 3</vt:lpstr>
      <vt:lpstr>Ion</vt:lpstr>
      <vt:lpstr>PowerPoint Presentation</vt:lpstr>
      <vt:lpstr>OUR TEAM</vt:lpstr>
      <vt:lpstr>IDEA BEHIND THE PROJECT</vt:lpstr>
      <vt:lpstr>TECH STACKS AND TOOLS USED</vt:lpstr>
      <vt:lpstr> MODEL OF THE PROJECT</vt:lpstr>
      <vt:lpstr> IMPROVEMENTS</vt:lpstr>
      <vt:lpstr> FUTURE GOALS FOR PROJECT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saumya saxena</dc:creator>
  <cp:lastModifiedBy>saumya saxena</cp:lastModifiedBy>
  <cp:revision>15</cp:revision>
  <dcterms:created xsi:type="dcterms:W3CDTF">2021-02-27T06:25:38Z</dcterms:created>
  <dcterms:modified xsi:type="dcterms:W3CDTF">2021-02-28T11:13:56Z</dcterms:modified>
</cp:coreProperties>
</file>