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C3BC-6D1C-F247-761B-1C3782A25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37622-646B-0076-CA5E-1FF441D4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2DE7-8D49-778E-528C-2786EAA7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832B-2DC7-44A1-4237-31AAF714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A725-9A15-04A9-2FF7-D226845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3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226F-453C-5A53-955C-3338DB49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CB97-475A-5E9D-466C-6E32F2F51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E4AD-ABD0-D6A7-13B7-40204942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103B-DC26-B40E-C216-483B12B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0A43C-6D1B-D7B9-A9C6-F31BE0F8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61BC4-964D-834A-60B3-660FE992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12472-2008-E34D-B171-BA59A3722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39FFE-A0BD-C27F-52FB-3F57497A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E7BB-0E18-C5AC-AB3A-418792A3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EE44-A6C2-3E5D-A54E-6ECFC5D5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A15E-FA33-6D47-8CD9-35039C6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6AE9-2F39-767F-5285-C8654E3E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C94B-083E-D210-F7B5-9333CC9D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7618-A3B6-195E-CD3A-AE1A8511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8A61-5DBF-48F9-9C27-2C79670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FD74-657C-D76A-848E-765A27BC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3E41A-FA5A-62CD-9AB8-874C38B78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C523-5259-02C6-B338-213953E6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3974-9024-0649-0407-A657126F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CDF2A-4730-5EE3-534A-3BAE0DD2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1F57-86A9-8B0E-6172-E767C32F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6FFA-1A35-E617-691E-B5622459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3D1E-3459-91CA-59FB-1039D8D3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A4B73-9F3E-FF7F-6DCD-3522D948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23F4E-6324-C63B-461C-7C652B7C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EA05-4D01-2119-A2C0-19ED0FF1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DC03-AEAC-B7C9-3467-61F0D4CD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51E9A-19B7-D1B0-33B2-85F754B0F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25861-5F78-7D21-CFD9-94138D0B6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D5089-B12D-A0B3-8C28-96449C458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B618-2D37-808B-2DD6-277B58D2C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F87DD-EC0A-DFD6-29A4-A3536C7B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C5C14-4986-EB6F-D33A-9E84C502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E6339-859F-5E70-5077-143E1A5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8AFB-9931-46D4-1379-0FEE374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F69D3-5660-6373-07C8-9F15DC68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64AE-1782-DEB4-3F87-54D849FD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C2B5F-5562-D87B-D598-BB679DA7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6519C-8930-B0E1-5884-E1EF10F2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A8561-DD3F-6CC2-4C6F-D7556485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83974-1B14-14FD-8E10-2EE96147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9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5FB5-7A82-05D7-E57F-B13751C6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D11E-105B-636C-877E-93B06FAF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5978B-6675-D16B-EF7A-855139DBA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F1C9-BB26-C706-320B-2E0840A4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73B84-64B9-8663-C384-8E7E372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1B9B-7D80-6093-58CE-B314B816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B8C2-1795-A2AE-6BF0-FF74D898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07EFB-BB2D-0FF1-9A03-63C90298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1D271-A445-A730-71B9-1BBA974B9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BC65-FD47-3D61-2754-B26104CD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31CEF-CB5A-AAF5-FBCD-1CA0D110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D3D7-3DE1-B647-4D04-718FF5BF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BEB63-B10E-C842-F0E6-5B806031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B8BF-542F-7B24-FA4A-774D17C2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40CE-AC24-C49A-AED5-23FCD4490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F5E84-7879-CD47-BA10-013FE7F4401B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267B-E966-361D-FEEF-B52CD156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F110-1514-8650-8B3F-8C2AF6442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0A799-7A58-764C-92A2-FB907D778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C7B3-1AE8-D1CB-3316-EC6144662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C2D0B-6F59-7CC0-DD70-671092094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7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A4B3-CEC3-024D-CE5A-69DA4D2A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Labs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7049B-48D8-6F83-5802-80DCC2B9B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want them?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9E8E8-0F24-6ACC-0921-7A219327C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Rockwell" panose="02060603020205020403" pitchFamily="18" charset="77"/>
                <a:ea typeface="+mn-ea"/>
                <a:cs typeface="+mn-cs"/>
              </a:rPr>
              <a:t>Lots of materials to explore</a:t>
            </a:r>
            <a:endParaRPr lang="en-US" sz="2800" dirty="0">
              <a:effectLst/>
            </a:endParaRPr>
          </a:p>
          <a:p>
            <a:pPr marL="685800" indent="-228600" algn="l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Rockwell" panose="02060603020205020403" pitchFamily="18" charset="77"/>
                <a:ea typeface="+mn-ea"/>
                <a:cs typeface="+mn-cs"/>
              </a:rPr>
              <a:t>How can we get lots of data efficiently (time and money)?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Rockwell" panose="02060603020205020403" pitchFamily="18" charset="77"/>
                <a:ea typeface="+mn-ea"/>
                <a:cs typeface="+mn-cs"/>
              </a:rPr>
              <a:t>Labs that run day-to-day without human intervention</a:t>
            </a:r>
            <a:endParaRPr lang="en-US" dirty="0">
              <a:effectLst/>
            </a:endParaRPr>
          </a:p>
          <a:p>
            <a:pPr marL="685800" indent="-228600" algn="l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Rockwell" panose="02060603020205020403" pitchFamily="18" charset="77"/>
                <a:ea typeface="+mn-ea"/>
                <a:cs typeface="+mn-cs"/>
              </a:rPr>
              <a:t>Collect lots of data quickly</a:t>
            </a:r>
            <a:endParaRPr lang="en-US" dirty="0">
              <a:effectLst/>
            </a:endParaRPr>
          </a:p>
          <a:p>
            <a:pPr marL="685800" indent="-228600" algn="l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0000"/>
                </a:solidFill>
                <a:effectLst/>
                <a:latin typeface="Rockwell" panose="02060603020205020403" pitchFamily="18" charset="77"/>
                <a:ea typeface="+mn-ea"/>
                <a:cs typeface="+mn-cs"/>
              </a:rPr>
              <a:t>Consistent – not susceptible to fatigue and boredom</a:t>
            </a:r>
            <a:endParaRPr lang="en-US" dirty="0"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452A38-ABC3-F9FB-1F64-C773E582D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can they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083187-668C-6563-6D04-2E34B37694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Choose experiments: what’s interesting?</a:t>
            </a:r>
            <a:endParaRPr lang="en-US" sz="2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Purchase and organize equipment and ingredients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Use equipment (need training, certification)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Collect relevant data throughout the experiment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Analyze the data </a:t>
            </a:r>
            <a:r>
              <a:rPr lang="en-US" sz="2800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and derive meaningful insights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Write proposals and acquire funding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Keep proper records and safety compliance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Supervise and train others in the lab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kern="12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Troubleshoot and problem solve issues / broken equipment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570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1650E9-8441-0F98-91AA-312C3D0D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make them feasible?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77B938-EC67-03FF-9217-DC0DD7FBB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Choose experiments: what’s interesting?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AI find candidate materials and figure out how to make them?</a:t>
            </a:r>
          </a:p>
          <a:p>
            <a:r>
              <a:rPr lang="en-US" dirty="0">
                <a:solidFill>
                  <a:srgbClr val="FF0000"/>
                </a:solidFill>
              </a:rPr>
              <a:t>Purchase and organize equipment and ingredients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a lab receive and organize shipments? </a:t>
            </a:r>
          </a:p>
          <a:p>
            <a:r>
              <a:rPr lang="en-US" dirty="0">
                <a:solidFill>
                  <a:srgbClr val="00B050"/>
                </a:solidFill>
              </a:rPr>
              <a:t>Analyze the data </a:t>
            </a:r>
            <a:r>
              <a:rPr lang="en-US" dirty="0">
                <a:solidFill>
                  <a:srgbClr val="FF0000"/>
                </a:solidFill>
              </a:rPr>
              <a:t>and derive meaningful insights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AI process large amounts of data to find what’s most interesting? Yes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AI extract scientific insights from data?</a:t>
            </a:r>
          </a:p>
          <a:p>
            <a:r>
              <a:rPr lang="en-US" dirty="0">
                <a:solidFill>
                  <a:srgbClr val="FF0000"/>
                </a:solidFill>
              </a:rPr>
              <a:t>Troubleshoot and problem solve issues / broken equipment</a:t>
            </a:r>
          </a:p>
          <a:p>
            <a:pPr lvl="1"/>
            <a:r>
              <a:rPr lang="en-US" dirty="0"/>
              <a:t>Can autonomous equipment service itself?</a:t>
            </a:r>
          </a:p>
          <a:p>
            <a:pPr lvl="1"/>
            <a:r>
              <a:rPr lang="en-US" dirty="0"/>
              <a:t>Can AI run the same experiment repeatedly, learning from the failures of previous iterations?</a:t>
            </a:r>
          </a:p>
        </p:txBody>
      </p:sp>
    </p:spTree>
    <p:extLst>
      <p:ext uri="{BB962C8B-B14F-4D97-AF65-F5344CB8AC3E}">
        <p14:creationId xmlns:p14="http://schemas.microsoft.com/office/powerpoint/2010/main" val="65466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210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Rockwell</vt:lpstr>
      <vt:lpstr>Wingdings</vt:lpstr>
      <vt:lpstr>Office Theme</vt:lpstr>
      <vt:lpstr>Autonomous Labs</vt:lpstr>
      <vt:lpstr>Autonomous Labs</vt:lpstr>
      <vt:lpstr>What will make them feasible?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Naman Jaydeep Parikh</dc:creator>
  <cp:lastModifiedBy>Naman Jaydeep Parikh</cp:lastModifiedBy>
  <cp:revision>8</cp:revision>
  <dcterms:created xsi:type="dcterms:W3CDTF">2024-06-05T18:22:14Z</dcterms:created>
  <dcterms:modified xsi:type="dcterms:W3CDTF">2024-06-05T19:07:40Z</dcterms:modified>
</cp:coreProperties>
</file>