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82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/>
    <p:restoredTop sz="87680"/>
  </p:normalViewPr>
  <p:slideViewPr>
    <p:cSldViewPr snapToGrid="0" snapToObjects="1">
      <p:cViewPr varScale="1">
        <p:scale>
          <a:sx n="47" d="100"/>
          <a:sy n="47" d="100"/>
        </p:scale>
        <p:origin x="25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F4B39-FE57-971F-0D76-18693B85BD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7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What do we need to get there?</a:t>
            </a:r>
          </a:p>
        </p:txBody>
      </p:sp>
    </p:spTree>
    <p:extLst>
      <p:ext uri="{BB962C8B-B14F-4D97-AF65-F5344CB8AC3E}">
        <p14:creationId xmlns:p14="http://schemas.microsoft.com/office/powerpoint/2010/main" val="15382509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3781316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Hyperspectral Camera image</a:t>
            </a:r>
          </a:p>
        </p:txBody>
      </p:sp>
    </p:spTree>
    <p:extLst>
      <p:ext uri="{BB962C8B-B14F-4D97-AF65-F5344CB8AC3E}">
        <p14:creationId xmlns:p14="http://schemas.microsoft.com/office/powerpoint/2010/main" val="29774953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Hyperspectral vs. traditional</a:t>
            </a:r>
          </a:p>
        </p:txBody>
      </p:sp>
    </p:spTree>
    <p:extLst>
      <p:ext uri="{BB962C8B-B14F-4D97-AF65-F5344CB8AC3E}">
        <p14:creationId xmlns:p14="http://schemas.microsoft.com/office/powerpoint/2010/main" val="7721723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use hyperspectral -- blackbody will give temperature</a:t>
            </a:r>
          </a:p>
        </p:txBody>
      </p:sp>
    </p:spTree>
    <p:extLst>
      <p:ext uri="{BB962C8B-B14F-4D97-AF65-F5344CB8AC3E}">
        <p14:creationId xmlns:p14="http://schemas.microsoft.com/office/powerpoint/2010/main" val="41591786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Part 1: Physical 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FE732-DED4-75DF-5F51-9DA7B932AAAE}"/>
              </a:ext>
            </a:extLst>
          </p:cNvPr>
          <p:cNvSpPr txBox="1"/>
          <p:nvPr/>
        </p:nvSpPr>
        <p:spPr>
          <a:xfrm>
            <a:off x="6267530" y="5218126"/>
            <a:ext cx="373018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Image of final setup</a:t>
            </a:r>
          </a:p>
        </p:txBody>
      </p:sp>
    </p:spTree>
    <p:extLst>
      <p:ext uri="{BB962C8B-B14F-4D97-AF65-F5344CB8AC3E}">
        <p14:creationId xmlns:p14="http://schemas.microsoft.com/office/powerpoint/2010/main" val="16583794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Stand to put in furnace, filter for laser light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A8593-7C5A-634A-7471-EC5E064C281E}"/>
              </a:ext>
            </a:extLst>
          </p:cNvPr>
          <p:cNvSpPr txBox="1"/>
          <p:nvPr/>
        </p:nvSpPr>
        <p:spPr>
          <a:xfrm>
            <a:off x="6236838" y="5938562"/>
            <a:ext cx="12423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084593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Camera needs to move!</a:t>
            </a:r>
          </a:p>
        </p:txBody>
      </p:sp>
    </p:spTree>
    <p:extLst>
      <p:ext uri="{BB962C8B-B14F-4D97-AF65-F5344CB8AC3E}">
        <p14:creationId xmlns:p14="http://schemas.microsoft.com/office/powerpoint/2010/main" val="13785107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3A07D-C93A-5A71-340E-D9D3C19013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6B20B5-3CD6-2BE0-4555-D35D5EDCD8DC}"/>
              </a:ext>
            </a:extLst>
          </p:cNvPr>
          <p:cNvSpPr txBox="1">
            <a:spLocks/>
          </p:cNvSpPr>
          <p:nvPr/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 anchorCtr="0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>
                <a:solidFill>
                  <a:schemeClr val="bg1"/>
                </a:solidFill>
              </a:rPr>
              <a:t>Hyperspectral Pyrometry of Bulk Crystal Growths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4BA7-1BEC-B4FA-D405-D53C60EB98DA}"/>
              </a:ext>
            </a:extLst>
          </p:cNvPr>
          <p:cNvSpPr txBox="1">
            <a:spLocks/>
          </p:cNvSpPr>
          <p:nvPr/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dirty="0">
                <a:solidFill>
                  <a:schemeClr val="bg1"/>
                </a:solidFill>
              </a:rPr>
              <a:t>Naman Parikh</a:t>
            </a:r>
          </a:p>
        </p:txBody>
      </p:sp>
    </p:spTree>
    <p:extLst>
      <p:ext uri="{BB962C8B-B14F-4D97-AF65-F5344CB8AC3E}">
        <p14:creationId xmlns:p14="http://schemas.microsoft.com/office/powerpoint/2010/main" val="28580913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Floating Zone Furnaces</a:t>
            </a:r>
          </a:p>
        </p:txBody>
      </p:sp>
    </p:spTree>
    <p:extLst>
      <p:ext uri="{BB962C8B-B14F-4D97-AF65-F5344CB8AC3E}">
        <p14:creationId xmlns:p14="http://schemas.microsoft.com/office/powerpoint/2010/main" val="1654086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Uses / Benefits</a:t>
            </a:r>
          </a:p>
        </p:txBody>
      </p:sp>
    </p:spTree>
    <p:extLst>
      <p:ext uri="{BB962C8B-B14F-4D97-AF65-F5344CB8AC3E}">
        <p14:creationId xmlns:p14="http://schemas.microsoft.com/office/powerpoint/2010/main" val="2670188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Physics of the Molten Zone / Models</a:t>
            </a:r>
          </a:p>
        </p:txBody>
      </p:sp>
    </p:spTree>
    <p:extLst>
      <p:ext uri="{BB962C8B-B14F-4D97-AF65-F5344CB8AC3E}">
        <p14:creationId xmlns:p14="http://schemas.microsoft.com/office/powerpoint/2010/main" val="2165248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Temperature is Critical Parameter</a:t>
            </a:r>
          </a:p>
        </p:txBody>
      </p:sp>
    </p:spTree>
    <p:extLst>
      <p:ext uri="{BB962C8B-B14F-4D97-AF65-F5344CB8AC3E}">
        <p14:creationId xmlns:p14="http://schemas.microsoft.com/office/powerpoint/2010/main" val="26433931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No one has tried probing molten zone for temperature</a:t>
            </a:r>
          </a:p>
        </p:txBody>
      </p:sp>
    </p:spTree>
    <p:extLst>
      <p:ext uri="{BB962C8B-B14F-4D97-AF65-F5344CB8AC3E}">
        <p14:creationId xmlns:p14="http://schemas.microsoft.com/office/powerpoint/2010/main" val="41858991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What we want to know …</a:t>
            </a:r>
          </a:p>
        </p:txBody>
      </p:sp>
    </p:spTree>
    <p:extLst>
      <p:ext uri="{BB962C8B-B14F-4D97-AF65-F5344CB8AC3E}">
        <p14:creationId xmlns:p14="http://schemas.microsoft.com/office/powerpoint/2010/main" val="1749830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BE657-56F9-25EF-059F-EA4EE1D94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98305-FB74-A42D-B580-95607807D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647123"/>
            <a:ext cx="21031200" cy="265112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The overall process/knowledge goal</a:t>
            </a:r>
          </a:p>
        </p:txBody>
      </p:sp>
    </p:spTree>
    <p:extLst>
      <p:ext uri="{BB962C8B-B14F-4D97-AF65-F5344CB8AC3E}">
        <p14:creationId xmlns:p14="http://schemas.microsoft.com/office/powerpoint/2010/main" val="17847597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113</Words>
  <Application>Microsoft Macintosh PowerPoint</Application>
  <PresentationFormat>Custom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Floating Zone Furnaces</vt:lpstr>
      <vt:lpstr>Uses / Benefits</vt:lpstr>
      <vt:lpstr>Physics of the Molten Zone / Models</vt:lpstr>
      <vt:lpstr>Temperature is Critical Parameter</vt:lpstr>
      <vt:lpstr>No one has tried probing molten zone for temperature</vt:lpstr>
      <vt:lpstr>What we want to know …</vt:lpstr>
      <vt:lpstr>The overall process/knowledge goal</vt:lpstr>
      <vt:lpstr>What do we need to get there?</vt:lpstr>
      <vt:lpstr>Research Question</vt:lpstr>
      <vt:lpstr>Hyperspectral Camera image</vt:lpstr>
      <vt:lpstr>Hyperspectral vs. traditional</vt:lpstr>
      <vt:lpstr>Why use hyperspectral -- blackbody will give temperature</vt:lpstr>
      <vt:lpstr>Part 1: Physical Mount</vt:lpstr>
      <vt:lpstr>Stand to put in furnace, filter for laser light</vt:lpstr>
      <vt:lpstr>Camera needs to move!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30</cp:revision>
  <dcterms:modified xsi:type="dcterms:W3CDTF">2024-07-28T19:11:52Z</dcterms:modified>
</cp:coreProperties>
</file>