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9" r:id="rId4"/>
    <p:sldId id="263" r:id="rId5"/>
    <p:sldId id="258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2" r:id="rId14"/>
    <p:sldId id="275" r:id="rId15"/>
    <p:sldId id="274" r:id="rId16"/>
    <p:sldId id="276" r:id="rId17"/>
    <p:sldId id="277" r:id="rId18"/>
    <p:sldId id="279" r:id="rId19"/>
    <p:sldId id="280" r:id="rId20"/>
    <p:sldId id="281" r:id="rId21"/>
    <p:sldId id="283" r:id="rId22"/>
    <p:sldId id="282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73751-5C11-47A9-9AB4-463074E81E08}" v="1" dt="2020-06-27T00:03:22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43"/>
  </p:normalViewPr>
  <p:slideViewPr>
    <p:cSldViewPr snapToGrid="0" snapToObjects="1">
      <p:cViewPr varScale="1">
        <p:scale>
          <a:sx n="69" d="100"/>
          <a:sy n="69" d="100"/>
        </p:scale>
        <p:origin x="8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"/>
          <p:cNvSpPr/>
          <p:nvPr/>
        </p:nvSpPr>
        <p:spPr>
          <a:xfrm>
            <a:off x="23332" y="12380452"/>
            <a:ext cx="2433733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11" name="2018-PARADIM-SMALL_Logo_Transparent_200H_0.png" descr="2018-PARADIM-SMALL_Logo_Transparent_200H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2" y="12515772"/>
            <a:ext cx="4016300" cy="99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0159A46-B73D-43F0-BD1D-BCC7AF6509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0" b="20622"/>
          <a:stretch/>
        </p:blipFill>
        <p:spPr>
          <a:xfrm>
            <a:off x="19909380" y="12515771"/>
            <a:ext cx="4059288" cy="99936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404D23D-1682-F4D1-348F-3D3310B3B2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68" y="12576670"/>
            <a:ext cx="2821612" cy="92710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A8B-1FB0-B7C3-2A23-8D178C76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C7B2A-8EC3-70AC-35E0-77C806EDC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0FE6-C545-CAEB-3127-40822B6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946B-45D2-9DEB-333E-7A73507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08B8-937F-2C51-47FF-47C003E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AD3A-2D70-7906-FB9B-F038C281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7EB-7D9F-F8EA-1738-020E267F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B801-288E-6E7B-F20F-200BCC0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4C38-E7CA-0CC8-EF1D-4D25C3E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38F3-F0BA-B2E2-110E-9232DA11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CF8-2A75-09AE-CEC3-708D12D9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E5D4-90E2-5769-0016-93A2A7F0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DC82-FB45-32DE-F895-D60D66A8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2BB3-5082-FBC8-3C5C-AE46FE42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E13D-65CC-DE65-9900-CE94D835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E3A-9184-DFE9-9C64-37A126E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08A-76BC-5D36-5C99-CD3D529B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2F026-5F20-2D94-84D8-D665FD44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FEE-3599-2B60-90A9-71EB84F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EF6A-BC16-8183-A49D-F31DD87B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1EA5-0B3E-DF02-F3E2-CC21D9E3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74E-1776-E413-D69B-9433CD2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5DDA-3554-A80B-3FC6-B079F8A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0BCC-2395-45E0-8EEE-CC01634C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6DE3-200F-59AD-506D-3E7AAA00E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15AA6-2A15-B24F-7047-7FDD6459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949CE-1E7C-2152-15ED-602AFE0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784C-8A0F-A9CE-D550-22FCFC4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A2A85-A696-8ABD-821B-84F31BE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77C-E7D7-D827-517D-03A2ACD2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2423B-D495-4842-E418-97E8AE3F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9052-F540-88D7-F24B-938B12A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3F8E9-2492-C68B-9DC2-9EE44432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33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DE1FC-EA81-3D42-1CCF-6665AF1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2FE20-8259-13DC-0B42-1A1DDEC0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6E33-429E-812E-C031-C5B13148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7748-5A4E-7DE4-53E8-1F9FF7CC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13F7-0306-FD78-2C9E-CD2247E1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ADEC-1461-3A86-D9E3-57111253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7CFAF-FEBE-1AA5-4928-F8277C3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F660-E28C-BFB6-CAB5-1E991156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2203-92D7-8262-77C3-6CC17D7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8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F93E-9221-3949-7D23-D44138D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52B39-FD28-8379-129D-03BD1571E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13B1-932D-04BE-8681-151D9CEC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0671-9C79-BC45-7177-8ABFAD5A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E891-DED4-27F9-9000-D40C54A4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15676-E0D0-2987-1CC1-CA34F45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3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EAB-F83A-E1BB-943B-32F3FE6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815E-FD74-D90D-0F13-DCE3D602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0214-23C5-827D-137F-46C3F5CE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F853-0D00-2F0C-AB14-97919D21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20D-E80B-66EA-1A5C-E6083C1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8047-CA3A-0768-2B19-D7DB0F4BE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F2A0-3D9D-4BBA-E9C2-D95C881D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32E9-1BBD-1881-71CE-DA0567DE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0FAD-FB43-7B3D-564D-0A7363C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7BF1-E280-0D94-EB84-DCD31780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5E8B5-8D07-9952-CE60-3CF3E1C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A604-60C1-790F-6A5D-540E721F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59DA-6503-2AEA-2156-D0A5A92E5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A8E7-6610-B0FB-2FC7-22A09D77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E96B-A2CE-413B-9241-5932C0A6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AC340E-5005-5878-BB18-8FB54D1D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249" y="0"/>
            <a:ext cx="13840751" cy="12353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32DAF-8C87-B379-D8C5-D53DEDC1E060}"/>
              </a:ext>
            </a:extLst>
          </p:cNvPr>
          <p:cNvSpPr txBox="1"/>
          <p:nvPr/>
        </p:nvSpPr>
        <p:spPr>
          <a:xfrm>
            <a:off x="10543249" y="11635586"/>
            <a:ext cx="1384075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Julian L.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Schmehr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Michael Aling, Eli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Zoghlin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Stephen D. Wilson; High-pressure laser floating zone furnace. Rev. Sci.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Instrum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 1 April 2019; 90 (4): 043906. https://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doi.org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/10.1063/1.5085327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2E98E-6CA5-B811-D128-79065501222A}"/>
              </a:ext>
            </a:extLst>
          </p:cNvPr>
          <p:cNvSpPr txBox="1"/>
          <p:nvPr/>
        </p:nvSpPr>
        <p:spPr>
          <a:xfrm>
            <a:off x="1247113" y="861558"/>
            <a:ext cx="812401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</p:spTree>
    <p:extLst>
      <p:ext uri="{BB962C8B-B14F-4D97-AF65-F5344CB8AC3E}">
        <p14:creationId xmlns:p14="http://schemas.microsoft.com/office/powerpoint/2010/main" val="13382751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</p:spTree>
    <p:extLst>
      <p:ext uri="{BB962C8B-B14F-4D97-AF65-F5344CB8AC3E}">
        <p14:creationId xmlns:p14="http://schemas.microsoft.com/office/powerpoint/2010/main" val="4245342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145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BE0B1-505C-677C-BB46-1EACDA34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443" y="6644825"/>
            <a:ext cx="2712598" cy="3019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51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5" name="Picture 4" descr="A graph of a blue line&#10;&#10;Description automatically generated">
            <a:extLst>
              <a:ext uri="{FF2B5EF4-FFF2-40B4-BE49-F238E27FC236}">
                <a16:creationId xmlns:a16="http://schemas.microsoft.com/office/drawing/2014/main" id="{6E4DBA47-FD3B-4F4F-D8DE-FAD56D139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676050"/>
            <a:ext cx="10542116" cy="6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40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215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42D85-2BCE-9959-89DB-43480A92FA92}"/>
              </a:ext>
            </a:extLst>
          </p:cNvPr>
          <p:cNvSpPr txBox="1"/>
          <p:nvPr/>
        </p:nvSpPr>
        <p:spPr>
          <a:xfrm>
            <a:off x="13894484" y="5347153"/>
            <a:ext cx="2834109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5500 K</a:t>
            </a:r>
          </a:p>
        </p:txBody>
      </p:sp>
    </p:spTree>
    <p:extLst>
      <p:ext uri="{BB962C8B-B14F-4D97-AF65-F5344CB8AC3E}">
        <p14:creationId xmlns:p14="http://schemas.microsoft.com/office/powerpoint/2010/main" val="35014343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</p:spTree>
    <p:extLst>
      <p:ext uri="{BB962C8B-B14F-4D97-AF65-F5344CB8AC3E}">
        <p14:creationId xmlns:p14="http://schemas.microsoft.com/office/powerpoint/2010/main" val="36099827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04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</p:spTree>
    <p:extLst>
      <p:ext uri="{BB962C8B-B14F-4D97-AF65-F5344CB8AC3E}">
        <p14:creationId xmlns:p14="http://schemas.microsoft.com/office/powerpoint/2010/main" val="19834021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31570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</p:spTree>
    <p:extLst>
      <p:ext uri="{BB962C8B-B14F-4D97-AF65-F5344CB8AC3E}">
        <p14:creationId xmlns:p14="http://schemas.microsoft.com/office/powerpoint/2010/main" val="24760734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2767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01567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non-contact infrared thermometer&#10;&#10;Description automatically generated">
            <a:extLst>
              <a:ext uri="{FF2B5EF4-FFF2-40B4-BE49-F238E27FC236}">
                <a16:creationId xmlns:a16="http://schemas.microsoft.com/office/drawing/2014/main" id="{6885639B-1C7A-88AE-7285-A6E9AA7C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54" y="0"/>
            <a:ext cx="12341291" cy="12341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31F88-29E7-BFB0-1BD5-6AFF37C32326}"/>
              </a:ext>
            </a:extLst>
          </p:cNvPr>
          <p:cNvSpPr txBox="1"/>
          <p:nvPr/>
        </p:nvSpPr>
        <p:spPr>
          <a:xfrm>
            <a:off x="0" y="10710075"/>
            <a:ext cx="6021354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Etekcity</a:t>
            </a:r>
            <a:r>
              <a:rPr lang="en-US" sz="2000" dirty="0">
                <a:solidFill>
                  <a:schemeClr val="bg1"/>
                </a:solidFill>
              </a:rPr>
              <a:t> Infrared Thermometer Temperature Gun 774, Digital IR Temp Gun for Food, Cooking, BBQ, Pizza Oven, Reptile, Griddle Accessories, Non Contact Surface Outdoor Heat Gun</a:t>
            </a:r>
          </a:p>
        </p:txBody>
      </p:sp>
    </p:spTree>
    <p:extLst>
      <p:ext uri="{BB962C8B-B14F-4D97-AF65-F5344CB8AC3E}">
        <p14:creationId xmlns:p14="http://schemas.microsoft.com/office/powerpoint/2010/main" val="3377473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1"/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58808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4590712"/>
            <a:ext cx="17945882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Funnel infrared radiation into detector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Measure incoming intensity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Calculate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03326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4590712"/>
            <a:ext cx="17945882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Funnel infrared radiation into detector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Measure incoming intensity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Calculate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123600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4590712"/>
            <a:ext cx="17945882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Funnel infrared radiation into detector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Measure incoming intensity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Calculate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10866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4590712"/>
            <a:ext cx="17945882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Funnel infrared radiation into detector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Measure incoming intensity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Calculate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5101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273</Words>
  <Application>Microsoft Macintosh PowerPoint</Application>
  <PresentationFormat>Custom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White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Naman Jaydeep Parikh</cp:lastModifiedBy>
  <cp:revision>24</cp:revision>
  <dcterms:modified xsi:type="dcterms:W3CDTF">2024-07-01T20:49:51Z</dcterms:modified>
</cp:coreProperties>
</file>