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4C5"/>
    <a:srgbClr val="2A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651"/>
  </p:normalViewPr>
  <p:slideViewPr>
    <p:cSldViewPr snapToGrid="0">
      <p:cViewPr>
        <p:scale>
          <a:sx n="31" d="100"/>
          <a:sy n="31" d="100"/>
        </p:scale>
        <p:origin x="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9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D011F-EF20-CD4E-BF9E-41BF1B6ED46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F5AD9-CE8F-D846-AED3-83BF6FD3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B3C33-0905-D4B8-656E-F477E504A192}"/>
              </a:ext>
            </a:extLst>
          </p:cNvPr>
          <p:cNvSpPr txBox="1"/>
          <p:nvPr/>
        </p:nvSpPr>
        <p:spPr>
          <a:xfrm>
            <a:off x="366544" y="365760"/>
            <a:ext cx="247685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Automated Hyperspectral Pyrometry of Floating Zone Growths</a:t>
            </a:r>
          </a:p>
          <a:p>
            <a:r>
              <a:rPr lang="en-US" sz="6000" b="1" dirty="0">
                <a:solidFill>
                  <a:schemeClr val="bg1"/>
                </a:solidFill>
              </a:rPr>
              <a:t>Naman Parikh</a:t>
            </a:r>
            <a:r>
              <a:rPr lang="en-US" sz="6000" b="1" baseline="30000" dirty="0">
                <a:solidFill>
                  <a:schemeClr val="bg1"/>
                </a:solidFill>
              </a:rPr>
              <a:t>1</a:t>
            </a:r>
            <a:r>
              <a:rPr lang="en-US" sz="6000" dirty="0">
                <a:solidFill>
                  <a:schemeClr val="bg1"/>
                </a:solidFill>
              </a:rPr>
              <a:t>, David Elbert</a:t>
            </a:r>
            <a:r>
              <a:rPr lang="en-US" sz="6000" baseline="30000" dirty="0">
                <a:solidFill>
                  <a:schemeClr val="bg1"/>
                </a:solidFill>
              </a:rPr>
              <a:t>2</a:t>
            </a:r>
            <a:r>
              <a:rPr lang="en-US" sz="6000" dirty="0">
                <a:solidFill>
                  <a:schemeClr val="bg1"/>
                </a:solidFill>
              </a:rPr>
              <a:t>, Tyrel M. McQueen</a:t>
            </a:r>
            <a:r>
              <a:rPr lang="en-US" sz="6000" baseline="30000" dirty="0">
                <a:solidFill>
                  <a:schemeClr val="bg1"/>
                </a:solidFill>
              </a:rPr>
              <a:t>2</a:t>
            </a:r>
            <a:endParaRPr lang="en-US" sz="6000" dirty="0">
              <a:solidFill>
                <a:schemeClr val="bg1"/>
              </a:solidFill>
            </a:endParaRPr>
          </a:p>
          <a:p>
            <a:r>
              <a:rPr lang="en-US" sz="6000" i="1" baseline="30000" dirty="0">
                <a:solidFill>
                  <a:schemeClr val="bg1"/>
                </a:solidFill>
              </a:rPr>
              <a:t>1</a:t>
            </a:r>
            <a:r>
              <a:rPr lang="en-US" sz="6000" i="1" dirty="0">
                <a:solidFill>
                  <a:schemeClr val="bg1"/>
                </a:solidFill>
              </a:rPr>
              <a:t>Carnegie Mellon University, </a:t>
            </a:r>
            <a:r>
              <a:rPr lang="en-US" sz="6000" i="1" baseline="30000" dirty="0">
                <a:solidFill>
                  <a:schemeClr val="bg1"/>
                </a:solidFill>
              </a:rPr>
              <a:t>2</a:t>
            </a:r>
            <a:r>
              <a:rPr lang="en-US" sz="6000" i="1" dirty="0">
                <a:solidFill>
                  <a:schemeClr val="bg1"/>
                </a:solidFill>
              </a:rPr>
              <a:t>Johns Hopkins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96128-64E8-1DB7-4EDC-551E7F795B20}"/>
              </a:ext>
            </a:extLst>
          </p:cNvPr>
          <p:cNvSpPr/>
          <p:nvPr/>
        </p:nvSpPr>
        <p:spPr>
          <a:xfrm>
            <a:off x="0" y="3412748"/>
            <a:ext cx="43891200" cy="27219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elcome to PARADIM">
            <a:extLst>
              <a:ext uri="{FF2B5EF4-FFF2-40B4-BE49-F238E27FC236}">
                <a16:creationId xmlns:a16="http://schemas.microsoft.com/office/drawing/2014/main" id="{9BFACC07-69FC-7B78-016C-C96BE5AD5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4" r="-1"/>
          <a:stretch/>
        </p:blipFill>
        <p:spPr bwMode="auto">
          <a:xfrm>
            <a:off x="30424584" y="0"/>
            <a:ext cx="1346661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109F1-D0AC-A7E3-B956-5D2995793DFF}"/>
              </a:ext>
            </a:extLst>
          </p:cNvPr>
          <p:cNvCxnSpPr>
            <a:cxnSpLocks/>
          </p:cNvCxnSpPr>
          <p:nvPr/>
        </p:nvCxnSpPr>
        <p:spPr>
          <a:xfrm>
            <a:off x="14630400" y="3410712"/>
            <a:ext cx="0" cy="2721965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63AA89-02D4-8A37-1BD7-A757AD8B1826}"/>
              </a:ext>
            </a:extLst>
          </p:cNvPr>
          <p:cNvCxnSpPr>
            <a:cxnSpLocks/>
          </p:cNvCxnSpPr>
          <p:nvPr/>
        </p:nvCxnSpPr>
        <p:spPr>
          <a:xfrm>
            <a:off x="29260800" y="3410712"/>
            <a:ext cx="0" cy="2721965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2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Jaydeep Parikh</dc:creator>
  <cp:lastModifiedBy>Naman Jaydeep Parikh</cp:lastModifiedBy>
  <cp:revision>3</cp:revision>
  <dcterms:created xsi:type="dcterms:W3CDTF">2024-08-18T19:11:41Z</dcterms:created>
  <dcterms:modified xsi:type="dcterms:W3CDTF">2024-08-18T20:25:06Z</dcterms:modified>
</cp:coreProperties>
</file>