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30" r:id="rId3"/>
    <p:sldId id="432" r:id="rId4"/>
    <p:sldId id="433" r:id="rId5"/>
    <p:sldId id="442" r:id="rId6"/>
    <p:sldId id="435" r:id="rId7"/>
    <p:sldId id="436" r:id="rId8"/>
    <p:sldId id="437" r:id="rId9"/>
    <p:sldId id="443" r:id="rId10"/>
    <p:sldId id="444" r:id="rId11"/>
    <p:sldId id="4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hitij" initials="P" lastIdx="1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0" autoAdjust="0"/>
    <p:restoredTop sz="94690" autoAdjust="0"/>
  </p:normalViewPr>
  <p:slideViewPr>
    <p:cSldViewPr snapToGrid="0">
      <p:cViewPr varScale="1">
        <p:scale>
          <a:sx n="111" d="100"/>
          <a:sy n="111" d="100"/>
        </p:scale>
        <p:origin x="320" y="2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61E01-A9A9-4F89-B5C9-6E6C04252ADA}" type="datetimeFigureOut">
              <a:rPr lang="en-US" smtClean="0"/>
              <a:t>2/20/18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27C2B-8BD7-447F-A2AA-0C14BBEF0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27C2B-8BD7-447F-A2AA-0C14BBEF07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978025" y="3733800"/>
            <a:ext cx="8229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A9AB8B-20F7-4194-812C-A7BB525D1EA4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85F301-9901-4DA8-A3F0-EC145B462DC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4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45BD9-28C5-4CF5-9582-BDE1E91B645F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EDB9-5C3D-4511-B90A-163C515E074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21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27434-B7B2-4009-AE96-6AB3AB0A69B3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C98F-BDB7-4411-953D-27CFE97AD77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91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183E-19D4-45C2-B481-3E77809A5EE8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467E7-F0A1-4FBF-A0C5-97F5F6E5935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353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981200" y="4021138"/>
            <a:ext cx="8229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C3D2-5964-4EE0-AE7E-E56F346C7534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96E27-A7CE-493A-AFDF-67BBD66E8B1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65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5B61B-2FC6-4DE2-A563-05B2B88A17C5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CD270-4547-4367-8A02-D2380E05A1C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69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709DE-A9EC-4D03-A6C1-CCEDF5A990DD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0B353-AAA7-437C-9C4F-C237B470827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95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27B79-5D5A-4FE5-9EC5-68DF424A169C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2E36C-74E6-48A4-A63E-D451D131EE4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36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C7E4C-70E1-4EC3-8532-C91DF3BC2B11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8D193-FA64-47E0-9BA5-1902A6E9C24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19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578C-BB4D-4AC8-A715-530C0B03270A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E9C30-2209-4704-9014-9619E9E67F0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92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EFF2F-66A9-4632-B6A6-27569C076F92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221A1-D03F-4D53-97C8-BC117E40078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609600"/>
            <a:ext cx="98758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2057400"/>
            <a:ext cx="98726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224588"/>
            <a:ext cx="2328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899A99-74B7-42F4-990F-EA7FF7129B33}" type="datetimeFigureOut">
              <a:rPr lang="en-US"/>
              <a:pPr>
                <a:defRPr/>
              </a:pPr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700" y="6224588"/>
            <a:ext cx="471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738" y="6224588"/>
            <a:ext cx="1706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CB725B6-1A2A-40AF-AE64-F62DF4C0136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093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9pPr>
    </p:titleStyle>
    <p:bodyStyle>
      <a:lvl1pPr marL="228600" indent="-182563" algn="l" rtl="0" fontAlgn="base">
        <a:lnSpc>
          <a:spcPct val="90000"/>
        </a:lnSpc>
        <a:spcBef>
          <a:spcPts val="14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025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48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79525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4" t="22712" r="17564" b="22534"/>
          <a:stretch/>
        </p:blipFill>
        <p:spPr>
          <a:xfrm>
            <a:off x="-7938" y="0"/>
            <a:ext cx="8292129" cy="6858000"/>
          </a:xfrm>
          <a:prstGeom prst="rect">
            <a:avLst/>
          </a:prstGeom>
        </p:spPr>
      </p:pic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284191" y="-11301"/>
            <a:ext cx="3910863" cy="68693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xtLst/>
        </p:spPr>
        <p:txBody>
          <a:bodyPr upright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6" name="Rectangle 25" descr="Light vertical"/>
          <p:cNvSpPr>
            <a:spLocks noChangeArrowheads="1"/>
          </p:cNvSpPr>
          <p:nvPr/>
        </p:nvSpPr>
        <p:spPr bwMode="auto">
          <a:xfrm flipH="1">
            <a:off x="8120063" y="-14288"/>
            <a:ext cx="196850" cy="6872288"/>
          </a:xfrm>
          <a:prstGeom prst="rect">
            <a:avLst/>
          </a:prstGeom>
          <a:pattFill prst="dkVert">
            <a:fgClr>
              <a:schemeClr val="accent6">
                <a:lumMod val="60000"/>
                <a:lumOff val="40000"/>
                <a:alpha val="80000"/>
              </a:schemeClr>
            </a:fgClr>
            <a:bgClr>
              <a:schemeClr val="bg1">
                <a:alpha val="80000"/>
              </a:schemeClr>
            </a:bgClr>
          </a:pattFill>
          <a:extLst/>
        </p:spPr>
        <p:txBody>
          <a:bodyPr anchor="ctr" upright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-7938" y="1035855"/>
            <a:ext cx="10285413" cy="708025"/>
          </a:xfrm>
          <a:prstGeom prst="rect">
            <a:avLst/>
          </a:prstGeom>
          <a:solidFill>
            <a:schemeClr val="tx1">
              <a:alpha val="70000"/>
            </a:schemeClr>
          </a:solidFill>
          <a:ln w="19050">
            <a:noFill/>
            <a:miter lim="800000"/>
            <a:headEnd/>
            <a:tailEnd/>
          </a:ln>
        </p:spPr>
        <p:txBody>
          <a:bodyPr lIns="182880" rIns="182880" anchor="ctr" upright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Corbel" panose="020B0503020204020204" pitchFamily="34" charset="0"/>
                <a:cs typeface="Mangal"/>
              </a:rPr>
              <a:t>Uber Supply Demand Gap Assignment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Corbel" panose="020B0503020204020204" pitchFamily="34" charset="0"/>
              <a:ea typeface="Corbel" panose="020B0503020204020204" pitchFamily="34" charset="0"/>
              <a:cs typeface="Mangal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120063" y="4583113"/>
            <a:ext cx="3921125" cy="1931987"/>
          </a:xfrm>
          <a:prstGeom prst="rect">
            <a:avLst/>
          </a:prstGeom>
          <a:noFill/>
          <a:extLst/>
        </p:spPr>
        <p:txBody>
          <a:bodyPr lIns="365760" tIns="182880" rIns="182880" bIns="182880" anchor="b" upright="1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orbel" panose="020B0503020204020204" pitchFamily="34" charset="0"/>
                <a:cs typeface="Mangal"/>
              </a:rPr>
              <a:t>    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Corbel" panose="020B0503020204020204" pitchFamily="34" charset="0"/>
              <a:ea typeface="Corbel" panose="020B0503020204020204" pitchFamily="34" charset="0"/>
              <a:cs typeface="Mangal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orbel" panose="020B0503020204020204" pitchFamily="34" charset="0"/>
                <a:cs typeface="Mangal"/>
              </a:rPr>
              <a:t>    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Corbel" panose="020B0503020204020204" pitchFamily="34" charset="0"/>
              <a:ea typeface="Corbel" panose="020B0503020204020204" pitchFamily="34" charset="0"/>
              <a:cs typeface="Mangal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orbel" panose="020B0503020204020204" pitchFamily="34" charset="0"/>
                <a:cs typeface="Mangal"/>
              </a:rPr>
              <a:t>    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Corbel" panose="020B0503020204020204" pitchFamily="34" charset="0"/>
              <a:ea typeface="Corbel" panose="020B0503020204020204" pitchFamily="34" charset="0"/>
              <a:cs typeface="Mang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398448"/>
            <a:ext cx="4725988" cy="3150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054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 2 - No Cars Available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02701" y="1108613"/>
            <a:ext cx="4048247" cy="488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fontAlgn="base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4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253" y="1204155"/>
            <a:ext cx="11401547" cy="488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fontAlgn="base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0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 marL="731837" lvl="1" indent="-457200">
              <a:buClr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</a:endParaRPr>
          </a:p>
          <a:p>
            <a:pPr marL="46037" indent="0"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9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and Manipulation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 marL="503237" indent="-457200">
              <a:buClr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Analysing</a:t>
            </a:r>
            <a:r>
              <a:rPr lang="en-US" dirty="0">
                <a:solidFill>
                  <a:schemeClr val="tx1"/>
                </a:solidFill>
              </a:rPr>
              <a:t> Trends For Each Day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7" y="1209822"/>
            <a:ext cx="4736513" cy="4886178"/>
          </a:xfrm>
        </p:spPr>
        <p:txBody>
          <a:bodyPr/>
          <a:lstStyle/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Analysing</a:t>
            </a:r>
            <a:r>
              <a:rPr lang="en-US" dirty="0">
                <a:solidFill>
                  <a:schemeClr val="tx1"/>
                </a:solidFill>
              </a:rPr>
              <a:t> Trends For Each Day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7" y="1209822"/>
            <a:ext cx="4736513" cy="4886178"/>
          </a:xfrm>
        </p:spPr>
        <p:txBody>
          <a:bodyPr/>
          <a:lstStyle/>
          <a:p>
            <a:pPr marL="503237" indent="-457200">
              <a:buClr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Combining Data For All Days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7" y="1209822"/>
            <a:ext cx="4609514" cy="488617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 marL="503237" indent="-457200">
              <a:buClr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39825" y="358151"/>
            <a:ext cx="9875838" cy="7109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Binning Time Into 5 Categories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5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3253" y="358151"/>
            <a:ext cx="11564180" cy="7109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Identification – Morning and Evening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253" y="1204155"/>
            <a:ext cx="4048247" cy="488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fontAlgn="base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03555" y="352485"/>
            <a:ext cx="10757608" cy="71099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 1 - Cancelled trips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09822"/>
            <a:ext cx="11630147" cy="4886178"/>
          </a:xfrm>
        </p:spPr>
        <p:txBody>
          <a:bodyPr/>
          <a:lstStyle/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98" y="6016283"/>
            <a:ext cx="1128035" cy="752023"/>
          </a:xfrm>
          <a:prstGeom prst="rect">
            <a:avLst/>
          </a:prstGeom>
          <a:noFill/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213360" y="10410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3360" y="6197209"/>
            <a:ext cx="1175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3253" y="1204155"/>
            <a:ext cx="4048247" cy="488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fontAlgn="base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  <a:p>
            <a:pPr marL="503237" indent="-457200">
              <a:buClr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457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1683</TotalTime>
  <Words>53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Mangal</vt:lpstr>
      <vt:lpstr>Basis</vt:lpstr>
      <vt:lpstr>PowerPoint Presentation</vt:lpstr>
      <vt:lpstr>Data Exploration</vt:lpstr>
      <vt:lpstr>Data Cleaning and Manipulation</vt:lpstr>
      <vt:lpstr>Analysing Trends For Each Day</vt:lpstr>
      <vt:lpstr>Analysing Trends For Each Day</vt:lpstr>
      <vt:lpstr>Combining Data For All Days</vt:lpstr>
      <vt:lpstr>Binning Time Into 5 Categories</vt:lpstr>
      <vt:lpstr>Problem Identification – Morning and Evening</vt:lpstr>
      <vt:lpstr>Problem 1 - Cancelled trips</vt:lpstr>
      <vt:lpstr>Problem 2 - No Cars Available</vt:lpstr>
      <vt:lpstr>Recommendations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gunishhanda@gmail.com</dc:creator>
  <cp:lastModifiedBy>Reetesh Chandra</cp:lastModifiedBy>
  <cp:revision>133</cp:revision>
  <dcterms:created xsi:type="dcterms:W3CDTF">2016-11-13T07:21:51Z</dcterms:created>
  <dcterms:modified xsi:type="dcterms:W3CDTF">2018-02-20T12:59:50Z</dcterms:modified>
</cp:coreProperties>
</file>