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343080" indent="-22824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78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78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37840" y="1895040"/>
            <a:ext cx="3952800" cy="125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37840" y="3315600"/>
            <a:ext cx="5550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1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537840" y="3666600"/>
            <a:ext cx="6249240" cy="36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[Division Name] - [Engagement Manager], [Senior Consultant], [Junior Consultant]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Cars in Each state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05200" y="1728000"/>
            <a:ext cx="4134240" cy="333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following plot on the right, we can draw the following conclusions: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As the company focuses on bikes, we have to look at areas with a deficit of cars.</a:t>
            </a:r>
            <a:br/>
            <a:r>
              <a:rPr b="0" lang="en-IN" sz="15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New South Wales has had the highest frequency of transactions and owns the least amount of cars (recorded).</a:t>
            </a:r>
            <a:br/>
            <a:r>
              <a:rPr b="0" lang="en-IN" sz="15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This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reaffirms our target state being NSW for targeted marketing.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040000" y="1083240"/>
            <a:ext cx="324000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modelling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pre-processing, cleaning and feature generation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05200" y="1800000"/>
            <a:ext cx="8794800" cy="306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following tasks were performed to clean the dataset for a more streamlined and focused data analysis pipeline: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Removing columns unneeded for the analysis – unnamed columns, transaction date, default etc.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Engineering a new feature – Age, through date of birth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Cleaning the gender column to group up the Male, Female and U categories.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Cleaning up the state column to group up the NSW, Victoria and QLD regions.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Creating a correlation heat-map matrix to include numerical features as well as categorical features in the respective dataset.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Merging the Transactions, Customer Demographic and Customer Address datasets to get a super set of all data and features (joined through the customer_id column).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Final key points and conclusion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05200" y="1800000"/>
            <a:ext cx="8794800" cy="28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Throughout the data analysis pipeline, we have researched many different fields and come across different relations between the data. Some of our key findings are as follows.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key gender that should be targeted are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females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region of New South Wales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should be targeted as the hotspot for future sales.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wealth segment of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mass customers</a:t>
            </a: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should be the main focus and the jobs that are the priority purchasers are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social workers, business systems development analyst, legal assistant, nuclear power engineers and internal auditors.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middle age demographic should be the main focus, specifically ranging from the age of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around 40 to about 45-47 years old.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43800" y="1211040"/>
            <a:ext cx="5459040" cy="1585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393120" y="4320000"/>
            <a:ext cx="545904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Name – Naman Sood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5200" y="1083240"/>
            <a:ext cx="8565120" cy="88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analysis to optimize resource allocation for targeted marketing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05200" y="2164680"/>
            <a:ext cx="4134240" cy="28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Areas covered throughout the analysis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Correlation among different attributes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Analysis of specific fields:</a:t>
            </a:r>
            <a:endParaRPr b="0" lang="en-IN" sz="15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Gender</a:t>
            </a:r>
            <a:endParaRPr b="0" lang="en-IN" sz="15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Wealth Segment</a:t>
            </a:r>
            <a:endParaRPr b="0" lang="en-IN" sz="15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Job Industry</a:t>
            </a:r>
            <a:endParaRPr b="0" lang="en-IN" sz="15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Age</a:t>
            </a:r>
            <a:endParaRPr b="0" lang="en-IN" sz="15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State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Number of cars owned per state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184000" y="1881720"/>
            <a:ext cx="3014280" cy="30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Field analysis - Age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85760" y="1931040"/>
            <a:ext cx="4134240" cy="25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histogram on the right, we can conclude the following points.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company mainly caters to middle-aged people, the frequency shoots up from the ages of 40 to about 46. This is the target demographic.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There are a few outliers consisting of very aged people.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0" t="0" r="2208" b="0"/>
          <a:stretch/>
        </p:blipFill>
        <p:spPr>
          <a:xfrm>
            <a:off x="4968000" y="897120"/>
            <a:ext cx="3456000" cy="23734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328000" y="3270600"/>
            <a:ext cx="2736000" cy="180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Field analysis - Gender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85760" y="1931040"/>
            <a:ext cx="4134240" cy="306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various plots on the right, we can come to the following conclusions.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There is a higher frequency of transactions performed by females vs other gender. Females perform 50.06% transactions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There is a higher mean past 3 year record purchase history of males but the total bought products is still less than females.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Females are our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main gender demographic to focus on</a:t>
            </a: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150440" y="901080"/>
            <a:ext cx="2473560" cy="21229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6696000" y="936000"/>
            <a:ext cx="2315160" cy="2096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616000" y="3096000"/>
            <a:ext cx="2232000" cy="204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Field analysis – Wealth segment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05200" y="2164680"/>
            <a:ext cx="4134240" cy="44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040000" y="864000"/>
            <a:ext cx="3096000" cy="23007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6855480" y="3168000"/>
            <a:ext cx="2292120" cy="18720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4667400" y="3240000"/>
            <a:ext cx="2188080" cy="1804320"/>
          </a:xfrm>
          <a:prstGeom prst="rect">
            <a:avLst/>
          </a:prstGeom>
          <a:ln>
            <a:noFill/>
          </a:ln>
        </p:spPr>
      </p:pic>
      <p:sp>
        <p:nvSpPr>
          <p:cNvPr id="118" name="TextShape 6"/>
          <p:cNvSpPr txBox="1"/>
          <p:nvPr/>
        </p:nvSpPr>
        <p:spPr>
          <a:xfrm>
            <a:off x="288000" y="1798200"/>
            <a:ext cx="3501720" cy="38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various plots on the right, we can come to the following conclusions.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Mass customers have a huge margin of total transactions made (50.13)%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As there is not much difference between the mean order quantity and list price, we can conclude that Mass customers are the biggest participants.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Mass customers are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target wealth segment.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Field analysis – Job industry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205200" y="2164680"/>
            <a:ext cx="4134240" cy="44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24" name="TextShape 6"/>
          <p:cNvSpPr txBox="1"/>
          <p:nvPr/>
        </p:nvSpPr>
        <p:spPr>
          <a:xfrm>
            <a:off x="288000" y="1798200"/>
            <a:ext cx="3501720" cy="343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various plots on the right, we can come to the following conclusions.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Manufacturing and financial services have had the highest frequency of transactions (accounting for 46% transactions)</a:t>
            </a:r>
            <a:br/>
            <a:r>
              <a:rPr b="0" lang="en-IN" sz="15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mean past 3 year transactions are nearly the same, therefore we can conclude that </a:t>
            </a: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manufacturing and financial sectors are the main focus</a:t>
            </a: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752000" y="824760"/>
            <a:ext cx="4176000" cy="22431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4680000" y="3214800"/>
            <a:ext cx="4392000" cy="19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Field analysis – Job industry contd.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05200" y="2164680"/>
            <a:ext cx="4134240" cy="44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288000" y="1798200"/>
            <a:ext cx="3501720" cy="309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plot on the right, we can come to the following conclusions.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recorded transactions, we can see that these 5 job_titles have had the highest transaction frequency in the given table (out of 195)</a:t>
            </a:r>
            <a:br/>
            <a:r>
              <a:rPr b="0" lang="en-IN" sz="15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These should be the main focus of the companies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976000" y="936000"/>
            <a:ext cx="2621520" cy="41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Field analysis – State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205200" y="2164680"/>
            <a:ext cx="4134240" cy="44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39" name="TextShape 6"/>
          <p:cNvSpPr txBox="1"/>
          <p:nvPr/>
        </p:nvSpPr>
        <p:spPr>
          <a:xfrm>
            <a:off x="288000" y="1798200"/>
            <a:ext cx="3501720" cy="35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Through the various plot on the right, we can come to the following conclusions.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highest number of transactions have been in New South Wales (accounting for 53.5% transactions)</a:t>
            </a:r>
            <a:br/>
            <a:r>
              <a:rPr b="0" lang="en-IN" sz="15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New Wales also has the highest mean list price of transaction and the mean past 3 year transaction record.</a:t>
            </a:r>
            <a:br/>
            <a:r>
              <a:rPr b="0" lang="en-IN" sz="15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NSW </a:t>
            </a: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should be the target demographic.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680520" y="887040"/>
            <a:ext cx="2319480" cy="21369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176000" y="936000"/>
            <a:ext cx="2432520" cy="20955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 rot="19200">
            <a:off x="5333400" y="3053520"/>
            <a:ext cx="2796480" cy="208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2020-08-15T15:16:26Z</dcterms:modified>
  <cp:revision>2</cp:revision>
  <dc:subject/>
  <dc:title/>
</cp:coreProperties>
</file>