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952165be1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952165be1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952165be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952165be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952165be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952165be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952165be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952165be1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952165b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952165b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ecrethideout.itch.io/team-wars-platformer-battl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rayzesen.itch.io/pixel-platform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gushh.net/blog/free-game-sprites-explosion-3/" TargetMode="External"/><Relationship Id="rId5" Type="http://schemas.openxmlformats.org/officeDocument/2006/relationships/hyperlink" Target="http://heathbrothers.com/presentations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ubmed.ncbi.nlm.nih.gov/2780957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349725" y="630225"/>
            <a:ext cx="7353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2d Adventure Game using Pygame for Psychological Assessment </a:t>
            </a:r>
            <a:endParaRPr sz="43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222925" y="3556675"/>
            <a:ext cx="6331500" cy="12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Made by - </a:t>
            </a:r>
            <a:r>
              <a:rPr lang="en" sz="2000" dirty="0">
                <a:solidFill>
                  <a:schemeClr val="dk2"/>
                </a:solidFill>
              </a:rPr>
              <a:t>Naman Verma (211257)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69125" y="264900"/>
            <a:ext cx="85503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(player assessment)</a:t>
            </a:r>
            <a:endParaRPr sz="20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675"/>
            <a:ext cx="4262701" cy="29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350" y="2089074"/>
            <a:ext cx="4424100" cy="28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47250" y="1523475"/>
            <a:ext cx="36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Player 1 (completed the game)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738175" y="1565425"/>
            <a:ext cx="37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Player 2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50" y="162725"/>
            <a:ext cx="88004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522600" y="757300"/>
            <a:ext cx="4174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Sources and Assets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4294967295"/>
          </p:nvPr>
        </p:nvSpPr>
        <p:spPr>
          <a:xfrm>
            <a:off x="1021800" y="1519900"/>
            <a:ext cx="7100400" cy="23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https://mtk.itch.io/grenades-16x16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http://gushh.net/blog/free-game-sprites-explosion-3/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https://erayzesen.itch.io/pixel-platformer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https://secrethideout.itch.io/team-wars-platformer-battle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https://pubmed.ncbi.nlm.nih.gov/27809571</a:t>
            </a:r>
            <a:endParaRPr sz="1200" u="sng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https://www.sekg.net/gamer-psychology-people-play-games/</a:t>
            </a:r>
            <a:endParaRPr sz="1200" u="sng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1)Introduction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2)Libraries used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3)Classes used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4)What could it do?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5)Example Outputs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6)Sources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Why do people play games?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goes through their heads while playing games?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How is it connected to real life?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How can we assess someone based on their gaming skills?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Our objective is to create a full functional 2d shooter game and try to access players nature during the game.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0">
                <a:latin typeface="Arial"/>
                <a:ea typeface="Arial"/>
                <a:cs typeface="Arial"/>
                <a:sym typeface="Arial"/>
              </a:rPr>
              <a:t>People of all ages play video games for many different reasons. Video games serve a purpose and everyone plays for a reason. Identifying your motivation to play can be helpful to maintain moderation or shift your desire to other activities.</a:t>
            </a:r>
            <a:endParaRPr sz="235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0">
                <a:latin typeface="Arial"/>
                <a:ea typeface="Arial"/>
                <a:cs typeface="Arial"/>
                <a:sym typeface="Arial"/>
              </a:rPr>
              <a:t>In this project we learned how to use pygame to create a 2d game ,using various classes and also tried to judge a players psychological state while playing the game.</a:t>
            </a:r>
            <a:endParaRPr sz="235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43350" y="654000"/>
            <a:ext cx="4777658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Libraries used :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5800"/>
            <a:ext cx="4571800" cy="26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01328" y="809699"/>
            <a:ext cx="34202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Pygame</a:t>
            </a:r>
            <a:r>
              <a:rPr lang="en-US" dirty="0"/>
              <a:t> is a cross-platform set of Python modules designed for </a:t>
            </a:r>
            <a:r>
              <a:rPr lang="en-US" b="1" dirty="0"/>
              <a:t>writing video games</a:t>
            </a:r>
            <a:r>
              <a:rPr lang="en-US" dirty="0"/>
              <a:t>. It includes computer graphics and sound libraries designed to be used with the Python programming language.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1352" y="2219688"/>
            <a:ext cx="3231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OS module in Python provides functions for interacting with the operating system. OS comes under Python’s standard utility modules. This module provides a portable way of using operating system-dependent functionality. The *</a:t>
            </a:r>
            <a:r>
              <a:rPr lang="en-US" dirty="0" err="1"/>
              <a:t>os</a:t>
            </a:r>
            <a:r>
              <a:rPr lang="en-US" dirty="0"/>
              <a:t>* and *</a:t>
            </a:r>
            <a:r>
              <a:rPr lang="en-US" dirty="0" err="1"/>
              <a:t>os.path</a:t>
            </a:r>
            <a:r>
              <a:rPr lang="en-US" dirty="0"/>
              <a:t>* modules include many functions to interact with the file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9450" y="83850"/>
            <a:ext cx="9084600" cy="22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Concepts of object oriented programming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Pygame methods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classes: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0625"/>
            <a:ext cx="4320200" cy="29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100" y="2040625"/>
            <a:ext cx="4036502" cy="29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33303"/>
            <a:ext cx="4059124" cy="323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400" y="1226425"/>
            <a:ext cx="4059126" cy="32497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47250" y="349425"/>
            <a:ext cx="391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 levels examples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283100" y="447250"/>
            <a:ext cx="6244200" cy="8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Interfaces:</a:t>
            </a:r>
            <a:endParaRPr sz="18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4250"/>
            <a:ext cx="4156159" cy="349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959" y="1494250"/>
            <a:ext cx="4157965" cy="349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49900" y="670901"/>
            <a:ext cx="6244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Player types :</a:t>
            </a:r>
            <a:endParaRPr sz="20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013" y="1424292"/>
            <a:ext cx="4417985" cy="353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Swiss</vt:lpstr>
      <vt:lpstr>2d Adventure Game using Pygame for Psychological Assessment </vt:lpstr>
      <vt:lpstr>Content</vt:lpstr>
      <vt:lpstr>PowerPoint Presentation</vt:lpstr>
      <vt:lpstr>People of all ages play video games for many different reasons. Video games serve a purpose and everyone plays for a reason. Identifying your motivation to play can be helpful to maintain moderation or shift your desire to other activities.  In this project we learned how to use pygame to create a 2d game ,using various classes and also tried to judge a players psychological state while playing the game.  </vt:lpstr>
      <vt:lpstr>Libraries used : </vt:lpstr>
      <vt:lpstr>METHODS USED : Concepts of object oriented programming Pygame methods  classes: </vt:lpstr>
      <vt:lpstr>PowerPoint Presentation</vt:lpstr>
      <vt:lpstr>Interfaces:</vt:lpstr>
      <vt:lpstr>Player types :</vt:lpstr>
      <vt:lpstr>Sample outputs (player assessment)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Adventure Game using Pygame for Psychological Assessment </dc:title>
  <cp:lastModifiedBy>Namam Verma</cp:lastModifiedBy>
  <cp:revision>2</cp:revision>
  <dcterms:modified xsi:type="dcterms:W3CDTF">2024-04-23T11:50:24Z</dcterms:modified>
</cp:coreProperties>
</file>