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70" r:id="rId12"/>
    <p:sldId id="265" r:id="rId13"/>
    <p:sldId id="266" r:id="rId14"/>
    <p:sldId id="267" r:id="rId15"/>
    <p:sldId id="273" r:id="rId16"/>
    <p:sldId id="274" r:id="rId17"/>
    <p:sldId id="275" r:id="rId18"/>
    <p:sldId id="276" r:id="rId19"/>
    <p:sldId id="277" r:id="rId20"/>
    <p:sldId id="279" r:id="rId21"/>
    <p:sldId id="278" r:id="rId22"/>
    <p:sldId id="271" r:id="rId23"/>
    <p:sldId id="282" r:id="rId24"/>
    <p:sldId id="283" r:id="rId25"/>
    <p:sldId id="291" r:id="rId26"/>
    <p:sldId id="292" r:id="rId27"/>
    <p:sldId id="284" r:id="rId28"/>
    <p:sldId id="272" r:id="rId29"/>
    <p:sldId id="281" r:id="rId30"/>
    <p:sldId id="285" r:id="rId31"/>
    <p:sldId id="286" r:id="rId32"/>
    <p:sldId id="287" r:id="rId33"/>
    <p:sldId id="288" r:id="rId34"/>
    <p:sldId id="289" r:id="rId35"/>
    <p:sldId id="290" r:id="rId36"/>
    <p:sldId id="280" r:id="rId37"/>
    <p:sldId id="26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8"/>
    <p:restoredTop sz="96327"/>
  </p:normalViewPr>
  <p:slideViewPr>
    <p:cSldViewPr snapToGrid="0" snapToObjects="1">
      <p:cViewPr varScale="1">
        <p:scale>
          <a:sx n="145" d="100"/>
          <a:sy n="145" d="100"/>
        </p:scale>
        <p:origin x="20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23B44-5B0B-4FB7-950C-4C4630DD9D6F}" type="doc">
      <dgm:prSet loTypeId="urn:microsoft.com/office/officeart/2018/2/layout/IconCircle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6D9E155F-CDC6-41FD-9E8A-8EE9297BEE31}">
      <dgm:prSet/>
      <dgm:spPr/>
      <dgm:t>
        <a:bodyPr/>
        <a:lstStyle/>
        <a:p>
          <a:pPr>
            <a:lnSpc>
              <a:spcPct val="100000"/>
            </a:lnSpc>
          </a:pPr>
          <a:r>
            <a:rPr lang="en-IN"/>
            <a:t>Earlier we sliced s to a length shorter than its capacity. We can grow s to its capacity by slicing it again</a:t>
          </a:r>
          <a:endParaRPr lang="en-US"/>
        </a:p>
      </dgm:t>
    </dgm:pt>
    <dgm:pt modelId="{E73A99A2-7B8E-42DC-B641-F9CD16D8B949}" type="parTrans" cxnId="{8150AF93-227B-44AA-86A2-FAFF70C2CB44}">
      <dgm:prSet/>
      <dgm:spPr/>
      <dgm:t>
        <a:bodyPr/>
        <a:lstStyle/>
        <a:p>
          <a:endParaRPr lang="en-US"/>
        </a:p>
      </dgm:t>
    </dgm:pt>
    <dgm:pt modelId="{64C26549-48F2-4B3C-BEF4-31BF02E1409D}" type="sibTrans" cxnId="{8150AF93-227B-44AA-86A2-FAFF70C2CB44}">
      <dgm:prSet/>
      <dgm:spPr/>
      <dgm:t>
        <a:bodyPr/>
        <a:lstStyle/>
        <a:p>
          <a:pPr>
            <a:lnSpc>
              <a:spcPct val="100000"/>
            </a:lnSpc>
          </a:pPr>
          <a:endParaRPr lang="en-US"/>
        </a:p>
      </dgm:t>
    </dgm:pt>
    <dgm:pt modelId="{044A5132-1259-4E3B-8553-FC7249B7E911}">
      <dgm:prSet/>
      <dgm:spPr/>
      <dgm:t>
        <a:bodyPr/>
        <a:lstStyle/>
        <a:p>
          <a:pPr>
            <a:lnSpc>
              <a:spcPct val="100000"/>
            </a:lnSpc>
          </a:pPr>
          <a:r>
            <a:rPr lang="en-IN"/>
            <a:t>s = s[:cap(s)]</a:t>
          </a:r>
          <a:endParaRPr lang="en-US"/>
        </a:p>
      </dgm:t>
    </dgm:pt>
    <dgm:pt modelId="{6A849AC2-081A-4E74-9F24-4CB31E009A74}" type="parTrans" cxnId="{DEC3FF8C-CBEE-45D8-8E0A-18B76D9DD2FB}">
      <dgm:prSet/>
      <dgm:spPr/>
      <dgm:t>
        <a:bodyPr/>
        <a:lstStyle/>
        <a:p>
          <a:endParaRPr lang="en-US"/>
        </a:p>
      </dgm:t>
    </dgm:pt>
    <dgm:pt modelId="{368B5B41-DDC3-45F6-83B5-78789C83671D}" type="sibTrans" cxnId="{DEC3FF8C-CBEE-45D8-8E0A-18B76D9DD2FB}">
      <dgm:prSet/>
      <dgm:spPr/>
      <dgm:t>
        <a:bodyPr/>
        <a:lstStyle/>
        <a:p>
          <a:endParaRPr lang="en-US"/>
        </a:p>
      </dgm:t>
    </dgm:pt>
    <dgm:pt modelId="{AD834DBF-64CC-4601-909E-03C91C88F2EF}" type="pres">
      <dgm:prSet presAssocID="{5B823B44-5B0B-4FB7-950C-4C4630DD9D6F}" presName="root" presStyleCnt="0">
        <dgm:presLayoutVars>
          <dgm:dir/>
          <dgm:resizeHandles val="exact"/>
        </dgm:presLayoutVars>
      </dgm:prSet>
      <dgm:spPr/>
    </dgm:pt>
    <dgm:pt modelId="{BEF05B5A-A6FF-424A-9309-1CEA1E19BC9F}" type="pres">
      <dgm:prSet presAssocID="{5B823B44-5B0B-4FB7-950C-4C4630DD9D6F}" presName="container" presStyleCnt="0">
        <dgm:presLayoutVars>
          <dgm:dir/>
          <dgm:resizeHandles val="exact"/>
        </dgm:presLayoutVars>
      </dgm:prSet>
      <dgm:spPr/>
    </dgm:pt>
    <dgm:pt modelId="{97080390-461F-478F-8BC1-6664CACF9FC4}" type="pres">
      <dgm:prSet presAssocID="{6D9E155F-CDC6-41FD-9E8A-8EE9297BEE31}" presName="compNode" presStyleCnt="0"/>
      <dgm:spPr/>
    </dgm:pt>
    <dgm:pt modelId="{E8D09524-D424-4C95-BB24-4DECB2634023}" type="pres">
      <dgm:prSet presAssocID="{6D9E155F-CDC6-41FD-9E8A-8EE9297BEE31}" presName="iconBgRect" presStyleLbl="bgShp" presStyleIdx="0" presStyleCnt="2"/>
      <dgm:spPr/>
    </dgm:pt>
    <dgm:pt modelId="{CD30EA71-78CB-46A0-AACD-6E6AED920C97}" type="pres">
      <dgm:prSet presAssocID="{6D9E155F-CDC6-41FD-9E8A-8EE9297BEE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se"/>
        </a:ext>
      </dgm:extLst>
    </dgm:pt>
    <dgm:pt modelId="{3B2D7C47-0FE2-434E-9854-563BA28B38BA}" type="pres">
      <dgm:prSet presAssocID="{6D9E155F-CDC6-41FD-9E8A-8EE9297BEE31}" presName="spaceRect" presStyleCnt="0"/>
      <dgm:spPr/>
    </dgm:pt>
    <dgm:pt modelId="{B3B44973-686D-4E28-BB78-7598E2857ABE}" type="pres">
      <dgm:prSet presAssocID="{6D9E155F-CDC6-41FD-9E8A-8EE9297BEE31}" presName="textRect" presStyleLbl="revTx" presStyleIdx="0" presStyleCnt="2">
        <dgm:presLayoutVars>
          <dgm:chMax val="1"/>
          <dgm:chPref val="1"/>
        </dgm:presLayoutVars>
      </dgm:prSet>
      <dgm:spPr/>
    </dgm:pt>
    <dgm:pt modelId="{06CF439E-E52E-49DE-88E9-F2C8AFEAE494}" type="pres">
      <dgm:prSet presAssocID="{64C26549-48F2-4B3C-BEF4-31BF02E1409D}" presName="sibTrans" presStyleLbl="sibTrans2D1" presStyleIdx="0" presStyleCnt="0"/>
      <dgm:spPr/>
    </dgm:pt>
    <dgm:pt modelId="{BF83858D-D201-426B-89AE-C62C397D6666}" type="pres">
      <dgm:prSet presAssocID="{044A5132-1259-4E3B-8553-FC7249B7E911}" presName="compNode" presStyleCnt="0"/>
      <dgm:spPr/>
    </dgm:pt>
    <dgm:pt modelId="{6BB1610F-AD0E-4F7A-92E4-CC18B0A3F061}" type="pres">
      <dgm:prSet presAssocID="{044A5132-1259-4E3B-8553-FC7249B7E911}" presName="iconBgRect" presStyleLbl="bgShp" presStyleIdx="1" presStyleCnt="2"/>
      <dgm:spPr/>
    </dgm:pt>
    <dgm:pt modelId="{D9192014-BD77-4D48-889E-3697458CE103}" type="pres">
      <dgm:prSet presAssocID="{044A5132-1259-4E3B-8553-FC7249B7E9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6DDE599B-0487-4B0F-9DB7-F4A577A5926B}" type="pres">
      <dgm:prSet presAssocID="{044A5132-1259-4E3B-8553-FC7249B7E911}" presName="spaceRect" presStyleCnt="0"/>
      <dgm:spPr/>
    </dgm:pt>
    <dgm:pt modelId="{B0023F1C-95AA-4B44-BE35-6EB72246A7C0}" type="pres">
      <dgm:prSet presAssocID="{044A5132-1259-4E3B-8553-FC7249B7E911}" presName="textRect" presStyleLbl="revTx" presStyleIdx="1" presStyleCnt="2">
        <dgm:presLayoutVars>
          <dgm:chMax val="1"/>
          <dgm:chPref val="1"/>
        </dgm:presLayoutVars>
      </dgm:prSet>
      <dgm:spPr/>
    </dgm:pt>
  </dgm:ptLst>
  <dgm:cxnLst>
    <dgm:cxn modelId="{9AF00D29-CDAB-6B47-A89D-80E7990EEB1F}" type="presOf" srcId="{044A5132-1259-4E3B-8553-FC7249B7E911}" destId="{B0023F1C-95AA-4B44-BE35-6EB72246A7C0}" srcOrd="0" destOrd="0" presId="urn:microsoft.com/office/officeart/2018/2/layout/IconCircleList"/>
    <dgm:cxn modelId="{949A0033-2664-264C-8156-4BC6F6039BB7}" type="presOf" srcId="{64C26549-48F2-4B3C-BEF4-31BF02E1409D}" destId="{06CF439E-E52E-49DE-88E9-F2C8AFEAE494}" srcOrd="0" destOrd="0" presId="urn:microsoft.com/office/officeart/2018/2/layout/IconCircleList"/>
    <dgm:cxn modelId="{DEC3FF8C-CBEE-45D8-8E0A-18B76D9DD2FB}" srcId="{5B823B44-5B0B-4FB7-950C-4C4630DD9D6F}" destId="{044A5132-1259-4E3B-8553-FC7249B7E911}" srcOrd="1" destOrd="0" parTransId="{6A849AC2-081A-4E74-9F24-4CB31E009A74}" sibTransId="{368B5B41-DDC3-45F6-83B5-78789C83671D}"/>
    <dgm:cxn modelId="{8150AF93-227B-44AA-86A2-FAFF70C2CB44}" srcId="{5B823B44-5B0B-4FB7-950C-4C4630DD9D6F}" destId="{6D9E155F-CDC6-41FD-9E8A-8EE9297BEE31}" srcOrd="0" destOrd="0" parTransId="{E73A99A2-7B8E-42DC-B641-F9CD16D8B949}" sibTransId="{64C26549-48F2-4B3C-BEF4-31BF02E1409D}"/>
    <dgm:cxn modelId="{D595ECA6-470A-6D40-8A3F-178F64B75B04}" type="presOf" srcId="{6D9E155F-CDC6-41FD-9E8A-8EE9297BEE31}" destId="{B3B44973-686D-4E28-BB78-7598E2857ABE}" srcOrd="0" destOrd="0" presId="urn:microsoft.com/office/officeart/2018/2/layout/IconCircleList"/>
    <dgm:cxn modelId="{C52C8CB1-D7FD-EB4B-84F4-AE061E1FB86D}" type="presOf" srcId="{5B823B44-5B0B-4FB7-950C-4C4630DD9D6F}" destId="{AD834DBF-64CC-4601-909E-03C91C88F2EF}" srcOrd="0" destOrd="0" presId="urn:microsoft.com/office/officeart/2018/2/layout/IconCircleList"/>
    <dgm:cxn modelId="{8A83E379-3839-1D42-AF49-B64F687AB369}" type="presParOf" srcId="{AD834DBF-64CC-4601-909E-03C91C88F2EF}" destId="{BEF05B5A-A6FF-424A-9309-1CEA1E19BC9F}" srcOrd="0" destOrd="0" presId="urn:microsoft.com/office/officeart/2018/2/layout/IconCircleList"/>
    <dgm:cxn modelId="{22B44F54-5565-F64E-BB42-F52BA27AFED2}" type="presParOf" srcId="{BEF05B5A-A6FF-424A-9309-1CEA1E19BC9F}" destId="{97080390-461F-478F-8BC1-6664CACF9FC4}" srcOrd="0" destOrd="0" presId="urn:microsoft.com/office/officeart/2018/2/layout/IconCircleList"/>
    <dgm:cxn modelId="{B86904C1-93DA-6C4D-9B8F-A27748BACE3A}" type="presParOf" srcId="{97080390-461F-478F-8BC1-6664CACF9FC4}" destId="{E8D09524-D424-4C95-BB24-4DECB2634023}" srcOrd="0" destOrd="0" presId="urn:microsoft.com/office/officeart/2018/2/layout/IconCircleList"/>
    <dgm:cxn modelId="{0FC99DBF-0DBB-194E-B86B-68129FE9C5E7}" type="presParOf" srcId="{97080390-461F-478F-8BC1-6664CACF9FC4}" destId="{CD30EA71-78CB-46A0-AACD-6E6AED920C97}" srcOrd="1" destOrd="0" presId="urn:microsoft.com/office/officeart/2018/2/layout/IconCircleList"/>
    <dgm:cxn modelId="{593F96C1-59DB-8248-9590-93BAE41536A7}" type="presParOf" srcId="{97080390-461F-478F-8BC1-6664CACF9FC4}" destId="{3B2D7C47-0FE2-434E-9854-563BA28B38BA}" srcOrd="2" destOrd="0" presId="urn:microsoft.com/office/officeart/2018/2/layout/IconCircleList"/>
    <dgm:cxn modelId="{3C85E8BB-E12F-6847-A510-EF5A46B0C9E0}" type="presParOf" srcId="{97080390-461F-478F-8BC1-6664CACF9FC4}" destId="{B3B44973-686D-4E28-BB78-7598E2857ABE}" srcOrd="3" destOrd="0" presId="urn:microsoft.com/office/officeart/2018/2/layout/IconCircleList"/>
    <dgm:cxn modelId="{7994CDBF-BFDC-AF46-A9FC-A042149435DB}" type="presParOf" srcId="{BEF05B5A-A6FF-424A-9309-1CEA1E19BC9F}" destId="{06CF439E-E52E-49DE-88E9-F2C8AFEAE494}" srcOrd="1" destOrd="0" presId="urn:microsoft.com/office/officeart/2018/2/layout/IconCircleList"/>
    <dgm:cxn modelId="{A08EC8F6-19C5-DA47-AE2C-61D37C137964}" type="presParOf" srcId="{BEF05B5A-A6FF-424A-9309-1CEA1E19BC9F}" destId="{BF83858D-D201-426B-89AE-C62C397D6666}" srcOrd="2" destOrd="0" presId="urn:microsoft.com/office/officeart/2018/2/layout/IconCircleList"/>
    <dgm:cxn modelId="{CCE4F5E4-D686-354D-8002-8D1267407E1B}" type="presParOf" srcId="{BF83858D-D201-426B-89AE-C62C397D6666}" destId="{6BB1610F-AD0E-4F7A-92E4-CC18B0A3F061}" srcOrd="0" destOrd="0" presId="urn:microsoft.com/office/officeart/2018/2/layout/IconCircleList"/>
    <dgm:cxn modelId="{6EB8CD1B-8E2B-EE4D-8E47-69B97A28F01F}" type="presParOf" srcId="{BF83858D-D201-426B-89AE-C62C397D6666}" destId="{D9192014-BD77-4D48-889E-3697458CE103}" srcOrd="1" destOrd="0" presId="urn:microsoft.com/office/officeart/2018/2/layout/IconCircleList"/>
    <dgm:cxn modelId="{3251E22D-7658-824C-A07A-EEE75E0F7219}" type="presParOf" srcId="{BF83858D-D201-426B-89AE-C62C397D6666}" destId="{6DDE599B-0487-4B0F-9DB7-F4A577A5926B}" srcOrd="2" destOrd="0" presId="urn:microsoft.com/office/officeart/2018/2/layout/IconCircleList"/>
    <dgm:cxn modelId="{5DFDE4DF-9DA0-A441-804B-10855BD74401}" type="presParOf" srcId="{BF83858D-D201-426B-89AE-C62C397D6666}" destId="{B0023F1C-95AA-4B44-BE35-6EB72246A7C0}"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1616DD-D3DE-FE45-B310-397DE453C766}" type="doc">
      <dgm:prSet loTypeId="urn:microsoft.com/office/officeart/2005/8/layout/orgChart1" loCatId="" qsTypeId="urn:microsoft.com/office/officeart/2005/8/quickstyle/simple1" qsCatId="simple" csTypeId="urn:microsoft.com/office/officeart/2005/8/colors/colorful1" csCatId="colorful" phldr="1"/>
      <dgm:spPr/>
      <dgm:t>
        <a:bodyPr/>
        <a:lstStyle/>
        <a:p>
          <a:endParaRPr lang="en-GB"/>
        </a:p>
      </dgm:t>
    </dgm:pt>
    <dgm:pt modelId="{B833276E-FECE-E94C-9FAA-B530BDC77A60}">
      <dgm:prSet phldrT="[Text]"/>
      <dgm:spPr/>
      <dgm:t>
        <a:bodyPr/>
        <a:lstStyle/>
        <a:p>
          <a:r>
            <a:rPr lang="en-GB" dirty="0"/>
            <a:t>Grow Slices</a:t>
          </a:r>
        </a:p>
      </dgm:t>
    </dgm:pt>
    <dgm:pt modelId="{BC16DE2E-06A2-7044-B6E7-040D2B2FCC9E}" type="parTrans" cxnId="{E382B6AC-93DA-574D-BED5-AFA8FA3C24E0}">
      <dgm:prSet/>
      <dgm:spPr/>
      <dgm:t>
        <a:bodyPr/>
        <a:lstStyle/>
        <a:p>
          <a:endParaRPr lang="en-GB"/>
        </a:p>
      </dgm:t>
    </dgm:pt>
    <dgm:pt modelId="{622B6668-D6B1-0C47-A685-402516B2BACF}" type="sibTrans" cxnId="{E382B6AC-93DA-574D-BED5-AFA8FA3C24E0}">
      <dgm:prSet/>
      <dgm:spPr/>
      <dgm:t>
        <a:bodyPr/>
        <a:lstStyle/>
        <a:p>
          <a:endParaRPr lang="en-GB"/>
        </a:p>
      </dgm:t>
    </dgm:pt>
    <dgm:pt modelId="{2FE93DAA-6328-7647-9BF7-688233EBD6AA}">
      <dgm:prSet phldrT="[Text]"/>
      <dgm:spPr/>
      <dgm:t>
        <a:bodyPr/>
        <a:lstStyle/>
        <a:p>
          <a:r>
            <a:rPr lang="en-GB" dirty="0"/>
            <a:t>Manual</a:t>
          </a:r>
        </a:p>
      </dgm:t>
    </dgm:pt>
    <dgm:pt modelId="{1BEA7A6F-B1C1-5A41-A1EB-6C9FEA4B1511}" type="parTrans" cxnId="{42943D5D-0A63-FE4E-AEB8-1A79F08DD93B}">
      <dgm:prSet/>
      <dgm:spPr/>
      <dgm:t>
        <a:bodyPr/>
        <a:lstStyle/>
        <a:p>
          <a:endParaRPr lang="en-GB"/>
        </a:p>
      </dgm:t>
    </dgm:pt>
    <dgm:pt modelId="{B162ABFE-DE2F-EC41-B89E-EAA0B9E11F91}" type="sibTrans" cxnId="{42943D5D-0A63-FE4E-AEB8-1A79F08DD93B}">
      <dgm:prSet/>
      <dgm:spPr/>
      <dgm:t>
        <a:bodyPr/>
        <a:lstStyle/>
        <a:p>
          <a:endParaRPr lang="en-GB"/>
        </a:p>
      </dgm:t>
    </dgm:pt>
    <dgm:pt modelId="{4601259D-4373-C243-8B1D-3B09164CBDDF}">
      <dgm:prSet phldrT="[Text]"/>
      <dgm:spPr/>
      <dgm:t>
        <a:bodyPr/>
        <a:lstStyle/>
        <a:p>
          <a:r>
            <a:rPr lang="en-GB" dirty="0"/>
            <a:t>Automatic</a:t>
          </a:r>
        </a:p>
      </dgm:t>
    </dgm:pt>
    <dgm:pt modelId="{EB4430BD-1BBA-FC40-9EFE-A828B7A4F057}" type="parTrans" cxnId="{F1D83337-4E4C-7748-BD4A-B76B740B8227}">
      <dgm:prSet/>
      <dgm:spPr/>
      <dgm:t>
        <a:bodyPr/>
        <a:lstStyle/>
        <a:p>
          <a:endParaRPr lang="en-GB"/>
        </a:p>
      </dgm:t>
    </dgm:pt>
    <dgm:pt modelId="{2B1C9F00-D742-5945-B0ED-07A242B2AED4}" type="sibTrans" cxnId="{F1D83337-4E4C-7748-BD4A-B76B740B8227}">
      <dgm:prSet/>
      <dgm:spPr/>
      <dgm:t>
        <a:bodyPr/>
        <a:lstStyle/>
        <a:p>
          <a:endParaRPr lang="en-GB"/>
        </a:p>
      </dgm:t>
    </dgm:pt>
    <dgm:pt modelId="{33DAB91C-C74F-ED46-AEF2-19F1D6789162}">
      <dgm:prSet/>
      <dgm:spPr/>
      <dgm:t>
        <a:bodyPr/>
        <a:lstStyle/>
        <a:p>
          <a:r>
            <a:rPr lang="en-GB" dirty="0"/>
            <a:t>append function does all for you.</a:t>
          </a:r>
        </a:p>
      </dgm:t>
    </dgm:pt>
    <dgm:pt modelId="{FCEA42D4-40EE-1E4D-BD35-3BAC2408A85E}" type="parTrans" cxnId="{BCF60333-D466-B945-B2D2-547FCA900911}">
      <dgm:prSet/>
      <dgm:spPr/>
      <dgm:t>
        <a:bodyPr/>
        <a:lstStyle/>
        <a:p>
          <a:endParaRPr lang="en-GB"/>
        </a:p>
      </dgm:t>
    </dgm:pt>
    <dgm:pt modelId="{0BF9B44E-76BB-A14A-A61D-79133E7C5607}" type="sibTrans" cxnId="{BCF60333-D466-B945-B2D2-547FCA900911}">
      <dgm:prSet/>
      <dgm:spPr/>
      <dgm:t>
        <a:bodyPr/>
        <a:lstStyle/>
        <a:p>
          <a:endParaRPr lang="en-GB"/>
        </a:p>
      </dgm:t>
    </dgm:pt>
    <dgm:pt modelId="{0B603ECF-7546-454F-AAA2-68769D3D64A0}">
      <dgm:prSet/>
      <dgm:spPr/>
      <dgm:t>
        <a:bodyPr/>
        <a:lstStyle/>
        <a:p>
          <a:pPr>
            <a:buFont typeface="Arial" panose="020B0604020202020204" pitchFamily="34" charset="0"/>
            <a:buChar char="•"/>
          </a:pPr>
          <a:r>
            <a:rPr lang="en-GB" dirty="0"/>
            <a:t>Create a big enough slice using make function.</a:t>
          </a:r>
        </a:p>
        <a:p>
          <a:pPr>
            <a:buFont typeface="Arial" panose="020B0604020202020204" pitchFamily="34" charset="0"/>
            <a:buChar char="•"/>
          </a:pPr>
          <a:r>
            <a:rPr lang="en-GB" dirty="0"/>
            <a:t>Copy the elements from older slice to new slice.</a:t>
          </a:r>
        </a:p>
      </dgm:t>
    </dgm:pt>
    <dgm:pt modelId="{C56F4A71-844D-5B49-A177-0EEB3E2F5ABE}" type="parTrans" cxnId="{72752166-8F12-884D-94CA-71D14C4E4B0C}">
      <dgm:prSet/>
      <dgm:spPr/>
      <dgm:t>
        <a:bodyPr/>
        <a:lstStyle/>
        <a:p>
          <a:endParaRPr lang="en-GB"/>
        </a:p>
      </dgm:t>
    </dgm:pt>
    <dgm:pt modelId="{EB290E37-983F-3D49-8635-2C0CD410433B}" type="sibTrans" cxnId="{72752166-8F12-884D-94CA-71D14C4E4B0C}">
      <dgm:prSet/>
      <dgm:spPr/>
      <dgm:t>
        <a:bodyPr/>
        <a:lstStyle/>
        <a:p>
          <a:endParaRPr lang="en-GB"/>
        </a:p>
      </dgm:t>
    </dgm:pt>
    <dgm:pt modelId="{CE772C9D-7AB1-AA4B-8C9D-247E48B52DB7}" type="pres">
      <dgm:prSet presAssocID="{5E1616DD-D3DE-FE45-B310-397DE453C766}" presName="hierChild1" presStyleCnt="0">
        <dgm:presLayoutVars>
          <dgm:orgChart val="1"/>
          <dgm:chPref val="1"/>
          <dgm:dir/>
          <dgm:animOne val="branch"/>
          <dgm:animLvl val="lvl"/>
          <dgm:resizeHandles/>
        </dgm:presLayoutVars>
      </dgm:prSet>
      <dgm:spPr/>
    </dgm:pt>
    <dgm:pt modelId="{5A1753C8-A39A-E648-8B49-A6ADDEF241C2}" type="pres">
      <dgm:prSet presAssocID="{B833276E-FECE-E94C-9FAA-B530BDC77A60}" presName="hierRoot1" presStyleCnt="0">
        <dgm:presLayoutVars>
          <dgm:hierBranch val="init"/>
        </dgm:presLayoutVars>
      </dgm:prSet>
      <dgm:spPr/>
    </dgm:pt>
    <dgm:pt modelId="{2321282E-4A3C-4E45-BB8A-0C4F940CDE74}" type="pres">
      <dgm:prSet presAssocID="{B833276E-FECE-E94C-9FAA-B530BDC77A60}" presName="rootComposite1" presStyleCnt="0"/>
      <dgm:spPr/>
    </dgm:pt>
    <dgm:pt modelId="{38F028EA-C884-D54D-818A-E3FFBF31AFBA}" type="pres">
      <dgm:prSet presAssocID="{B833276E-FECE-E94C-9FAA-B530BDC77A60}" presName="rootText1" presStyleLbl="node0" presStyleIdx="0" presStyleCnt="1">
        <dgm:presLayoutVars>
          <dgm:chPref val="3"/>
        </dgm:presLayoutVars>
      </dgm:prSet>
      <dgm:spPr/>
    </dgm:pt>
    <dgm:pt modelId="{717E4330-5593-3C46-AB1B-068D48469E76}" type="pres">
      <dgm:prSet presAssocID="{B833276E-FECE-E94C-9FAA-B530BDC77A60}" presName="rootConnector1" presStyleLbl="node1" presStyleIdx="0" presStyleCnt="0"/>
      <dgm:spPr/>
    </dgm:pt>
    <dgm:pt modelId="{7DB989DE-463C-364A-8F62-A2D9F014A10E}" type="pres">
      <dgm:prSet presAssocID="{B833276E-FECE-E94C-9FAA-B530BDC77A60}" presName="hierChild2" presStyleCnt="0"/>
      <dgm:spPr/>
    </dgm:pt>
    <dgm:pt modelId="{11E9B72F-8033-7040-9B5E-B1CFFA825657}" type="pres">
      <dgm:prSet presAssocID="{1BEA7A6F-B1C1-5A41-A1EB-6C9FEA4B1511}" presName="Name37" presStyleLbl="parChTrans1D2" presStyleIdx="0" presStyleCnt="2"/>
      <dgm:spPr/>
    </dgm:pt>
    <dgm:pt modelId="{9EB7919D-3129-3B40-8532-D232227B42AA}" type="pres">
      <dgm:prSet presAssocID="{2FE93DAA-6328-7647-9BF7-688233EBD6AA}" presName="hierRoot2" presStyleCnt="0">
        <dgm:presLayoutVars>
          <dgm:hierBranch val="init"/>
        </dgm:presLayoutVars>
      </dgm:prSet>
      <dgm:spPr/>
    </dgm:pt>
    <dgm:pt modelId="{E9621C77-A655-A944-A5A8-386739CAEA2D}" type="pres">
      <dgm:prSet presAssocID="{2FE93DAA-6328-7647-9BF7-688233EBD6AA}" presName="rootComposite" presStyleCnt="0"/>
      <dgm:spPr/>
    </dgm:pt>
    <dgm:pt modelId="{99A11EEB-A9FC-8E43-91BE-FF29D57A3097}" type="pres">
      <dgm:prSet presAssocID="{2FE93DAA-6328-7647-9BF7-688233EBD6AA}" presName="rootText" presStyleLbl="node2" presStyleIdx="0" presStyleCnt="2">
        <dgm:presLayoutVars>
          <dgm:chPref val="3"/>
        </dgm:presLayoutVars>
      </dgm:prSet>
      <dgm:spPr/>
    </dgm:pt>
    <dgm:pt modelId="{5530699F-B1AC-DD4E-A159-DD5EFEF9D671}" type="pres">
      <dgm:prSet presAssocID="{2FE93DAA-6328-7647-9BF7-688233EBD6AA}" presName="rootConnector" presStyleLbl="node2" presStyleIdx="0" presStyleCnt="2"/>
      <dgm:spPr/>
    </dgm:pt>
    <dgm:pt modelId="{2C1ACE0B-C899-2B45-8973-8A8C5C4627D4}" type="pres">
      <dgm:prSet presAssocID="{2FE93DAA-6328-7647-9BF7-688233EBD6AA}" presName="hierChild4" presStyleCnt="0"/>
      <dgm:spPr/>
    </dgm:pt>
    <dgm:pt modelId="{611EEA99-5422-BC4E-8A65-1DB58699FAB7}" type="pres">
      <dgm:prSet presAssocID="{C56F4A71-844D-5B49-A177-0EEB3E2F5ABE}" presName="Name37" presStyleLbl="parChTrans1D3" presStyleIdx="0" presStyleCnt="2"/>
      <dgm:spPr/>
    </dgm:pt>
    <dgm:pt modelId="{02546FA8-F990-BE4F-9ADC-B171B5ADAECB}" type="pres">
      <dgm:prSet presAssocID="{0B603ECF-7546-454F-AAA2-68769D3D64A0}" presName="hierRoot2" presStyleCnt="0">
        <dgm:presLayoutVars>
          <dgm:hierBranch val="init"/>
        </dgm:presLayoutVars>
      </dgm:prSet>
      <dgm:spPr/>
    </dgm:pt>
    <dgm:pt modelId="{EBD4BE30-F267-C24E-BF6D-01CBC51AD746}" type="pres">
      <dgm:prSet presAssocID="{0B603ECF-7546-454F-AAA2-68769D3D64A0}" presName="rootComposite" presStyleCnt="0"/>
      <dgm:spPr/>
    </dgm:pt>
    <dgm:pt modelId="{149C3E68-8332-2A40-B6D7-3FEA7E48C726}" type="pres">
      <dgm:prSet presAssocID="{0B603ECF-7546-454F-AAA2-68769D3D64A0}" presName="rootText" presStyleLbl="node3" presStyleIdx="0" presStyleCnt="2">
        <dgm:presLayoutVars>
          <dgm:chPref val="3"/>
        </dgm:presLayoutVars>
      </dgm:prSet>
      <dgm:spPr/>
    </dgm:pt>
    <dgm:pt modelId="{69DE6A4B-C326-7441-BF05-CB581388A37A}" type="pres">
      <dgm:prSet presAssocID="{0B603ECF-7546-454F-AAA2-68769D3D64A0}" presName="rootConnector" presStyleLbl="node3" presStyleIdx="0" presStyleCnt="2"/>
      <dgm:spPr/>
    </dgm:pt>
    <dgm:pt modelId="{8F392F65-2FE6-914D-A51E-339FCDB940B1}" type="pres">
      <dgm:prSet presAssocID="{0B603ECF-7546-454F-AAA2-68769D3D64A0}" presName="hierChild4" presStyleCnt="0"/>
      <dgm:spPr/>
    </dgm:pt>
    <dgm:pt modelId="{F24EFEE8-FF60-914E-A3E7-EE467CD4C549}" type="pres">
      <dgm:prSet presAssocID="{0B603ECF-7546-454F-AAA2-68769D3D64A0}" presName="hierChild5" presStyleCnt="0"/>
      <dgm:spPr/>
    </dgm:pt>
    <dgm:pt modelId="{343F16A5-3527-0B43-AAA4-1776B4AB7D16}" type="pres">
      <dgm:prSet presAssocID="{2FE93DAA-6328-7647-9BF7-688233EBD6AA}" presName="hierChild5" presStyleCnt="0"/>
      <dgm:spPr/>
    </dgm:pt>
    <dgm:pt modelId="{E85A6566-EB0C-9A4F-8618-349E966E4E29}" type="pres">
      <dgm:prSet presAssocID="{EB4430BD-1BBA-FC40-9EFE-A828B7A4F057}" presName="Name37" presStyleLbl="parChTrans1D2" presStyleIdx="1" presStyleCnt="2"/>
      <dgm:spPr/>
    </dgm:pt>
    <dgm:pt modelId="{C6DE408E-3E84-3146-9CB4-87C8F96DC01B}" type="pres">
      <dgm:prSet presAssocID="{4601259D-4373-C243-8B1D-3B09164CBDDF}" presName="hierRoot2" presStyleCnt="0">
        <dgm:presLayoutVars>
          <dgm:hierBranch val="init"/>
        </dgm:presLayoutVars>
      </dgm:prSet>
      <dgm:spPr/>
    </dgm:pt>
    <dgm:pt modelId="{A37B77DB-7A6C-664E-9335-77A789192BD9}" type="pres">
      <dgm:prSet presAssocID="{4601259D-4373-C243-8B1D-3B09164CBDDF}" presName="rootComposite" presStyleCnt="0"/>
      <dgm:spPr/>
    </dgm:pt>
    <dgm:pt modelId="{BBE1D30C-4BD1-F64F-B93F-EB19411FBFB0}" type="pres">
      <dgm:prSet presAssocID="{4601259D-4373-C243-8B1D-3B09164CBDDF}" presName="rootText" presStyleLbl="node2" presStyleIdx="1" presStyleCnt="2">
        <dgm:presLayoutVars>
          <dgm:chPref val="3"/>
        </dgm:presLayoutVars>
      </dgm:prSet>
      <dgm:spPr/>
    </dgm:pt>
    <dgm:pt modelId="{3F055044-6509-CF49-BEE5-7E5BDD55094A}" type="pres">
      <dgm:prSet presAssocID="{4601259D-4373-C243-8B1D-3B09164CBDDF}" presName="rootConnector" presStyleLbl="node2" presStyleIdx="1" presStyleCnt="2"/>
      <dgm:spPr/>
    </dgm:pt>
    <dgm:pt modelId="{C7E61E2E-AE9A-8847-9CF9-6EE4B37F00B0}" type="pres">
      <dgm:prSet presAssocID="{4601259D-4373-C243-8B1D-3B09164CBDDF}" presName="hierChild4" presStyleCnt="0"/>
      <dgm:spPr/>
    </dgm:pt>
    <dgm:pt modelId="{5BBA2FB4-F8E7-4B43-9607-F17AD0865167}" type="pres">
      <dgm:prSet presAssocID="{FCEA42D4-40EE-1E4D-BD35-3BAC2408A85E}" presName="Name37" presStyleLbl="parChTrans1D3" presStyleIdx="1" presStyleCnt="2"/>
      <dgm:spPr/>
    </dgm:pt>
    <dgm:pt modelId="{1DB0673D-3C2F-3348-A5D6-FB793B039F8F}" type="pres">
      <dgm:prSet presAssocID="{33DAB91C-C74F-ED46-AEF2-19F1D6789162}" presName="hierRoot2" presStyleCnt="0">
        <dgm:presLayoutVars>
          <dgm:hierBranch val="init"/>
        </dgm:presLayoutVars>
      </dgm:prSet>
      <dgm:spPr/>
    </dgm:pt>
    <dgm:pt modelId="{F4D81830-1DB7-B242-BF91-2C685ECA50CD}" type="pres">
      <dgm:prSet presAssocID="{33DAB91C-C74F-ED46-AEF2-19F1D6789162}" presName="rootComposite" presStyleCnt="0"/>
      <dgm:spPr/>
    </dgm:pt>
    <dgm:pt modelId="{62223E5E-9600-4E48-80B0-68EB1A966468}" type="pres">
      <dgm:prSet presAssocID="{33DAB91C-C74F-ED46-AEF2-19F1D6789162}" presName="rootText" presStyleLbl="node3" presStyleIdx="1" presStyleCnt="2">
        <dgm:presLayoutVars>
          <dgm:chPref val="3"/>
        </dgm:presLayoutVars>
      </dgm:prSet>
      <dgm:spPr/>
    </dgm:pt>
    <dgm:pt modelId="{A8286C53-273D-FE42-B384-651DCCFDFF44}" type="pres">
      <dgm:prSet presAssocID="{33DAB91C-C74F-ED46-AEF2-19F1D6789162}" presName="rootConnector" presStyleLbl="node3" presStyleIdx="1" presStyleCnt="2"/>
      <dgm:spPr/>
    </dgm:pt>
    <dgm:pt modelId="{65C71BFD-E7E6-5E49-9E54-AF2EA2AA2A9F}" type="pres">
      <dgm:prSet presAssocID="{33DAB91C-C74F-ED46-AEF2-19F1D6789162}" presName="hierChild4" presStyleCnt="0"/>
      <dgm:spPr/>
    </dgm:pt>
    <dgm:pt modelId="{80F924C1-ED43-BA44-AAA7-D6D8A8AFB631}" type="pres">
      <dgm:prSet presAssocID="{33DAB91C-C74F-ED46-AEF2-19F1D6789162}" presName="hierChild5" presStyleCnt="0"/>
      <dgm:spPr/>
    </dgm:pt>
    <dgm:pt modelId="{54E6E9E5-1117-8147-94F9-2BFD5CC4AF63}" type="pres">
      <dgm:prSet presAssocID="{4601259D-4373-C243-8B1D-3B09164CBDDF}" presName="hierChild5" presStyleCnt="0"/>
      <dgm:spPr/>
    </dgm:pt>
    <dgm:pt modelId="{797C9E3F-F022-1347-B81D-BE2C6B8C0C61}" type="pres">
      <dgm:prSet presAssocID="{B833276E-FECE-E94C-9FAA-B530BDC77A60}" presName="hierChild3" presStyleCnt="0"/>
      <dgm:spPr/>
    </dgm:pt>
  </dgm:ptLst>
  <dgm:cxnLst>
    <dgm:cxn modelId="{7CFC3F05-F449-7F47-BBA5-F49AEDE9E233}" type="presOf" srcId="{5E1616DD-D3DE-FE45-B310-397DE453C766}" destId="{CE772C9D-7AB1-AA4B-8C9D-247E48B52DB7}" srcOrd="0" destOrd="0" presId="urn:microsoft.com/office/officeart/2005/8/layout/orgChart1"/>
    <dgm:cxn modelId="{1C7FC405-5958-8148-A2B6-A3C1F88F5960}" type="presOf" srcId="{2FE93DAA-6328-7647-9BF7-688233EBD6AA}" destId="{99A11EEB-A9FC-8E43-91BE-FF29D57A3097}" srcOrd="0" destOrd="0" presId="urn:microsoft.com/office/officeart/2005/8/layout/orgChart1"/>
    <dgm:cxn modelId="{1CA5A40B-D0D4-5E40-96E9-EC4CCB4655EC}" type="presOf" srcId="{33DAB91C-C74F-ED46-AEF2-19F1D6789162}" destId="{62223E5E-9600-4E48-80B0-68EB1A966468}" srcOrd="0" destOrd="0" presId="urn:microsoft.com/office/officeart/2005/8/layout/orgChart1"/>
    <dgm:cxn modelId="{764AA123-CF9A-964B-A2D0-7A0ABB7D88DE}" type="presOf" srcId="{FCEA42D4-40EE-1E4D-BD35-3BAC2408A85E}" destId="{5BBA2FB4-F8E7-4B43-9607-F17AD0865167}" srcOrd="0" destOrd="0" presId="urn:microsoft.com/office/officeart/2005/8/layout/orgChart1"/>
    <dgm:cxn modelId="{BCF60333-D466-B945-B2D2-547FCA900911}" srcId="{4601259D-4373-C243-8B1D-3B09164CBDDF}" destId="{33DAB91C-C74F-ED46-AEF2-19F1D6789162}" srcOrd="0" destOrd="0" parTransId="{FCEA42D4-40EE-1E4D-BD35-3BAC2408A85E}" sibTransId="{0BF9B44E-76BB-A14A-A61D-79133E7C5607}"/>
    <dgm:cxn modelId="{F1D83337-4E4C-7748-BD4A-B76B740B8227}" srcId="{B833276E-FECE-E94C-9FAA-B530BDC77A60}" destId="{4601259D-4373-C243-8B1D-3B09164CBDDF}" srcOrd="1" destOrd="0" parTransId="{EB4430BD-1BBA-FC40-9EFE-A828B7A4F057}" sibTransId="{2B1C9F00-D742-5945-B0ED-07A242B2AED4}"/>
    <dgm:cxn modelId="{7597CB40-5E6B-E64D-836E-87EF99A527B7}" type="presOf" srcId="{1BEA7A6F-B1C1-5A41-A1EB-6C9FEA4B1511}" destId="{11E9B72F-8033-7040-9B5E-B1CFFA825657}" srcOrd="0" destOrd="0" presId="urn:microsoft.com/office/officeart/2005/8/layout/orgChart1"/>
    <dgm:cxn modelId="{42943D5D-0A63-FE4E-AEB8-1A79F08DD93B}" srcId="{B833276E-FECE-E94C-9FAA-B530BDC77A60}" destId="{2FE93DAA-6328-7647-9BF7-688233EBD6AA}" srcOrd="0" destOrd="0" parTransId="{1BEA7A6F-B1C1-5A41-A1EB-6C9FEA4B1511}" sibTransId="{B162ABFE-DE2F-EC41-B89E-EAA0B9E11F91}"/>
    <dgm:cxn modelId="{72752166-8F12-884D-94CA-71D14C4E4B0C}" srcId="{2FE93DAA-6328-7647-9BF7-688233EBD6AA}" destId="{0B603ECF-7546-454F-AAA2-68769D3D64A0}" srcOrd="0" destOrd="0" parTransId="{C56F4A71-844D-5B49-A177-0EEB3E2F5ABE}" sibTransId="{EB290E37-983F-3D49-8635-2C0CD410433B}"/>
    <dgm:cxn modelId="{605CDA6E-45E6-3540-BE6E-44B48A522675}" type="presOf" srcId="{B833276E-FECE-E94C-9FAA-B530BDC77A60}" destId="{38F028EA-C884-D54D-818A-E3FFBF31AFBA}" srcOrd="0" destOrd="0" presId="urn:microsoft.com/office/officeart/2005/8/layout/orgChart1"/>
    <dgm:cxn modelId="{D1B74771-4C93-B34A-9D22-74B963D16168}" type="presOf" srcId="{C56F4A71-844D-5B49-A177-0EEB3E2F5ABE}" destId="{611EEA99-5422-BC4E-8A65-1DB58699FAB7}" srcOrd="0" destOrd="0" presId="urn:microsoft.com/office/officeart/2005/8/layout/orgChart1"/>
    <dgm:cxn modelId="{A552727E-D63C-2B48-BE84-401BE8002828}" type="presOf" srcId="{B833276E-FECE-E94C-9FAA-B530BDC77A60}" destId="{717E4330-5593-3C46-AB1B-068D48469E76}" srcOrd="1" destOrd="0" presId="urn:microsoft.com/office/officeart/2005/8/layout/orgChart1"/>
    <dgm:cxn modelId="{2B02508E-3C8C-D643-B8F0-70E53F4DE412}" type="presOf" srcId="{4601259D-4373-C243-8B1D-3B09164CBDDF}" destId="{3F055044-6509-CF49-BEE5-7E5BDD55094A}" srcOrd="1" destOrd="0" presId="urn:microsoft.com/office/officeart/2005/8/layout/orgChart1"/>
    <dgm:cxn modelId="{E382B6AC-93DA-574D-BED5-AFA8FA3C24E0}" srcId="{5E1616DD-D3DE-FE45-B310-397DE453C766}" destId="{B833276E-FECE-E94C-9FAA-B530BDC77A60}" srcOrd="0" destOrd="0" parTransId="{BC16DE2E-06A2-7044-B6E7-040D2B2FCC9E}" sibTransId="{622B6668-D6B1-0C47-A685-402516B2BACF}"/>
    <dgm:cxn modelId="{33F828BF-016D-1E44-9643-6504A1437A16}" type="presOf" srcId="{33DAB91C-C74F-ED46-AEF2-19F1D6789162}" destId="{A8286C53-273D-FE42-B384-651DCCFDFF44}" srcOrd="1" destOrd="0" presId="urn:microsoft.com/office/officeart/2005/8/layout/orgChart1"/>
    <dgm:cxn modelId="{3579BBC7-6518-1F43-BEB6-6546D324283F}" type="presOf" srcId="{0B603ECF-7546-454F-AAA2-68769D3D64A0}" destId="{69DE6A4B-C326-7441-BF05-CB581388A37A}" srcOrd="1" destOrd="0" presId="urn:microsoft.com/office/officeart/2005/8/layout/orgChart1"/>
    <dgm:cxn modelId="{7C9BD7DD-25DE-7F41-8164-3BD1522300A0}" type="presOf" srcId="{2FE93DAA-6328-7647-9BF7-688233EBD6AA}" destId="{5530699F-B1AC-DD4E-A159-DD5EFEF9D671}" srcOrd="1" destOrd="0" presId="urn:microsoft.com/office/officeart/2005/8/layout/orgChart1"/>
    <dgm:cxn modelId="{F80DFEE5-E6AD-AB4F-AF95-AC7EC1EE364C}" type="presOf" srcId="{4601259D-4373-C243-8B1D-3B09164CBDDF}" destId="{BBE1D30C-4BD1-F64F-B93F-EB19411FBFB0}" srcOrd="0" destOrd="0" presId="urn:microsoft.com/office/officeart/2005/8/layout/orgChart1"/>
    <dgm:cxn modelId="{DB9E02ED-AAE4-3B4C-AA86-E595D7629BB7}" type="presOf" srcId="{EB4430BD-1BBA-FC40-9EFE-A828B7A4F057}" destId="{E85A6566-EB0C-9A4F-8618-349E966E4E29}" srcOrd="0" destOrd="0" presId="urn:microsoft.com/office/officeart/2005/8/layout/orgChart1"/>
    <dgm:cxn modelId="{77FA42EE-EC5B-F248-BFD3-B7F4548DA9D9}" type="presOf" srcId="{0B603ECF-7546-454F-AAA2-68769D3D64A0}" destId="{149C3E68-8332-2A40-B6D7-3FEA7E48C726}" srcOrd="0" destOrd="0" presId="urn:microsoft.com/office/officeart/2005/8/layout/orgChart1"/>
    <dgm:cxn modelId="{AFEDFEA2-FD9B-E541-92A9-16ED8D5970DB}" type="presParOf" srcId="{CE772C9D-7AB1-AA4B-8C9D-247E48B52DB7}" destId="{5A1753C8-A39A-E648-8B49-A6ADDEF241C2}" srcOrd="0" destOrd="0" presId="urn:microsoft.com/office/officeart/2005/8/layout/orgChart1"/>
    <dgm:cxn modelId="{6DB6D201-2AC4-FC47-AA9E-A3F9628AFAC9}" type="presParOf" srcId="{5A1753C8-A39A-E648-8B49-A6ADDEF241C2}" destId="{2321282E-4A3C-4E45-BB8A-0C4F940CDE74}" srcOrd="0" destOrd="0" presId="urn:microsoft.com/office/officeart/2005/8/layout/orgChart1"/>
    <dgm:cxn modelId="{92E75CB8-63A1-DA45-991D-0E7F23D9B734}" type="presParOf" srcId="{2321282E-4A3C-4E45-BB8A-0C4F940CDE74}" destId="{38F028EA-C884-D54D-818A-E3FFBF31AFBA}" srcOrd="0" destOrd="0" presId="urn:microsoft.com/office/officeart/2005/8/layout/orgChart1"/>
    <dgm:cxn modelId="{798072B1-423E-2A43-88FB-F6D857B60F06}" type="presParOf" srcId="{2321282E-4A3C-4E45-BB8A-0C4F940CDE74}" destId="{717E4330-5593-3C46-AB1B-068D48469E76}" srcOrd="1" destOrd="0" presId="urn:microsoft.com/office/officeart/2005/8/layout/orgChart1"/>
    <dgm:cxn modelId="{B17D69C8-7EB8-774D-960B-286CB0C41EF4}" type="presParOf" srcId="{5A1753C8-A39A-E648-8B49-A6ADDEF241C2}" destId="{7DB989DE-463C-364A-8F62-A2D9F014A10E}" srcOrd="1" destOrd="0" presId="urn:microsoft.com/office/officeart/2005/8/layout/orgChart1"/>
    <dgm:cxn modelId="{67858A27-2EFE-0D4A-B9E9-0DF71BB0FF97}" type="presParOf" srcId="{7DB989DE-463C-364A-8F62-A2D9F014A10E}" destId="{11E9B72F-8033-7040-9B5E-B1CFFA825657}" srcOrd="0" destOrd="0" presId="urn:microsoft.com/office/officeart/2005/8/layout/orgChart1"/>
    <dgm:cxn modelId="{70C06671-5820-4E41-80BE-879D87BB6341}" type="presParOf" srcId="{7DB989DE-463C-364A-8F62-A2D9F014A10E}" destId="{9EB7919D-3129-3B40-8532-D232227B42AA}" srcOrd="1" destOrd="0" presId="urn:microsoft.com/office/officeart/2005/8/layout/orgChart1"/>
    <dgm:cxn modelId="{6422BCF7-B1D3-224B-AE70-5214A2D30942}" type="presParOf" srcId="{9EB7919D-3129-3B40-8532-D232227B42AA}" destId="{E9621C77-A655-A944-A5A8-386739CAEA2D}" srcOrd="0" destOrd="0" presId="urn:microsoft.com/office/officeart/2005/8/layout/orgChart1"/>
    <dgm:cxn modelId="{E0FBD7AA-EF7A-BF48-946A-4505D6C49A8B}" type="presParOf" srcId="{E9621C77-A655-A944-A5A8-386739CAEA2D}" destId="{99A11EEB-A9FC-8E43-91BE-FF29D57A3097}" srcOrd="0" destOrd="0" presId="urn:microsoft.com/office/officeart/2005/8/layout/orgChart1"/>
    <dgm:cxn modelId="{FA677FB9-6647-4249-83EA-89ED5121EB63}" type="presParOf" srcId="{E9621C77-A655-A944-A5A8-386739CAEA2D}" destId="{5530699F-B1AC-DD4E-A159-DD5EFEF9D671}" srcOrd="1" destOrd="0" presId="urn:microsoft.com/office/officeart/2005/8/layout/orgChart1"/>
    <dgm:cxn modelId="{0860AA33-E4F1-774A-BAAC-6380875294F4}" type="presParOf" srcId="{9EB7919D-3129-3B40-8532-D232227B42AA}" destId="{2C1ACE0B-C899-2B45-8973-8A8C5C4627D4}" srcOrd="1" destOrd="0" presId="urn:microsoft.com/office/officeart/2005/8/layout/orgChart1"/>
    <dgm:cxn modelId="{1E044699-7241-6741-8A8C-34C89029BEB3}" type="presParOf" srcId="{2C1ACE0B-C899-2B45-8973-8A8C5C4627D4}" destId="{611EEA99-5422-BC4E-8A65-1DB58699FAB7}" srcOrd="0" destOrd="0" presId="urn:microsoft.com/office/officeart/2005/8/layout/orgChart1"/>
    <dgm:cxn modelId="{0F40E5B3-6897-7D4D-88D3-17B81781868B}" type="presParOf" srcId="{2C1ACE0B-C899-2B45-8973-8A8C5C4627D4}" destId="{02546FA8-F990-BE4F-9ADC-B171B5ADAECB}" srcOrd="1" destOrd="0" presId="urn:microsoft.com/office/officeart/2005/8/layout/orgChart1"/>
    <dgm:cxn modelId="{22ED3843-F0C5-8A49-84CD-5A02E76C3B20}" type="presParOf" srcId="{02546FA8-F990-BE4F-9ADC-B171B5ADAECB}" destId="{EBD4BE30-F267-C24E-BF6D-01CBC51AD746}" srcOrd="0" destOrd="0" presId="urn:microsoft.com/office/officeart/2005/8/layout/orgChart1"/>
    <dgm:cxn modelId="{C34BF60E-FB5D-8B40-AEFF-CA29C02844C0}" type="presParOf" srcId="{EBD4BE30-F267-C24E-BF6D-01CBC51AD746}" destId="{149C3E68-8332-2A40-B6D7-3FEA7E48C726}" srcOrd="0" destOrd="0" presId="urn:microsoft.com/office/officeart/2005/8/layout/orgChart1"/>
    <dgm:cxn modelId="{42A59012-7F3D-0C46-816C-B7F1DE427F6E}" type="presParOf" srcId="{EBD4BE30-F267-C24E-BF6D-01CBC51AD746}" destId="{69DE6A4B-C326-7441-BF05-CB581388A37A}" srcOrd="1" destOrd="0" presId="urn:microsoft.com/office/officeart/2005/8/layout/orgChart1"/>
    <dgm:cxn modelId="{1DDC165A-4F78-8F40-A797-F425129C3280}" type="presParOf" srcId="{02546FA8-F990-BE4F-9ADC-B171B5ADAECB}" destId="{8F392F65-2FE6-914D-A51E-339FCDB940B1}" srcOrd="1" destOrd="0" presId="urn:microsoft.com/office/officeart/2005/8/layout/orgChart1"/>
    <dgm:cxn modelId="{DEBBAAF5-602A-D74E-A3E3-726E99F9E1D9}" type="presParOf" srcId="{02546FA8-F990-BE4F-9ADC-B171B5ADAECB}" destId="{F24EFEE8-FF60-914E-A3E7-EE467CD4C549}" srcOrd="2" destOrd="0" presId="urn:microsoft.com/office/officeart/2005/8/layout/orgChart1"/>
    <dgm:cxn modelId="{15D279A5-535C-6F4D-8F2C-0C212C476A3F}" type="presParOf" srcId="{9EB7919D-3129-3B40-8532-D232227B42AA}" destId="{343F16A5-3527-0B43-AAA4-1776B4AB7D16}" srcOrd="2" destOrd="0" presId="urn:microsoft.com/office/officeart/2005/8/layout/orgChart1"/>
    <dgm:cxn modelId="{9C62CAD1-5993-3E42-902D-DB519E3F9C2A}" type="presParOf" srcId="{7DB989DE-463C-364A-8F62-A2D9F014A10E}" destId="{E85A6566-EB0C-9A4F-8618-349E966E4E29}" srcOrd="2" destOrd="0" presId="urn:microsoft.com/office/officeart/2005/8/layout/orgChart1"/>
    <dgm:cxn modelId="{CC7E96A1-C1EB-7947-A3D9-D6C771379503}" type="presParOf" srcId="{7DB989DE-463C-364A-8F62-A2D9F014A10E}" destId="{C6DE408E-3E84-3146-9CB4-87C8F96DC01B}" srcOrd="3" destOrd="0" presId="urn:microsoft.com/office/officeart/2005/8/layout/orgChart1"/>
    <dgm:cxn modelId="{2B30CE52-7108-6F41-9FD8-B6B564939C17}" type="presParOf" srcId="{C6DE408E-3E84-3146-9CB4-87C8F96DC01B}" destId="{A37B77DB-7A6C-664E-9335-77A789192BD9}" srcOrd="0" destOrd="0" presId="urn:microsoft.com/office/officeart/2005/8/layout/orgChart1"/>
    <dgm:cxn modelId="{2E8A0028-1B1B-6D4C-868E-A66BB2CD9163}" type="presParOf" srcId="{A37B77DB-7A6C-664E-9335-77A789192BD9}" destId="{BBE1D30C-4BD1-F64F-B93F-EB19411FBFB0}" srcOrd="0" destOrd="0" presId="urn:microsoft.com/office/officeart/2005/8/layout/orgChart1"/>
    <dgm:cxn modelId="{A6FBE3EE-BA35-904E-BA0C-E23888328C00}" type="presParOf" srcId="{A37B77DB-7A6C-664E-9335-77A789192BD9}" destId="{3F055044-6509-CF49-BEE5-7E5BDD55094A}" srcOrd="1" destOrd="0" presId="urn:microsoft.com/office/officeart/2005/8/layout/orgChart1"/>
    <dgm:cxn modelId="{034CF86C-E928-3848-91E3-06560F72CA5D}" type="presParOf" srcId="{C6DE408E-3E84-3146-9CB4-87C8F96DC01B}" destId="{C7E61E2E-AE9A-8847-9CF9-6EE4B37F00B0}" srcOrd="1" destOrd="0" presId="urn:microsoft.com/office/officeart/2005/8/layout/orgChart1"/>
    <dgm:cxn modelId="{578BF89D-7F66-5043-BCE4-CD83E739A8F6}" type="presParOf" srcId="{C7E61E2E-AE9A-8847-9CF9-6EE4B37F00B0}" destId="{5BBA2FB4-F8E7-4B43-9607-F17AD0865167}" srcOrd="0" destOrd="0" presId="urn:microsoft.com/office/officeart/2005/8/layout/orgChart1"/>
    <dgm:cxn modelId="{0FB52ADE-E866-B249-8DDB-84A93488C821}" type="presParOf" srcId="{C7E61E2E-AE9A-8847-9CF9-6EE4B37F00B0}" destId="{1DB0673D-3C2F-3348-A5D6-FB793B039F8F}" srcOrd="1" destOrd="0" presId="urn:microsoft.com/office/officeart/2005/8/layout/orgChart1"/>
    <dgm:cxn modelId="{B177ED2C-C707-DC41-A1C6-EF4F7A428E5D}" type="presParOf" srcId="{1DB0673D-3C2F-3348-A5D6-FB793B039F8F}" destId="{F4D81830-1DB7-B242-BF91-2C685ECA50CD}" srcOrd="0" destOrd="0" presId="urn:microsoft.com/office/officeart/2005/8/layout/orgChart1"/>
    <dgm:cxn modelId="{149C6A48-052F-0D45-BA66-33DDD23791D9}" type="presParOf" srcId="{F4D81830-1DB7-B242-BF91-2C685ECA50CD}" destId="{62223E5E-9600-4E48-80B0-68EB1A966468}" srcOrd="0" destOrd="0" presId="urn:microsoft.com/office/officeart/2005/8/layout/orgChart1"/>
    <dgm:cxn modelId="{86589247-6540-9440-85EA-6096F253530C}" type="presParOf" srcId="{F4D81830-1DB7-B242-BF91-2C685ECA50CD}" destId="{A8286C53-273D-FE42-B384-651DCCFDFF44}" srcOrd="1" destOrd="0" presId="urn:microsoft.com/office/officeart/2005/8/layout/orgChart1"/>
    <dgm:cxn modelId="{21379217-2C48-0B48-8A4A-65F8E44A8BD1}" type="presParOf" srcId="{1DB0673D-3C2F-3348-A5D6-FB793B039F8F}" destId="{65C71BFD-E7E6-5E49-9E54-AF2EA2AA2A9F}" srcOrd="1" destOrd="0" presId="urn:microsoft.com/office/officeart/2005/8/layout/orgChart1"/>
    <dgm:cxn modelId="{1823E10F-E640-1D4D-8865-718F35BAB4D1}" type="presParOf" srcId="{1DB0673D-3C2F-3348-A5D6-FB793B039F8F}" destId="{80F924C1-ED43-BA44-AAA7-D6D8A8AFB631}" srcOrd="2" destOrd="0" presId="urn:microsoft.com/office/officeart/2005/8/layout/orgChart1"/>
    <dgm:cxn modelId="{8B59F7AA-33B7-1B4D-9884-748E124F7779}" type="presParOf" srcId="{C6DE408E-3E84-3146-9CB4-87C8F96DC01B}" destId="{54E6E9E5-1117-8147-94F9-2BFD5CC4AF63}" srcOrd="2" destOrd="0" presId="urn:microsoft.com/office/officeart/2005/8/layout/orgChart1"/>
    <dgm:cxn modelId="{B221EFE8-C92F-3F44-8A16-54576A96E4F6}" type="presParOf" srcId="{5A1753C8-A39A-E648-8B49-A6ADDEF241C2}" destId="{797C9E3F-F022-1347-B81D-BE2C6B8C0C61}"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BD6954-25D9-4499-B39C-F29A5A58F09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20463BD-59DE-4D0D-B209-6FB4DFE71707}">
      <dgm:prSet/>
      <dgm:spPr/>
      <dgm:t>
        <a:bodyPr/>
        <a:lstStyle/>
        <a:p>
          <a:r>
            <a:rPr lang="en-IN"/>
            <a:t>Embedding is the composition, not inheritance.</a:t>
          </a:r>
          <a:endParaRPr lang="en-US"/>
        </a:p>
      </dgm:t>
    </dgm:pt>
    <dgm:pt modelId="{D5837DCA-725B-4B2F-A40B-16994E05B301}" type="parTrans" cxnId="{8261E764-160A-4C1C-9552-4BB740E6AF46}">
      <dgm:prSet/>
      <dgm:spPr/>
      <dgm:t>
        <a:bodyPr/>
        <a:lstStyle/>
        <a:p>
          <a:endParaRPr lang="en-US"/>
        </a:p>
      </dgm:t>
    </dgm:pt>
    <dgm:pt modelId="{6F5550E3-54A0-4375-ACDA-B30117E2D4AA}" type="sibTrans" cxnId="{8261E764-160A-4C1C-9552-4BB740E6AF46}">
      <dgm:prSet/>
      <dgm:spPr/>
      <dgm:t>
        <a:bodyPr/>
        <a:lstStyle/>
        <a:p>
          <a:endParaRPr lang="en-US"/>
        </a:p>
      </dgm:t>
    </dgm:pt>
    <dgm:pt modelId="{201624F2-2F92-4B5B-BC05-1545609C3CE6}">
      <dgm:prSet/>
      <dgm:spPr/>
      <dgm:t>
        <a:bodyPr/>
        <a:lstStyle/>
        <a:p>
          <a:r>
            <a:rPr lang="en-IN"/>
            <a:t>Go supports something called “promotion” where the fields and methods of the embedded type become available to the embedding type.</a:t>
          </a:r>
          <a:endParaRPr lang="en-US"/>
        </a:p>
      </dgm:t>
    </dgm:pt>
    <dgm:pt modelId="{C5D07884-54B4-4320-9C87-44A3CDA273A1}" type="parTrans" cxnId="{A3B02CBC-076C-4083-847F-7F4B59C99608}">
      <dgm:prSet/>
      <dgm:spPr/>
      <dgm:t>
        <a:bodyPr/>
        <a:lstStyle/>
        <a:p>
          <a:endParaRPr lang="en-US"/>
        </a:p>
      </dgm:t>
    </dgm:pt>
    <dgm:pt modelId="{82E0F7D2-7EF7-4BE7-9139-D997D6F8BA14}" type="sibTrans" cxnId="{A3B02CBC-076C-4083-847F-7F4B59C99608}">
      <dgm:prSet/>
      <dgm:spPr/>
      <dgm:t>
        <a:bodyPr/>
        <a:lstStyle/>
        <a:p>
          <a:endParaRPr lang="en-US"/>
        </a:p>
      </dgm:t>
    </dgm:pt>
    <dgm:pt modelId="{BF7895CC-FCC8-4C69-ACB9-7322724C020B}">
      <dgm:prSet/>
      <dgm:spPr/>
      <dgm:t>
        <a:bodyPr/>
        <a:lstStyle/>
        <a:p>
          <a:r>
            <a:rPr lang="en-IN"/>
            <a:t>This is something like inheritance but actually not inheritance.</a:t>
          </a:r>
          <a:endParaRPr lang="en-US"/>
        </a:p>
      </dgm:t>
    </dgm:pt>
    <dgm:pt modelId="{B90B55EE-953A-404B-8C1C-18FCD9BDC425}" type="parTrans" cxnId="{6EDF3F19-9032-49D2-8B89-9E0E7D2EBE5F}">
      <dgm:prSet/>
      <dgm:spPr/>
      <dgm:t>
        <a:bodyPr/>
        <a:lstStyle/>
        <a:p>
          <a:endParaRPr lang="en-US"/>
        </a:p>
      </dgm:t>
    </dgm:pt>
    <dgm:pt modelId="{231F4AED-5923-4F2D-938D-7D199E939D68}" type="sibTrans" cxnId="{6EDF3F19-9032-49D2-8B89-9E0E7D2EBE5F}">
      <dgm:prSet/>
      <dgm:spPr/>
      <dgm:t>
        <a:bodyPr/>
        <a:lstStyle/>
        <a:p>
          <a:endParaRPr lang="en-US"/>
        </a:p>
      </dgm:t>
    </dgm:pt>
    <dgm:pt modelId="{712223F2-5630-334F-BBC3-B31BC07BF61E}" type="pres">
      <dgm:prSet presAssocID="{52BD6954-25D9-4499-B39C-F29A5A58F096}" presName="linear" presStyleCnt="0">
        <dgm:presLayoutVars>
          <dgm:animLvl val="lvl"/>
          <dgm:resizeHandles val="exact"/>
        </dgm:presLayoutVars>
      </dgm:prSet>
      <dgm:spPr/>
    </dgm:pt>
    <dgm:pt modelId="{6D887E61-2C82-2343-839A-DFD977F72764}" type="pres">
      <dgm:prSet presAssocID="{820463BD-59DE-4D0D-B209-6FB4DFE71707}" presName="parentText" presStyleLbl="node1" presStyleIdx="0" presStyleCnt="3">
        <dgm:presLayoutVars>
          <dgm:chMax val="0"/>
          <dgm:bulletEnabled val="1"/>
        </dgm:presLayoutVars>
      </dgm:prSet>
      <dgm:spPr/>
    </dgm:pt>
    <dgm:pt modelId="{FD0768F7-0EF6-4B40-9CAA-3006952328EB}" type="pres">
      <dgm:prSet presAssocID="{6F5550E3-54A0-4375-ACDA-B30117E2D4AA}" presName="spacer" presStyleCnt="0"/>
      <dgm:spPr/>
    </dgm:pt>
    <dgm:pt modelId="{586D9C20-F77F-944B-8476-ABF71C560943}" type="pres">
      <dgm:prSet presAssocID="{201624F2-2F92-4B5B-BC05-1545609C3CE6}" presName="parentText" presStyleLbl="node1" presStyleIdx="1" presStyleCnt="3">
        <dgm:presLayoutVars>
          <dgm:chMax val="0"/>
          <dgm:bulletEnabled val="1"/>
        </dgm:presLayoutVars>
      </dgm:prSet>
      <dgm:spPr/>
    </dgm:pt>
    <dgm:pt modelId="{B9C92157-FAD2-1A46-BCFE-1813DA582E67}" type="pres">
      <dgm:prSet presAssocID="{82E0F7D2-7EF7-4BE7-9139-D997D6F8BA14}" presName="spacer" presStyleCnt="0"/>
      <dgm:spPr/>
    </dgm:pt>
    <dgm:pt modelId="{695272FE-C39E-7043-A475-245A3BF87A89}" type="pres">
      <dgm:prSet presAssocID="{BF7895CC-FCC8-4C69-ACB9-7322724C020B}" presName="parentText" presStyleLbl="node1" presStyleIdx="2" presStyleCnt="3">
        <dgm:presLayoutVars>
          <dgm:chMax val="0"/>
          <dgm:bulletEnabled val="1"/>
        </dgm:presLayoutVars>
      </dgm:prSet>
      <dgm:spPr/>
    </dgm:pt>
  </dgm:ptLst>
  <dgm:cxnLst>
    <dgm:cxn modelId="{6EDF3F19-9032-49D2-8B89-9E0E7D2EBE5F}" srcId="{52BD6954-25D9-4499-B39C-F29A5A58F096}" destId="{BF7895CC-FCC8-4C69-ACB9-7322724C020B}" srcOrd="2" destOrd="0" parTransId="{B90B55EE-953A-404B-8C1C-18FCD9BDC425}" sibTransId="{231F4AED-5923-4F2D-938D-7D199E939D68}"/>
    <dgm:cxn modelId="{29A9AF32-5A6F-0045-A2B6-21DC4878C36C}" type="presOf" srcId="{BF7895CC-FCC8-4C69-ACB9-7322724C020B}" destId="{695272FE-C39E-7043-A475-245A3BF87A89}" srcOrd="0" destOrd="0" presId="urn:microsoft.com/office/officeart/2005/8/layout/vList2"/>
    <dgm:cxn modelId="{8261E764-160A-4C1C-9552-4BB740E6AF46}" srcId="{52BD6954-25D9-4499-B39C-F29A5A58F096}" destId="{820463BD-59DE-4D0D-B209-6FB4DFE71707}" srcOrd="0" destOrd="0" parTransId="{D5837DCA-725B-4B2F-A40B-16994E05B301}" sibTransId="{6F5550E3-54A0-4375-ACDA-B30117E2D4AA}"/>
    <dgm:cxn modelId="{A41CE781-EE91-C043-8DAD-3165750F3464}" type="presOf" srcId="{820463BD-59DE-4D0D-B209-6FB4DFE71707}" destId="{6D887E61-2C82-2343-839A-DFD977F72764}" srcOrd="0" destOrd="0" presId="urn:microsoft.com/office/officeart/2005/8/layout/vList2"/>
    <dgm:cxn modelId="{21B9DFB3-6B6A-8F46-A810-001755F169D0}" type="presOf" srcId="{52BD6954-25D9-4499-B39C-F29A5A58F096}" destId="{712223F2-5630-334F-BBC3-B31BC07BF61E}" srcOrd="0" destOrd="0" presId="urn:microsoft.com/office/officeart/2005/8/layout/vList2"/>
    <dgm:cxn modelId="{A3B02CBC-076C-4083-847F-7F4B59C99608}" srcId="{52BD6954-25D9-4499-B39C-F29A5A58F096}" destId="{201624F2-2F92-4B5B-BC05-1545609C3CE6}" srcOrd="1" destOrd="0" parTransId="{C5D07884-54B4-4320-9C87-44A3CDA273A1}" sibTransId="{82E0F7D2-7EF7-4BE7-9139-D997D6F8BA14}"/>
    <dgm:cxn modelId="{1C9E32BC-6F0F-EA47-8D67-163EAF3B44FD}" type="presOf" srcId="{201624F2-2F92-4B5B-BC05-1545609C3CE6}" destId="{586D9C20-F77F-944B-8476-ABF71C560943}" srcOrd="0" destOrd="0" presId="urn:microsoft.com/office/officeart/2005/8/layout/vList2"/>
    <dgm:cxn modelId="{8CAD810E-A431-8040-AABB-E76185019C4E}" type="presParOf" srcId="{712223F2-5630-334F-BBC3-B31BC07BF61E}" destId="{6D887E61-2C82-2343-839A-DFD977F72764}" srcOrd="0" destOrd="0" presId="urn:microsoft.com/office/officeart/2005/8/layout/vList2"/>
    <dgm:cxn modelId="{AD9B8560-C7B5-0F45-BA98-42C7AC47E69E}" type="presParOf" srcId="{712223F2-5630-334F-BBC3-B31BC07BF61E}" destId="{FD0768F7-0EF6-4B40-9CAA-3006952328EB}" srcOrd="1" destOrd="0" presId="urn:microsoft.com/office/officeart/2005/8/layout/vList2"/>
    <dgm:cxn modelId="{4182F500-815C-CB43-84EA-9DDE9F2D3938}" type="presParOf" srcId="{712223F2-5630-334F-BBC3-B31BC07BF61E}" destId="{586D9C20-F77F-944B-8476-ABF71C560943}" srcOrd="2" destOrd="0" presId="urn:microsoft.com/office/officeart/2005/8/layout/vList2"/>
    <dgm:cxn modelId="{38774B98-4005-0649-A083-714A45DB38D0}" type="presParOf" srcId="{712223F2-5630-334F-BBC3-B31BC07BF61E}" destId="{B9C92157-FAD2-1A46-BCFE-1813DA582E67}" srcOrd="3" destOrd="0" presId="urn:microsoft.com/office/officeart/2005/8/layout/vList2"/>
    <dgm:cxn modelId="{6C767F4B-1DF8-1647-9CA3-C90D2FE5F9FC}" type="presParOf" srcId="{712223F2-5630-334F-BBC3-B31BC07BF61E}" destId="{695272FE-C39E-7043-A475-245A3BF87A8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09524-D424-4C95-BB24-4DECB2634023}">
      <dsp:nvSpPr>
        <dsp:cNvPr id="0" name=""/>
        <dsp:cNvSpPr/>
      </dsp:nvSpPr>
      <dsp:spPr>
        <a:xfrm>
          <a:off x="148104" y="1201440"/>
          <a:ext cx="661547" cy="66154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30EA71-78CB-46A0-AACD-6E6AED920C97}">
      <dsp:nvSpPr>
        <dsp:cNvPr id="0" name=""/>
        <dsp:cNvSpPr/>
      </dsp:nvSpPr>
      <dsp:spPr>
        <a:xfrm>
          <a:off x="287029" y="1340365"/>
          <a:ext cx="383697" cy="383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B44973-686D-4E28-BB78-7598E2857ABE}">
      <dsp:nvSpPr>
        <dsp:cNvPr id="0" name=""/>
        <dsp:cNvSpPr/>
      </dsp:nvSpPr>
      <dsp:spPr>
        <a:xfrm>
          <a:off x="951411" y="1201440"/>
          <a:ext cx="1559361" cy="66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Earlier we sliced s to a length shorter than its capacity. We can grow s to its capacity by slicing it again</a:t>
          </a:r>
          <a:endParaRPr lang="en-US" sz="1100" kern="1200"/>
        </a:p>
      </dsp:txBody>
      <dsp:txXfrm>
        <a:off x="951411" y="1201440"/>
        <a:ext cx="1559361" cy="661547"/>
      </dsp:txXfrm>
    </dsp:sp>
    <dsp:sp modelId="{6BB1610F-AD0E-4F7A-92E4-CC18B0A3F061}">
      <dsp:nvSpPr>
        <dsp:cNvPr id="0" name=""/>
        <dsp:cNvSpPr/>
      </dsp:nvSpPr>
      <dsp:spPr>
        <a:xfrm>
          <a:off x="148104" y="2134840"/>
          <a:ext cx="661547" cy="661547"/>
        </a:xfrm>
        <a:prstGeom prst="ellipse">
          <a:avLst/>
        </a:prstGeom>
        <a:solidFill>
          <a:schemeClr val="accent5">
            <a:hueOff val="8735693"/>
            <a:satOff val="-45639"/>
            <a:lumOff val="10784"/>
            <a:alphaOff val="0"/>
          </a:schemeClr>
        </a:solidFill>
        <a:ln>
          <a:noFill/>
        </a:ln>
        <a:effectLst/>
      </dsp:spPr>
      <dsp:style>
        <a:lnRef idx="0">
          <a:scrgbClr r="0" g="0" b="0"/>
        </a:lnRef>
        <a:fillRef idx="1">
          <a:scrgbClr r="0" g="0" b="0"/>
        </a:fillRef>
        <a:effectRef idx="0">
          <a:scrgbClr r="0" g="0" b="0"/>
        </a:effectRef>
        <a:fontRef idx="minor"/>
      </dsp:style>
    </dsp:sp>
    <dsp:sp modelId="{D9192014-BD77-4D48-889E-3697458CE103}">
      <dsp:nvSpPr>
        <dsp:cNvPr id="0" name=""/>
        <dsp:cNvSpPr/>
      </dsp:nvSpPr>
      <dsp:spPr>
        <a:xfrm>
          <a:off x="287029" y="2273765"/>
          <a:ext cx="383697" cy="383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023F1C-95AA-4B44-BE35-6EB72246A7C0}">
      <dsp:nvSpPr>
        <dsp:cNvPr id="0" name=""/>
        <dsp:cNvSpPr/>
      </dsp:nvSpPr>
      <dsp:spPr>
        <a:xfrm>
          <a:off x="951411" y="2134840"/>
          <a:ext cx="1559361" cy="661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s = s[:cap(s)]</a:t>
          </a:r>
          <a:endParaRPr lang="en-US" sz="1100" kern="1200"/>
        </a:p>
      </dsp:txBody>
      <dsp:txXfrm>
        <a:off x="951411" y="2134840"/>
        <a:ext cx="1559361" cy="6615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A2FB4-F8E7-4B43-9607-F17AD0865167}">
      <dsp:nvSpPr>
        <dsp:cNvPr id="0" name=""/>
        <dsp:cNvSpPr/>
      </dsp:nvSpPr>
      <dsp:spPr>
        <a:xfrm>
          <a:off x="4146316" y="2519341"/>
          <a:ext cx="312256" cy="957585"/>
        </a:xfrm>
        <a:custGeom>
          <a:avLst/>
          <a:gdLst/>
          <a:ahLst/>
          <a:cxnLst/>
          <a:rect l="0" t="0" r="0" b="0"/>
          <a:pathLst>
            <a:path>
              <a:moveTo>
                <a:pt x="0" y="0"/>
              </a:moveTo>
              <a:lnTo>
                <a:pt x="0" y="957585"/>
              </a:lnTo>
              <a:lnTo>
                <a:pt x="312256" y="95758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5A6566-EB0C-9A4F-8618-349E966E4E29}">
      <dsp:nvSpPr>
        <dsp:cNvPr id="0" name=""/>
        <dsp:cNvSpPr/>
      </dsp:nvSpPr>
      <dsp:spPr>
        <a:xfrm>
          <a:off x="3719566" y="1041328"/>
          <a:ext cx="1259433" cy="437158"/>
        </a:xfrm>
        <a:custGeom>
          <a:avLst/>
          <a:gdLst/>
          <a:ahLst/>
          <a:cxnLst/>
          <a:rect l="0" t="0" r="0" b="0"/>
          <a:pathLst>
            <a:path>
              <a:moveTo>
                <a:pt x="0" y="0"/>
              </a:moveTo>
              <a:lnTo>
                <a:pt x="0" y="218579"/>
              </a:lnTo>
              <a:lnTo>
                <a:pt x="1259433" y="218579"/>
              </a:lnTo>
              <a:lnTo>
                <a:pt x="1259433" y="43715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1EEA99-5422-BC4E-8A65-1DB58699FAB7}">
      <dsp:nvSpPr>
        <dsp:cNvPr id="0" name=""/>
        <dsp:cNvSpPr/>
      </dsp:nvSpPr>
      <dsp:spPr>
        <a:xfrm>
          <a:off x="1627449" y="2519341"/>
          <a:ext cx="312256" cy="957585"/>
        </a:xfrm>
        <a:custGeom>
          <a:avLst/>
          <a:gdLst/>
          <a:ahLst/>
          <a:cxnLst/>
          <a:rect l="0" t="0" r="0" b="0"/>
          <a:pathLst>
            <a:path>
              <a:moveTo>
                <a:pt x="0" y="0"/>
              </a:moveTo>
              <a:lnTo>
                <a:pt x="0" y="957585"/>
              </a:lnTo>
              <a:lnTo>
                <a:pt x="312256" y="957585"/>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E9B72F-8033-7040-9B5E-B1CFFA825657}">
      <dsp:nvSpPr>
        <dsp:cNvPr id="0" name=""/>
        <dsp:cNvSpPr/>
      </dsp:nvSpPr>
      <dsp:spPr>
        <a:xfrm>
          <a:off x="2460132" y="1041328"/>
          <a:ext cx="1259433" cy="437158"/>
        </a:xfrm>
        <a:custGeom>
          <a:avLst/>
          <a:gdLst/>
          <a:ahLst/>
          <a:cxnLst/>
          <a:rect l="0" t="0" r="0" b="0"/>
          <a:pathLst>
            <a:path>
              <a:moveTo>
                <a:pt x="1259433" y="0"/>
              </a:moveTo>
              <a:lnTo>
                <a:pt x="1259433" y="218579"/>
              </a:lnTo>
              <a:lnTo>
                <a:pt x="0" y="218579"/>
              </a:lnTo>
              <a:lnTo>
                <a:pt x="0" y="437158"/>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028EA-C884-D54D-818A-E3FFBF31AFBA}">
      <dsp:nvSpPr>
        <dsp:cNvPr id="0" name=""/>
        <dsp:cNvSpPr/>
      </dsp:nvSpPr>
      <dsp:spPr>
        <a:xfrm>
          <a:off x="2678712" y="473"/>
          <a:ext cx="2081708" cy="104085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Grow Slices</a:t>
          </a:r>
        </a:p>
      </dsp:txBody>
      <dsp:txXfrm>
        <a:off x="2678712" y="473"/>
        <a:ext cx="2081708" cy="1040854"/>
      </dsp:txXfrm>
    </dsp:sp>
    <dsp:sp modelId="{99A11EEB-A9FC-8E43-91BE-FF29D57A3097}">
      <dsp:nvSpPr>
        <dsp:cNvPr id="0" name=""/>
        <dsp:cNvSpPr/>
      </dsp:nvSpPr>
      <dsp:spPr>
        <a:xfrm>
          <a:off x="1419278" y="1478486"/>
          <a:ext cx="2081708" cy="104085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Manual</a:t>
          </a:r>
        </a:p>
      </dsp:txBody>
      <dsp:txXfrm>
        <a:off x="1419278" y="1478486"/>
        <a:ext cx="2081708" cy="1040854"/>
      </dsp:txXfrm>
    </dsp:sp>
    <dsp:sp modelId="{149C3E68-8332-2A40-B6D7-3FEA7E48C726}">
      <dsp:nvSpPr>
        <dsp:cNvPr id="0" name=""/>
        <dsp:cNvSpPr/>
      </dsp:nvSpPr>
      <dsp:spPr>
        <a:xfrm>
          <a:off x="1939705" y="2956499"/>
          <a:ext cx="2081708" cy="104085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GB" sz="1400" kern="1200" dirty="0"/>
            <a:t>Create a big enough slice using make function.</a:t>
          </a:r>
        </a:p>
        <a:p>
          <a:pPr marL="0" lvl="0" indent="0" algn="ctr" defTabSz="622300">
            <a:lnSpc>
              <a:spcPct val="90000"/>
            </a:lnSpc>
            <a:spcBef>
              <a:spcPct val="0"/>
            </a:spcBef>
            <a:spcAft>
              <a:spcPct val="35000"/>
            </a:spcAft>
            <a:buFont typeface="Arial" panose="020B0604020202020204" pitchFamily="34" charset="0"/>
            <a:buNone/>
          </a:pPr>
          <a:r>
            <a:rPr lang="en-GB" sz="1400" kern="1200" dirty="0"/>
            <a:t>Copy the elements from older slice to new slice.</a:t>
          </a:r>
        </a:p>
      </dsp:txBody>
      <dsp:txXfrm>
        <a:off x="1939705" y="2956499"/>
        <a:ext cx="2081708" cy="1040854"/>
      </dsp:txXfrm>
    </dsp:sp>
    <dsp:sp modelId="{BBE1D30C-4BD1-F64F-B93F-EB19411FBFB0}">
      <dsp:nvSpPr>
        <dsp:cNvPr id="0" name=""/>
        <dsp:cNvSpPr/>
      </dsp:nvSpPr>
      <dsp:spPr>
        <a:xfrm>
          <a:off x="3938145" y="1478486"/>
          <a:ext cx="2081708" cy="104085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Automatic</a:t>
          </a:r>
        </a:p>
      </dsp:txBody>
      <dsp:txXfrm>
        <a:off x="3938145" y="1478486"/>
        <a:ext cx="2081708" cy="1040854"/>
      </dsp:txXfrm>
    </dsp:sp>
    <dsp:sp modelId="{62223E5E-9600-4E48-80B0-68EB1A966468}">
      <dsp:nvSpPr>
        <dsp:cNvPr id="0" name=""/>
        <dsp:cNvSpPr/>
      </dsp:nvSpPr>
      <dsp:spPr>
        <a:xfrm>
          <a:off x="4458572" y="2956499"/>
          <a:ext cx="2081708" cy="1040854"/>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kern="1200" dirty="0"/>
            <a:t>append function does all for you.</a:t>
          </a:r>
        </a:p>
      </dsp:txBody>
      <dsp:txXfrm>
        <a:off x="4458572" y="2956499"/>
        <a:ext cx="2081708" cy="1040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87E61-2C82-2343-839A-DFD977F72764}">
      <dsp:nvSpPr>
        <dsp:cNvPr id="0" name=""/>
        <dsp:cNvSpPr/>
      </dsp:nvSpPr>
      <dsp:spPr>
        <a:xfrm>
          <a:off x="0" y="158070"/>
          <a:ext cx="5889686" cy="162161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Embedding is the composition, not inheritance.</a:t>
          </a:r>
          <a:endParaRPr lang="en-US" sz="2400" kern="1200"/>
        </a:p>
      </dsp:txBody>
      <dsp:txXfrm>
        <a:off x="79161" y="237231"/>
        <a:ext cx="5731364" cy="1463297"/>
      </dsp:txXfrm>
    </dsp:sp>
    <dsp:sp modelId="{586D9C20-F77F-944B-8476-ABF71C560943}">
      <dsp:nvSpPr>
        <dsp:cNvPr id="0" name=""/>
        <dsp:cNvSpPr/>
      </dsp:nvSpPr>
      <dsp:spPr>
        <a:xfrm>
          <a:off x="0" y="1848810"/>
          <a:ext cx="5889686" cy="1621619"/>
        </a:xfrm>
        <a:prstGeom prst="roundRect">
          <a:avLst/>
        </a:prstGeom>
        <a:solidFill>
          <a:schemeClr val="accent2">
            <a:hueOff val="1327892"/>
            <a:satOff val="4567"/>
            <a:lumOff val="-88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Go supports something called “promotion” where the fields and methods of the embedded type become available to the embedding type.</a:t>
          </a:r>
          <a:endParaRPr lang="en-US" sz="2400" kern="1200"/>
        </a:p>
      </dsp:txBody>
      <dsp:txXfrm>
        <a:off x="79161" y="1927971"/>
        <a:ext cx="5731364" cy="1463297"/>
      </dsp:txXfrm>
    </dsp:sp>
    <dsp:sp modelId="{695272FE-C39E-7043-A475-245A3BF87A89}">
      <dsp:nvSpPr>
        <dsp:cNvPr id="0" name=""/>
        <dsp:cNvSpPr/>
      </dsp:nvSpPr>
      <dsp:spPr>
        <a:xfrm>
          <a:off x="0" y="3539550"/>
          <a:ext cx="5889686" cy="1621619"/>
        </a:xfrm>
        <a:prstGeom prst="roundRect">
          <a:avLst/>
        </a:prstGeom>
        <a:solidFill>
          <a:schemeClr val="accent2">
            <a:hueOff val="2655785"/>
            <a:satOff val="9135"/>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This is something like inheritance but actually not inheritance.</a:t>
          </a:r>
          <a:endParaRPr lang="en-US" sz="2400" kern="1200"/>
        </a:p>
      </dsp:txBody>
      <dsp:txXfrm>
        <a:off x="79161" y="3618711"/>
        <a:ext cx="5731364" cy="146329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10/19/21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10/19/21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10/19/21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10/19/21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10/19/21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10/19/21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10/19/21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10/19/21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10/19/21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10/19/21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10/19/21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10/19/21</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4.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6F477-A177-9D4A-A0DF-DCD1DBEECF13}"/>
              </a:ext>
            </a:extLst>
          </p:cNvPr>
          <p:cNvSpPr>
            <a:spLocks noGrp="1"/>
          </p:cNvSpPr>
          <p:nvPr>
            <p:ph type="ctrTitle"/>
          </p:nvPr>
        </p:nvSpPr>
        <p:spPr/>
        <p:txBody>
          <a:bodyPr/>
          <a:lstStyle/>
          <a:p>
            <a:r>
              <a:rPr lang="en-US" dirty="0"/>
              <a:t>GO</a:t>
            </a:r>
          </a:p>
        </p:txBody>
      </p:sp>
      <p:sp>
        <p:nvSpPr>
          <p:cNvPr id="3" name="Subtitle 2">
            <a:extLst>
              <a:ext uri="{FF2B5EF4-FFF2-40B4-BE49-F238E27FC236}">
                <a16:creationId xmlns:a16="http://schemas.microsoft.com/office/drawing/2014/main" id="{67EF3372-A9AB-8845-88C1-AF776389A8B3}"/>
              </a:ext>
            </a:extLst>
          </p:cNvPr>
          <p:cNvSpPr>
            <a:spLocks noGrp="1"/>
          </p:cNvSpPr>
          <p:nvPr>
            <p:ph type="subTitle" idx="1"/>
          </p:nvPr>
        </p:nvSpPr>
        <p:spPr/>
        <p:txBody>
          <a:bodyPr/>
          <a:lstStyle/>
          <a:p>
            <a:r>
              <a:rPr lang="en-US" dirty="0"/>
              <a:t>Data Structures in</a:t>
            </a:r>
          </a:p>
        </p:txBody>
      </p:sp>
    </p:spTree>
    <p:extLst>
      <p:ext uri="{BB962C8B-B14F-4D97-AF65-F5344CB8AC3E}">
        <p14:creationId xmlns:p14="http://schemas.microsoft.com/office/powerpoint/2010/main" val="3999549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B8A6-DAF2-D14B-989A-E22F49F70B20}"/>
              </a:ext>
            </a:extLst>
          </p:cNvPr>
          <p:cNvSpPr>
            <a:spLocks noGrp="1"/>
          </p:cNvSpPr>
          <p:nvPr>
            <p:ph type="title"/>
          </p:nvPr>
        </p:nvSpPr>
        <p:spPr/>
        <p:txBody>
          <a:bodyPr/>
          <a:lstStyle/>
          <a:p>
            <a:r>
              <a:rPr lang="en-US" dirty="0"/>
              <a:t>Do we have Array Index Out of Bounds?</a:t>
            </a:r>
          </a:p>
        </p:txBody>
      </p:sp>
      <p:sp>
        <p:nvSpPr>
          <p:cNvPr id="3" name="Content Placeholder 2">
            <a:extLst>
              <a:ext uri="{FF2B5EF4-FFF2-40B4-BE49-F238E27FC236}">
                <a16:creationId xmlns:a16="http://schemas.microsoft.com/office/drawing/2014/main" id="{5965EE8C-49F5-414E-A1D6-5BB86D6F91EE}"/>
              </a:ext>
            </a:extLst>
          </p:cNvPr>
          <p:cNvSpPr>
            <a:spLocks noGrp="1"/>
          </p:cNvSpPr>
          <p:nvPr>
            <p:ph idx="1"/>
          </p:nvPr>
        </p:nvSpPr>
        <p:spPr/>
        <p:txBody>
          <a:bodyPr/>
          <a:lstStyle/>
          <a:p>
            <a:r>
              <a:rPr lang="en-US" dirty="0"/>
              <a:t>No but yes</a:t>
            </a:r>
          </a:p>
          <a:p>
            <a:r>
              <a:rPr lang="en-IN" dirty="0"/>
              <a:t>A slice cannot be grown beyond its capacity. </a:t>
            </a:r>
          </a:p>
          <a:p>
            <a:r>
              <a:rPr lang="en-IN" dirty="0"/>
              <a:t>Attempting to do so will cause a </a:t>
            </a:r>
            <a:r>
              <a:rPr lang="en-IN" b="1" dirty="0"/>
              <a:t>runtime panic</a:t>
            </a:r>
            <a:r>
              <a:rPr lang="en-IN" dirty="0"/>
              <a:t>, just as when indexing outside the bounds of a slice or array.</a:t>
            </a:r>
          </a:p>
          <a:p>
            <a:r>
              <a:rPr lang="en-IN" dirty="0"/>
              <a:t>Similarly, slices cannot be re-sliced below zero to access earlier elements in the array.</a:t>
            </a:r>
            <a:br>
              <a:rPr lang="en-IN" dirty="0"/>
            </a:br>
            <a:endParaRPr lang="en-US" dirty="0"/>
          </a:p>
          <a:p>
            <a:endParaRPr lang="en-US" dirty="0"/>
          </a:p>
        </p:txBody>
      </p:sp>
    </p:spTree>
    <p:extLst>
      <p:ext uri="{BB962C8B-B14F-4D97-AF65-F5344CB8AC3E}">
        <p14:creationId xmlns:p14="http://schemas.microsoft.com/office/powerpoint/2010/main" val="108453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BEB7091A-7E9C-45E8-B4B8-831F07A252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4" name="Picture 33">
            <a:extLst>
              <a:ext uri="{FF2B5EF4-FFF2-40B4-BE49-F238E27FC236}">
                <a16:creationId xmlns:a16="http://schemas.microsoft.com/office/drawing/2014/main" id="{3A7EE626-B530-46D6-8DFA-F7CCBAB93F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6" name="Rectangle 35">
            <a:extLst>
              <a:ext uri="{FF2B5EF4-FFF2-40B4-BE49-F238E27FC236}">
                <a16:creationId xmlns:a16="http://schemas.microsoft.com/office/drawing/2014/main" id="{E16B9833-CCDE-4DEF-8D9C-0374880A5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BC2CC7F6-4DA9-40BE-9788-4ED6B0A85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9">
            <a:extLst>
              <a:ext uri="{FF2B5EF4-FFF2-40B4-BE49-F238E27FC236}">
                <a16:creationId xmlns:a16="http://schemas.microsoft.com/office/drawing/2014/main" id="{AD098DBD-F19D-467D-BA4D-814BD652E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FEF6C70E-8448-40F4-8AFA-2E982338CE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A21419-3614-2B43-9504-C2C478B9B355}"/>
              </a:ext>
            </a:extLst>
          </p:cNvPr>
          <p:cNvSpPr>
            <a:spLocks noGrp="1"/>
          </p:cNvSpPr>
          <p:nvPr>
            <p:ph type="title"/>
          </p:nvPr>
        </p:nvSpPr>
        <p:spPr>
          <a:xfrm>
            <a:off x="2611808" y="808056"/>
            <a:ext cx="7958331" cy="1077229"/>
          </a:xfrm>
        </p:spPr>
        <p:txBody>
          <a:bodyPr>
            <a:normAutofit/>
          </a:bodyPr>
          <a:lstStyle/>
          <a:p>
            <a:pPr algn="l"/>
            <a:r>
              <a:rPr lang="en-US"/>
              <a:t>Growing Slices</a:t>
            </a:r>
          </a:p>
        </p:txBody>
      </p:sp>
      <p:graphicFrame>
        <p:nvGraphicFramePr>
          <p:cNvPr id="4" name="Content Placeholder 3">
            <a:extLst>
              <a:ext uri="{FF2B5EF4-FFF2-40B4-BE49-F238E27FC236}">
                <a16:creationId xmlns:a16="http://schemas.microsoft.com/office/drawing/2014/main" id="{C3039C85-27B1-3547-8E6D-60A180B004C9}"/>
              </a:ext>
            </a:extLst>
          </p:cNvPr>
          <p:cNvGraphicFramePr>
            <a:graphicFrameLocks noGrp="1"/>
          </p:cNvGraphicFramePr>
          <p:nvPr>
            <p:ph idx="1"/>
            <p:extLst>
              <p:ext uri="{D42A27DB-BD31-4B8C-83A1-F6EECF244321}">
                <p14:modId xmlns:p14="http://schemas.microsoft.com/office/powerpoint/2010/main" val="4165322413"/>
              </p:ext>
            </p:extLst>
          </p:nvPr>
        </p:nvGraphicFramePr>
        <p:xfrm>
          <a:off x="2610579" y="2052116"/>
          <a:ext cx="7959560" cy="399782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862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FA26F-C387-D148-AE5F-E1420EE59F7C}"/>
              </a:ext>
            </a:extLst>
          </p:cNvPr>
          <p:cNvSpPr>
            <a:spLocks noGrp="1"/>
          </p:cNvSpPr>
          <p:nvPr>
            <p:ph type="title"/>
          </p:nvPr>
        </p:nvSpPr>
        <p:spPr/>
        <p:txBody>
          <a:bodyPr>
            <a:normAutofit/>
          </a:bodyPr>
          <a:lstStyle/>
          <a:p>
            <a:r>
              <a:rPr lang="en-IN" sz="3200" dirty="0"/>
              <a:t>Growing slices</a:t>
            </a:r>
            <a:br>
              <a:rPr lang="en-IN" sz="3200" dirty="0"/>
            </a:br>
            <a:r>
              <a:rPr lang="en-IN" sz="2400" dirty="0"/>
              <a:t>-Manual</a:t>
            </a:r>
            <a:endParaRPr lang="en-US" sz="3200" dirty="0"/>
          </a:p>
        </p:txBody>
      </p:sp>
      <p:sp>
        <p:nvSpPr>
          <p:cNvPr id="3" name="Content Placeholder 2">
            <a:extLst>
              <a:ext uri="{FF2B5EF4-FFF2-40B4-BE49-F238E27FC236}">
                <a16:creationId xmlns:a16="http://schemas.microsoft.com/office/drawing/2014/main" id="{74FCB0BB-5BF1-7741-B1C9-13EB7C406DC7}"/>
              </a:ext>
            </a:extLst>
          </p:cNvPr>
          <p:cNvSpPr>
            <a:spLocks noGrp="1"/>
          </p:cNvSpPr>
          <p:nvPr>
            <p:ph idx="1"/>
          </p:nvPr>
        </p:nvSpPr>
        <p:spPr/>
        <p:txBody>
          <a:bodyPr/>
          <a:lstStyle/>
          <a:p>
            <a:r>
              <a:rPr lang="en-IN" dirty="0"/>
              <a:t>To increase the capacity of a slice one must create a new, larger slice and copy the contents of the original slice into it.</a:t>
            </a:r>
          </a:p>
          <a:p>
            <a:endParaRPr lang="en-US" dirty="0"/>
          </a:p>
        </p:txBody>
      </p:sp>
      <p:pic>
        <p:nvPicPr>
          <p:cNvPr id="7" name="Picture 6" descr="Text&#10;&#10;Description automatically generated with low confidence">
            <a:extLst>
              <a:ext uri="{FF2B5EF4-FFF2-40B4-BE49-F238E27FC236}">
                <a16:creationId xmlns:a16="http://schemas.microsoft.com/office/drawing/2014/main" id="{CEC0BD4F-C4D0-2745-BEB2-2201B7C92568}"/>
              </a:ext>
            </a:extLst>
          </p:cNvPr>
          <p:cNvPicPr>
            <a:picLocks noChangeAspect="1"/>
          </p:cNvPicPr>
          <p:nvPr/>
        </p:nvPicPr>
        <p:blipFill>
          <a:blip r:embed="rId2"/>
          <a:stretch>
            <a:fillRect/>
          </a:stretch>
        </p:blipFill>
        <p:spPr>
          <a:xfrm>
            <a:off x="3164703" y="4418742"/>
            <a:ext cx="7518400" cy="1282700"/>
          </a:xfrm>
          <a:prstGeom prst="rect">
            <a:avLst/>
          </a:prstGeom>
        </p:spPr>
      </p:pic>
    </p:spTree>
    <p:extLst>
      <p:ext uri="{BB962C8B-B14F-4D97-AF65-F5344CB8AC3E}">
        <p14:creationId xmlns:p14="http://schemas.microsoft.com/office/powerpoint/2010/main" val="428585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D470-2A29-0549-8E87-99414152AA59}"/>
              </a:ext>
            </a:extLst>
          </p:cNvPr>
          <p:cNvSpPr>
            <a:spLocks noGrp="1"/>
          </p:cNvSpPr>
          <p:nvPr>
            <p:ph type="title"/>
          </p:nvPr>
        </p:nvSpPr>
        <p:spPr/>
        <p:txBody>
          <a:bodyPr>
            <a:normAutofit fontScale="90000"/>
          </a:bodyPr>
          <a:lstStyle/>
          <a:p>
            <a:r>
              <a:rPr lang="en-IN" sz="3600" dirty="0"/>
              <a:t>Growing slices </a:t>
            </a:r>
            <a:br>
              <a:rPr lang="en-IN" sz="2400" dirty="0"/>
            </a:br>
            <a:r>
              <a:rPr lang="en-IN" sz="2000" dirty="0"/>
              <a:t>-Manual</a:t>
            </a:r>
            <a:br>
              <a:rPr lang="en-IN" sz="2400" dirty="0"/>
            </a:br>
            <a:endParaRPr lang="en-US" sz="2400" dirty="0"/>
          </a:p>
        </p:txBody>
      </p:sp>
      <p:sp>
        <p:nvSpPr>
          <p:cNvPr id="3" name="Content Placeholder 2">
            <a:extLst>
              <a:ext uri="{FF2B5EF4-FFF2-40B4-BE49-F238E27FC236}">
                <a16:creationId xmlns:a16="http://schemas.microsoft.com/office/drawing/2014/main" id="{10C83233-D568-1E4A-8E97-946D8EDBA6FE}"/>
              </a:ext>
            </a:extLst>
          </p:cNvPr>
          <p:cNvSpPr>
            <a:spLocks noGrp="1"/>
          </p:cNvSpPr>
          <p:nvPr>
            <p:ph idx="1"/>
          </p:nvPr>
        </p:nvSpPr>
        <p:spPr/>
        <p:txBody>
          <a:bodyPr/>
          <a:lstStyle/>
          <a:p>
            <a:r>
              <a:rPr lang="en-IN" dirty="0"/>
              <a:t>The looping piece of this common operation is made easier by the built-in copy function. As the name suggests, copy copies data from a source slice to a destination slice. It returns the number of elements copied.</a:t>
            </a:r>
          </a:p>
          <a:p>
            <a:r>
              <a:rPr lang="en-IN" dirty="0" err="1"/>
              <a:t>func</a:t>
            </a:r>
            <a:r>
              <a:rPr lang="en-IN" dirty="0"/>
              <a:t> copy(</a:t>
            </a:r>
            <a:r>
              <a:rPr lang="en-IN" dirty="0" err="1"/>
              <a:t>dst</a:t>
            </a:r>
            <a:r>
              <a:rPr lang="en-IN" dirty="0"/>
              <a:t>, </a:t>
            </a:r>
            <a:r>
              <a:rPr lang="en-IN" dirty="0" err="1"/>
              <a:t>src</a:t>
            </a:r>
            <a:r>
              <a:rPr lang="en-IN" dirty="0"/>
              <a:t> []T) int</a:t>
            </a:r>
          </a:p>
          <a:p>
            <a:endParaRPr lang="en-US" dirty="0"/>
          </a:p>
        </p:txBody>
      </p:sp>
      <p:pic>
        <p:nvPicPr>
          <p:cNvPr id="5" name="Picture 4" descr="A picture containing text&#10;&#10;Description automatically generated">
            <a:extLst>
              <a:ext uri="{FF2B5EF4-FFF2-40B4-BE49-F238E27FC236}">
                <a16:creationId xmlns:a16="http://schemas.microsoft.com/office/drawing/2014/main" id="{6742C99E-5594-C545-9F60-EB55F8118524}"/>
              </a:ext>
            </a:extLst>
          </p:cNvPr>
          <p:cNvPicPr>
            <a:picLocks noChangeAspect="1"/>
          </p:cNvPicPr>
          <p:nvPr/>
        </p:nvPicPr>
        <p:blipFill>
          <a:blip r:embed="rId2"/>
          <a:stretch>
            <a:fillRect/>
          </a:stretch>
        </p:blipFill>
        <p:spPr>
          <a:xfrm>
            <a:off x="3164911" y="5025320"/>
            <a:ext cx="4521200" cy="863600"/>
          </a:xfrm>
          <a:prstGeom prst="rect">
            <a:avLst/>
          </a:prstGeom>
        </p:spPr>
      </p:pic>
    </p:spTree>
    <p:extLst>
      <p:ext uri="{BB962C8B-B14F-4D97-AF65-F5344CB8AC3E}">
        <p14:creationId xmlns:p14="http://schemas.microsoft.com/office/powerpoint/2010/main" val="362233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2BF0A0-B64C-4A93-8918-F114127838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9CD5395-7CFC-4A48-AC00-A04326CA38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5ACF2868-CAF0-49A7-8E77-2F6E733CBC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BF5D4D4B-3D5D-49AC-973B-2EF962D9D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50B604-8141-4B3D-804A-DF7C594B8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4D52DE-B748-4EA3-8D45-D2851D7D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CDF3E-2FD2-044C-BAAA-D45C4981942F}"/>
              </a:ext>
            </a:extLst>
          </p:cNvPr>
          <p:cNvSpPr>
            <a:spLocks noGrp="1"/>
          </p:cNvSpPr>
          <p:nvPr>
            <p:ph type="title"/>
          </p:nvPr>
        </p:nvSpPr>
        <p:spPr>
          <a:xfrm>
            <a:off x="1969803" y="808056"/>
            <a:ext cx="8608037" cy="1077229"/>
          </a:xfrm>
        </p:spPr>
        <p:txBody>
          <a:bodyPr>
            <a:normAutofit/>
          </a:bodyPr>
          <a:lstStyle/>
          <a:p>
            <a:pPr algn="l"/>
            <a:r>
              <a:rPr lang="en-IN" sz="3100" dirty="0"/>
              <a:t>Growing slices</a:t>
            </a:r>
            <a:br>
              <a:rPr lang="en-IN" sz="3100" dirty="0"/>
            </a:br>
            <a:r>
              <a:rPr lang="en-IN" sz="2000" dirty="0"/>
              <a:t>-Automatic</a:t>
            </a:r>
            <a:endParaRPr lang="en-US" sz="3100" dirty="0"/>
          </a:p>
        </p:txBody>
      </p:sp>
      <p:sp>
        <p:nvSpPr>
          <p:cNvPr id="3" name="Content Placeholder 2">
            <a:extLst>
              <a:ext uri="{FF2B5EF4-FFF2-40B4-BE49-F238E27FC236}">
                <a16:creationId xmlns:a16="http://schemas.microsoft.com/office/drawing/2014/main" id="{FEA6E629-9F5A-6D49-B9E2-8708E6C3BBB4}"/>
              </a:ext>
            </a:extLst>
          </p:cNvPr>
          <p:cNvSpPr>
            <a:spLocks noGrp="1"/>
          </p:cNvSpPr>
          <p:nvPr>
            <p:ph idx="1"/>
          </p:nvPr>
        </p:nvSpPr>
        <p:spPr>
          <a:xfrm>
            <a:off x="2136672" y="2052116"/>
            <a:ext cx="3633654" cy="3997828"/>
          </a:xfrm>
        </p:spPr>
        <p:txBody>
          <a:bodyPr>
            <a:normAutofit/>
          </a:bodyPr>
          <a:lstStyle/>
          <a:p>
            <a:r>
              <a:rPr lang="en-IN" sz="1800" dirty="0"/>
              <a:t>append function handles all the nuisances we saw on previous slide.</a:t>
            </a:r>
          </a:p>
          <a:p>
            <a:r>
              <a:rPr lang="en-IN" sz="1800" dirty="0" err="1"/>
              <a:t>func</a:t>
            </a:r>
            <a:r>
              <a:rPr lang="en-IN" sz="1800" dirty="0"/>
              <a:t> append(s []T, x ...T) []T</a:t>
            </a:r>
          </a:p>
          <a:p>
            <a:r>
              <a:rPr lang="en-IN" sz="1800" dirty="0"/>
              <a:t>Always accept the return from append</a:t>
            </a:r>
            <a:endParaRPr lang="en-US" sz="1800" dirty="0"/>
          </a:p>
        </p:txBody>
      </p:sp>
      <p:pic>
        <p:nvPicPr>
          <p:cNvPr id="5" name="Picture 4" descr="Text&#10;&#10;Description automatically generated">
            <a:extLst>
              <a:ext uri="{FF2B5EF4-FFF2-40B4-BE49-F238E27FC236}">
                <a16:creationId xmlns:a16="http://schemas.microsoft.com/office/drawing/2014/main" id="{430DFF46-5696-3E48-B4E0-744E4B32E1E2}"/>
              </a:ext>
            </a:extLst>
          </p:cNvPr>
          <p:cNvPicPr>
            <a:picLocks noChangeAspect="1"/>
          </p:cNvPicPr>
          <p:nvPr/>
        </p:nvPicPr>
        <p:blipFill>
          <a:blip r:embed="rId5"/>
          <a:stretch>
            <a:fillRect/>
          </a:stretch>
        </p:blipFill>
        <p:spPr>
          <a:xfrm>
            <a:off x="6577568" y="3429237"/>
            <a:ext cx="3674398" cy="121255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FB10DB22-FA48-4A87-9373-894F800CF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61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94BE-1C00-C94A-A8EB-61A3F8CE1A7B}"/>
              </a:ext>
            </a:extLst>
          </p:cNvPr>
          <p:cNvSpPr>
            <a:spLocks noGrp="1"/>
          </p:cNvSpPr>
          <p:nvPr>
            <p:ph type="title"/>
          </p:nvPr>
        </p:nvSpPr>
        <p:spPr/>
        <p:txBody>
          <a:bodyPr/>
          <a:lstStyle/>
          <a:p>
            <a:r>
              <a:rPr lang="en-IN" b="1" dirty="0"/>
              <a:t>Two-dimensional slices</a:t>
            </a:r>
            <a:br>
              <a:rPr lang="en-IN" b="1" dirty="0"/>
            </a:br>
            <a:endParaRPr lang="en-US" dirty="0"/>
          </a:p>
        </p:txBody>
      </p:sp>
      <p:sp>
        <p:nvSpPr>
          <p:cNvPr id="3" name="Content Placeholder 2">
            <a:extLst>
              <a:ext uri="{FF2B5EF4-FFF2-40B4-BE49-F238E27FC236}">
                <a16:creationId xmlns:a16="http://schemas.microsoft.com/office/drawing/2014/main" id="{15882920-2E5C-8540-9409-7796D09F2ECF}"/>
              </a:ext>
            </a:extLst>
          </p:cNvPr>
          <p:cNvSpPr>
            <a:spLocks noGrp="1"/>
          </p:cNvSpPr>
          <p:nvPr>
            <p:ph idx="1"/>
          </p:nvPr>
        </p:nvSpPr>
        <p:spPr/>
        <p:txBody>
          <a:bodyPr/>
          <a:lstStyle/>
          <a:p>
            <a:r>
              <a:rPr lang="en-US" dirty="0"/>
              <a:t>#TODO</a:t>
            </a:r>
          </a:p>
          <a:p>
            <a:r>
              <a:rPr lang="en-US" dirty="0" err="1"/>
              <a:t>Pratyaksh</a:t>
            </a:r>
            <a:endParaRPr lang="en-US" dirty="0"/>
          </a:p>
          <a:p>
            <a:endParaRPr lang="en-US" dirty="0"/>
          </a:p>
        </p:txBody>
      </p:sp>
    </p:spTree>
    <p:extLst>
      <p:ext uri="{BB962C8B-B14F-4D97-AF65-F5344CB8AC3E}">
        <p14:creationId xmlns:p14="http://schemas.microsoft.com/office/powerpoint/2010/main" val="2145542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E4BE-A263-3A4D-89AB-70B851843CCD}"/>
              </a:ext>
            </a:extLst>
          </p:cNvPr>
          <p:cNvSpPr>
            <a:spLocks noGrp="1"/>
          </p:cNvSpPr>
          <p:nvPr>
            <p:ph type="title"/>
          </p:nvPr>
        </p:nvSpPr>
        <p:spPr/>
        <p:txBody>
          <a:bodyPr/>
          <a:lstStyle/>
          <a:p>
            <a:r>
              <a:rPr lang="en-US" dirty="0"/>
              <a:t>Maps</a:t>
            </a:r>
          </a:p>
        </p:txBody>
      </p:sp>
      <p:sp>
        <p:nvSpPr>
          <p:cNvPr id="3" name="Content Placeholder 2">
            <a:extLst>
              <a:ext uri="{FF2B5EF4-FFF2-40B4-BE49-F238E27FC236}">
                <a16:creationId xmlns:a16="http://schemas.microsoft.com/office/drawing/2014/main" id="{A4138BE5-6E62-864B-A623-1A8F90D449F2}"/>
              </a:ext>
            </a:extLst>
          </p:cNvPr>
          <p:cNvSpPr>
            <a:spLocks noGrp="1"/>
          </p:cNvSpPr>
          <p:nvPr>
            <p:ph idx="1"/>
          </p:nvPr>
        </p:nvSpPr>
        <p:spPr/>
        <p:txBody>
          <a:bodyPr/>
          <a:lstStyle/>
          <a:p>
            <a:r>
              <a:rPr lang="en-US" dirty="0"/>
              <a:t>#TODO</a:t>
            </a:r>
          </a:p>
          <a:p>
            <a:r>
              <a:rPr lang="en-US" dirty="0"/>
              <a:t>Implement your own map</a:t>
            </a:r>
          </a:p>
          <a:p>
            <a:r>
              <a:rPr lang="en-US" dirty="0" err="1"/>
              <a:t>Naman</a:t>
            </a:r>
            <a:endParaRPr lang="en-US" dirty="0"/>
          </a:p>
        </p:txBody>
      </p:sp>
    </p:spTree>
    <p:extLst>
      <p:ext uri="{BB962C8B-B14F-4D97-AF65-F5344CB8AC3E}">
        <p14:creationId xmlns:p14="http://schemas.microsoft.com/office/powerpoint/2010/main" val="1266764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0AD5-7FDE-F240-ACBF-D4606669C861}"/>
              </a:ext>
            </a:extLst>
          </p:cNvPr>
          <p:cNvSpPr>
            <a:spLocks noGrp="1"/>
          </p:cNvSpPr>
          <p:nvPr>
            <p:ph type="title"/>
          </p:nvPr>
        </p:nvSpPr>
        <p:spPr/>
        <p:txBody>
          <a:bodyPr/>
          <a:lstStyle/>
          <a:p>
            <a:r>
              <a:rPr lang="en-US" dirty="0"/>
              <a:t>Linked Lists</a:t>
            </a:r>
          </a:p>
        </p:txBody>
      </p:sp>
      <p:sp>
        <p:nvSpPr>
          <p:cNvPr id="3" name="Content Placeholder 2">
            <a:extLst>
              <a:ext uri="{FF2B5EF4-FFF2-40B4-BE49-F238E27FC236}">
                <a16:creationId xmlns:a16="http://schemas.microsoft.com/office/drawing/2014/main" id="{A30E38BA-5911-B44D-B1B5-CCBD49D874E7}"/>
              </a:ext>
            </a:extLst>
          </p:cNvPr>
          <p:cNvSpPr>
            <a:spLocks noGrp="1"/>
          </p:cNvSpPr>
          <p:nvPr>
            <p:ph idx="1"/>
          </p:nvPr>
        </p:nvSpPr>
        <p:spPr/>
        <p:txBody>
          <a:bodyPr/>
          <a:lstStyle/>
          <a:p>
            <a:r>
              <a:rPr lang="en-US" dirty="0"/>
              <a:t>#TODO</a:t>
            </a:r>
          </a:p>
          <a:p>
            <a:r>
              <a:rPr lang="en-US" dirty="0"/>
              <a:t>Implement your own</a:t>
            </a:r>
          </a:p>
          <a:p>
            <a:r>
              <a:rPr lang="en-US" dirty="0"/>
              <a:t>Pankaj</a:t>
            </a:r>
          </a:p>
        </p:txBody>
      </p:sp>
    </p:spTree>
    <p:extLst>
      <p:ext uri="{BB962C8B-B14F-4D97-AF65-F5344CB8AC3E}">
        <p14:creationId xmlns:p14="http://schemas.microsoft.com/office/powerpoint/2010/main" val="3360938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7525-0568-C642-8E7C-CC4D687AF18D}"/>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B06E5A60-5A16-1940-9900-578191EC3F66}"/>
              </a:ext>
            </a:extLst>
          </p:cNvPr>
          <p:cNvSpPr>
            <a:spLocks noGrp="1"/>
          </p:cNvSpPr>
          <p:nvPr>
            <p:ph idx="1"/>
          </p:nvPr>
        </p:nvSpPr>
        <p:spPr/>
        <p:txBody>
          <a:bodyPr/>
          <a:lstStyle/>
          <a:p>
            <a:r>
              <a:rPr lang="en-US" dirty="0"/>
              <a:t>#TODO</a:t>
            </a:r>
          </a:p>
          <a:p>
            <a:r>
              <a:rPr lang="en-US" dirty="0"/>
              <a:t>Implement your own</a:t>
            </a:r>
          </a:p>
          <a:p>
            <a:r>
              <a:rPr lang="en-US" dirty="0"/>
              <a:t>Siddharth</a:t>
            </a:r>
          </a:p>
        </p:txBody>
      </p:sp>
    </p:spTree>
    <p:extLst>
      <p:ext uri="{BB962C8B-B14F-4D97-AF65-F5344CB8AC3E}">
        <p14:creationId xmlns:p14="http://schemas.microsoft.com/office/powerpoint/2010/main" val="317874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1858-D306-D041-9B74-EED14C6B9C51}"/>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id="{E35F3207-50B3-044F-9F6E-AA91C549D8BA}"/>
              </a:ext>
            </a:extLst>
          </p:cNvPr>
          <p:cNvSpPr>
            <a:spLocks noGrp="1"/>
          </p:cNvSpPr>
          <p:nvPr>
            <p:ph idx="1"/>
          </p:nvPr>
        </p:nvSpPr>
        <p:spPr/>
        <p:txBody>
          <a:bodyPr/>
          <a:lstStyle/>
          <a:p>
            <a:r>
              <a:rPr lang="en-US" dirty="0"/>
              <a:t>#TODO</a:t>
            </a:r>
          </a:p>
          <a:p>
            <a:r>
              <a:rPr lang="en-US" dirty="0"/>
              <a:t>Implement your own</a:t>
            </a:r>
          </a:p>
          <a:p>
            <a:r>
              <a:rPr lang="en-US" dirty="0"/>
              <a:t>Vikram</a:t>
            </a:r>
          </a:p>
        </p:txBody>
      </p:sp>
    </p:spTree>
    <p:extLst>
      <p:ext uri="{BB962C8B-B14F-4D97-AF65-F5344CB8AC3E}">
        <p14:creationId xmlns:p14="http://schemas.microsoft.com/office/powerpoint/2010/main" val="38833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BFD9-E16A-CF4A-B88F-02263FEB691F}"/>
              </a:ext>
            </a:extLst>
          </p:cNvPr>
          <p:cNvSpPr>
            <a:spLocks noGrp="1"/>
          </p:cNvSpPr>
          <p:nvPr>
            <p:ph type="title"/>
          </p:nvPr>
        </p:nvSpPr>
        <p:spPr/>
        <p:txBody>
          <a:bodyPr>
            <a:normAutofit fontScale="90000"/>
          </a:bodyPr>
          <a:lstStyle/>
          <a:p>
            <a:r>
              <a:rPr lang="en-US" dirty="0"/>
              <a:t>Arrays</a:t>
            </a:r>
            <a:br>
              <a:rPr lang="en-US" dirty="0"/>
            </a:br>
            <a:r>
              <a:rPr lang="en-US" sz="2200" dirty="0"/>
              <a:t>var </a:t>
            </a:r>
            <a:r>
              <a:rPr lang="en-US" sz="2200" dirty="0" err="1"/>
              <a:t>var_name</a:t>
            </a:r>
            <a:r>
              <a:rPr lang="en-US" sz="2200" dirty="0"/>
              <a:t>  [size]</a:t>
            </a:r>
            <a:r>
              <a:rPr lang="en-US" sz="2200" dirty="0" err="1"/>
              <a:t>data_type</a:t>
            </a:r>
            <a:br>
              <a:rPr lang="en-US" sz="2200" dirty="0"/>
            </a:br>
            <a:endParaRPr lang="en-US" sz="2200" dirty="0"/>
          </a:p>
        </p:txBody>
      </p:sp>
      <p:sp>
        <p:nvSpPr>
          <p:cNvPr id="3" name="Content Placeholder 2">
            <a:extLst>
              <a:ext uri="{FF2B5EF4-FFF2-40B4-BE49-F238E27FC236}">
                <a16:creationId xmlns:a16="http://schemas.microsoft.com/office/drawing/2014/main" id="{538AF952-78A2-2C4B-8035-4CF8773F656D}"/>
              </a:ext>
            </a:extLst>
          </p:cNvPr>
          <p:cNvSpPr>
            <a:spLocks noGrp="1"/>
          </p:cNvSpPr>
          <p:nvPr>
            <p:ph idx="1"/>
          </p:nvPr>
        </p:nvSpPr>
        <p:spPr/>
        <p:txBody>
          <a:bodyPr>
            <a:normAutofit lnSpcReduction="10000"/>
          </a:bodyPr>
          <a:lstStyle/>
          <a:p>
            <a:r>
              <a:rPr lang="en-US" dirty="0"/>
              <a:t>Defines length and type.</a:t>
            </a:r>
          </a:p>
          <a:p>
            <a:pPr lvl="1"/>
            <a:r>
              <a:rPr lang="en-US" dirty="0"/>
              <a:t>var Arr1 [4]int is different than var Arr2 [5]int.</a:t>
            </a:r>
          </a:p>
          <a:p>
            <a:pPr lvl="1"/>
            <a:r>
              <a:rPr lang="en-IN" dirty="0"/>
              <a:t>type </a:t>
            </a:r>
            <a:r>
              <a:rPr lang="en-IN" b="1" dirty="0"/>
              <a:t>[4]int </a:t>
            </a:r>
            <a:r>
              <a:rPr lang="en-IN" dirty="0"/>
              <a:t>represents an array of four integers.</a:t>
            </a:r>
          </a:p>
          <a:p>
            <a:pPr lvl="1"/>
            <a:r>
              <a:rPr lang="en-IN" dirty="0"/>
              <a:t>The in-memory representation of [4]int is just four integer values laid out sequentially. </a:t>
            </a:r>
          </a:p>
          <a:p>
            <a:pPr lvl="1"/>
            <a:endParaRPr lang="en-IN" dirty="0"/>
          </a:p>
          <a:p>
            <a:pPr lvl="1"/>
            <a:r>
              <a:rPr lang="en-IN" dirty="0"/>
              <a:t>Go’s arrays are values. An array variable denotes the entire array.</a:t>
            </a:r>
          </a:p>
          <a:p>
            <a:pPr lvl="1"/>
            <a:r>
              <a:rPr lang="en-IN" dirty="0"/>
              <a:t>Variable is not a pointer to the first array element like C, C++ or Java</a:t>
            </a:r>
          </a:p>
          <a:p>
            <a:pPr lvl="1"/>
            <a:endParaRPr lang="en-IN" dirty="0"/>
          </a:p>
        </p:txBody>
      </p:sp>
      <p:pic>
        <p:nvPicPr>
          <p:cNvPr id="5" name="Picture 4">
            <a:extLst>
              <a:ext uri="{FF2B5EF4-FFF2-40B4-BE49-F238E27FC236}">
                <a16:creationId xmlns:a16="http://schemas.microsoft.com/office/drawing/2014/main" id="{89A53DC8-F803-2C4C-9F5B-F068020C3B7A}"/>
              </a:ext>
            </a:extLst>
          </p:cNvPr>
          <p:cNvPicPr>
            <a:picLocks noChangeAspect="1"/>
          </p:cNvPicPr>
          <p:nvPr/>
        </p:nvPicPr>
        <p:blipFill>
          <a:blip r:embed="rId2"/>
          <a:stretch>
            <a:fillRect/>
          </a:stretch>
        </p:blipFill>
        <p:spPr>
          <a:xfrm>
            <a:off x="8504001" y="2157949"/>
            <a:ext cx="1828800" cy="1206500"/>
          </a:xfrm>
          <a:prstGeom prst="rect">
            <a:avLst/>
          </a:prstGeom>
        </p:spPr>
      </p:pic>
      <p:pic>
        <p:nvPicPr>
          <p:cNvPr id="7" name="Picture 6">
            <a:extLst>
              <a:ext uri="{FF2B5EF4-FFF2-40B4-BE49-F238E27FC236}">
                <a16:creationId xmlns:a16="http://schemas.microsoft.com/office/drawing/2014/main" id="{C6F000BC-5E38-8449-9FCD-5517C047ED5B}"/>
              </a:ext>
            </a:extLst>
          </p:cNvPr>
          <p:cNvPicPr>
            <a:picLocks noChangeAspect="1"/>
          </p:cNvPicPr>
          <p:nvPr/>
        </p:nvPicPr>
        <p:blipFill>
          <a:blip r:embed="rId3"/>
          <a:stretch>
            <a:fillRect/>
          </a:stretch>
        </p:blipFill>
        <p:spPr>
          <a:xfrm>
            <a:off x="6199947" y="3803945"/>
            <a:ext cx="3370193" cy="494170"/>
          </a:xfrm>
          <a:prstGeom prst="rect">
            <a:avLst/>
          </a:prstGeom>
        </p:spPr>
      </p:pic>
    </p:spTree>
    <p:extLst>
      <p:ext uri="{BB962C8B-B14F-4D97-AF65-F5344CB8AC3E}">
        <p14:creationId xmlns:p14="http://schemas.microsoft.com/office/powerpoint/2010/main" val="2083247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B6FE-6DEF-E345-8BAF-1C8FF50F5BF1}"/>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7FC17D0B-93F7-0944-A0D7-AA6F456872EB}"/>
              </a:ext>
            </a:extLst>
          </p:cNvPr>
          <p:cNvSpPr>
            <a:spLocks noGrp="1"/>
          </p:cNvSpPr>
          <p:nvPr>
            <p:ph idx="1"/>
          </p:nvPr>
        </p:nvSpPr>
        <p:spPr/>
        <p:txBody>
          <a:bodyPr/>
          <a:lstStyle/>
          <a:p>
            <a:r>
              <a:rPr lang="en-US" dirty="0"/>
              <a:t>Must #TODO</a:t>
            </a:r>
          </a:p>
          <a:p>
            <a:r>
              <a:rPr lang="en-US" dirty="0"/>
              <a:t>No default implementation, learn it for sure.</a:t>
            </a:r>
          </a:p>
          <a:p>
            <a:r>
              <a:rPr lang="en-US" dirty="0"/>
              <a:t>Find out what go suggests</a:t>
            </a:r>
          </a:p>
        </p:txBody>
      </p:sp>
    </p:spTree>
    <p:extLst>
      <p:ext uri="{BB962C8B-B14F-4D97-AF65-F5344CB8AC3E}">
        <p14:creationId xmlns:p14="http://schemas.microsoft.com/office/powerpoint/2010/main" val="258243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FC1E-CED9-B147-A9A2-BFF20DFE7A2C}"/>
              </a:ext>
            </a:extLst>
          </p:cNvPr>
          <p:cNvSpPr>
            <a:spLocks noGrp="1"/>
          </p:cNvSpPr>
          <p:nvPr>
            <p:ph type="title"/>
          </p:nvPr>
        </p:nvSpPr>
        <p:spPr/>
        <p:txBody>
          <a:bodyPr/>
          <a:lstStyle/>
          <a:p>
            <a:r>
              <a:rPr lang="en-US" dirty="0"/>
              <a:t>Trees</a:t>
            </a:r>
          </a:p>
        </p:txBody>
      </p:sp>
      <p:sp>
        <p:nvSpPr>
          <p:cNvPr id="3" name="Content Placeholder 2">
            <a:extLst>
              <a:ext uri="{FF2B5EF4-FFF2-40B4-BE49-F238E27FC236}">
                <a16:creationId xmlns:a16="http://schemas.microsoft.com/office/drawing/2014/main" id="{A471AB50-D6F7-2546-B27D-BCB4113A4961}"/>
              </a:ext>
            </a:extLst>
          </p:cNvPr>
          <p:cNvSpPr>
            <a:spLocks noGrp="1"/>
          </p:cNvSpPr>
          <p:nvPr>
            <p:ph idx="1"/>
          </p:nvPr>
        </p:nvSpPr>
        <p:spPr/>
        <p:txBody>
          <a:bodyPr/>
          <a:lstStyle/>
          <a:p>
            <a:r>
              <a:rPr lang="en-US" dirty="0"/>
              <a:t>#TODO</a:t>
            </a:r>
          </a:p>
          <a:p>
            <a:r>
              <a:rPr lang="en-US" dirty="0"/>
              <a:t>Implement your own</a:t>
            </a:r>
          </a:p>
          <a:p>
            <a:r>
              <a:rPr lang="en-US" dirty="0"/>
              <a:t>Kanhaiya</a:t>
            </a:r>
          </a:p>
        </p:txBody>
      </p:sp>
    </p:spTree>
    <p:extLst>
      <p:ext uri="{BB962C8B-B14F-4D97-AF65-F5344CB8AC3E}">
        <p14:creationId xmlns:p14="http://schemas.microsoft.com/office/powerpoint/2010/main" val="2851530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F0DDF-FB3A-F141-A511-3D666115A54A}"/>
              </a:ext>
            </a:extLst>
          </p:cNvPr>
          <p:cNvSpPr>
            <a:spLocks noGrp="1"/>
          </p:cNvSpPr>
          <p:nvPr>
            <p:ph type="title"/>
          </p:nvPr>
        </p:nvSpPr>
        <p:spPr>
          <a:xfrm>
            <a:off x="1974738" y="808056"/>
            <a:ext cx="4986954" cy="1077229"/>
          </a:xfrm>
        </p:spPr>
        <p:txBody>
          <a:bodyPr>
            <a:normAutofit/>
          </a:bodyPr>
          <a:lstStyle/>
          <a:p>
            <a:pPr algn="l"/>
            <a:r>
              <a:rPr lang="en-US"/>
              <a:t>Structs</a:t>
            </a:r>
          </a:p>
        </p:txBody>
      </p:sp>
      <p:sp>
        <p:nvSpPr>
          <p:cNvPr id="3" name="Content Placeholder 2">
            <a:extLst>
              <a:ext uri="{FF2B5EF4-FFF2-40B4-BE49-F238E27FC236}">
                <a16:creationId xmlns:a16="http://schemas.microsoft.com/office/drawing/2014/main" id="{B81C38E0-FD34-3E42-8E8C-DEC3E87FF6CA}"/>
              </a:ext>
            </a:extLst>
          </p:cNvPr>
          <p:cNvSpPr>
            <a:spLocks noGrp="1"/>
          </p:cNvSpPr>
          <p:nvPr>
            <p:ph idx="1"/>
          </p:nvPr>
        </p:nvSpPr>
        <p:spPr>
          <a:xfrm>
            <a:off x="1974739" y="2052116"/>
            <a:ext cx="4901548" cy="3997828"/>
          </a:xfrm>
        </p:spPr>
        <p:txBody>
          <a:bodyPr>
            <a:normAutofit/>
          </a:bodyPr>
          <a:lstStyle/>
          <a:p>
            <a:r>
              <a:rPr lang="en-US" sz="1800" dirty="0"/>
              <a:t>Are we back to C? </a:t>
            </a:r>
          </a:p>
        </p:txBody>
      </p:sp>
      <p:sp>
        <p:nvSpPr>
          <p:cNvPr id="1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y question marks on black background">
            <a:extLst>
              <a:ext uri="{FF2B5EF4-FFF2-40B4-BE49-F238E27FC236}">
                <a16:creationId xmlns:a16="http://schemas.microsoft.com/office/drawing/2014/main" id="{7969C661-740D-4408-96B7-EDBE64720246}"/>
              </a:ext>
            </a:extLst>
          </p:cNvPr>
          <p:cNvPicPr>
            <a:picLocks noChangeAspect="1"/>
          </p:cNvPicPr>
          <p:nvPr/>
        </p:nvPicPr>
        <p:blipFill rotWithShape="1">
          <a:blip r:embed="rId3"/>
          <a:srcRect l="58576" r="2" b="2"/>
          <a:stretch/>
        </p:blipFill>
        <p:spPr>
          <a:xfrm>
            <a:off x="7534656" y="227"/>
            <a:ext cx="4657039" cy="6858000"/>
          </a:xfrm>
          <a:prstGeom prst="rect">
            <a:avLst/>
          </a:prstGeom>
        </p:spPr>
      </p:pic>
      <p:pic>
        <p:nvPicPr>
          <p:cNvPr id="1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998550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A50B1F-FC62-4C25-A5EC-5F7BDA62A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4E7BCAE-1C27-4E69-A160-2BEE3544DB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1" name="Picture 20">
            <a:extLst>
              <a:ext uri="{FF2B5EF4-FFF2-40B4-BE49-F238E27FC236}">
                <a16:creationId xmlns:a16="http://schemas.microsoft.com/office/drawing/2014/main" id="{27857639-DC0C-487D-90C9-1D1EF006AC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22">
            <a:extLst>
              <a:ext uri="{FF2B5EF4-FFF2-40B4-BE49-F238E27FC236}">
                <a16:creationId xmlns:a16="http://schemas.microsoft.com/office/drawing/2014/main" id="{B76A672B-424F-4725-8006-9B6DD3EE7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30250BC-6BBA-4C9D-8F2D-E0EA39912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95AAEDF-6767-4491-814C-D232BFD82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2447-8898-E644-ACA5-10F19027CF24}"/>
              </a:ext>
            </a:extLst>
          </p:cNvPr>
          <p:cNvSpPr>
            <a:spLocks noGrp="1"/>
          </p:cNvSpPr>
          <p:nvPr>
            <p:ph type="title"/>
          </p:nvPr>
        </p:nvSpPr>
        <p:spPr>
          <a:xfrm>
            <a:off x="1969804" y="808056"/>
            <a:ext cx="3317492" cy="1077229"/>
          </a:xfrm>
        </p:spPr>
        <p:txBody>
          <a:bodyPr>
            <a:normAutofit/>
          </a:bodyPr>
          <a:lstStyle/>
          <a:p>
            <a:pPr algn="l"/>
            <a:r>
              <a:rPr lang="en-US" dirty="0"/>
              <a:t>How to define one?</a:t>
            </a:r>
            <a:endParaRPr lang="en-US"/>
          </a:p>
        </p:txBody>
      </p:sp>
      <p:sp>
        <p:nvSpPr>
          <p:cNvPr id="3" name="Content Placeholder 2">
            <a:extLst>
              <a:ext uri="{FF2B5EF4-FFF2-40B4-BE49-F238E27FC236}">
                <a16:creationId xmlns:a16="http://schemas.microsoft.com/office/drawing/2014/main" id="{AB96231B-CB04-FC4F-A95A-43962D2D13D6}"/>
              </a:ext>
            </a:extLst>
          </p:cNvPr>
          <p:cNvSpPr>
            <a:spLocks noGrp="1"/>
          </p:cNvSpPr>
          <p:nvPr>
            <p:ph idx="1"/>
          </p:nvPr>
        </p:nvSpPr>
        <p:spPr>
          <a:xfrm>
            <a:off x="1969803" y="2052116"/>
            <a:ext cx="3317493" cy="3997828"/>
          </a:xfrm>
        </p:spPr>
        <p:txBody>
          <a:bodyPr>
            <a:normAutofit/>
          </a:bodyPr>
          <a:lstStyle/>
          <a:p>
            <a:r>
              <a:rPr lang="en-IN" sz="1800" dirty="0"/>
              <a:t>A struct is defined by using type and struct keyword along with the meaningful name.</a:t>
            </a:r>
          </a:p>
          <a:p>
            <a:endParaRPr lang="en-US" sz="1800" dirty="0"/>
          </a:p>
        </p:txBody>
      </p:sp>
      <p:sp>
        <p:nvSpPr>
          <p:cNvPr id="29" name="Rectangle 28">
            <a:extLst>
              <a:ext uri="{FF2B5EF4-FFF2-40B4-BE49-F238E27FC236}">
                <a16:creationId xmlns:a16="http://schemas.microsoft.com/office/drawing/2014/main" id="{E5497F2C-E05E-48E4-B95C-3FF4F4F4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9796" y="641225"/>
            <a:ext cx="4329364" cy="556724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Text&#10;&#10;Description automatically generated">
            <a:extLst>
              <a:ext uri="{FF2B5EF4-FFF2-40B4-BE49-F238E27FC236}">
                <a16:creationId xmlns:a16="http://schemas.microsoft.com/office/drawing/2014/main" id="{3E297724-9B32-A844-99A4-284D4FF3889F}"/>
              </a:ext>
            </a:extLst>
          </p:cNvPr>
          <p:cNvPicPr>
            <a:picLocks noChangeAspect="1"/>
          </p:cNvPicPr>
          <p:nvPr/>
        </p:nvPicPr>
        <p:blipFill>
          <a:blip r:embed="rId5"/>
          <a:stretch>
            <a:fillRect/>
          </a:stretch>
        </p:blipFill>
        <p:spPr>
          <a:xfrm>
            <a:off x="6754326" y="962099"/>
            <a:ext cx="3642560" cy="2297296"/>
          </a:xfrm>
          <a:prstGeom prst="rect">
            <a:avLst/>
          </a:prstGeom>
          <a:ln>
            <a:noFill/>
          </a:ln>
        </p:spPr>
      </p:pic>
      <p:pic>
        <p:nvPicPr>
          <p:cNvPr id="10" name="Picture 9" descr="Text&#10;&#10;Description automatically generated">
            <a:extLst>
              <a:ext uri="{FF2B5EF4-FFF2-40B4-BE49-F238E27FC236}">
                <a16:creationId xmlns:a16="http://schemas.microsoft.com/office/drawing/2014/main" id="{AE8D7255-81D7-B04E-8978-01D9CD9D3FF5}"/>
              </a:ext>
            </a:extLst>
          </p:cNvPr>
          <p:cNvPicPr>
            <a:picLocks noChangeAspect="1"/>
          </p:cNvPicPr>
          <p:nvPr/>
        </p:nvPicPr>
        <p:blipFill>
          <a:blip r:embed="rId6"/>
          <a:stretch>
            <a:fillRect/>
          </a:stretch>
        </p:blipFill>
        <p:spPr>
          <a:xfrm>
            <a:off x="6730715" y="4094129"/>
            <a:ext cx="3694910" cy="1274743"/>
          </a:xfrm>
          <a:prstGeom prst="rect">
            <a:avLst/>
          </a:prstGeom>
          <a:ln>
            <a:noFill/>
          </a:ln>
        </p:spPr>
      </p:pic>
      <p:sp>
        <p:nvSpPr>
          <p:cNvPr id="31" name="Rectangle 30">
            <a:extLst>
              <a:ext uri="{FF2B5EF4-FFF2-40B4-BE49-F238E27FC236}">
                <a16:creationId xmlns:a16="http://schemas.microsoft.com/office/drawing/2014/main" id="{51493680-3D49-454B-AA61-285767168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8389" y="319015"/>
            <a:ext cx="4975413" cy="6214421"/>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09D7507-E6EB-439C-A518-C8CBA97CDC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0591" y="875245"/>
            <a:ext cx="3836671" cy="245929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685DCEF-CADE-4F2C-9C2F-583A5A94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101" y="3496025"/>
            <a:ext cx="3836671" cy="245929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7AE5007-D7B4-4C26-B5DD-9ED694E90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9517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DCA0856-C255-D643-8DC2-AB0B74C0BA6A}"/>
              </a:ext>
            </a:extLst>
          </p:cNvPr>
          <p:cNvSpPr>
            <a:spLocks noGrp="1"/>
          </p:cNvSpPr>
          <p:nvPr>
            <p:ph type="title"/>
          </p:nvPr>
        </p:nvSpPr>
        <p:spPr>
          <a:xfrm>
            <a:off x="1759309" y="326017"/>
            <a:ext cx="7710140" cy="1077229"/>
          </a:xfrm>
        </p:spPr>
        <p:txBody>
          <a:bodyPr anchor="b">
            <a:normAutofit/>
          </a:bodyPr>
          <a:lstStyle/>
          <a:p>
            <a:r>
              <a:rPr lang="en-US" sz="4000"/>
              <a:t>How to use one?</a:t>
            </a:r>
          </a:p>
        </p:txBody>
      </p:sp>
      <p:sp>
        <p:nvSpPr>
          <p:cNvPr id="16" name="Right Triangle 15">
            <a:extLst>
              <a:ext uri="{FF2B5EF4-FFF2-40B4-BE49-F238E27FC236}">
                <a16:creationId xmlns:a16="http://schemas.microsoft.com/office/drawing/2014/main" id="{16E2DAB7-48CB-400E-9ED2-FB1762BE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89439" y="326017"/>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FF3115-0B85-1143-A352-7D1EC89DDBFD}"/>
              </a:ext>
            </a:extLst>
          </p:cNvPr>
          <p:cNvSpPr>
            <a:spLocks noGrp="1"/>
          </p:cNvSpPr>
          <p:nvPr>
            <p:ph idx="1"/>
          </p:nvPr>
        </p:nvSpPr>
        <p:spPr>
          <a:xfrm>
            <a:off x="1759308" y="1591733"/>
            <a:ext cx="7710141" cy="4684887"/>
          </a:xfrm>
        </p:spPr>
        <p:txBody>
          <a:bodyPr anchor="ctr">
            <a:normAutofit/>
          </a:bodyPr>
          <a:lstStyle/>
          <a:p>
            <a:r>
              <a:rPr lang="en-IN" dirty="0"/>
              <a:t>We can create an instance of our struct Mobile in following ways:-</a:t>
            </a:r>
          </a:p>
          <a:p>
            <a:pPr lvl="1"/>
            <a:r>
              <a:rPr lang="en-IN" b="1" dirty="0"/>
              <a:t>var mob Mobile</a:t>
            </a:r>
            <a:r>
              <a:rPr lang="en-IN" dirty="0"/>
              <a:t>:- Creates local variable and sets default values</a:t>
            </a:r>
            <a:endParaRPr lang="en-IN" b="1" dirty="0"/>
          </a:p>
          <a:p>
            <a:pPr lvl="1"/>
            <a:r>
              <a:rPr lang="en-IN" b="1" dirty="0"/>
              <a:t>mob:=new(Mobile)</a:t>
            </a:r>
            <a:r>
              <a:rPr lang="en-IN" dirty="0"/>
              <a:t>:- Allocates memory to all fields by setting default values and returns a pointer to it (*Mobile).</a:t>
            </a:r>
          </a:p>
          <a:p>
            <a:pPr lvl="1"/>
            <a:r>
              <a:rPr lang="en-IN" b="1" dirty="0"/>
              <a:t>mob:=Mobile{brand:“Samsung”,model:”Galaxy”,price:24500}</a:t>
            </a:r>
          </a:p>
          <a:p>
            <a:pPr lvl="1"/>
            <a:r>
              <a:rPr lang="en-IN" b="1" dirty="0"/>
              <a:t>mob:=Mobile {“Samsung,Galaxy,24500”}</a:t>
            </a:r>
          </a:p>
          <a:p>
            <a:pPr lvl="2"/>
            <a:r>
              <a:rPr lang="en-IN" dirty="0"/>
              <a:t>Always pass the field values in the same order in which they are declared in the struct. Also, we can’t initialize only a subset of fields with the above syntax.</a:t>
            </a:r>
          </a:p>
        </p:txBody>
      </p:sp>
    </p:spTree>
    <p:extLst>
      <p:ext uri="{BB962C8B-B14F-4D97-AF65-F5344CB8AC3E}">
        <p14:creationId xmlns:p14="http://schemas.microsoft.com/office/powerpoint/2010/main" val="293172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42">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0" name="Rectangle 44">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46">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48">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50">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xtBox 52">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69" name="Rectangle 54">
            <a:extLst>
              <a:ext uri="{FF2B5EF4-FFF2-40B4-BE49-F238E27FC236}">
                <a16:creationId xmlns:a16="http://schemas.microsoft.com/office/drawing/2014/main" id="{55980737-1E33-40A8-819D-C20C41E4F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6ABBD51A-FA48-44B8-B184-A40D7F134F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9" name="Picture 58">
            <a:extLst>
              <a:ext uri="{FF2B5EF4-FFF2-40B4-BE49-F238E27FC236}">
                <a16:creationId xmlns:a16="http://schemas.microsoft.com/office/drawing/2014/main" id="{510188A9-F0D9-4FE9-85DC-2179145278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1" name="Rectangle 60">
            <a:extLst>
              <a:ext uri="{FF2B5EF4-FFF2-40B4-BE49-F238E27FC236}">
                <a16:creationId xmlns:a16="http://schemas.microsoft.com/office/drawing/2014/main" id="{32927575-BD84-44B6-BE49-E0C7EDD0E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3FDF09A-B960-49F4-BAEB-DA397BDCD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91BE6C0-4118-460B-90C2-160041247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32CC3-EB24-C74A-8C5B-65501F1FA9F4}"/>
              </a:ext>
            </a:extLst>
          </p:cNvPr>
          <p:cNvSpPr>
            <a:spLocks noGrp="1"/>
          </p:cNvSpPr>
          <p:nvPr>
            <p:ph type="title"/>
          </p:nvPr>
        </p:nvSpPr>
        <p:spPr>
          <a:xfrm>
            <a:off x="1969804" y="3428998"/>
            <a:ext cx="2668479" cy="2268559"/>
          </a:xfrm>
        </p:spPr>
        <p:txBody>
          <a:bodyPr vert="horz" lIns="91440" tIns="45720" rIns="91440" bIns="45720" rtlCol="0" anchor="t">
            <a:normAutofit/>
          </a:bodyPr>
          <a:lstStyle/>
          <a:p>
            <a:r>
              <a:rPr lang="en-US" sz="3200" dirty="0"/>
              <a:t>Pointers to a struct – With or without *</a:t>
            </a:r>
            <a:br>
              <a:rPr lang="en-US" sz="3200" dirty="0"/>
            </a:br>
            <a:endParaRPr lang="en-US" sz="3200" dirty="0"/>
          </a:p>
        </p:txBody>
      </p:sp>
      <p:pic>
        <p:nvPicPr>
          <p:cNvPr id="5" name="Content Placeholder 4" descr="Text&#10;&#10;Description automatically generated">
            <a:extLst>
              <a:ext uri="{FF2B5EF4-FFF2-40B4-BE49-F238E27FC236}">
                <a16:creationId xmlns:a16="http://schemas.microsoft.com/office/drawing/2014/main" id="{DA7ADE19-4326-DD41-B29E-F9FC12A45465}"/>
              </a:ext>
            </a:extLst>
          </p:cNvPr>
          <p:cNvPicPr>
            <a:picLocks noGrp="1" noChangeAspect="1"/>
          </p:cNvPicPr>
          <p:nvPr>
            <p:ph idx="1"/>
          </p:nvPr>
        </p:nvPicPr>
        <p:blipFill>
          <a:blip r:embed="rId5"/>
          <a:stretch>
            <a:fillRect/>
          </a:stretch>
        </p:blipFill>
        <p:spPr>
          <a:xfrm>
            <a:off x="5444747" y="1191215"/>
            <a:ext cx="5297322" cy="447623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67" name="Rectangle 66">
            <a:extLst>
              <a:ext uri="{FF2B5EF4-FFF2-40B4-BE49-F238E27FC236}">
                <a16:creationId xmlns:a16="http://schemas.microsoft.com/office/drawing/2014/main" id="{15B5C763-A6E8-4D31-B139-30D083B82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81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3138E3-0D3E-6148-BBCF-A06B0CEAC19F}"/>
              </a:ext>
            </a:extLst>
          </p:cNvPr>
          <p:cNvSpPr>
            <a:spLocks noGrp="1"/>
          </p:cNvSpPr>
          <p:nvPr>
            <p:ph type="title"/>
          </p:nvPr>
        </p:nvSpPr>
        <p:spPr>
          <a:xfrm>
            <a:off x="1969804" y="808056"/>
            <a:ext cx="3317492" cy="1077229"/>
          </a:xfrm>
        </p:spPr>
        <p:txBody>
          <a:bodyPr>
            <a:normAutofit/>
          </a:bodyPr>
          <a:lstStyle/>
          <a:p>
            <a:pPr algn="l"/>
            <a:r>
              <a:rPr lang="en-US" dirty="0"/>
              <a:t>Anonymous Structs</a:t>
            </a:r>
            <a:endParaRPr lang="en-US"/>
          </a:p>
        </p:txBody>
      </p:sp>
      <p:sp>
        <p:nvSpPr>
          <p:cNvPr id="3" name="Content Placeholder 2">
            <a:extLst>
              <a:ext uri="{FF2B5EF4-FFF2-40B4-BE49-F238E27FC236}">
                <a16:creationId xmlns:a16="http://schemas.microsoft.com/office/drawing/2014/main" id="{C64F4425-4D39-1743-B9B9-802CBE068666}"/>
              </a:ext>
            </a:extLst>
          </p:cNvPr>
          <p:cNvSpPr>
            <a:spLocks noGrp="1"/>
          </p:cNvSpPr>
          <p:nvPr>
            <p:ph idx="1"/>
          </p:nvPr>
        </p:nvSpPr>
        <p:spPr>
          <a:xfrm>
            <a:off x="1969803" y="2052116"/>
            <a:ext cx="3317493" cy="3997828"/>
          </a:xfrm>
        </p:spPr>
        <p:txBody>
          <a:bodyPr>
            <a:normAutofit/>
          </a:bodyPr>
          <a:lstStyle/>
          <a:p>
            <a:r>
              <a:rPr lang="en-IN" sz="1800"/>
              <a:t>variable_name := struct{ // fields }{// Field_values}</a:t>
            </a:r>
          </a:p>
        </p:txBody>
      </p:sp>
      <p:pic>
        <p:nvPicPr>
          <p:cNvPr id="5" name="Picture 4" descr="Text&#10;&#10;Description automatically generated">
            <a:extLst>
              <a:ext uri="{FF2B5EF4-FFF2-40B4-BE49-F238E27FC236}">
                <a16:creationId xmlns:a16="http://schemas.microsoft.com/office/drawing/2014/main" id="{0F9F9D4C-8FEE-D247-B31B-87974C0A34C7}"/>
              </a:ext>
            </a:extLst>
          </p:cNvPr>
          <p:cNvPicPr>
            <a:picLocks noChangeAspect="1"/>
          </p:cNvPicPr>
          <p:nvPr/>
        </p:nvPicPr>
        <p:blipFill>
          <a:blip r:embed="rId5"/>
          <a:stretch>
            <a:fillRect/>
          </a:stretch>
        </p:blipFill>
        <p:spPr>
          <a:xfrm>
            <a:off x="6094766" y="748282"/>
            <a:ext cx="4651619" cy="536209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2" name="Rectangle 21">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901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3" name="Picture 42">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5" name="Rectangle 44">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D927D-D28A-9547-B5FC-95F77E00BD72}"/>
              </a:ext>
            </a:extLst>
          </p:cNvPr>
          <p:cNvSpPr>
            <a:spLocks noGrp="1"/>
          </p:cNvSpPr>
          <p:nvPr>
            <p:ph type="title"/>
          </p:nvPr>
        </p:nvSpPr>
        <p:spPr>
          <a:xfrm>
            <a:off x="1969804" y="808056"/>
            <a:ext cx="3317492" cy="1077229"/>
          </a:xfrm>
        </p:spPr>
        <p:txBody>
          <a:bodyPr>
            <a:normAutofit/>
          </a:bodyPr>
          <a:lstStyle/>
          <a:p>
            <a:pPr algn="l"/>
            <a:r>
              <a:rPr lang="en-IN" sz="2100"/>
              <a:t>Accessibility and Visibility of struct and variables</a:t>
            </a:r>
            <a:br>
              <a:rPr lang="en-IN" sz="2100"/>
            </a:br>
            <a:endParaRPr lang="en-US" sz="2100"/>
          </a:p>
        </p:txBody>
      </p:sp>
      <p:sp>
        <p:nvSpPr>
          <p:cNvPr id="3" name="Content Placeholder 2">
            <a:extLst>
              <a:ext uri="{FF2B5EF4-FFF2-40B4-BE49-F238E27FC236}">
                <a16:creationId xmlns:a16="http://schemas.microsoft.com/office/drawing/2014/main" id="{01F97E36-6F32-634E-8845-CE431B38D0B0}"/>
              </a:ext>
            </a:extLst>
          </p:cNvPr>
          <p:cNvSpPr>
            <a:spLocks noGrp="1"/>
          </p:cNvSpPr>
          <p:nvPr>
            <p:ph idx="1"/>
          </p:nvPr>
        </p:nvSpPr>
        <p:spPr>
          <a:xfrm>
            <a:off x="1969803" y="2052116"/>
            <a:ext cx="3317493" cy="3997828"/>
          </a:xfrm>
        </p:spPr>
        <p:txBody>
          <a:bodyPr>
            <a:normAutofit/>
          </a:bodyPr>
          <a:lstStyle/>
          <a:p>
            <a:r>
              <a:rPr lang="en-IN" sz="1800"/>
              <a:t>If first letter of the struct name or variable name is </a:t>
            </a:r>
            <a:r>
              <a:rPr lang="en-IN" sz="1800" b="1"/>
              <a:t>uppercase</a:t>
            </a:r>
            <a:r>
              <a:rPr lang="en-IN" sz="1800"/>
              <a:t> then it is visible outside that package.</a:t>
            </a:r>
            <a:endParaRPr lang="en-US" sz="1800"/>
          </a:p>
        </p:txBody>
      </p:sp>
      <p:pic>
        <p:nvPicPr>
          <p:cNvPr id="9" name="Picture 8" descr="Text&#10;&#10;Description automatically generated">
            <a:extLst>
              <a:ext uri="{FF2B5EF4-FFF2-40B4-BE49-F238E27FC236}">
                <a16:creationId xmlns:a16="http://schemas.microsoft.com/office/drawing/2014/main" id="{984BF887-9A2F-5544-AF91-94B8C6E6ABC0}"/>
              </a:ext>
            </a:extLst>
          </p:cNvPr>
          <p:cNvPicPr>
            <a:picLocks noChangeAspect="1"/>
          </p:cNvPicPr>
          <p:nvPr/>
        </p:nvPicPr>
        <p:blipFill>
          <a:blip r:embed="rId5"/>
          <a:stretch>
            <a:fillRect/>
          </a:stretch>
        </p:blipFill>
        <p:spPr>
          <a:xfrm>
            <a:off x="6094766" y="2778105"/>
            <a:ext cx="4651619" cy="1302453"/>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1" name="Rectangle 50">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488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5DA1-E579-304E-B3BC-F0A9B5DB2451}"/>
              </a:ext>
            </a:extLst>
          </p:cNvPr>
          <p:cNvSpPr>
            <a:spLocks noGrp="1"/>
          </p:cNvSpPr>
          <p:nvPr>
            <p:ph type="title"/>
          </p:nvPr>
        </p:nvSpPr>
        <p:spPr/>
        <p:txBody>
          <a:bodyPr>
            <a:normAutofit/>
          </a:bodyPr>
          <a:lstStyle/>
          <a:p>
            <a:r>
              <a:rPr lang="en-US" dirty="0"/>
              <a:t>Go and OOPS</a:t>
            </a:r>
            <a:br>
              <a:rPr lang="en-US" dirty="0"/>
            </a:br>
            <a:endParaRPr lang="en-US" dirty="0"/>
          </a:p>
        </p:txBody>
      </p:sp>
      <p:sp>
        <p:nvSpPr>
          <p:cNvPr id="3" name="Content Placeholder 2">
            <a:extLst>
              <a:ext uri="{FF2B5EF4-FFF2-40B4-BE49-F238E27FC236}">
                <a16:creationId xmlns:a16="http://schemas.microsoft.com/office/drawing/2014/main" id="{769B15E6-7096-7148-8D41-4A38CF04D8CB}"/>
              </a:ext>
            </a:extLst>
          </p:cNvPr>
          <p:cNvSpPr>
            <a:spLocks noGrp="1"/>
          </p:cNvSpPr>
          <p:nvPr>
            <p:ph idx="1"/>
          </p:nvPr>
        </p:nvSpPr>
        <p:spPr/>
        <p:txBody>
          <a:bodyPr/>
          <a:lstStyle/>
          <a:p>
            <a:r>
              <a:rPr lang="en-IN" dirty="0"/>
              <a:t>Encapsulation → state [“fields”] behaviour [“methods”] export / </a:t>
            </a:r>
            <a:r>
              <a:rPr lang="en-IN" dirty="0" err="1"/>
              <a:t>unexported</a:t>
            </a:r>
            <a:endParaRPr lang="en-IN" dirty="0"/>
          </a:p>
          <a:p>
            <a:r>
              <a:rPr lang="en-IN" dirty="0"/>
              <a:t>Reusability → Inheritance [“Embedded Types”]</a:t>
            </a:r>
          </a:p>
          <a:p>
            <a:r>
              <a:rPr lang="en-IN" dirty="0"/>
              <a:t>Polymorphism → Interfaces</a:t>
            </a:r>
          </a:p>
          <a:p>
            <a:r>
              <a:rPr lang="en-IN" dirty="0"/>
              <a:t>Overriding → Promotion</a:t>
            </a:r>
          </a:p>
        </p:txBody>
      </p:sp>
    </p:spTree>
    <p:extLst>
      <p:ext uri="{BB962C8B-B14F-4D97-AF65-F5344CB8AC3E}">
        <p14:creationId xmlns:p14="http://schemas.microsoft.com/office/powerpoint/2010/main" val="1004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7" name="Picture 16">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9" name="Rectangle 18">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37001-7539-A64F-B83D-2A12DCF9B1DB}"/>
              </a:ext>
            </a:extLst>
          </p:cNvPr>
          <p:cNvSpPr>
            <a:spLocks noGrp="1"/>
          </p:cNvSpPr>
          <p:nvPr>
            <p:ph type="title"/>
          </p:nvPr>
        </p:nvSpPr>
        <p:spPr>
          <a:xfrm>
            <a:off x="1969804" y="808056"/>
            <a:ext cx="3969504" cy="1077229"/>
          </a:xfrm>
        </p:spPr>
        <p:txBody>
          <a:bodyPr>
            <a:normAutofit/>
          </a:bodyPr>
          <a:lstStyle/>
          <a:p>
            <a:pPr algn="l"/>
            <a:r>
              <a:rPr lang="en-US" dirty="0"/>
              <a:t>Structs and Methods</a:t>
            </a:r>
          </a:p>
        </p:txBody>
      </p:sp>
      <p:sp>
        <p:nvSpPr>
          <p:cNvPr id="3" name="Content Placeholder 2">
            <a:extLst>
              <a:ext uri="{FF2B5EF4-FFF2-40B4-BE49-F238E27FC236}">
                <a16:creationId xmlns:a16="http://schemas.microsoft.com/office/drawing/2014/main" id="{401F1706-5DB1-3045-A041-F69E45A5A16A}"/>
              </a:ext>
            </a:extLst>
          </p:cNvPr>
          <p:cNvSpPr>
            <a:spLocks noGrp="1"/>
          </p:cNvSpPr>
          <p:nvPr>
            <p:ph idx="1"/>
          </p:nvPr>
        </p:nvSpPr>
        <p:spPr>
          <a:xfrm>
            <a:off x="1969803" y="2052116"/>
            <a:ext cx="3969505" cy="3997828"/>
          </a:xfrm>
        </p:spPr>
        <p:txBody>
          <a:bodyPr>
            <a:normAutofit/>
          </a:bodyPr>
          <a:lstStyle/>
          <a:p>
            <a:r>
              <a:rPr lang="en-US" sz="1800" dirty="0"/>
              <a:t>In Java or C++, </a:t>
            </a:r>
            <a:r>
              <a:rPr lang="en-IN" sz="1800" dirty="0"/>
              <a:t>methods are composed within struct or class.</a:t>
            </a:r>
          </a:p>
          <a:p>
            <a:endParaRPr lang="en-IN" sz="1800" dirty="0"/>
          </a:p>
          <a:p>
            <a:endParaRPr lang="en-IN" sz="1800" dirty="0"/>
          </a:p>
          <a:p>
            <a:r>
              <a:rPr lang="en-IN" sz="1800" dirty="0"/>
              <a:t>But in Go, they are ‘associated’ with struct.</a:t>
            </a:r>
            <a:endParaRPr lang="en-US" sz="1800" dirty="0"/>
          </a:p>
        </p:txBody>
      </p:sp>
      <p:pic>
        <p:nvPicPr>
          <p:cNvPr id="7" name="Picture 6">
            <a:extLst>
              <a:ext uri="{FF2B5EF4-FFF2-40B4-BE49-F238E27FC236}">
                <a16:creationId xmlns:a16="http://schemas.microsoft.com/office/drawing/2014/main" id="{07678422-F712-9F49-92E2-19EAFDDD348D}"/>
              </a:ext>
            </a:extLst>
          </p:cNvPr>
          <p:cNvPicPr>
            <a:picLocks noChangeAspect="1"/>
          </p:cNvPicPr>
          <p:nvPr/>
        </p:nvPicPr>
        <p:blipFill>
          <a:blip r:embed="rId5"/>
          <a:stretch>
            <a:fillRect/>
          </a:stretch>
        </p:blipFill>
        <p:spPr>
          <a:xfrm>
            <a:off x="6665112" y="4774673"/>
            <a:ext cx="3994617" cy="429421"/>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5" name="Picture 4">
            <a:extLst>
              <a:ext uri="{FF2B5EF4-FFF2-40B4-BE49-F238E27FC236}">
                <a16:creationId xmlns:a16="http://schemas.microsoft.com/office/drawing/2014/main" id="{01544672-10D0-7543-8D7E-A4F33E13F332}"/>
              </a:ext>
            </a:extLst>
          </p:cNvPr>
          <p:cNvPicPr>
            <a:picLocks noChangeAspect="1"/>
          </p:cNvPicPr>
          <p:nvPr/>
        </p:nvPicPr>
        <p:blipFill rotWithShape="1">
          <a:blip r:embed="rId6"/>
          <a:srcRect l="-1" r="50656"/>
          <a:stretch/>
        </p:blipFill>
        <p:spPr>
          <a:xfrm>
            <a:off x="6678963" y="2793504"/>
            <a:ext cx="3994617" cy="80952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25" name="Rectangle 24">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20D5207-F241-9D4F-824B-C8FB8D7A53CA}"/>
              </a:ext>
            </a:extLst>
          </p:cNvPr>
          <p:cNvSpPr txBox="1"/>
          <p:nvPr/>
        </p:nvSpPr>
        <p:spPr>
          <a:xfrm>
            <a:off x="10270273" y="361299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93111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1D2E-B092-D743-B4A6-E521A11EC29D}"/>
              </a:ext>
            </a:extLst>
          </p:cNvPr>
          <p:cNvSpPr>
            <a:spLocks noGrp="1"/>
          </p:cNvSpPr>
          <p:nvPr>
            <p:ph type="title"/>
          </p:nvPr>
        </p:nvSpPr>
        <p:spPr/>
        <p:txBody>
          <a:bodyPr/>
          <a:lstStyle/>
          <a:p>
            <a:r>
              <a:rPr lang="en-US" dirty="0"/>
              <a:t>Slices</a:t>
            </a:r>
            <a:br>
              <a:rPr lang="en-US" dirty="0"/>
            </a:br>
            <a:r>
              <a:rPr lang="en-IN" sz="2000" dirty="0"/>
              <a:t>make([]</a:t>
            </a:r>
            <a:r>
              <a:rPr lang="en-IN" sz="2000" dirty="0" err="1"/>
              <a:t>data_type</a:t>
            </a:r>
            <a:r>
              <a:rPr lang="en-IN" sz="2000" dirty="0"/>
              <a:t>, </a:t>
            </a:r>
            <a:r>
              <a:rPr lang="en-IN" sz="2000" dirty="0" err="1"/>
              <a:t>len</a:t>
            </a:r>
            <a:r>
              <a:rPr lang="en-IN" sz="2000" dirty="0"/>
              <a:t>, cap)</a:t>
            </a:r>
            <a:endParaRPr lang="en-US" sz="2000" dirty="0"/>
          </a:p>
        </p:txBody>
      </p:sp>
      <p:sp>
        <p:nvSpPr>
          <p:cNvPr id="3" name="Content Placeholder 2">
            <a:extLst>
              <a:ext uri="{FF2B5EF4-FFF2-40B4-BE49-F238E27FC236}">
                <a16:creationId xmlns:a16="http://schemas.microsoft.com/office/drawing/2014/main" id="{CF7EA8A8-4F73-8641-929B-F66309806025}"/>
              </a:ext>
            </a:extLst>
          </p:cNvPr>
          <p:cNvSpPr>
            <a:spLocks noGrp="1"/>
          </p:cNvSpPr>
          <p:nvPr>
            <p:ph idx="1"/>
          </p:nvPr>
        </p:nvSpPr>
        <p:spPr/>
        <p:txBody>
          <a:bodyPr/>
          <a:lstStyle/>
          <a:p>
            <a:r>
              <a:rPr lang="en-IN" dirty="0"/>
              <a:t>A slice literal is declared just like an array literal, except you leave out the element count.</a:t>
            </a:r>
          </a:p>
          <a:p>
            <a:r>
              <a:rPr lang="en-IN" dirty="0"/>
              <a:t>Arrays are inflexible.</a:t>
            </a:r>
          </a:p>
          <a:p>
            <a:r>
              <a:rPr lang="en-US" dirty="0"/>
              <a:t>Slices has no specified length.</a:t>
            </a:r>
          </a:p>
          <a:p>
            <a:r>
              <a:rPr lang="en-US" dirty="0"/>
              <a:t>You can make slices in following way</a:t>
            </a:r>
          </a:p>
          <a:p>
            <a:r>
              <a:rPr lang="en-US" dirty="0"/>
              <a:t>If you omit cap then it defaults to </a:t>
            </a:r>
            <a:r>
              <a:rPr lang="en-US" dirty="0" err="1"/>
              <a:t>len</a:t>
            </a:r>
            <a:r>
              <a:rPr lang="en-US" dirty="0"/>
              <a:t>.</a:t>
            </a:r>
          </a:p>
          <a:p>
            <a:endParaRPr lang="en-US" dirty="0"/>
          </a:p>
          <a:p>
            <a:endParaRPr lang="en-US" dirty="0"/>
          </a:p>
        </p:txBody>
      </p:sp>
      <p:pic>
        <p:nvPicPr>
          <p:cNvPr id="5" name="Picture 4">
            <a:extLst>
              <a:ext uri="{FF2B5EF4-FFF2-40B4-BE49-F238E27FC236}">
                <a16:creationId xmlns:a16="http://schemas.microsoft.com/office/drawing/2014/main" id="{D185CF12-E1F0-1F43-B8D6-38810BEF5DE1}"/>
              </a:ext>
            </a:extLst>
          </p:cNvPr>
          <p:cNvPicPr>
            <a:picLocks noChangeAspect="1"/>
          </p:cNvPicPr>
          <p:nvPr/>
        </p:nvPicPr>
        <p:blipFill>
          <a:blip r:embed="rId2"/>
          <a:stretch>
            <a:fillRect/>
          </a:stretch>
        </p:blipFill>
        <p:spPr>
          <a:xfrm>
            <a:off x="2869372" y="5078067"/>
            <a:ext cx="2999961" cy="419100"/>
          </a:xfrm>
          <a:prstGeom prst="rect">
            <a:avLst/>
          </a:prstGeom>
        </p:spPr>
      </p:pic>
      <p:pic>
        <p:nvPicPr>
          <p:cNvPr id="7" name="Picture 6">
            <a:extLst>
              <a:ext uri="{FF2B5EF4-FFF2-40B4-BE49-F238E27FC236}">
                <a16:creationId xmlns:a16="http://schemas.microsoft.com/office/drawing/2014/main" id="{504473F1-A8D3-C348-A477-70D6CEA2CCFC}"/>
              </a:ext>
            </a:extLst>
          </p:cNvPr>
          <p:cNvPicPr>
            <a:picLocks noChangeAspect="1"/>
          </p:cNvPicPr>
          <p:nvPr/>
        </p:nvPicPr>
        <p:blipFill>
          <a:blip r:embed="rId3"/>
          <a:stretch>
            <a:fillRect/>
          </a:stretch>
        </p:blipFill>
        <p:spPr>
          <a:xfrm>
            <a:off x="5965106" y="5065367"/>
            <a:ext cx="2349500" cy="444500"/>
          </a:xfrm>
          <a:prstGeom prst="rect">
            <a:avLst/>
          </a:prstGeom>
        </p:spPr>
      </p:pic>
      <p:pic>
        <p:nvPicPr>
          <p:cNvPr id="9" name="Picture 8">
            <a:extLst>
              <a:ext uri="{FF2B5EF4-FFF2-40B4-BE49-F238E27FC236}">
                <a16:creationId xmlns:a16="http://schemas.microsoft.com/office/drawing/2014/main" id="{1977DFC5-9B62-0C41-BDAD-9AE8F7CE41F4}"/>
              </a:ext>
            </a:extLst>
          </p:cNvPr>
          <p:cNvPicPr>
            <a:picLocks noChangeAspect="1"/>
          </p:cNvPicPr>
          <p:nvPr/>
        </p:nvPicPr>
        <p:blipFill>
          <a:blip r:embed="rId4"/>
          <a:stretch>
            <a:fillRect/>
          </a:stretch>
        </p:blipFill>
        <p:spPr>
          <a:xfrm>
            <a:off x="8410379" y="5065367"/>
            <a:ext cx="1985951" cy="490825"/>
          </a:xfrm>
          <a:prstGeom prst="rect">
            <a:avLst/>
          </a:prstGeom>
        </p:spPr>
      </p:pic>
    </p:spTree>
    <p:extLst>
      <p:ext uri="{BB962C8B-B14F-4D97-AF65-F5344CB8AC3E}">
        <p14:creationId xmlns:p14="http://schemas.microsoft.com/office/powerpoint/2010/main" val="3728054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BAF0407B-48CB-4C05-B0D7-7A69A0D4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DC50C3D-0DA0-4914-B5B4-D1819CC69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8CF9E583-1A92-4144-B4FA-81D98317FA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847489EB-355C-4170-8C70-5CDD42EFD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521CC0F3-7B68-4C9C-999A-74F8925C33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3EB18ECF-1C11-48BB-8C2B-DC5532A906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D8887E40-5A0B-4897-80F0-0BAFAAB61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2E3B1B6-DAAA-408B-A99C-2A7EE0409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A72B882-D016-4849-AF04-88E39D13A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97891-76D1-A745-B966-2980948811B2}"/>
              </a:ext>
            </a:extLst>
          </p:cNvPr>
          <p:cNvSpPr>
            <a:spLocks noGrp="1"/>
          </p:cNvSpPr>
          <p:nvPr>
            <p:ph type="title"/>
          </p:nvPr>
        </p:nvSpPr>
        <p:spPr>
          <a:xfrm>
            <a:off x="1976398" y="5166420"/>
            <a:ext cx="8440564" cy="1045052"/>
          </a:xfrm>
        </p:spPr>
        <p:txBody>
          <a:bodyPr vert="horz" lIns="91440" tIns="45720" rIns="91440" bIns="45720" rtlCol="0" anchor="t">
            <a:normAutofit/>
          </a:bodyPr>
          <a:lstStyle/>
          <a:p>
            <a:r>
              <a:rPr lang="en-US" sz="4800" dirty="0"/>
              <a:t>Structs and Methods</a:t>
            </a:r>
          </a:p>
        </p:txBody>
      </p:sp>
      <p:sp>
        <p:nvSpPr>
          <p:cNvPr id="3" name="Content Placeholder 2">
            <a:extLst>
              <a:ext uri="{FF2B5EF4-FFF2-40B4-BE49-F238E27FC236}">
                <a16:creationId xmlns:a16="http://schemas.microsoft.com/office/drawing/2014/main" id="{E1C21AFE-E6A1-A643-879D-B4D221BECE8A}"/>
              </a:ext>
            </a:extLst>
          </p:cNvPr>
          <p:cNvSpPr>
            <a:spLocks noGrp="1"/>
          </p:cNvSpPr>
          <p:nvPr>
            <p:ph idx="1"/>
          </p:nvPr>
        </p:nvSpPr>
        <p:spPr>
          <a:xfrm>
            <a:off x="2124907" y="4759126"/>
            <a:ext cx="8292055" cy="404576"/>
          </a:xfrm>
        </p:spPr>
        <p:txBody>
          <a:bodyPr vert="horz" lIns="91440" tIns="0" rIns="91440" bIns="45720" rtlCol="0" anchor="b">
            <a:normAutofit/>
          </a:bodyPr>
          <a:lstStyle/>
          <a:p>
            <a:pPr marL="0" indent="0" algn="r">
              <a:buNone/>
            </a:pPr>
            <a:r>
              <a:rPr lang="en-US" sz="1800" dirty="0" err="1"/>
              <a:t>func</a:t>
            </a:r>
            <a:r>
              <a:rPr lang="en-US" sz="1800" dirty="0"/>
              <a:t> (</a:t>
            </a:r>
            <a:r>
              <a:rPr lang="en-US" sz="1800" dirty="0" err="1"/>
              <a:t>receiverName</a:t>
            </a:r>
            <a:r>
              <a:rPr lang="en-US" sz="1800" dirty="0"/>
              <a:t> </a:t>
            </a:r>
            <a:r>
              <a:rPr lang="en-US" sz="1800" dirty="0" err="1"/>
              <a:t>receiverType</a:t>
            </a:r>
            <a:r>
              <a:rPr lang="en-US" sz="1800" dirty="0"/>
              <a:t>) </a:t>
            </a:r>
            <a:r>
              <a:rPr lang="en-US" sz="1800" dirty="0" err="1"/>
              <a:t>functionName</a:t>
            </a:r>
            <a:r>
              <a:rPr lang="en-US" sz="1800" dirty="0"/>
              <a:t>(arguments) </a:t>
            </a:r>
            <a:r>
              <a:rPr lang="en-US" sz="1800" dirty="0" err="1"/>
              <a:t>returnType</a:t>
            </a:r>
            <a:endParaRPr lang="en-US" sz="1800" dirty="0"/>
          </a:p>
        </p:txBody>
      </p:sp>
      <p:sp>
        <p:nvSpPr>
          <p:cNvPr id="36" name="Rectangle 35">
            <a:extLst>
              <a:ext uri="{FF2B5EF4-FFF2-40B4-BE49-F238E27FC236}">
                <a16:creationId xmlns:a16="http://schemas.microsoft.com/office/drawing/2014/main" id="{41FF9E96-6955-4599-A2D0-1FF57939C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0531" y="647188"/>
            <a:ext cx="9091538" cy="32972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 application&#10;&#10;Description automatically generated">
            <a:extLst>
              <a:ext uri="{FF2B5EF4-FFF2-40B4-BE49-F238E27FC236}">
                <a16:creationId xmlns:a16="http://schemas.microsoft.com/office/drawing/2014/main" id="{E3560A8B-BDF6-CB45-9889-BBD385EA5DDD}"/>
              </a:ext>
            </a:extLst>
          </p:cNvPr>
          <p:cNvPicPr>
            <a:picLocks noChangeAspect="1"/>
          </p:cNvPicPr>
          <p:nvPr/>
        </p:nvPicPr>
        <p:blipFill>
          <a:blip r:embed="rId5"/>
          <a:stretch>
            <a:fillRect/>
          </a:stretch>
        </p:blipFill>
        <p:spPr>
          <a:xfrm>
            <a:off x="2266722" y="972646"/>
            <a:ext cx="7847062" cy="2648383"/>
          </a:xfrm>
          <a:prstGeom prst="rect">
            <a:avLst/>
          </a:prstGeom>
          <a:ln>
            <a:noFill/>
          </a:ln>
        </p:spPr>
      </p:pic>
      <p:sp>
        <p:nvSpPr>
          <p:cNvPr id="38" name="Rectangle 37">
            <a:extLst>
              <a:ext uri="{FF2B5EF4-FFF2-40B4-BE49-F238E27FC236}">
                <a16:creationId xmlns:a16="http://schemas.microsoft.com/office/drawing/2014/main" id="{A15CFF31-2A56-4E24-9263-DC4342144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966" y="888935"/>
            <a:ext cx="8613076" cy="281854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F8907EB-52AA-4516-BC6A-7861CE0774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3926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C93CF498-68F1-4732-BDCF-50A367A89743}"/>
              </a:ext>
            </a:extLst>
          </p:cNvPr>
          <p:cNvPicPr>
            <a:picLocks noChangeAspect="1"/>
          </p:cNvPicPr>
          <p:nvPr/>
        </p:nvPicPr>
        <p:blipFill rotWithShape="1">
          <a:blip r:embed="rId3"/>
          <a:srcRect r="3"/>
          <a:stretch/>
        </p:blipFill>
        <p:spPr>
          <a:xfrm>
            <a:off x="20" y="227"/>
            <a:ext cx="12191675" cy="6858000"/>
          </a:xfrm>
          <a:prstGeom prst="rect">
            <a:avLst/>
          </a:prstGeom>
        </p:spPr>
      </p:pic>
      <p:pic>
        <p:nvPicPr>
          <p:cNvPr id="11" name="Picture 10">
            <a:extLst>
              <a:ext uri="{FF2B5EF4-FFF2-40B4-BE49-F238E27FC236}">
                <a16:creationId xmlns:a16="http://schemas.microsoft.com/office/drawing/2014/main" id="{D445918B-6272-4727-A3FA-F23651AECA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589207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3800-BECA-2444-81D1-78B8DB0ED8A0}"/>
              </a:ext>
            </a:extLst>
          </p:cNvPr>
          <p:cNvSpPr>
            <a:spLocks noGrp="1"/>
          </p:cNvSpPr>
          <p:nvPr>
            <p:ph type="title"/>
          </p:nvPr>
        </p:nvSpPr>
        <p:spPr>
          <a:xfrm>
            <a:off x="1974738" y="808056"/>
            <a:ext cx="4119672" cy="1077229"/>
          </a:xfrm>
        </p:spPr>
        <p:txBody>
          <a:bodyPr>
            <a:normAutofit/>
          </a:bodyPr>
          <a:lstStyle/>
          <a:p>
            <a:pPr algn="l"/>
            <a:r>
              <a:rPr lang="en-US"/>
              <a:t>Structs and Methods</a:t>
            </a:r>
          </a:p>
        </p:txBody>
      </p:sp>
      <p:sp>
        <p:nvSpPr>
          <p:cNvPr id="3" name="Content Placeholder 2">
            <a:extLst>
              <a:ext uri="{FF2B5EF4-FFF2-40B4-BE49-F238E27FC236}">
                <a16:creationId xmlns:a16="http://schemas.microsoft.com/office/drawing/2014/main" id="{D4135EEF-EE3F-1B49-AA41-35D27B0F079F}"/>
              </a:ext>
            </a:extLst>
          </p:cNvPr>
          <p:cNvSpPr>
            <a:spLocks noGrp="1"/>
          </p:cNvSpPr>
          <p:nvPr>
            <p:ph idx="1"/>
          </p:nvPr>
        </p:nvSpPr>
        <p:spPr>
          <a:xfrm>
            <a:off x="1974739" y="2052116"/>
            <a:ext cx="4119672" cy="3997828"/>
          </a:xfrm>
        </p:spPr>
        <p:txBody>
          <a:bodyPr>
            <a:normAutofit/>
          </a:bodyPr>
          <a:lstStyle/>
          <a:p>
            <a:r>
              <a:rPr lang="en-IN" sz="1800" dirty="0"/>
              <a:t>Methods having pointer receivers can modify the value to which the receiver points. Example on next slide.</a:t>
            </a:r>
          </a:p>
          <a:p>
            <a:r>
              <a:rPr lang="en-IN" sz="1800" dirty="0"/>
              <a:t>We can define a method on any type defined in struct as well as from same package.</a:t>
            </a:r>
          </a:p>
          <a:p>
            <a:r>
              <a:rPr lang="en-IN" sz="1800" dirty="0"/>
              <a:t>We </a:t>
            </a:r>
            <a:r>
              <a:rPr lang="en-IN" sz="1800" dirty="0" err="1"/>
              <a:t>cann’t</a:t>
            </a:r>
            <a:r>
              <a:rPr lang="en-IN" sz="1800" dirty="0"/>
              <a:t> define method on type from another package.</a:t>
            </a:r>
          </a:p>
        </p:txBody>
      </p:sp>
      <p:sp>
        <p:nvSpPr>
          <p:cNvPr id="21" name="Rectangle 20">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961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3585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8" name="Picture 24">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9" name="Picture 26">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0" name="Rectangle 28">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30">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32">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4">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Text&#10;&#10;Description automatically generated">
            <a:extLst>
              <a:ext uri="{FF2B5EF4-FFF2-40B4-BE49-F238E27FC236}">
                <a16:creationId xmlns:a16="http://schemas.microsoft.com/office/drawing/2014/main" id="{52D785A8-F3F2-8845-9E0B-79E994B08E42}"/>
              </a:ext>
            </a:extLst>
          </p:cNvPr>
          <p:cNvPicPr>
            <a:picLocks noGrp="1" noChangeAspect="1"/>
          </p:cNvPicPr>
          <p:nvPr>
            <p:ph idx="1"/>
          </p:nvPr>
        </p:nvPicPr>
        <p:blipFill>
          <a:blip r:embed="rId5"/>
          <a:stretch>
            <a:fillRect/>
          </a:stretch>
        </p:blipFill>
        <p:spPr>
          <a:xfrm>
            <a:off x="2447304" y="326017"/>
            <a:ext cx="7482231" cy="6210250"/>
          </a:xfrm>
          <a:prstGeom prst="rect">
            <a:avLst/>
          </a:prstGeom>
        </p:spPr>
      </p:pic>
    </p:spTree>
    <p:extLst>
      <p:ext uri="{BB962C8B-B14F-4D97-AF65-F5344CB8AC3E}">
        <p14:creationId xmlns:p14="http://schemas.microsoft.com/office/powerpoint/2010/main" val="3945756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A9E1FF6-CCC9-40FF-8995-DDFB6C223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7974B371-0BF2-4465-B103-CCE5A46928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1" name="Picture 40">
            <a:extLst>
              <a:ext uri="{FF2B5EF4-FFF2-40B4-BE49-F238E27FC236}">
                <a16:creationId xmlns:a16="http://schemas.microsoft.com/office/drawing/2014/main" id="{3ED069D5-F182-406C-9B9C-F335C3162C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3" name="Rectangle 42">
            <a:extLst>
              <a:ext uri="{FF2B5EF4-FFF2-40B4-BE49-F238E27FC236}">
                <a16:creationId xmlns:a16="http://schemas.microsoft.com/office/drawing/2014/main" id="{E6F58D63-E9A4-4707-B6D8-E89672A36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896B63F-B884-4CA6-BCEA-CB7B43E62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74D5E9C3-1490-41D0-8B4C-272B01559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C660D9-51A7-E347-876B-8023EB141B04}"/>
              </a:ext>
            </a:extLst>
          </p:cNvPr>
          <p:cNvSpPr>
            <a:spLocks noGrp="1"/>
          </p:cNvSpPr>
          <p:nvPr>
            <p:ph type="title"/>
          </p:nvPr>
        </p:nvSpPr>
        <p:spPr>
          <a:xfrm>
            <a:off x="1969804" y="808056"/>
            <a:ext cx="3969504" cy="1077229"/>
          </a:xfrm>
        </p:spPr>
        <p:txBody>
          <a:bodyPr>
            <a:normAutofit/>
          </a:bodyPr>
          <a:lstStyle/>
          <a:p>
            <a:pPr algn="l"/>
            <a:r>
              <a:rPr lang="en-IN" dirty="0"/>
              <a:t>Embedded Types </a:t>
            </a:r>
            <a:endParaRPr lang="en-US"/>
          </a:p>
        </p:txBody>
      </p:sp>
      <p:sp>
        <p:nvSpPr>
          <p:cNvPr id="3" name="Content Placeholder 2">
            <a:extLst>
              <a:ext uri="{FF2B5EF4-FFF2-40B4-BE49-F238E27FC236}">
                <a16:creationId xmlns:a16="http://schemas.microsoft.com/office/drawing/2014/main" id="{F817782E-268A-B248-8DA0-3D08A82885BC}"/>
              </a:ext>
            </a:extLst>
          </p:cNvPr>
          <p:cNvSpPr>
            <a:spLocks noGrp="1"/>
          </p:cNvSpPr>
          <p:nvPr>
            <p:ph idx="1"/>
          </p:nvPr>
        </p:nvSpPr>
        <p:spPr>
          <a:xfrm>
            <a:off x="1969803" y="2052116"/>
            <a:ext cx="3969505" cy="3997828"/>
          </a:xfrm>
        </p:spPr>
        <p:txBody>
          <a:bodyPr>
            <a:normAutofit/>
          </a:bodyPr>
          <a:lstStyle/>
          <a:p>
            <a:r>
              <a:rPr lang="en-IN" sz="1800" dirty="0"/>
              <a:t>A </a:t>
            </a:r>
            <a:r>
              <a:rPr lang="en-IN" sz="1800" dirty="0" err="1"/>
              <a:t>struct’s</a:t>
            </a:r>
            <a:r>
              <a:rPr lang="en-IN" sz="1800" dirty="0"/>
              <a:t> properties/fields usually represent has-a relationship like an inheritance.</a:t>
            </a:r>
          </a:p>
          <a:p>
            <a:r>
              <a:rPr lang="en-IN" dirty="0"/>
              <a:t>To access the struct Person fields we can use type name:</a:t>
            </a:r>
          </a:p>
          <a:p>
            <a:pPr lvl="1"/>
            <a:r>
              <a:rPr lang="en-IN" sz="1600" dirty="0"/>
              <a:t>mob:=new(Mobile)</a:t>
            </a:r>
          </a:p>
          <a:p>
            <a:pPr lvl="1"/>
            <a:r>
              <a:rPr lang="en-IN" sz="1600" dirty="0" err="1"/>
              <a:t>mob.Person.speak</a:t>
            </a:r>
            <a:r>
              <a:rPr lang="en-IN" sz="1600" dirty="0"/>
              <a:t>( )</a:t>
            </a:r>
            <a:endParaRPr lang="en-US" sz="1600" dirty="0"/>
          </a:p>
        </p:txBody>
      </p:sp>
      <p:sp>
        <p:nvSpPr>
          <p:cNvPr id="49" name="Rectangle 48">
            <a:extLst>
              <a:ext uri="{FF2B5EF4-FFF2-40B4-BE49-F238E27FC236}">
                <a16:creationId xmlns:a16="http://schemas.microsoft.com/office/drawing/2014/main" id="{7BDCCCAB-BA10-4E7D-A3B2-9E56FC09B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5120" y="641225"/>
            <a:ext cx="3656394" cy="55702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ical user interface, text, application&#10;&#10;Description automatically generated">
            <a:extLst>
              <a:ext uri="{FF2B5EF4-FFF2-40B4-BE49-F238E27FC236}">
                <a16:creationId xmlns:a16="http://schemas.microsoft.com/office/drawing/2014/main" id="{899FA58A-26C4-9748-B473-FEB64D15F676}"/>
              </a:ext>
            </a:extLst>
          </p:cNvPr>
          <p:cNvPicPr>
            <a:picLocks noChangeAspect="1"/>
          </p:cNvPicPr>
          <p:nvPr/>
        </p:nvPicPr>
        <p:blipFill>
          <a:blip r:embed="rId5"/>
          <a:stretch>
            <a:fillRect/>
          </a:stretch>
        </p:blipFill>
        <p:spPr>
          <a:xfrm>
            <a:off x="7393271" y="1354758"/>
            <a:ext cx="3017268" cy="1524514"/>
          </a:xfrm>
          <a:prstGeom prst="rect">
            <a:avLst/>
          </a:prstGeom>
          <a:ln>
            <a:noFill/>
          </a:ln>
        </p:spPr>
      </p:pic>
      <p:pic>
        <p:nvPicPr>
          <p:cNvPr id="5" name="Picture 4" descr="Graphical user interface, text, application&#10;&#10;Description automatically generated">
            <a:extLst>
              <a:ext uri="{FF2B5EF4-FFF2-40B4-BE49-F238E27FC236}">
                <a16:creationId xmlns:a16="http://schemas.microsoft.com/office/drawing/2014/main" id="{5A18A4D6-8FB6-A341-AD83-17436653ED86}"/>
              </a:ext>
            </a:extLst>
          </p:cNvPr>
          <p:cNvPicPr>
            <a:picLocks noChangeAspect="1"/>
          </p:cNvPicPr>
          <p:nvPr/>
        </p:nvPicPr>
        <p:blipFill>
          <a:blip r:embed="rId6"/>
          <a:stretch>
            <a:fillRect/>
          </a:stretch>
        </p:blipFill>
        <p:spPr>
          <a:xfrm>
            <a:off x="7393271" y="3856669"/>
            <a:ext cx="3019190" cy="1766225"/>
          </a:xfrm>
          <a:prstGeom prst="rect">
            <a:avLst/>
          </a:prstGeom>
          <a:ln>
            <a:noFill/>
          </a:ln>
        </p:spPr>
      </p:pic>
      <p:sp>
        <p:nvSpPr>
          <p:cNvPr id="51" name="Rectangle 50">
            <a:extLst>
              <a:ext uri="{FF2B5EF4-FFF2-40B4-BE49-F238E27FC236}">
                <a16:creationId xmlns:a16="http://schemas.microsoft.com/office/drawing/2014/main" id="{30DAEC7D-6DC2-4017-82A4-D29BA59FC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0786" y="319015"/>
            <a:ext cx="4323016" cy="6214421"/>
          </a:xfrm>
          <a:prstGeom prst="rect">
            <a:avLst/>
          </a:prstGeom>
          <a:no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7CB6F2FC-7257-454A-BF7F-4515943F4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864" y="883272"/>
            <a:ext cx="3182039" cy="2463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5638CFFE-9077-4273-AE5B-90EE4626B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864" y="3503486"/>
            <a:ext cx="3182039" cy="2463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B5CC5DA-C98E-49F8-97BA-F7E820FAB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609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1">
            <a:extLst>
              <a:ext uri="{FF2B5EF4-FFF2-40B4-BE49-F238E27FC236}">
                <a16:creationId xmlns:a16="http://schemas.microsoft.com/office/drawing/2014/main" id="{B5E326A3-EB92-4BDA-9F77-45197E0CB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3">
            <a:extLst>
              <a:ext uri="{FF2B5EF4-FFF2-40B4-BE49-F238E27FC236}">
                <a16:creationId xmlns:a16="http://schemas.microsoft.com/office/drawing/2014/main" id="{B4E7D395-0531-4A17-A276-FDA3EB7792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25">
            <a:extLst>
              <a:ext uri="{FF2B5EF4-FFF2-40B4-BE49-F238E27FC236}">
                <a16:creationId xmlns:a16="http://schemas.microsoft.com/office/drawing/2014/main" id="{CAC996C7-7B84-4645-9AA1-6EA85EAB47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2290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4F5DA69-348F-DE41-A599-68B2C9B84C08}"/>
              </a:ext>
            </a:extLst>
          </p:cNvPr>
          <p:cNvSpPr>
            <a:spLocks noGrp="1"/>
          </p:cNvSpPr>
          <p:nvPr>
            <p:ph type="title"/>
          </p:nvPr>
        </p:nvSpPr>
        <p:spPr>
          <a:xfrm>
            <a:off x="1337191" y="1064365"/>
            <a:ext cx="2856582" cy="3313671"/>
          </a:xfrm>
        </p:spPr>
        <p:txBody>
          <a:bodyPr>
            <a:normAutofit/>
          </a:bodyPr>
          <a:lstStyle/>
          <a:p>
            <a:pPr algn="l"/>
            <a:r>
              <a:rPr lang="en-IN">
                <a:solidFill>
                  <a:schemeClr val="bg1"/>
                </a:solidFill>
              </a:rPr>
              <a:t>Promotion</a:t>
            </a:r>
            <a:endParaRPr lang="en-US">
              <a:solidFill>
                <a:schemeClr val="bg1"/>
              </a:solidFill>
            </a:endParaRPr>
          </a:p>
        </p:txBody>
      </p:sp>
      <p:sp>
        <p:nvSpPr>
          <p:cNvPr id="50" name="Rectangle 27">
            <a:extLst>
              <a:ext uri="{FF2B5EF4-FFF2-40B4-BE49-F238E27FC236}">
                <a16:creationId xmlns:a16="http://schemas.microsoft.com/office/drawing/2014/main" id="{32DC315B-5680-47D9-B827-34D012FB1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769"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1" name="Content Placeholder 2">
            <a:extLst>
              <a:ext uri="{FF2B5EF4-FFF2-40B4-BE49-F238E27FC236}">
                <a16:creationId xmlns:a16="http://schemas.microsoft.com/office/drawing/2014/main" id="{A65A7CC4-01F3-4E93-B1DE-AC1E2F408DB4}"/>
              </a:ext>
            </a:extLst>
          </p:cNvPr>
          <p:cNvGraphicFramePr>
            <a:graphicFrameLocks noGrp="1"/>
          </p:cNvGraphicFramePr>
          <p:nvPr>
            <p:ph idx="1"/>
            <p:extLst>
              <p:ext uri="{D42A27DB-BD31-4B8C-83A1-F6EECF244321}">
                <p14:modId xmlns:p14="http://schemas.microsoft.com/office/powerpoint/2010/main" val="1509567712"/>
              </p:ext>
            </p:extLst>
          </p:nvPr>
        </p:nvGraphicFramePr>
        <p:xfrm>
          <a:off x="5507182" y="897534"/>
          <a:ext cx="5889686" cy="5319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81739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22F0272-3878-4604-AA91-01CA8F08DE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1F60EAEC-22E3-4448-8F0A-9ADAA793A9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355E0F90-3FFF-4E04-B3C8-3C969A415D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EC63A4EF-A033-4ED0-9EB6-6E1A8D264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964965EE-80F2-417F-9652-5BFF14DA7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AA3C9611-CFD7-4C23-A8F2-00E7865A5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descr="Text&#10;&#10;Description automatically generated">
            <a:extLst>
              <a:ext uri="{FF2B5EF4-FFF2-40B4-BE49-F238E27FC236}">
                <a16:creationId xmlns:a16="http://schemas.microsoft.com/office/drawing/2014/main" id="{2D48FF82-AC77-B04E-864C-9BDD80902154}"/>
              </a:ext>
            </a:extLst>
          </p:cNvPr>
          <p:cNvPicPr>
            <a:picLocks noGrp="1" noChangeAspect="1"/>
          </p:cNvPicPr>
          <p:nvPr>
            <p:ph idx="1"/>
          </p:nvPr>
        </p:nvPicPr>
        <p:blipFill>
          <a:blip r:embed="rId5"/>
          <a:stretch>
            <a:fillRect/>
          </a:stretch>
        </p:blipFill>
        <p:spPr>
          <a:xfrm>
            <a:off x="2365174" y="326017"/>
            <a:ext cx="7213724" cy="6210250"/>
          </a:xfrm>
          <a:prstGeom prst="rect">
            <a:avLst/>
          </a:prstGeom>
        </p:spPr>
      </p:pic>
    </p:spTree>
    <p:extLst>
      <p:ext uri="{BB962C8B-B14F-4D97-AF65-F5344CB8AC3E}">
        <p14:creationId xmlns:p14="http://schemas.microsoft.com/office/powerpoint/2010/main" val="38645510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A9BD-C28F-6D4C-9DAB-CAB9A70CC411}"/>
              </a:ext>
            </a:extLst>
          </p:cNvPr>
          <p:cNvSpPr>
            <a:spLocks noGrp="1"/>
          </p:cNvSpPr>
          <p:nvPr>
            <p:ph type="title"/>
          </p:nvPr>
        </p:nvSpPr>
        <p:spPr/>
        <p:txBody>
          <a:bodyPr/>
          <a:lstStyle/>
          <a:p>
            <a:r>
              <a:rPr lang="en-US" dirty="0"/>
              <a:t>Interfaces</a:t>
            </a:r>
            <a:br>
              <a:rPr lang="en-US" dirty="0"/>
            </a:br>
            <a:endParaRPr lang="en-US" dirty="0"/>
          </a:p>
        </p:txBody>
      </p:sp>
      <p:sp>
        <p:nvSpPr>
          <p:cNvPr id="3" name="Content Placeholder 2">
            <a:extLst>
              <a:ext uri="{FF2B5EF4-FFF2-40B4-BE49-F238E27FC236}">
                <a16:creationId xmlns:a16="http://schemas.microsoft.com/office/drawing/2014/main" id="{DC80EB7F-189B-F443-9DB8-8157E1C9CE68}"/>
              </a:ext>
            </a:extLst>
          </p:cNvPr>
          <p:cNvSpPr>
            <a:spLocks noGrp="1"/>
          </p:cNvSpPr>
          <p:nvPr>
            <p:ph idx="1"/>
          </p:nvPr>
        </p:nvSpPr>
        <p:spPr/>
        <p:txBody>
          <a:bodyPr/>
          <a:lstStyle/>
          <a:p>
            <a:r>
              <a:rPr lang="en-IN" dirty="0"/>
              <a:t>A way to specify the behaviour of an object.</a:t>
            </a:r>
          </a:p>
          <a:p>
            <a:r>
              <a:rPr lang="en-IN" dirty="0"/>
              <a:t>Ideology: If something can do </a:t>
            </a:r>
            <a:r>
              <a:rPr lang="en-IN" i="1" dirty="0"/>
              <a:t>this</a:t>
            </a:r>
            <a:r>
              <a:rPr lang="en-IN" dirty="0"/>
              <a:t>, then it can be used </a:t>
            </a:r>
            <a:r>
              <a:rPr lang="en-IN" i="1" dirty="0"/>
              <a:t>here.</a:t>
            </a:r>
          </a:p>
          <a:p>
            <a:endParaRPr lang="en-US" dirty="0"/>
          </a:p>
        </p:txBody>
      </p:sp>
    </p:spTree>
    <p:extLst>
      <p:ext uri="{BB962C8B-B14F-4D97-AF65-F5344CB8AC3E}">
        <p14:creationId xmlns:p14="http://schemas.microsoft.com/office/powerpoint/2010/main" val="2500619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43BBAF34-367D-4E18-A62E-4602BD908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32" y="-2718"/>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0">
            <a:extLst>
              <a:ext uri="{FF2B5EF4-FFF2-40B4-BE49-F238E27FC236}">
                <a16:creationId xmlns:a16="http://schemas.microsoft.com/office/drawing/2014/main" id="{99A4CF08-858A-49E4-B707-4E7585D11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56938E62-910D-4D69-AA09-567AAAC37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4">
            <a:extLst>
              <a:ext uri="{FF2B5EF4-FFF2-40B4-BE49-F238E27FC236}">
                <a16:creationId xmlns:a16="http://schemas.microsoft.com/office/drawing/2014/main" id="{A74E54C6-D084-4BC8-B3F9-8B9EC22A6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5" y="0"/>
            <a:ext cx="65268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1F881B-7A43-F442-B214-D8667F721E7F}"/>
              </a:ext>
            </a:extLst>
          </p:cNvPr>
          <p:cNvSpPr>
            <a:spLocks noGrp="1"/>
          </p:cNvSpPr>
          <p:nvPr>
            <p:ph type="title"/>
          </p:nvPr>
        </p:nvSpPr>
        <p:spPr>
          <a:xfrm>
            <a:off x="1974738" y="808056"/>
            <a:ext cx="4986954" cy="1077229"/>
          </a:xfrm>
        </p:spPr>
        <p:txBody>
          <a:bodyPr>
            <a:normAutofit/>
          </a:bodyPr>
          <a:lstStyle/>
          <a:p>
            <a:pPr algn="l"/>
            <a:endParaRPr lang="en-US" dirty="0"/>
          </a:p>
        </p:txBody>
      </p:sp>
      <p:sp>
        <p:nvSpPr>
          <p:cNvPr id="3" name="Content Placeholder 2">
            <a:extLst>
              <a:ext uri="{FF2B5EF4-FFF2-40B4-BE49-F238E27FC236}">
                <a16:creationId xmlns:a16="http://schemas.microsoft.com/office/drawing/2014/main" id="{4ED86EB7-D3CE-1E4A-B133-03DB02C0992B}"/>
              </a:ext>
            </a:extLst>
          </p:cNvPr>
          <p:cNvSpPr>
            <a:spLocks noGrp="1"/>
          </p:cNvSpPr>
          <p:nvPr>
            <p:ph idx="1"/>
          </p:nvPr>
        </p:nvSpPr>
        <p:spPr>
          <a:xfrm>
            <a:off x="1974739" y="896815"/>
            <a:ext cx="4901548" cy="5153129"/>
          </a:xfrm>
        </p:spPr>
        <p:txBody>
          <a:bodyPr>
            <a:normAutofit/>
          </a:bodyPr>
          <a:lstStyle/>
          <a:p>
            <a:r>
              <a:rPr lang="en-US" sz="1800" dirty="0"/>
              <a:t>Thank You!</a:t>
            </a:r>
          </a:p>
        </p:txBody>
      </p:sp>
      <p:sp>
        <p:nvSpPr>
          <p:cNvPr id="27" name="Rectangle 16">
            <a:extLst>
              <a:ext uri="{FF2B5EF4-FFF2-40B4-BE49-F238E27FC236}">
                <a16:creationId xmlns:a16="http://schemas.microsoft.com/office/drawing/2014/main" id="{777713DB-A0B1-4507-9991-B6DCAE436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3970"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4" descr="Magnifying glass on clear background">
            <a:extLst>
              <a:ext uri="{FF2B5EF4-FFF2-40B4-BE49-F238E27FC236}">
                <a16:creationId xmlns:a16="http://schemas.microsoft.com/office/drawing/2014/main" id="{B5FA5363-1A08-4273-A98D-22175474FE97}"/>
              </a:ext>
            </a:extLst>
          </p:cNvPr>
          <p:cNvPicPr>
            <a:picLocks noChangeAspect="1"/>
          </p:cNvPicPr>
          <p:nvPr/>
        </p:nvPicPr>
        <p:blipFill rotWithShape="1">
          <a:blip r:embed="rId3"/>
          <a:srcRect l="40476" r="14196" b="-2"/>
          <a:stretch/>
        </p:blipFill>
        <p:spPr>
          <a:xfrm>
            <a:off x="7534656" y="227"/>
            <a:ext cx="4657039" cy="6858000"/>
          </a:xfrm>
          <a:prstGeom prst="rect">
            <a:avLst/>
          </a:prstGeom>
        </p:spPr>
      </p:pic>
      <p:pic>
        <p:nvPicPr>
          <p:cNvPr id="29" name="Picture 18">
            <a:extLst>
              <a:ext uri="{FF2B5EF4-FFF2-40B4-BE49-F238E27FC236}">
                <a16:creationId xmlns:a16="http://schemas.microsoft.com/office/drawing/2014/main" id="{A9A96FF2-ACD7-48C4-BCE1-FC7F421086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7542372" y="0"/>
            <a:ext cx="4649628" cy="6858000"/>
          </a:xfrm>
          <a:prstGeom prst="rect">
            <a:avLst/>
          </a:prstGeom>
        </p:spPr>
      </p:pic>
    </p:spTree>
    <p:extLst>
      <p:ext uri="{BB962C8B-B14F-4D97-AF65-F5344CB8AC3E}">
        <p14:creationId xmlns:p14="http://schemas.microsoft.com/office/powerpoint/2010/main" val="2591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F6B6-83AF-D74A-BA0D-EEAC15D13212}"/>
              </a:ext>
            </a:extLst>
          </p:cNvPr>
          <p:cNvSpPr>
            <a:spLocks noGrp="1"/>
          </p:cNvSpPr>
          <p:nvPr>
            <p:ph type="title"/>
          </p:nvPr>
        </p:nvSpPr>
        <p:spPr/>
        <p:txBody>
          <a:bodyPr/>
          <a:lstStyle/>
          <a:p>
            <a:r>
              <a:rPr lang="en-US" dirty="0"/>
              <a:t>Slices</a:t>
            </a:r>
          </a:p>
        </p:txBody>
      </p:sp>
      <p:sp>
        <p:nvSpPr>
          <p:cNvPr id="3" name="Content Placeholder 2">
            <a:extLst>
              <a:ext uri="{FF2B5EF4-FFF2-40B4-BE49-F238E27FC236}">
                <a16:creationId xmlns:a16="http://schemas.microsoft.com/office/drawing/2014/main" id="{9C37ADD3-A244-1346-AF4B-70312C1FA43C}"/>
              </a:ext>
            </a:extLst>
          </p:cNvPr>
          <p:cNvSpPr>
            <a:spLocks noGrp="1"/>
          </p:cNvSpPr>
          <p:nvPr>
            <p:ph idx="1"/>
          </p:nvPr>
        </p:nvSpPr>
        <p:spPr/>
        <p:txBody>
          <a:bodyPr/>
          <a:lstStyle/>
          <a:p>
            <a:r>
              <a:rPr lang="en-IN" dirty="0"/>
              <a:t>The zero value of a slice is nil.</a:t>
            </a:r>
          </a:p>
          <a:p>
            <a:r>
              <a:rPr lang="en-IN" dirty="0"/>
              <a:t>The </a:t>
            </a:r>
            <a:r>
              <a:rPr lang="en-IN" dirty="0" err="1"/>
              <a:t>len</a:t>
            </a:r>
            <a:r>
              <a:rPr lang="en-IN" dirty="0"/>
              <a:t> and cap functions will both return 0 for a nil slice.</a:t>
            </a:r>
          </a:p>
          <a:p>
            <a:r>
              <a:rPr lang="en-IN" dirty="0"/>
              <a:t>A slice can also be formed by “slicing” an existing slice or array.</a:t>
            </a:r>
          </a:p>
          <a:p>
            <a:endParaRPr lang="en-IN" dirty="0"/>
          </a:p>
          <a:p>
            <a:r>
              <a:rPr lang="en-IN" dirty="0"/>
              <a:t>Same can be done on array as well to create the slice</a:t>
            </a:r>
          </a:p>
          <a:p>
            <a:endParaRPr lang="en-US" dirty="0"/>
          </a:p>
        </p:txBody>
      </p:sp>
      <p:pic>
        <p:nvPicPr>
          <p:cNvPr id="5" name="Picture 4">
            <a:extLst>
              <a:ext uri="{FF2B5EF4-FFF2-40B4-BE49-F238E27FC236}">
                <a16:creationId xmlns:a16="http://schemas.microsoft.com/office/drawing/2014/main" id="{3CF9EB9D-313F-7049-B981-CE25ED590227}"/>
              </a:ext>
            </a:extLst>
          </p:cNvPr>
          <p:cNvPicPr>
            <a:picLocks noChangeAspect="1"/>
          </p:cNvPicPr>
          <p:nvPr/>
        </p:nvPicPr>
        <p:blipFill>
          <a:blip r:embed="rId2"/>
          <a:stretch>
            <a:fillRect/>
          </a:stretch>
        </p:blipFill>
        <p:spPr>
          <a:xfrm>
            <a:off x="3161973" y="4051030"/>
            <a:ext cx="6858000" cy="609600"/>
          </a:xfrm>
          <a:prstGeom prst="rect">
            <a:avLst/>
          </a:prstGeom>
        </p:spPr>
      </p:pic>
    </p:spTree>
    <p:extLst>
      <p:ext uri="{BB962C8B-B14F-4D97-AF65-F5344CB8AC3E}">
        <p14:creationId xmlns:p14="http://schemas.microsoft.com/office/powerpoint/2010/main" val="268773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9EEB229-3EBA-4333-B94C-ED62EC101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B4666C73-1C44-4BD3-9529-A7E02C6A8A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723E4E2F-EA2E-477B-A595-C5A5F62E9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B6500FA0-D185-45FF-9F47-EF5FB715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73825F-243F-467C-8349-B97E81C3E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55659AF-6F61-42EF-B761-0862A79DB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2CD421-75CA-9349-9A9D-648CF5ED27A4}"/>
              </a:ext>
            </a:extLst>
          </p:cNvPr>
          <p:cNvSpPr>
            <a:spLocks noGrp="1"/>
          </p:cNvSpPr>
          <p:nvPr>
            <p:ph type="title"/>
          </p:nvPr>
        </p:nvSpPr>
        <p:spPr>
          <a:xfrm>
            <a:off x="1969804" y="808056"/>
            <a:ext cx="3969504" cy="1077229"/>
          </a:xfrm>
        </p:spPr>
        <p:txBody>
          <a:bodyPr>
            <a:normAutofit/>
          </a:bodyPr>
          <a:lstStyle/>
          <a:p>
            <a:pPr algn="l"/>
            <a:r>
              <a:rPr lang="en-US" dirty="0"/>
              <a:t>Slice Internals</a:t>
            </a:r>
            <a:endParaRPr lang="en-US"/>
          </a:p>
        </p:txBody>
      </p:sp>
      <p:sp>
        <p:nvSpPr>
          <p:cNvPr id="3" name="Content Placeholder 2">
            <a:extLst>
              <a:ext uri="{FF2B5EF4-FFF2-40B4-BE49-F238E27FC236}">
                <a16:creationId xmlns:a16="http://schemas.microsoft.com/office/drawing/2014/main" id="{D09690B4-842C-7343-8E11-1BD0EF9EAE83}"/>
              </a:ext>
            </a:extLst>
          </p:cNvPr>
          <p:cNvSpPr>
            <a:spLocks noGrp="1"/>
          </p:cNvSpPr>
          <p:nvPr>
            <p:ph idx="1"/>
          </p:nvPr>
        </p:nvSpPr>
        <p:spPr>
          <a:xfrm>
            <a:off x="1969803" y="2052116"/>
            <a:ext cx="3969505" cy="3997828"/>
          </a:xfrm>
        </p:spPr>
        <p:txBody>
          <a:bodyPr>
            <a:normAutofit/>
          </a:bodyPr>
          <a:lstStyle/>
          <a:p>
            <a:r>
              <a:rPr lang="en-IN" sz="1800" dirty="0"/>
              <a:t>A slice is a descriptor of an array segment.</a:t>
            </a:r>
          </a:p>
          <a:p>
            <a:r>
              <a:rPr lang="en-IN" sz="1800" dirty="0"/>
              <a:t>It consists of a pointer to the array, the length of the segment, and its capacity (the maximum length of the segment).</a:t>
            </a:r>
          </a:p>
          <a:p>
            <a:r>
              <a:rPr lang="en-IN" sz="1800"/>
              <a:t>Our variable </a:t>
            </a:r>
            <a:r>
              <a:rPr lang="en-IN" sz="1800" dirty="0"/>
              <a:t>s</a:t>
            </a:r>
            <a:r>
              <a:rPr lang="en-IN" sz="1800"/>
              <a:t>, created earlier by </a:t>
            </a:r>
            <a:r>
              <a:rPr lang="en-IN" sz="1800" dirty="0"/>
              <a:t>make([]byte, 5)</a:t>
            </a:r>
            <a:r>
              <a:rPr lang="en-IN" sz="1800"/>
              <a:t>, is structured like this:</a:t>
            </a:r>
            <a:endParaRPr lang="en-US" sz="1800" dirty="0"/>
          </a:p>
        </p:txBody>
      </p:sp>
      <p:pic>
        <p:nvPicPr>
          <p:cNvPr id="5" name="Picture 4" descr="Table&#10;&#10;Description automatically generated">
            <a:extLst>
              <a:ext uri="{FF2B5EF4-FFF2-40B4-BE49-F238E27FC236}">
                <a16:creationId xmlns:a16="http://schemas.microsoft.com/office/drawing/2014/main" id="{17FB5B24-A733-AE48-BC0A-72B99509251D}"/>
              </a:ext>
            </a:extLst>
          </p:cNvPr>
          <p:cNvPicPr>
            <a:picLocks noChangeAspect="1"/>
          </p:cNvPicPr>
          <p:nvPr/>
        </p:nvPicPr>
        <p:blipFill>
          <a:blip r:embed="rId5"/>
          <a:stretch>
            <a:fillRect/>
          </a:stretch>
        </p:blipFill>
        <p:spPr>
          <a:xfrm>
            <a:off x="8196879" y="641207"/>
            <a:ext cx="1104394" cy="2621275"/>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pic>
        <p:nvPicPr>
          <p:cNvPr id="7" name="Picture 6" descr="Diagram&#10;&#10;Description automatically generated with low confidence">
            <a:extLst>
              <a:ext uri="{FF2B5EF4-FFF2-40B4-BE49-F238E27FC236}">
                <a16:creationId xmlns:a16="http://schemas.microsoft.com/office/drawing/2014/main" id="{663F3CF2-EA04-3445-BFA7-32AC0EC2B84A}"/>
              </a:ext>
            </a:extLst>
          </p:cNvPr>
          <p:cNvPicPr>
            <a:picLocks noChangeAspect="1"/>
          </p:cNvPicPr>
          <p:nvPr/>
        </p:nvPicPr>
        <p:blipFill>
          <a:blip r:embed="rId6"/>
          <a:stretch>
            <a:fillRect/>
          </a:stretch>
        </p:blipFill>
        <p:spPr>
          <a:xfrm>
            <a:off x="6751768" y="4161832"/>
            <a:ext cx="3994617" cy="1478007"/>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00650157-038B-4377-BAFA-B12FF57E0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644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p:nvSpPr>
          <p:cNvPr id="48" name="Rectangle 37">
            <a:extLst>
              <a:ext uri="{FF2B5EF4-FFF2-40B4-BE49-F238E27FC236}">
                <a16:creationId xmlns:a16="http://schemas.microsoft.com/office/drawing/2014/main" id="{E5C12349-62E6-4BD7-9794-8785CD02D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9" name="Picture 39">
            <a:extLst>
              <a:ext uri="{FF2B5EF4-FFF2-40B4-BE49-F238E27FC236}">
                <a16:creationId xmlns:a16="http://schemas.microsoft.com/office/drawing/2014/main" id="{DF2C9459-3C4B-453D-B2C2-AD0679BF0D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BEBA8EAE-BF5A-486C-A8C5-ECC9F3942E4B}">
                <a14:imgProps xmlns:a14="http://schemas.microsoft.com/office/drawing/2010/main">
                  <a14:imgLayer r:embed="rId4">
                    <a14:imgEffect>
                      <a14:brightnessContrast bright="-65000"/>
                    </a14:imgEffect>
                  </a14:imgLayer>
                </a14:imgProps>
              </a:ex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a:ln>
            <a:noFill/>
          </a:ln>
        </p:spPr>
      </p:pic>
      <p:pic>
        <p:nvPicPr>
          <p:cNvPr id="50" name="Picture 41">
            <a:extLst>
              <a:ext uri="{FF2B5EF4-FFF2-40B4-BE49-F238E27FC236}">
                <a16:creationId xmlns:a16="http://schemas.microsoft.com/office/drawing/2014/main" id="{4DB48376-A646-4B75-9776-453930C415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 name="Title 1">
            <a:extLst>
              <a:ext uri="{FF2B5EF4-FFF2-40B4-BE49-F238E27FC236}">
                <a16:creationId xmlns:a16="http://schemas.microsoft.com/office/drawing/2014/main" id="{AEB74964-C1F8-224B-AD0E-B21A3884DB4A}"/>
              </a:ext>
            </a:extLst>
          </p:cNvPr>
          <p:cNvSpPr>
            <a:spLocks noGrp="1"/>
          </p:cNvSpPr>
          <p:nvPr>
            <p:ph type="title"/>
          </p:nvPr>
        </p:nvSpPr>
        <p:spPr>
          <a:xfrm>
            <a:off x="2290046" y="808056"/>
            <a:ext cx="8594465" cy="1077229"/>
          </a:xfrm>
        </p:spPr>
        <p:txBody>
          <a:bodyPr>
            <a:normAutofit/>
          </a:bodyPr>
          <a:lstStyle/>
          <a:p>
            <a:r>
              <a:rPr lang="en-US" sz="4800"/>
              <a:t>Slice Internals</a:t>
            </a:r>
          </a:p>
        </p:txBody>
      </p:sp>
      <p:sp>
        <p:nvSpPr>
          <p:cNvPr id="51" name="Rectangle 43">
            <a:extLst>
              <a:ext uri="{FF2B5EF4-FFF2-40B4-BE49-F238E27FC236}">
                <a16:creationId xmlns:a16="http://schemas.microsoft.com/office/drawing/2014/main" id="{92806DFD-E192-42CC-B190-3C4C95B8F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959910" cy="6858001"/>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45">
            <a:extLst>
              <a:ext uri="{FF2B5EF4-FFF2-40B4-BE49-F238E27FC236}">
                <a16:creationId xmlns:a16="http://schemas.microsoft.com/office/drawing/2014/main" id="{761FE168-5946-42F5-93BC-ED1F21847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034540" y="812732"/>
            <a:ext cx="239869" cy="23986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F0CC3F-E85B-9A4A-BC21-CC5B686E01C5}"/>
              </a:ext>
            </a:extLst>
          </p:cNvPr>
          <p:cNvSpPr>
            <a:spLocks noGrp="1"/>
          </p:cNvSpPr>
          <p:nvPr>
            <p:ph idx="1"/>
          </p:nvPr>
        </p:nvSpPr>
        <p:spPr>
          <a:xfrm>
            <a:off x="1650999" y="2105200"/>
            <a:ext cx="8140364" cy="3944743"/>
          </a:xfrm>
        </p:spPr>
        <p:txBody>
          <a:bodyPr>
            <a:normAutofit/>
          </a:bodyPr>
          <a:lstStyle/>
          <a:p>
            <a:r>
              <a:rPr lang="en-IN" sz="2400"/>
              <a:t>The length is the number of elements referred to by the slice. The capacity is the number of elements in the underlying array (beginning at the element referred to by the slice pointer).</a:t>
            </a:r>
            <a:endParaRPr lang="en-US" sz="2400"/>
          </a:p>
        </p:txBody>
      </p:sp>
    </p:spTree>
    <p:extLst>
      <p:ext uri="{BB962C8B-B14F-4D97-AF65-F5344CB8AC3E}">
        <p14:creationId xmlns:p14="http://schemas.microsoft.com/office/powerpoint/2010/main" val="385276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EDFD2F-1480-498D-9A62-BA55B14A3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2D381FB-9400-4C85-9074-8D2C4A88D8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4" name="Picture 13">
            <a:extLst>
              <a:ext uri="{FF2B5EF4-FFF2-40B4-BE49-F238E27FC236}">
                <a16:creationId xmlns:a16="http://schemas.microsoft.com/office/drawing/2014/main" id="{048C39C2-D375-4197-8882-9EBD58C853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6" name="Rectangle 15">
            <a:extLst>
              <a:ext uri="{FF2B5EF4-FFF2-40B4-BE49-F238E27FC236}">
                <a16:creationId xmlns:a16="http://schemas.microsoft.com/office/drawing/2014/main" id="{C306EEC9-6E83-4555-A9D3-7910ED27B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86F7B80-3B04-4C72-BA77-E34EF7FAC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1AC6C6-FE68-4B13-BFCF-D0E8B3D81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5268C-F25D-7841-9C59-916A339D3109}"/>
              </a:ext>
            </a:extLst>
          </p:cNvPr>
          <p:cNvSpPr>
            <a:spLocks noGrp="1"/>
          </p:cNvSpPr>
          <p:nvPr>
            <p:ph type="title"/>
          </p:nvPr>
        </p:nvSpPr>
        <p:spPr>
          <a:xfrm>
            <a:off x="1964445" y="808056"/>
            <a:ext cx="2668106" cy="1077229"/>
          </a:xfrm>
        </p:spPr>
        <p:txBody>
          <a:bodyPr>
            <a:normAutofit/>
          </a:bodyPr>
          <a:lstStyle/>
          <a:p>
            <a:pPr algn="l"/>
            <a:r>
              <a:rPr lang="en-US" sz="2800"/>
              <a:t>Slice Internals</a:t>
            </a:r>
          </a:p>
        </p:txBody>
      </p:sp>
      <p:sp>
        <p:nvSpPr>
          <p:cNvPr id="3" name="Content Placeholder 2">
            <a:extLst>
              <a:ext uri="{FF2B5EF4-FFF2-40B4-BE49-F238E27FC236}">
                <a16:creationId xmlns:a16="http://schemas.microsoft.com/office/drawing/2014/main" id="{D0E353FF-3CA8-9840-893F-1C781B53C838}"/>
              </a:ext>
            </a:extLst>
          </p:cNvPr>
          <p:cNvSpPr>
            <a:spLocks noGrp="1"/>
          </p:cNvSpPr>
          <p:nvPr>
            <p:ph idx="1"/>
          </p:nvPr>
        </p:nvSpPr>
        <p:spPr>
          <a:xfrm>
            <a:off x="1964444" y="2052116"/>
            <a:ext cx="2664217" cy="3997828"/>
          </a:xfrm>
        </p:spPr>
        <p:txBody>
          <a:bodyPr>
            <a:normAutofit/>
          </a:bodyPr>
          <a:lstStyle/>
          <a:p>
            <a:r>
              <a:rPr lang="en-IN" sz="1600" dirty="0"/>
              <a:t>As we slice s, observe the changes in the slice data structure and their relation to the underlying array</a:t>
            </a:r>
          </a:p>
          <a:p>
            <a:r>
              <a:rPr lang="en-IN" sz="1600" dirty="0"/>
              <a:t>s = s[2:4]</a:t>
            </a:r>
          </a:p>
          <a:p>
            <a:endParaRPr lang="en-US" sz="1600" dirty="0"/>
          </a:p>
        </p:txBody>
      </p:sp>
      <p:sp>
        <p:nvSpPr>
          <p:cNvPr id="22" name="Rectangle 21">
            <a:extLst>
              <a:ext uri="{FF2B5EF4-FFF2-40B4-BE49-F238E27FC236}">
                <a16:creationId xmlns:a16="http://schemas.microsoft.com/office/drawing/2014/main" id="{7E2C0214-1438-4F5F-8BB7-847D7B2B3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151" y="0"/>
            <a:ext cx="595084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5AB76EA4-9DC3-5E45-BC99-924203EC4251}"/>
              </a:ext>
            </a:extLst>
          </p:cNvPr>
          <p:cNvPicPr>
            <a:picLocks noChangeAspect="1"/>
          </p:cNvPicPr>
          <p:nvPr/>
        </p:nvPicPr>
        <p:blipFill>
          <a:blip r:embed="rId5"/>
          <a:stretch>
            <a:fillRect/>
          </a:stretch>
        </p:blipFill>
        <p:spPr>
          <a:xfrm>
            <a:off x="5756053" y="2381195"/>
            <a:ext cx="5303975" cy="2095070"/>
          </a:xfrm>
          <a:prstGeom prst="rect">
            <a:avLst/>
          </a:prstGeom>
          <a:ln w="12700">
            <a:noFill/>
          </a:ln>
        </p:spPr>
      </p:pic>
      <p:sp>
        <p:nvSpPr>
          <p:cNvPr id="24" name="Rectangle 23">
            <a:extLst>
              <a:ext uri="{FF2B5EF4-FFF2-40B4-BE49-F238E27FC236}">
                <a16:creationId xmlns:a16="http://schemas.microsoft.com/office/drawing/2014/main" id="{41CFFB3C-DBCC-498B-B635-CD1FA730D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6044" y="240175"/>
            <a:ext cx="5461080" cy="6371837"/>
          </a:xfrm>
          <a:prstGeom prst="rect">
            <a:avLst/>
          </a:prstGeom>
          <a:noFill/>
          <a:ln w="9525">
            <a:solidFill>
              <a:schemeClr val="accent6">
                <a:lumMod val="60000"/>
                <a:lumOff val="4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BB289EA-43E0-4FC3-A38C-8168D8F1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54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0F3308-12C4-4DD7-ABB4-D0DFAA3C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A24046D-AAB6-4470-AC22-6448D576E5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4" name="Picture 23">
            <a:extLst>
              <a:ext uri="{FF2B5EF4-FFF2-40B4-BE49-F238E27FC236}">
                <a16:creationId xmlns:a16="http://schemas.microsoft.com/office/drawing/2014/main" id="{211A0A85-392D-49DA-B9EC-82262B3B96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6" name="Rectangle 25">
            <a:extLst>
              <a:ext uri="{FF2B5EF4-FFF2-40B4-BE49-F238E27FC236}">
                <a16:creationId xmlns:a16="http://schemas.microsoft.com/office/drawing/2014/main" id="{73AFD74C-283C-45BD-885B-6E6635E4B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E3DE725-FEB0-422F-BDBA-A29C95768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5058156-257B-4118-BA50-5869C8AF6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5FE27-BA1B-DB4B-9524-CBC00BBC0FAB}"/>
              </a:ext>
            </a:extLst>
          </p:cNvPr>
          <p:cNvSpPr>
            <a:spLocks noGrp="1"/>
          </p:cNvSpPr>
          <p:nvPr>
            <p:ph type="title"/>
          </p:nvPr>
        </p:nvSpPr>
        <p:spPr>
          <a:xfrm>
            <a:off x="1969803" y="808056"/>
            <a:ext cx="8608037" cy="1077229"/>
          </a:xfrm>
        </p:spPr>
        <p:txBody>
          <a:bodyPr>
            <a:normAutofit/>
          </a:bodyPr>
          <a:lstStyle/>
          <a:p>
            <a:pPr algn="l"/>
            <a:r>
              <a:rPr lang="en-US"/>
              <a:t>Slice Internals</a:t>
            </a:r>
          </a:p>
        </p:txBody>
      </p:sp>
      <p:pic>
        <p:nvPicPr>
          <p:cNvPr id="6" name="Picture 5" descr="Diagram&#10;&#10;Description automatically generated with medium confidence">
            <a:extLst>
              <a:ext uri="{FF2B5EF4-FFF2-40B4-BE49-F238E27FC236}">
                <a16:creationId xmlns:a16="http://schemas.microsoft.com/office/drawing/2014/main" id="{B056883B-B9FB-F244-9F6D-F616F2A1A96F}"/>
              </a:ext>
            </a:extLst>
          </p:cNvPr>
          <p:cNvPicPr>
            <a:picLocks noChangeAspect="1"/>
          </p:cNvPicPr>
          <p:nvPr/>
        </p:nvPicPr>
        <p:blipFill>
          <a:blip r:embed="rId5"/>
          <a:stretch>
            <a:fillRect/>
          </a:stretch>
        </p:blipFill>
        <p:spPr>
          <a:xfrm>
            <a:off x="5432992" y="3144003"/>
            <a:ext cx="4818974" cy="1783019"/>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2" name="Rectangle 31">
            <a:extLst>
              <a:ext uri="{FF2B5EF4-FFF2-40B4-BE49-F238E27FC236}">
                <a16:creationId xmlns:a16="http://schemas.microsoft.com/office/drawing/2014/main" id="{D23B4D99-FEA8-489A-8436-A2F113BE1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E60D8CA-2B78-4D22-A63F-189561F5E860}"/>
              </a:ext>
            </a:extLst>
          </p:cNvPr>
          <p:cNvGraphicFramePr>
            <a:graphicFrameLocks noGrp="1"/>
          </p:cNvGraphicFramePr>
          <p:nvPr>
            <p:ph idx="1"/>
            <p:extLst>
              <p:ext uri="{D42A27DB-BD31-4B8C-83A1-F6EECF244321}">
                <p14:modId xmlns:p14="http://schemas.microsoft.com/office/powerpoint/2010/main" val="2633722503"/>
              </p:ext>
            </p:extLst>
          </p:nvPr>
        </p:nvGraphicFramePr>
        <p:xfrm>
          <a:off x="1975805" y="2052116"/>
          <a:ext cx="2658877" cy="39978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82926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D66F-A366-3949-9EDF-F179691D2EB9}"/>
              </a:ext>
            </a:extLst>
          </p:cNvPr>
          <p:cNvSpPr>
            <a:spLocks noGrp="1"/>
          </p:cNvSpPr>
          <p:nvPr>
            <p:ph type="title"/>
          </p:nvPr>
        </p:nvSpPr>
        <p:spPr/>
        <p:txBody>
          <a:bodyPr/>
          <a:lstStyle/>
          <a:p>
            <a:r>
              <a:rPr lang="en-US" dirty="0"/>
              <a:t>Slice Internals</a:t>
            </a:r>
          </a:p>
        </p:txBody>
      </p:sp>
      <p:sp>
        <p:nvSpPr>
          <p:cNvPr id="3" name="Content Placeholder 2">
            <a:extLst>
              <a:ext uri="{FF2B5EF4-FFF2-40B4-BE49-F238E27FC236}">
                <a16:creationId xmlns:a16="http://schemas.microsoft.com/office/drawing/2014/main" id="{3C60CDB4-3228-CC41-96F5-3FEDA1BC549A}"/>
              </a:ext>
            </a:extLst>
          </p:cNvPr>
          <p:cNvSpPr>
            <a:spLocks noGrp="1"/>
          </p:cNvSpPr>
          <p:nvPr>
            <p:ph idx="1"/>
          </p:nvPr>
        </p:nvSpPr>
        <p:spPr/>
        <p:txBody>
          <a:bodyPr/>
          <a:lstStyle/>
          <a:p>
            <a:r>
              <a:rPr lang="en-US" dirty="0"/>
              <a:t>What is slice capacity when sliced from an Array?</a:t>
            </a:r>
          </a:p>
          <a:p>
            <a:pPr lvl="1"/>
            <a:r>
              <a:rPr lang="en-US" dirty="0"/>
              <a:t>var </a:t>
            </a:r>
            <a:r>
              <a:rPr lang="en-US" dirty="0" err="1"/>
              <a:t>Arr</a:t>
            </a:r>
            <a:r>
              <a:rPr lang="en-US" dirty="0"/>
              <a:t> = [10]int{1, 2, 3, 4, 5, 6, 7, 8, 9, 10}</a:t>
            </a:r>
          </a:p>
          <a:p>
            <a:pPr lvl="1"/>
            <a:r>
              <a:rPr lang="en-US" dirty="0"/>
              <a:t>S := </a:t>
            </a:r>
            <a:r>
              <a:rPr lang="en-US" dirty="0" err="1"/>
              <a:t>Arr</a:t>
            </a:r>
            <a:r>
              <a:rPr lang="en-US" dirty="0"/>
              <a:t>[</a:t>
            </a:r>
            <a:r>
              <a:rPr lang="en-US" dirty="0" err="1"/>
              <a:t>startIndex:endIndex</a:t>
            </a:r>
            <a:r>
              <a:rPr lang="en-US" dirty="0"/>
              <a:t>]</a:t>
            </a:r>
          </a:p>
          <a:p>
            <a:pPr lvl="1"/>
            <a:r>
              <a:rPr lang="en-US" dirty="0"/>
              <a:t>cap(S) = </a:t>
            </a:r>
            <a:r>
              <a:rPr lang="en-US" dirty="0" err="1"/>
              <a:t>len</a:t>
            </a:r>
            <a:r>
              <a:rPr lang="en-US" dirty="0"/>
              <a:t>(</a:t>
            </a:r>
            <a:r>
              <a:rPr lang="en-US" dirty="0" err="1"/>
              <a:t>Arr</a:t>
            </a:r>
            <a:r>
              <a:rPr lang="en-US" dirty="0"/>
              <a:t>) – </a:t>
            </a:r>
            <a:r>
              <a:rPr lang="en-US" dirty="0" err="1"/>
              <a:t>startIndex</a:t>
            </a:r>
            <a:endParaRPr lang="en-US" dirty="0"/>
          </a:p>
          <a:p>
            <a:pPr lvl="1"/>
            <a:r>
              <a:rPr lang="en-US" dirty="0"/>
              <a:t>This is because slices created from an array share the same memory as array until reassigned or capacity grows beyond the array length and append is used to grow slice. A new underlying array to slice is created.</a:t>
            </a:r>
          </a:p>
        </p:txBody>
      </p:sp>
    </p:spTree>
    <p:extLst>
      <p:ext uri="{BB962C8B-B14F-4D97-AF65-F5344CB8AC3E}">
        <p14:creationId xmlns:p14="http://schemas.microsoft.com/office/powerpoint/2010/main" val="1945828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1133</TotalTime>
  <Words>1167</Words>
  <Application>Microsoft Macintosh PowerPoint</Application>
  <PresentationFormat>Widescreen</PresentationFormat>
  <Paragraphs>135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MS Shell Dlg 2</vt:lpstr>
      <vt:lpstr>Wingdings</vt:lpstr>
      <vt:lpstr>Wingdings 3</vt:lpstr>
      <vt:lpstr>Madison</vt:lpstr>
      <vt:lpstr>GO</vt:lpstr>
      <vt:lpstr>Arrays var var_name  [size]data_type </vt:lpstr>
      <vt:lpstr>Slices make([]data_type, len, cap)</vt:lpstr>
      <vt:lpstr>Slices</vt:lpstr>
      <vt:lpstr>Slice Internals</vt:lpstr>
      <vt:lpstr>Slice Internals</vt:lpstr>
      <vt:lpstr>Slice Internals</vt:lpstr>
      <vt:lpstr>Slice Internals</vt:lpstr>
      <vt:lpstr>Slice Internals</vt:lpstr>
      <vt:lpstr>Do we have Array Index Out of Bounds?</vt:lpstr>
      <vt:lpstr>Growing Slices</vt:lpstr>
      <vt:lpstr>Growing slices -Manual</vt:lpstr>
      <vt:lpstr>Growing slices  -Manual </vt:lpstr>
      <vt:lpstr>Growing slices -Automatic</vt:lpstr>
      <vt:lpstr>Two-dimensional slices </vt:lpstr>
      <vt:lpstr>Maps</vt:lpstr>
      <vt:lpstr>Linked Lists</vt:lpstr>
      <vt:lpstr>Stack</vt:lpstr>
      <vt:lpstr>Queue</vt:lpstr>
      <vt:lpstr>Set</vt:lpstr>
      <vt:lpstr>Trees</vt:lpstr>
      <vt:lpstr>Structs</vt:lpstr>
      <vt:lpstr>How to define one?</vt:lpstr>
      <vt:lpstr>How to use one?</vt:lpstr>
      <vt:lpstr>Pointers to a struct – With or without * </vt:lpstr>
      <vt:lpstr>Anonymous Structs</vt:lpstr>
      <vt:lpstr>Accessibility and Visibility of struct and variables </vt:lpstr>
      <vt:lpstr>Go and OOPS </vt:lpstr>
      <vt:lpstr>Structs and Methods</vt:lpstr>
      <vt:lpstr>Structs and Methods</vt:lpstr>
      <vt:lpstr>Structs and Methods</vt:lpstr>
      <vt:lpstr>PowerPoint Presentation</vt:lpstr>
      <vt:lpstr>Embedded Types </vt:lpstr>
      <vt:lpstr>Promotion</vt:lpstr>
      <vt:lpstr>PowerPoint Presentation</vt:lpstr>
      <vt:lpstr>Interfaces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dc:title>
  <dc:creator>Purvendra Kumar (purvkuma)</dc:creator>
  <cp:lastModifiedBy>Purvendra Kumar (purvkuma)</cp:lastModifiedBy>
  <cp:revision>36</cp:revision>
  <dcterms:created xsi:type="dcterms:W3CDTF">2021-10-14T06:14:53Z</dcterms:created>
  <dcterms:modified xsi:type="dcterms:W3CDTF">2021-10-20T07:55:55Z</dcterms:modified>
</cp:coreProperties>
</file>