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20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4D1F-E025-2347-ABC1-3D69C5D66929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4D1F-E025-2347-ABC1-3D69C5D66929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29B-CCB3-1E4E-A1D0-4D1DB82E4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4D1F-E025-2347-ABC1-3D69C5D66929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29B-CCB3-1E4E-A1D0-4D1DB82E4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4D1F-E025-2347-ABC1-3D69C5D66929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29B-CCB3-1E4E-A1D0-4D1DB82E4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4D1F-E025-2347-ABC1-3D69C5D66929}" type="datetimeFigureOut">
              <a:rPr lang="en-US" smtClean="0"/>
              <a:t>3/12/16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29B-CCB3-1E4E-A1D0-4D1DB82E4CA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4D1F-E025-2347-ABC1-3D69C5D66929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29B-CCB3-1E4E-A1D0-4D1DB82E4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4D1F-E025-2347-ABC1-3D69C5D66929}" type="datetimeFigureOut">
              <a:rPr lang="en-US" smtClean="0"/>
              <a:t>3/12/16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29B-CCB3-1E4E-A1D0-4D1DB82E4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4D1F-E025-2347-ABC1-3D69C5D66929}" type="datetimeFigureOut">
              <a:rPr lang="en-US" smtClean="0"/>
              <a:t>3/12/16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29B-CCB3-1E4E-A1D0-4D1DB82E4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4D1F-E025-2347-ABC1-3D69C5D66929}" type="datetimeFigureOut">
              <a:rPr lang="en-US" smtClean="0"/>
              <a:t>3/12/16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29B-CCB3-1E4E-A1D0-4D1DB82E4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4D1F-E025-2347-ABC1-3D69C5D66929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4D1F-E025-2347-ABC1-3D69C5D66929}" type="datetimeFigureOut">
              <a:rPr lang="en-US" smtClean="0"/>
              <a:t>3/12/16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29B-CCB3-1E4E-A1D0-4D1DB82E4C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0144D1F-E025-2347-ABC1-3D69C5D66929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C4DC29B-CCB3-1E4E-A1D0-4D1DB82E4C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EECS 16A: Designing Information Devices and Systems I, Spring 2016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HKN EECS </a:t>
            </a:r>
            <a:r>
              <a:rPr lang="en-US" dirty="0"/>
              <a:t>Day: Single Pixel </a:t>
            </a:r>
            <a:r>
              <a:rPr lang="en-US" dirty="0" smtClean="0"/>
              <a:t>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3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What’re we making?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 that produces a 40x30 image</a:t>
            </a:r>
          </a:p>
          <a:p>
            <a:endParaRPr lang="en-US" dirty="0"/>
          </a:p>
        </p:txBody>
      </p:sp>
      <p:pic>
        <p:nvPicPr>
          <p:cNvPr id="4" name="Picture 3" descr="proj_pro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93" y="2437166"/>
            <a:ext cx="7281335" cy="422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8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rojector to light up one “pixel” of the object at a time</a:t>
            </a:r>
          </a:p>
          <a:p>
            <a:r>
              <a:rPr lang="en-US" dirty="0" smtClean="0"/>
              <a:t>Solar panel detects the light intensity of the pixel</a:t>
            </a:r>
          </a:p>
          <a:p>
            <a:r>
              <a:rPr lang="en-US" dirty="0" smtClean="0"/>
              <a:t>Scan every “pixel”, then reconstruct the image!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MSP430 – Pocket-sized computer</a:t>
            </a:r>
          </a:p>
          <a:p>
            <a:r>
              <a:rPr lang="en-US" dirty="0"/>
              <a:t>Breadboard </a:t>
            </a:r>
            <a:r>
              <a:rPr lang="en-US" dirty="0" smtClean="0"/>
              <a:t>– Build your circuit here</a:t>
            </a:r>
          </a:p>
          <a:p>
            <a:r>
              <a:rPr lang="en-US" dirty="0" smtClean="0"/>
              <a:t>Projector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/>
              <a:t>Circuit Elements</a:t>
            </a:r>
          </a:p>
          <a:p>
            <a:r>
              <a:rPr lang="en-US" dirty="0" smtClean="0"/>
              <a:t>Solar panel</a:t>
            </a:r>
          </a:p>
          <a:p>
            <a:r>
              <a:rPr lang="en-US" dirty="0" smtClean="0"/>
              <a:t>Wires</a:t>
            </a:r>
          </a:p>
          <a:p>
            <a:r>
              <a:rPr lang="en-US" dirty="0" smtClean="0"/>
              <a:t>Resistor</a:t>
            </a:r>
          </a:p>
          <a:p>
            <a:r>
              <a:rPr lang="en-US" dirty="0" smtClean="0"/>
              <a:t>Capacitor</a:t>
            </a:r>
          </a:p>
        </p:txBody>
      </p:sp>
      <p:pic>
        <p:nvPicPr>
          <p:cNvPr id="4" name="Picture 3" descr="proj_pro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93" y="3083747"/>
            <a:ext cx="5472607" cy="317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3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Ipython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provide you a notebook of </a:t>
            </a:r>
            <a:r>
              <a:rPr lang="en-US" dirty="0" smtClean="0"/>
              <a:t>code</a:t>
            </a:r>
            <a:r>
              <a:rPr lang="en-US" dirty="0"/>
              <a:t>: </a:t>
            </a:r>
            <a:r>
              <a:rPr lang="en-US" b="1" dirty="0"/>
              <a:t>ee16a_imaging_lab2.ipynb</a:t>
            </a:r>
            <a:endParaRPr lang="en-US" b="1" dirty="0" smtClean="0"/>
          </a:p>
          <a:p>
            <a:r>
              <a:rPr lang="en-US" dirty="0" smtClean="0"/>
              <a:t>It’s already written for </a:t>
            </a:r>
            <a:r>
              <a:rPr lang="en-US" dirty="0" smtClean="0"/>
              <a:t>you</a:t>
            </a:r>
          </a:p>
          <a:p>
            <a:r>
              <a:rPr lang="en-US" dirty="0" smtClean="0"/>
              <a:t>Open it up via the command line – instructions on next slide</a:t>
            </a:r>
            <a:endParaRPr lang="en-US" dirty="0" smtClean="0"/>
          </a:p>
          <a:p>
            <a:r>
              <a:rPr lang="en-US" b="1" dirty="0" smtClean="0"/>
              <a:t>To run a section of code, select the box of code and click the black triangle at the top!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417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Windows CMD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command line by searching for “</a:t>
            </a:r>
            <a:r>
              <a:rPr lang="en-US" dirty="0" err="1" smtClean="0"/>
              <a:t>cmd</a:t>
            </a:r>
            <a:r>
              <a:rPr lang="en-US" dirty="0" smtClean="0"/>
              <a:t>” in the start menu</a:t>
            </a:r>
          </a:p>
          <a:p>
            <a:r>
              <a:rPr lang="en-US" dirty="0" smtClean="0"/>
              <a:t>cd [folder-name]</a:t>
            </a:r>
          </a:p>
          <a:p>
            <a:pPr marL="617220" lvl="2">
              <a:buClr>
                <a:schemeClr val="accent1"/>
              </a:buClr>
            </a:pPr>
            <a:r>
              <a:rPr lang="en-US" dirty="0" smtClean="0"/>
              <a:t>Navigate to </a:t>
            </a:r>
            <a:r>
              <a:rPr lang="en-US" dirty="0"/>
              <a:t>a folder in the current directory</a:t>
            </a:r>
          </a:p>
          <a:p>
            <a:r>
              <a:rPr lang="en-US" dirty="0" err="1" smtClean="0"/>
              <a:t>dir</a:t>
            </a:r>
            <a:endParaRPr lang="en-US" dirty="0" smtClean="0"/>
          </a:p>
          <a:p>
            <a:pPr lvl="1"/>
            <a:r>
              <a:rPr lang="en-US" dirty="0" smtClean="0"/>
              <a:t>List the folders in the current directory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</a:p>
          <a:p>
            <a:pPr lvl="1"/>
            <a:r>
              <a:rPr lang="en-US" dirty="0" smtClean="0"/>
              <a:t>Open the </a:t>
            </a:r>
            <a:r>
              <a:rPr lang="en-US" dirty="0" err="1" smtClean="0"/>
              <a:t>iPython</a:t>
            </a:r>
            <a:r>
              <a:rPr lang="en-US" dirty="0" smtClean="0"/>
              <a:t> notebook in your browser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907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 </a:t>
            </a:r>
            <a:r>
              <a:rPr lang="en-US" dirty="0"/>
              <a:t>efficiently — the cool part is at the </a:t>
            </a:r>
            <a:r>
              <a:rPr lang="en-US" dirty="0" smtClean="0"/>
              <a:t>end, and the lab is kind of long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To check the COM port of your MSP, search for “Device Manager” and look under Ports</a:t>
            </a:r>
          </a:p>
          <a:p>
            <a:r>
              <a:rPr lang="en-US" dirty="0" smtClean="0"/>
              <a:t>Close </a:t>
            </a:r>
            <a:r>
              <a:rPr lang="en-US" dirty="0"/>
              <a:t>the serial port before running </a:t>
            </a:r>
            <a:r>
              <a:rPr lang="en-US" dirty="0" err="1"/>
              <a:t>capture_image.py</a:t>
            </a:r>
            <a:r>
              <a:rPr lang="en-US" dirty="0"/>
              <a:t> or it won't recognize the </a:t>
            </a:r>
            <a:r>
              <a:rPr lang="en-US" dirty="0" smtClean="0"/>
              <a:t>COM port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18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13</TotalTime>
  <Words>245</Words>
  <Application>Microsoft Macintosh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Apothecary</vt:lpstr>
      <vt:lpstr>HKN EECS Day: Single Pixel Camera</vt:lpstr>
      <vt:lpstr>What’re we making?</vt:lpstr>
      <vt:lpstr>How does it work</vt:lpstr>
      <vt:lpstr>Key Materials</vt:lpstr>
      <vt:lpstr>How to use Ipython</vt:lpstr>
      <vt:lpstr>How to use Windows CMD line</vt:lpstr>
      <vt:lpstr>Tips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 EECS Day: Single Pixel Camera</dc:title>
  <dc:creator>Yue Zhang</dc:creator>
  <cp:lastModifiedBy>Yue Zhang</cp:lastModifiedBy>
  <cp:revision>3</cp:revision>
  <dcterms:created xsi:type="dcterms:W3CDTF">2016-03-12T08:27:20Z</dcterms:created>
  <dcterms:modified xsi:type="dcterms:W3CDTF">2016-03-12T08:54:50Z</dcterms:modified>
</cp:coreProperties>
</file>