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oVzGgOL53zUE5sqkaWzicIa7O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PUPPET MANIFEST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0"/>
            <a:ext cx="10515600" cy="57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Puppet Conditions - </a:t>
            </a:r>
            <a:r>
              <a:rPr lang="en-IN"/>
              <a:t>CASE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770021"/>
            <a:ext cx="10515600" cy="5895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$os_family = $facts['os']['family']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case $os_family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'RedHat':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$package_name = 'httpd'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'Debian':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$package_name = 'apache2'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default: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fail("Unsupported OS family: ${os_family}")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package { $package_name: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ensure =&gt; installed,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PUPPET LOOPS - each</a:t>
            </a:r>
            <a:endParaRPr b="1"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$packages = ['nginx', 'vim', 'git']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$packages.each |$pkg|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package { $pkg: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ensure =&gt; installed,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172620"/>
            <a:ext cx="10515600" cy="789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PUPPET LOOPS - For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962526"/>
            <a:ext cx="10515600" cy="5558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$users = ['alice', 'bob', 'charlie']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define create_user($home_dir)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user { $name: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ensure     =&gt; present,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home       =&gt; $home_dir,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managehome =&gt; true,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$users.each |$u|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create_user { $u: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home_dir =&gt; "/home/${u}",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0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PUPPET CONDITIONS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838200" y="770020"/>
            <a:ext cx="10515600" cy="584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$services = ['nginx', 'ssh']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$services.each |$svc|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if $svc == 'nginx'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service { $svc: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ensure =&gt; running,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enable =&gt; true,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service { $svc: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ensure =&gt; stopped,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220746"/>
            <a:ext cx="10515600" cy="550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MANIFEST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319050" y="2556525"/>
            <a:ext cx="54156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manifest</a:t>
            </a:r>
            <a:r>
              <a:rPr b="0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.pp </a:t>
            </a:r>
            <a:r>
              <a:rPr b="0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that defines configurations for the system.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099000" y="916500"/>
            <a:ext cx="60930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and Group Management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(Create, modify, delete users and groups)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Management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(Install, update, remove software)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Management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(Start, stop, enable, disable services)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and Directory Management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(Create, modify, delete files/folders)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Registry Configuration (Windows)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(Modify registry keys and values)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Variable Management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(Set system-wide or user-specific variables)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Scheduled Tasks (Windows)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(Automate jobs using Task Scheduler)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IIS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(Configure IIS websites and settings)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 Rule Management</a:t>
            </a:r>
            <a:r>
              <a:rPr lang="en-I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(Allow or block ports and protocols)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Resource _type { ‘resource_name’: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         attribute =&gt; value,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     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717884" y="429962"/>
            <a:ext cx="10515600" cy="6187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I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Installation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package { 'apache2':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ensure =&gt; installed,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I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a Service is Running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service { 'ssh':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ensure =&gt; running,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enable =&gt; true,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file { '/tmp/puppet_test.txt':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ensure  =&gt; 'present',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content =&gt; "This is a test file created by Puppet.",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Save the file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CTRL+X, then press Y, then enter.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6"/>
            <a:ext cx="10515600" cy="645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Verification of manifest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010652"/>
            <a:ext cx="10515600" cy="555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I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ls -l /etc/puppet_test.txt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cat /etc/puppet_test.txt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I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user creation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Id devuser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I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a Service is Running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systemctl status nginx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I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Installed Packages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dpkg -l | grep nginx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Puppet Variables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$my_file = '/tmp/puppet_test.txt'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$content = "This is a Puppet-managed file."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file { $my_file: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ensure  =&gt; file,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content =&gt; $content,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Different Data Types in Puppet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$my_string = "Hello Puppet"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$my_integer = 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$my_boolean = true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$my_array = ['nginx', 'vim', 'git']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$my_hash = { 'package' =&gt; 'nginx', 'version' =&gt; 'latest'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6"/>
            <a:ext cx="10515600" cy="86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Puppet Conditions - </a:t>
            </a:r>
            <a:r>
              <a:rPr lang="en-IN"/>
              <a:t>if-else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$package_name = 'nginx'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if $facts['os']['family'] == 'RedHat'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$package_name = 'httpd'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package { $package_name: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ensure =&gt; installed,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2025-02-07T23:03:18Z</dcterms:created>
  <dc:creator>ELCOT</dc:creator>
</cp:coreProperties>
</file>