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49"/>
  </p:notesMasterIdLst>
  <p:sldIdLst>
    <p:sldId id="256" r:id="rId3"/>
    <p:sldId id="261" r:id="rId4"/>
    <p:sldId id="257" r:id="rId5"/>
    <p:sldId id="291" r:id="rId6"/>
    <p:sldId id="276" r:id="rId7"/>
    <p:sldId id="292" r:id="rId8"/>
    <p:sldId id="293" r:id="rId9"/>
    <p:sldId id="294" r:id="rId10"/>
    <p:sldId id="295" r:id="rId11"/>
    <p:sldId id="296" r:id="rId12"/>
    <p:sldId id="297" r:id="rId13"/>
    <p:sldId id="298" r:id="rId14"/>
    <p:sldId id="299" r:id="rId15"/>
    <p:sldId id="300" r:id="rId16"/>
    <p:sldId id="301" r:id="rId17"/>
    <p:sldId id="258" r:id="rId18"/>
    <p:sldId id="259" r:id="rId19"/>
    <p:sldId id="260"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52730-1477-49C3-96F5-1E0910A35351}">
  <a:tblStyle styleId="{79D52730-1477-49C3-96F5-1E0910A353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11960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36158c818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36158c818b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36158c818b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36158c818b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36158c818b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36158c818b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6158c818b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36158c818b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36158c818b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36158c818b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36158c818b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36158c818b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36158c818b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36158c818b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36158c818b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36158c818b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36158c818b_0_1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36158c818b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36158c818b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36158c818b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47697288c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47697288c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36158c818b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36158c818b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36158c818b_0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36158c818b_0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36158c818b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36158c818b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36158c818b_0_1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36158c818b_0_1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36158c818b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36158c818b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36158c818b_0_2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36158c818b_0_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36158c818b_0_2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36158c818b_0_2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36158c818b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36158c818b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36158c818b_0_2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36158c818b_0_2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136158c818b_0_2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136158c818b_0_2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36158c818b_0_2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36158c818b_0_2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36158c818b_0_2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36158c818b_0_2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136158c818b_0_2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136158c818b_0_2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1347697288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1347697288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1347697288c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1347697288c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1347697288c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1347697288c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36158c818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36158c818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47697288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347697288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347697288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347697288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47697288c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47697288c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36158c818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36158c818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525" y="-137700"/>
            <a:ext cx="6939000" cy="5297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364350" y="817950"/>
            <a:ext cx="30150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73650" y="2960400"/>
            <a:ext cx="1805700" cy="62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flipH="1">
            <a:off x="7637083" y="634585"/>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153537" y="173269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7809360" y="283081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41126" y="10092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814739" y="32054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8159014" y="21073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420230" flipH="1">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6" name="Google Shape;3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1" name="Google Shape;41;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2" name="Google Shape;42;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3" name="Google Shape;43;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4" name="Google Shape;44;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19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4" name="Google Shape;5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8" name="Google Shape;58;p7"/>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88" name="Google Shape;88;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9" name="Google Shape;89;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0" name="Google Shape;90;p10"/>
          <p:cNvGrpSpPr/>
          <p:nvPr/>
        </p:nvGrpSpPr>
        <p:grpSpPr>
          <a:xfrm>
            <a:off x="-102401" y="-14864"/>
            <a:ext cx="9351942" cy="1191016"/>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0"/>
          <p:cNvGrpSpPr/>
          <p:nvPr/>
        </p:nvGrpSpPr>
        <p:grpSpPr>
          <a:xfrm>
            <a:off x="100" y="3246656"/>
            <a:ext cx="9143942" cy="2459741"/>
            <a:chOff x="100" y="3246656"/>
            <a:chExt cx="9143942" cy="2459741"/>
          </a:xfrm>
        </p:grpSpPr>
        <p:sp>
          <p:nvSpPr>
            <p:cNvPr id="102" name="Google Shape;102;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 name="Google Shape;138;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3" name="Google Shape;22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grpSp>
        <p:nvGrpSpPr>
          <p:cNvPr id="231" name="Google Shape;231;p15"/>
          <p:cNvGrpSpPr/>
          <p:nvPr/>
        </p:nvGrpSpPr>
        <p:grpSpPr>
          <a:xfrm>
            <a:off x="456969" y="1710821"/>
            <a:ext cx="4639100" cy="4172631"/>
            <a:chOff x="99093" y="1696958"/>
            <a:chExt cx="4639100" cy="4172631"/>
          </a:xfrm>
        </p:grpSpPr>
        <p:sp>
          <p:nvSpPr>
            <p:cNvPr id="232" name="Google Shape;232;p15"/>
            <p:cNvSpPr/>
            <p:nvPr/>
          </p:nvSpPr>
          <p:spPr>
            <a:xfrm rot="-3148857">
              <a:off x="4378018" y="4549484"/>
              <a:ext cx="153042" cy="279166"/>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3148857">
              <a:off x="3735892" y="5385480"/>
              <a:ext cx="153458" cy="279166"/>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3148857">
              <a:off x="3698353" y="3380125"/>
              <a:ext cx="248224" cy="849846"/>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3148857">
              <a:off x="2167281" y="2197883"/>
              <a:ext cx="274726" cy="849985"/>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3148857">
              <a:off x="2670925" y="4718004"/>
              <a:ext cx="248502" cy="849846"/>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3148857">
              <a:off x="1123825" y="3556727"/>
              <a:ext cx="274865" cy="849985"/>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3148857">
              <a:off x="1522060" y="1610405"/>
              <a:ext cx="1833448" cy="439034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3148857">
              <a:off x="1778411" y="1829794"/>
              <a:ext cx="1320488" cy="395188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3148857">
              <a:off x="2287066" y="2553783"/>
              <a:ext cx="160118" cy="3257721"/>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3148857">
              <a:off x="2704028" y="2010576"/>
              <a:ext cx="160395" cy="3257721"/>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rot="-3148857">
              <a:off x="1961040" y="3068840"/>
              <a:ext cx="1415254" cy="1827204"/>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rot="-3148857">
              <a:off x="1766466" y="3674493"/>
              <a:ext cx="471196" cy="988874"/>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rot="-3148857">
              <a:off x="2642768" y="4579204"/>
              <a:ext cx="465785" cy="57789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rot="-3148857">
              <a:off x="2222276" y="4528627"/>
              <a:ext cx="454546" cy="105312"/>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rot="-3148857">
              <a:off x="2441102" y="2795798"/>
              <a:ext cx="471335" cy="988874"/>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rot="-3148857">
              <a:off x="3345367" y="3664633"/>
              <a:ext cx="465091" cy="57789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rot="-3148857">
              <a:off x="2963245" y="3563543"/>
              <a:ext cx="454685" cy="105312"/>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3148857">
              <a:off x="2262403" y="3612999"/>
              <a:ext cx="1063106" cy="931293"/>
            </a:xfrm>
            <a:custGeom>
              <a:avLst/>
              <a:gdLst/>
              <a:ahLst/>
              <a:cxnLst/>
              <a:rect l="l" t="t" r="r" b="b"/>
              <a:pathLst>
                <a:path w="7662" h="6712" extrusionOk="0">
                  <a:moveTo>
                    <a:pt x="0" y="1"/>
                  </a:moveTo>
                  <a:lnTo>
                    <a:pt x="0" y="6712"/>
                  </a:lnTo>
                  <a:lnTo>
                    <a:pt x="7661" y="6712"/>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rot="-3148857">
              <a:off x="2368963" y="3705962"/>
              <a:ext cx="849985" cy="745367"/>
            </a:xfrm>
            <a:custGeom>
              <a:avLst/>
              <a:gdLst/>
              <a:ahLst/>
              <a:cxnLst/>
              <a:rect l="l" t="t" r="r" b="b"/>
              <a:pathLst>
                <a:path w="6126" h="5372" extrusionOk="0">
                  <a:moveTo>
                    <a:pt x="0" y="1"/>
                  </a:moveTo>
                  <a:lnTo>
                    <a:pt x="0" y="5371"/>
                  </a:lnTo>
                  <a:lnTo>
                    <a:pt x="6125" y="5371"/>
                  </a:lnTo>
                  <a:lnTo>
                    <a:pt x="6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rot="-3148857">
              <a:off x="1661390" y="3669864"/>
              <a:ext cx="427767" cy="112249"/>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rot="-3148857">
              <a:off x="1613786" y="4287710"/>
              <a:ext cx="263626" cy="263903"/>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rot="-3148857">
              <a:off x="2720929" y="2845833"/>
              <a:ext cx="263626" cy="263903"/>
            </a:xfrm>
            <a:custGeom>
              <a:avLst/>
              <a:gdLst/>
              <a:ahLst/>
              <a:cxnLst/>
              <a:rect l="l" t="t" r="r" b="b"/>
              <a:pathLst>
                <a:path w="1900" h="1902" extrusionOk="0">
                  <a:moveTo>
                    <a:pt x="1" y="1"/>
                  </a:moveTo>
                  <a:lnTo>
                    <a:pt x="1" y="1741"/>
                  </a:lnTo>
                  <a:lnTo>
                    <a:pt x="1900" y="1901"/>
                  </a:lnTo>
                  <a:lnTo>
                    <a:pt x="1900" y="138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3148857">
              <a:off x="2630302" y="4148719"/>
              <a:ext cx="92547" cy="167333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rot="-3148857">
              <a:off x="2883838" y="5076300"/>
              <a:ext cx="55639" cy="156094"/>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rot="-3148857">
              <a:off x="2303584" y="4679781"/>
              <a:ext cx="59801" cy="105312"/>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3148857">
              <a:off x="3593481" y="2894423"/>
              <a:ext cx="92408" cy="167333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3148857">
              <a:off x="3835778" y="3836641"/>
              <a:ext cx="55500" cy="156094"/>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3148857">
              <a:off x="3276765" y="3412279"/>
              <a:ext cx="59940" cy="105312"/>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3148857">
              <a:off x="152333" y="3032498"/>
              <a:ext cx="325231" cy="294567"/>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rot="-3148857">
              <a:off x="211349" y="3116368"/>
              <a:ext cx="179404" cy="162338"/>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rot="-3148857">
              <a:off x="1122894" y="1768407"/>
              <a:ext cx="325370" cy="294567"/>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3148857">
              <a:off x="1209427" y="1816622"/>
              <a:ext cx="179266" cy="162338"/>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ctrTitle"/>
          </p:nvPr>
        </p:nvSpPr>
        <p:spPr>
          <a:xfrm>
            <a:off x="1218633" y="1368608"/>
            <a:ext cx="6295617"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Automatic Traffic Signal Control System</a:t>
            </a:r>
            <a:endParaRPr sz="4800" b="1" dirty="0">
              <a:solidFill>
                <a:srgbClr val="FFFFFF"/>
              </a:solidFill>
            </a:endParaRPr>
          </a:p>
          <a:p>
            <a:pPr marL="0" lvl="0" indent="0" algn="r" rtl="0">
              <a:spcBef>
                <a:spcPts val="0"/>
              </a:spcBef>
              <a:spcAft>
                <a:spcPts val="0"/>
              </a:spcAft>
              <a:buNone/>
            </a:pPr>
            <a:r>
              <a:rPr lang="en" sz="1900" dirty="0">
                <a:solidFill>
                  <a:srgbClr val="FFFFFF"/>
                </a:solidFill>
              </a:rPr>
              <a:t>Using Deep Learning</a:t>
            </a:r>
            <a:endParaRPr sz="1900" dirty="0">
              <a:solidFill>
                <a:srgbClr val="FFFFFF"/>
              </a:solidFill>
            </a:endParaRPr>
          </a:p>
        </p:txBody>
      </p:sp>
      <p:sp>
        <p:nvSpPr>
          <p:cNvPr id="230" name="Google Shape;230;p15"/>
          <p:cNvSpPr txBox="1">
            <a:spLocks noGrp="1"/>
          </p:cNvSpPr>
          <p:nvPr>
            <p:ph type="subTitle" idx="1"/>
          </p:nvPr>
        </p:nvSpPr>
        <p:spPr>
          <a:xfrm>
            <a:off x="5095812" y="3428059"/>
            <a:ext cx="2940045" cy="8901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a:t>
            </a:r>
          </a:p>
          <a:p>
            <a:pPr marL="0" lvl="0" indent="0" algn="l" rtl="0">
              <a:spcBef>
                <a:spcPts val="0"/>
              </a:spcBef>
              <a:spcAft>
                <a:spcPts val="0"/>
              </a:spcAft>
              <a:buClr>
                <a:schemeClr val="dk1"/>
              </a:buClr>
              <a:buSzPts val="1100"/>
              <a:buFont typeface="Arial"/>
              <a:buNone/>
            </a:pPr>
            <a:r>
              <a:rPr lang="en-US" dirty="0"/>
              <a:t>       </a:t>
            </a:r>
            <a:r>
              <a:rPr lang="en-US" dirty="0" err="1"/>
              <a:t>Namasivaayam</a:t>
            </a:r>
            <a:r>
              <a:rPr lang="en-US" dirty="0"/>
              <a:t> L (20BAD036)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126777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242743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278720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79753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124451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156742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 - 1</a:t>
            </a:r>
            <a:endParaRPr dirty="0"/>
          </a:p>
        </p:txBody>
      </p:sp>
      <p:sp>
        <p:nvSpPr>
          <p:cNvPr id="276" name="Google Shape;276;p17"/>
          <p:cNvSpPr/>
          <p:nvPr/>
        </p:nvSpPr>
        <p:spPr>
          <a:xfrm>
            <a:off x="3961518" y="199513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3961518" y="297958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3961518" y="3876424"/>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3961518" y="1057536"/>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7"/>
          <p:cNvGrpSpPr/>
          <p:nvPr/>
        </p:nvGrpSpPr>
        <p:grpSpPr>
          <a:xfrm>
            <a:off x="719450" y="2810702"/>
            <a:ext cx="2151775" cy="922474"/>
            <a:chOff x="719450" y="3530225"/>
            <a:chExt cx="2151775" cy="922474"/>
          </a:xfrm>
        </p:grpSpPr>
        <p:sp>
          <p:nvSpPr>
            <p:cNvPr id="281"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282"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283" name="Google Shape;283;p17"/>
          <p:cNvGrpSpPr/>
          <p:nvPr/>
        </p:nvGrpSpPr>
        <p:grpSpPr>
          <a:xfrm>
            <a:off x="6260375" y="3654900"/>
            <a:ext cx="2163100" cy="922474"/>
            <a:chOff x="6260350" y="3530225"/>
            <a:chExt cx="2163100" cy="922474"/>
          </a:xfrm>
        </p:grpSpPr>
        <p:sp>
          <p:nvSpPr>
            <p:cNvPr id="284"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285"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286" name="Google Shape;286;p17"/>
          <p:cNvGrpSpPr/>
          <p:nvPr/>
        </p:nvGrpSpPr>
        <p:grpSpPr>
          <a:xfrm>
            <a:off x="6260350" y="1958401"/>
            <a:ext cx="2163100" cy="930578"/>
            <a:chOff x="6260350" y="1295700"/>
            <a:chExt cx="2163100" cy="930578"/>
          </a:xfrm>
        </p:grpSpPr>
        <p:sp>
          <p:nvSpPr>
            <p:cNvPr id="287"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288"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289" name="Google Shape;289;p17"/>
          <p:cNvGrpSpPr/>
          <p:nvPr/>
        </p:nvGrpSpPr>
        <p:grpSpPr>
          <a:xfrm>
            <a:off x="719450" y="1106100"/>
            <a:ext cx="2151775" cy="930578"/>
            <a:chOff x="719450" y="1295700"/>
            <a:chExt cx="2151775" cy="930578"/>
          </a:xfrm>
        </p:grpSpPr>
        <p:sp>
          <p:nvSpPr>
            <p:cNvPr id="290"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291"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303" name="Google Shape;303;p17"/>
          <p:cNvCxnSpPr>
            <a:stCxn id="290" idx="3"/>
            <a:endCxn id="279" idx="2"/>
          </p:cNvCxnSpPr>
          <p:nvPr/>
        </p:nvCxnSpPr>
        <p:spPr>
          <a:xfrm>
            <a:off x="2871225" y="1307850"/>
            <a:ext cx="1090293" cy="1410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4" name="Google Shape;304;p17"/>
          <p:cNvCxnSpPr>
            <a:stCxn id="276" idx="6"/>
            <a:endCxn id="287" idx="1"/>
          </p:cNvCxnSpPr>
          <p:nvPr/>
        </p:nvCxnSpPr>
        <p:spPr>
          <a:xfrm flipV="1">
            <a:off x="4744218" y="2160151"/>
            <a:ext cx="1516132" cy="2263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5" name="Google Shape;305;p17"/>
          <p:cNvCxnSpPr>
            <a:stCxn id="281" idx="3"/>
            <a:endCxn id="277" idx="2"/>
          </p:cNvCxnSpPr>
          <p:nvPr/>
        </p:nvCxnSpPr>
        <p:spPr>
          <a:xfrm>
            <a:off x="2871225" y="3012452"/>
            <a:ext cx="1090293" cy="358485"/>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6" name="Google Shape;306;p17"/>
          <p:cNvCxnSpPr>
            <a:stCxn id="278" idx="6"/>
            <a:endCxn id="284" idx="1"/>
          </p:cNvCxnSpPr>
          <p:nvPr/>
        </p:nvCxnSpPr>
        <p:spPr>
          <a:xfrm flipV="1">
            <a:off x="4744218" y="3856650"/>
            <a:ext cx="1516157" cy="411124"/>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7" name="Google Shape;307;p17"/>
          <p:cNvCxnSpPr>
            <a:stCxn id="279" idx="4"/>
            <a:endCxn id="276" idx="0"/>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308" name="Google Shape;308;p17"/>
          <p:cNvCxnSpPr>
            <a:stCxn id="276" idx="4"/>
            <a:endCxn id="277" idx="0"/>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309" name="Google Shape;309;p17"/>
          <p:cNvCxnSpPr>
            <a:stCxn id="278" idx="0"/>
            <a:endCxn id="277" idx="4"/>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Driving center company profile infographics</a:t>
            </a:r>
            <a:endParaRPr dirty="0"/>
          </a:p>
        </p:txBody>
      </p:sp>
      <p:sp>
        <p:nvSpPr>
          <p:cNvPr id="315" name="Google Shape;315;p18"/>
          <p:cNvSpPr/>
          <p:nvPr/>
        </p:nvSpPr>
        <p:spPr>
          <a:xfrm rot="5400000">
            <a:off x="3852013" y="953653"/>
            <a:ext cx="1704726" cy="3157302"/>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8"/>
          <p:cNvGrpSpPr/>
          <p:nvPr/>
        </p:nvGrpSpPr>
        <p:grpSpPr>
          <a:xfrm>
            <a:off x="6797121" y="2158906"/>
            <a:ext cx="1135158" cy="746796"/>
            <a:chOff x="575350" y="722025"/>
            <a:chExt cx="1055078" cy="694177"/>
          </a:xfrm>
        </p:grpSpPr>
        <p:sp>
          <p:nvSpPr>
            <p:cNvPr id="317" name="Google Shape;317;p18"/>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rgbClr val="00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8"/>
          <p:cNvGrpSpPr/>
          <p:nvPr/>
        </p:nvGrpSpPr>
        <p:grpSpPr>
          <a:xfrm>
            <a:off x="917383" y="2084335"/>
            <a:ext cx="1758084" cy="985803"/>
            <a:chOff x="-96567" y="2948110"/>
            <a:chExt cx="1694240" cy="895953"/>
          </a:xfrm>
        </p:grpSpPr>
        <p:sp>
          <p:nvSpPr>
            <p:cNvPr id="327" name="Google Shape;327;p18"/>
            <p:cNvSpPr/>
            <p:nvPr/>
          </p:nvSpPr>
          <p:spPr>
            <a:xfrm rot="5400157">
              <a:off x="-64944" y="3545086"/>
              <a:ext cx="75309" cy="13855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rot="5400157">
              <a:off x="-64940" y="3108583"/>
              <a:ext cx="75309" cy="13855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rot="5400157">
              <a:off x="327952" y="3636963"/>
              <a:ext cx="104215" cy="30995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rot="5400157">
              <a:off x="1015508" y="3637079"/>
              <a:ext cx="104215" cy="309738"/>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rot="5400157">
              <a:off x="327932" y="2845273"/>
              <a:ext cx="104270" cy="30995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rot="5400157">
              <a:off x="1015487" y="2845389"/>
              <a:ext cx="104270" cy="309738"/>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rot="5400157">
              <a:off x="357880" y="2569687"/>
              <a:ext cx="826535" cy="165301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rot="5400157">
              <a:off x="1060430" y="3189988"/>
              <a:ext cx="595013" cy="412198"/>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rot="5400157">
              <a:off x="885735" y="3026747"/>
              <a:ext cx="381043" cy="738939"/>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rot="5400157">
              <a:off x="384398" y="2874966"/>
              <a:ext cx="604228" cy="104220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rot="5400157">
              <a:off x="910665" y="2931009"/>
              <a:ext cx="251103" cy="405561"/>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rot="5400157">
              <a:off x="146866" y="3046466"/>
              <a:ext cx="166086" cy="191427"/>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rot="5400157">
              <a:off x="708538" y="3095893"/>
              <a:ext cx="187477" cy="41905"/>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rot="5400157">
              <a:off x="487105" y="3103789"/>
              <a:ext cx="203110" cy="41741"/>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rot="5400157">
              <a:off x="280180" y="3103815"/>
              <a:ext cx="203110" cy="41686"/>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rot="5400157">
              <a:off x="910578" y="3455740"/>
              <a:ext cx="251268" cy="405561"/>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rot="5400157">
              <a:off x="146861" y="3554549"/>
              <a:ext cx="166086" cy="191427"/>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rot="5400157">
              <a:off x="708533" y="3654659"/>
              <a:ext cx="187477" cy="41905"/>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rot="5400157">
              <a:off x="486990" y="3646813"/>
              <a:ext cx="203329" cy="41741"/>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rot="5400157">
              <a:off x="280065" y="3646839"/>
              <a:ext cx="203329" cy="41686"/>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rot="5400157">
              <a:off x="378528" y="3028114"/>
              <a:ext cx="479444" cy="736197"/>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rot="5400157">
              <a:off x="426467" y="3101616"/>
              <a:ext cx="383511" cy="589144"/>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rot="5400157">
              <a:off x="1058129" y="3235574"/>
              <a:ext cx="185832" cy="58854"/>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rot="5400157">
              <a:off x="978023" y="2958603"/>
              <a:ext cx="104215" cy="104215"/>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5400157">
              <a:off x="978015" y="3729642"/>
              <a:ext cx="104215" cy="104215"/>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rot="5400157">
              <a:off x="561271" y="2690537"/>
              <a:ext cx="29509" cy="692207"/>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5400157">
              <a:off x="788129" y="3016306"/>
              <a:ext cx="28303" cy="41905"/>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5400157">
              <a:off x="574512" y="3016386"/>
              <a:ext cx="28303" cy="41741"/>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5400157">
              <a:off x="367587" y="3016411"/>
              <a:ext cx="28303" cy="41686"/>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5400157">
              <a:off x="561237" y="3409440"/>
              <a:ext cx="29564" cy="692207"/>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5400157">
              <a:off x="787985" y="3734111"/>
              <a:ext cx="28577" cy="41905"/>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5400157">
              <a:off x="574368" y="3734192"/>
              <a:ext cx="28577" cy="41741"/>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rot="5400157">
              <a:off x="367444" y="3734217"/>
              <a:ext cx="28577" cy="41686"/>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5400157">
              <a:off x="1456760" y="3044120"/>
              <a:ext cx="156542" cy="122864"/>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rot="5400157">
              <a:off x="1491892" y="3063127"/>
              <a:ext cx="86224" cy="67520"/>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rot="5400157">
              <a:off x="1456727" y="3625237"/>
              <a:ext cx="156597" cy="122864"/>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5400157">
              <a:off x="1491996" y="3661659"/>
              <a:ext cx="86005" cy="67520"/>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8"/>
          <p:cNvGrpSpPr/>
          <p:nvPr/>
        </p:nvGrpSpPr>
        <p:grpSpPr>
          <a:xfrm>
            <a:off x="636800" y="1081700"/>
            <a:ext cx="2213700" cy="3428303"/>
            <a:chOff x="636800" y="1081700"/>
            <a:chExt cx="2213700" cy="3428303"/>
          </a:xfrm>
        </p:grpSpPr>
        <p:grpSp>
          <p:nvGrpSpPr>
            <p:cNvPr id="365" name="Google Shape;365;p18"/>
            <p:cNvGrpSpPr/>
            <p:nvPr/>
          </p:nvGrpSpPr>
          <p:grpSpPr>
            <a:xfrm>
              <a:off x="636800" y="3579425"/>
              <a:ext cx="2213700" cy="930578"/>
              <a:chOff x="586325" y="3526175"/>
              <a:chExt cx="2213700" cy="930578"/>
            </a:xfrm>
          </p:grpSpPr>
          <p:sp>
            <p:nvSpPr>
              <p:cNvPr id="366" name="Google Shape;366;p18"/>
              <p:cNvSpPr txBox="1"/>
              <p:nvPr/>
            </p:nvSpPr>
            <p:spPr>
              <a:xfrm>
                <a:off x="586325" y="35261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TRACTION VEHICLE</a:t>
                </a:r>
                <a:endParaRPr sz="1200">
                  <a:solidFill>
                    <a:schemeClr val="lt1"/>
                  </a:solidFill>
                  <a:latin typeface="Krona One"/>
                  <a:ea typeface="Krona One"/>
                  <a:cs typeface="Krona One"/>
                  <a:sym typeface="Krona One"/>
                </a:endParaRPr>
              </a:p>
            </p:txBody>
          </p:sp>
          <p:sp>
            <p:nvSpPr>
              <p:cNvPr id="367" name="Google Shape;367;p18"/>
              <p:cNvSpPr txBox="1"/>
              <p:nvPr/>
            </p:nvSpPr>
            <p:spPr>
              <a:xfrm>
                <a:off x="662738" y="393775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grpSp>
        <p:sp>
          <p:nvSpPr>
            <p:cNvPr id="368" name="Google Shape;368;p18"/>
            <p:cNvSpPr txBox="1"/>
            <p:nvPr/>
          </p:nvSpPr>
          <p:spPr>
            <a:xfrm>
              <a:off x="117613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1</a:t>
              </a:r>
              <a:endParaRPr sz="1200">
                <a:solidFill>
                  <a:schemeClr val="accent4"/>
                </a:solidFill>
                <a:latin typeface="Krona One"/>
                <a:ea typeface="Krona One"/>
                <a:cs typeface="Krona One"/>
                <a:sym typeface="Krona One"/>
              </a:endParaRPr>
            </a:p>
          </p:txBody>
        </p:sp>
      </p:grpSp>
      <p:grpSp>
        <p:nvGrpSpPr>
          <p:cNvPr id="369" name="Google Shape;369;p18"/>
          <p:cNvGrpSpPr/>
          <p:nvPr/>
        </p:nvGrpSpPr>
        <p:grpSpPr>
          <a:xfrm>
            <a:off x="3465150" y="1081700"/>
            <a:ext cx="2213700" cy="3424249"/>
            <a:chOff x="3465150" y="1081700"/>
            <a:chExt cx="2213700" cy="3424249"/>
          </a:xfrm>
        </p:grpSpPr>
        <p:sp>
          <p:nvSpPr>
            <p:cNvPr id="370" name="Google Shape;370;p18"/>
            <p:cNvSpPr txBox="1"/>
            <p:nvPr/>
          </p:nvSpPr>
          <p:spPr>
            <a:xfrm>
              <a:off x="3465150" y="35834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ONE-WAY STREET</a:t>
              </a:r>
              <a:endParaRPr sz="1200">
                <a:solidFill>
                  <a:schemeClr val="lt1"/>
                </a:solidFill>
                <a:latin typeface="Krona One"/>
                <a:ea typeface="Krona One"/>
                <a:cs typeface="Krona One"/>
                <a:sym typeface="Krona One"/>
              </a:endParaRPr>
            </a:p>
          </p:txBody>
        </p:sp>
        <p:sp>
          <p:nvSpPr>
            <p:cNvPr id="371" name="Google Shape;371;p18"/>
            <p:cNvSpPr txBox="1"/>
            <p:nvPr/>
          </p:nvSpPr>
          <p:spPr>
            <a:xfrm>
              <a:off x="3541500" y="3986949"/>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372" name="Google Shape;372;p18"/>
            <p:cNvSpPr txBox="1"/>
            <p:nvPr/>
          </p:nvSpPr>
          <p:spPr>
            <a:xfrm>
              <a:off x="4004363"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2</a:t>
              </a:r>
              <a:endParaRPr sz="1200">
                <a:solidFill>
                  <a:schemeClr val="accent4"/>
                </a:solidFill>
                <a:latin typeface="Krona One"/>
                <a:ea typeface="Krona One"/>
                <a:cs typeface="Krona One"/>
                <a:sym typeface="Krona One"/>
              </a:endParaRPr>
            </a:p>
          </p:txBody>
        </p:sp>
      </p:grpSp>
      <p:grpSp>
        <p:nvGrpSpPr>
          <p:cNvPr id="373" name="Google Shape;373;p18"/>
          <p:cNvGrpSpPr/>
          <p:nvPr/>
        </p:nvGrpSpPr>
        <p:grpSpPr>
          <a:xfrm>
            <a:off x="6293425" y="1081700"/>
            <a:ext cx="2213700" cy="3428303"/>
            <a:chOff x="6293425" y="1081700"/>
            <a:chExt cx="2213700" cy="3428303"/>
          </a:xfrm>
        </p:grpSpPr>
        <p:sp>
          <p:nvSpPr>
            <p:cNvPr id="374" name="Google Shape;374;p18"/>
            <p:cNvSpPr txBox="1"/>
            <p:nvPr/>
          </p:nvSpPr>
          <p:spPr>
            <a:xfrm>
              <a:off x="6293425" y="357942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sp>
          <p:nvSpPr>
            <p:cNvPr id="375" name="Google Shape;375;p18"/>
            <p:cNvSpPr txBox="1"/>
            <p:nvPr/>
          </p:nvSpPr>
          <p:spPr>
            <a:xfrm>
              <a:off x="6369775" y="399100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376" name="Google Shape;376;p18"/>
            <p:cNvSpPr txBox="1"/>
            <p:nvPr/>
          </p:nvSpPr>
          <p:spPr>
            <a:xfrm>
              <a:off x="679708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4"/>
                  </a:solidFill>
                  <a:latin typeface="Krona One"/>
                  <a:ea typeface="Krona One"/>
                  <a:cs typeface="Krona One"/>
                  <a:sym typeface="Krona One"/>
                </a:rPr>
                <a:t>STEP 3</a:t>
              </a:r>
              <a:endParaRPr sz="1200" dirty="0">
                <a:solidFill>
                  <a:schemeClr val="accent4"/>
                </a:solidFill>
                <a:latin typeface="Krona One"/>
                <a:ea typeface="Krona One"/>
                <a:cs typeface="Krona One"/>
                <a:sym typeface="Krona One"/>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382" name="Google Shape;382;p19"/>
          <p:cNvGraphicFramePr/>
          <p:nvPr/>
        </p:nvGraphicFramePr>
        <p:xfrm>
          <a:off x="823450" y="990530"/>
          <a:ext cx="7509325" cy="3519450"/>
        </p:xfrm>
        <a:graphic>
          <a:graphicData uri="http://schemas.openxmlformats.org/drawingml/2006/table">
            <a:tbl>
              <a:tblPr>
                <a:noFill/>
                <a:tableStyleId>{79D52730-1477-49C3-96F5-1E0910A35351}</a:tableStyleId>
              </a:tblPr>
              <a:tblGrid>
                <a:gridCol w="1073400">
                  <a:extLst>
                    <a:ext uri="{9D8B030D-6E8A-4147-A177-3AD203B41FA5}">
                      <a16:colId xmlns:a16="http://schemas.microsoft.com/office/drawing/2014/main" val="20000"/>
                    </a:ext>
                  </a:extLst>
                </a:gridCol>
                <a:gridCol w="1118500">
                  <a:extLst>
                    <a:ext uri="{9D8B030D-6E8A-4147-A177-3AD203B41FA5}">
                      <a16:colId xmlns:a16="http://schemas.microsoft.com/office/drawing/2014/main" val="20001"/>
                    </a:ext>
                  </a:extLst>
                </a:gridCol>
                <a:gridCol w="1141025">
                  <a:extLst>
                    <a:ext uri="{9D8B030D-6E8A-4147-A177-3AD203B41FA5}">
                      <a16:colId xmlns:a16="http://schemas.microsoft.com/office/drawing/2014/main" val="20002"/>
                    </a:ext>
                  </a:extLst>
                </a:gridCol>
                <a:gridCol w="1163575">
                  <a:extLst>
                    <a:ext uri="{9D8B030D-6E8A-4147-A177-3AD203B41FA5}">
                      <a16:colId xmlns:a16="http://schemas.microsoft.com/office/drawing/2014/main" val="20003"/>
                    </a:ext>
                  </a:extLst>
                </a:gridCol>
                <a:gridCol w="3012825">
                  <a:extLst>
                    <a:ext uri="{9D8B030D-6E8A-4147-A177-3AD203B41FA5}">
                      <a16:colId xmlns:a16="http://schemas.microsoft.com/office/drawing/2014/main" val="20004"/>
                    </a:ext>
                  </a:extLst>
                </a:gridCol>
              </a:tblGrid>
              <a:tr h="496675">
                <a:tc gridSpan="4">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STRATEGY ROADMAP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51525">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Q1</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Q2</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Q3</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Q4</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1"/>
                  </a:ext>
                </a:extLst>
              </a:tr>
              <a:tr h="514250">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TRAFFIC</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ROAD SIGNS</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CROSSWALKS</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PARKING</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PEDESTRIANS</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grpSp>
        <p:nvGrpSpPr>
          <p:cNvPr id="383" name="Google Shape;383;p19"/>
          <p:cNvGrpSpPr/>
          <p:nvPr/>
        </p:nvGrpSpPr>
        <p:grpSpPr>
          <a:xfrm>
            <a:off x="1205569" y="2548515"/>
            <a:ext cx="308234" cy="308234"/>
            <a:chOff x="1487200" y="4993750"/>
            <a:chExt cx="483125" cy="483125"/>
          </a:xfrm>
        </p:grpSpPr>
        <p:sp>
          <p:nvSpPr>
            <p:cNvPr id="384" name="Google Shape;384;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5" name="Google Shape;385;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6" name="Google Shape;386;p19"/>
          <p:cNvGrpSpPr/>
          <p:nvPr/>
        </p:nvGrpSpPr>
        <p:grpSpPr>
          <a:xfrm>
            <a:off x="2321656" y="2548515"/>
            <a:ext cx="308234" cy="308234"/>
            <a:chOff x="2081650" y="4993750"/>
            <a:chExt cx="483125" cy="483125"/>
          </a:xfrm>
        </p:grpSpPr>
        <p:sp>
          <p:nvSpPr>
            <p:cNvPr id="387" name="Google Shape;387;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8" name="Google Shape;388;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9" name="Google Shape;389;p19"/>
          <p:cNvGrpSpPr/>
          <p:nvPr/>
        </p:nvGrpSpPr>
        <p:grpSpPr>
          <a:xfrm>
            <a:off x="1205569" y="2060685"/>
            <a:ext cx="308234" cy="308234"/>
            <a:chOff x="2081650" y="4993750"/>
            <a:chExt cx="483125" cy="483125"/>
          </a:xfrm>
        </p:grpSpPr>
        <p:sp>
          <p:nvSpPr>
            <p:cNvPr id="390" name="Google Shape;39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1" name="Google Shape;39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2" name="Google Shape;392;p19"/>
          <p:cNvGrpSpPr/>
          <p:nvPr/>
        </p:nvGrpSpPr>
        <p:grpSpPr>
          <a:xfrm>
            <a:off x="2321662" y="2060685"/>
            <a:ext cx="308234" cy="308234"/>
            <a:chOff x="2081650" y="4993750"/>
            <a:chExt cx="483125" cy="483125"/>
          </a:xfrm>
        </p:grpSpPr>
        <p:sp>
          <p:nvSpPr>
            <p:cNvPr id="393" name="Google Shape;39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4" name="Google Shape;39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5" name="Google Shape;395;p19"/>
          <p:cNvGrpSpPr/>
          <p:nvPr/>
        </p:nvGrpSpPr>
        <p:grpSpPr>
          <a:xfrm>
            <a:off x="3437756" y="2060685"/>
            <a:ext cx="308234" cy="308234"/>
            <a:chOff x="2081650" y="4993750"/>
            <a:chExt cx="483125" cy="483125"/>
          </a:xfrm>
        </p:grpSpPr>
        <p:sp>
          <p:nvSpPr>
            <p:cNvPr id="396" name="Google Shape;39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7" name="Google Shape;39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8" name="Google Shape;398;p19"/>
          <p:cNvGrpSpPr/>
          <p:nvPr/>
        </p:nvGrpSpPr>
        <p:grpSpPr>
          <a:xfrm>
            <a:off x="4553849" y="2060678"/>
            <a:ext cx="308234" cy="308234"/>
            <a:chOff x="1487200" y="4993750"/>
            <a:chExt cx="483125" cy="483125"/>
          </a:xfrm>
        </p:grpSpPr>
        <p:sp>
          <p:nvSpPr>
            <p:cNvPr id="399" name="Google Shape;39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0" name="Google Shape;40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1" name="Google Shape;401;p19"/>
          <p:cNvGrpSpPr/>
          <p:nvPr/>
        </p:nvGrpSpPr>
        <p:grpSpPr>
          <a:xfrm>
            <a:off x="3437756" y="2548515"/>
            <a:ext cx="308234" cy="308234"/>
            <a:chOff x="2081650" y="4993750"/>
            <a:chExt cx="483125" cy="483125"/>
          </a:xfrm>
        </p:grpSpPr>
        <p:sp>
          <p:nvSpPr>
            <p:cNvPr id="402" name="Google Shape;402;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3" name="Google Shape;403;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4" name="Google Shape;404;p19"/>
          <p:cNvGrpSpPr/>
          <p:nvPr/>
        </p:nvGrpSpPr>
        <p:grpSpPr>
          <a:xfrm>
            <a:off x="4553856" y="2548515"/>
            <a:ext cx="308234" cy="308234"/>
            <a:chOff x="2081650" y="4993750"/>
            <a:chExt cx="483125" cy="483125"/>
          </a:xfrm>
        </p:grpSpPr>
        <p:sp>
          <p:nvSpPr>
            <p:cNvPr id="405" name="Google Shape;405;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6" name="Google Shape;406;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7" name="Google Shape;407;p19"/>
          <p:cNvGrpSpPr/>
          <p:nvPr/>
        </p:nvGrpSpPr>
        <p:grpSpPr>
          <a:xfrm>
            <a:off x="2321656" y="3076047"/>
            <a:ext cx="308234" cy="308234"/>
            <a:chOff x="2081650" y="4993750"/>
            <a:chExt cx="483125" cy="483125"/>
          </a:xfrm>
        </p:grpSpPr>
        <p:sp>
          <p:nvSpPr>
            <p:cNvPr id="408" name="Google Shape;40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9" name="Google Shape;40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0" name="Google Shape;410;p19"/>
          <p:cNvGrpSpPr/>
          <p:nvPr/>
        </p:nvGrpSpPr>
        <p:grpSpPr>
          <a:xfrm>
            <a:off x="3437756" y="3076047"/>
            <a:ext cx="308234" cy="308234"/>
            <a:chOff x="2081650" y="4993750"/>
            <a:chExt cx="483125" cy="483125"/>
          </a:xfrm>
        </p:grpSpPr>
        <p:sp>
          <p:nvSpPr>
            <p:cNvPr id="411" name="Google Shape;41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3" name="Google Shape;413;p19"/>
          <p:cNvGrpSpPr/>
          <p:nvPr/>
        </p:nvGrpSpPr>
        <p:grpSpPr>
          <a:xfrm>
            <a:off x="4553856" y="3076047"/>
            <a:ext cx="308234" cy="308234"/>
            <a:chOff x="2081650" y="4993750"/>
            <a:chExt cx="483125" cy="483125"/>
          </a:xfrm>
        </p:grpSpPr>
        <p:sp>
          <p:nvSpPr>
            <p:cNvPr id="414" name="Google Shape;414;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6" name="Google Shape;416;p19"/>
          <p:cNvGrpSpPr/>
          <p:nvPr/>
        </p:nvGrpSpPr>
        <p:grpSpPr>
          <a:xfrm>
            <a:off x="1205569" y="3076047"/>
            <a:ext cx="308234" cy="308234"/>
            <a:chOff x="1487200" y="4993750"/>
            <a:chExt cx="483125" cy="483125"/>
          </a:xfrm>
        </p:grpSpPr>
        <p:sp>
          <p:nvSpPr>
            <p:cNvPr id="417" name="Google Shape;417;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9" name="Google Shape;419;p19"/>
          <p:cNvGrpSpPr/>
          <p:nvPr/>
        </p:nvGrpSpPr>
        <p:grpSpPr>
          <a:xfrm>
            <a:off x="1205569" y="3592235"/>
            <a:ext cx="308234" cy="308234"/>
            <a:chOff x="2081650" y="4993750"/>
            <a:chExt cx="483125" cy="483125"/>
          </a:xfrm>
        </p:grpSpPr>
        <p:sp>
          <p:nvSpPr>
            <p:cNvPr id="420" name="Google Shape;42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2" name="Google Shape;422;p19"/>
          <p:cNvGrpSpPr/>
          <p:nvPr/>
        </p:nvGrpSpPr>
        <p:grpSpPr>
          <a:xfrm>
            <a:off x="2321662" y="3592235"/>
            <a:ext cx="308234" cy="308234"/>
            <a:chOff x="2081650" y="4993750"/>
            <a:chExt cx="483125" cy="483125"/>
          </a:xfrm>
        </p:grpSpPr>
        <p:sp>
          <p:nvSpPr>
            <p:cNvPr id="423" name="Google Shape;42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4" name="Google Shape;42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5" name="Google Shape;425;p19"/>
          <p:cNvGrpSpPr/>
          <p:nvPr/>
        </p:nvGrpSpPr>
        <p:grpSpPr>
          <a:xfrm>
            <a:off x="3437756" y="3592235"/>
            <a:ext cx="308234" cy="308234"/>
            <a:chOff x="2081650" y="4993750"/>
            <a:chExt cx="483125" cy="483125"/>
          </a:xfrm>
        </p:grpSpPr>
        <p:sp>
          <p:nvSpPr>
            <p:cNvPr id="426" name="Google Shape;42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7" name="Google Shape;42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19"/>
          <p:cNvGrpSpPr/>
          <p:nvPr/>
        </p:nvGrpSpPr>
        <p:grpSpPr>
          <a:xfrm>
            <a:off x="4553849" y="3592227"/>
            <a:ext cx="308234" cy="308234"/>
            <a:chOff x="1487200" y="4993750"/>
            <a:chExt cx="483125" cy="483125"/>
          </a:xfrm>
        </p:grpSpPr>
        <p:sp>
          <p:nvSpPr>
            <p:cNvPr id="429" name="Google Shape;42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1" name="Google Shape;431;p19"/>
          <p:cNvGrpSpPr/>
          <p:nvPr/>
        </p:nvGrpSpPr>
        <p:grpSpPr>
          <a:xfrm>
            <a:off x="1205574" y="4108427"/>
            <a:ext cx="308234" cy="308234"/>
            <a:chOff x="1487200" y="4993750"/>
            <a:chExt cx="483125" cy="483125"/>
          </a:xfrm>
        </p:grpSpPr>
        <p:sp>
          <p:nvSpPr>
            <p:cNvPr id="432" name="Google Shape;432;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3" name="Google Shape;433;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4" name="Google Shape;434;p19"/>
          <p:cNvGrpSpPr/>
          <p:nvPr/>
        </p:nvGrpSpPr>
        <p:grpSpPr>
          <a:xfrm>
            <a:off x="2321661" y="4108427"/>
            <a:ext cx="308234" cy="308234"/>
            <a:chOff x="1487200" y="4993750"/>
            <a:chExt cx="483125" cy="483125"/>
          </a:xfrm>
        </p:grpSpPr>
        <p:sp>
          <p:nvSpPr>
            <p:cNvPr id="435" name="Google Shape;435;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6" name="Google Shape;436;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7" name="Google Shape;437;p19"/>
          <p:cNvGrpSpPr/>
          <p:nvPr/>
        </p:nvGrpSpPr>
        <p:grpSpPr>
          <a:xfrm>
            <a:off x="3437756" y="4108422"/>
            <a:ext cx="308234" cy="308234"/>
            <a:chOff x="2081650" y="4993750"/>
            <a:chExt cx="483125" cy="483125"/>
          </a:xfrm>
        </p:grpSpPr>
        <p:sp>
          <p:nvSpPr>
            <p:cNvPr id="438" name="Google Shape;43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9" name="Google Shape;43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0" name="Google Shape;440;p19"/>
          <p:cNvGrpSpPr/>
          <p:nvPr/>
        </p:nvGrpSpPr>
        <p:grpSpPr>
          <a:xfrm>
            <a:off x="4553856" y="4108422"/>
            <a:ext cx="308234" cy="308234"/>
            <a:chOff x="2081650" y="4993750"/>
            <a:chExt cx="483125" cy="483125"/>
          </a:xfrm>
        </p:grpSpPr>
        <p:sp>
          <p:nvSpPr>
            <p:cNvPr id="441" name="Google Shape;44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2" name="Google Shape;44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00" name="Google Shape;500;p21"/>
          <p:cNvGrpSpPr/>
          <p:nvPr/>
        </p:nvGrpSpPr>
        <p:grpSpPr>
          <a:xfrm>
            <a:off x="5884462" y="1563663"/>
            <a:ext cx="2367076" cy="2367076"/>
            <a:chOff x="6056362" y="1563663"/>
            <a:chExt cx="2367076" cy="2367076"/>
          </a:xfrm>
        </p:grpSpPr>
        <p:grpSp>
          <p:nvGrpSpPr>
            <p:cNvPr id="501" name="Google Shape;501;p21"/>
            <p:cNvGrpSpPr/>
            <p:nvPr/>
          </p:nvGrpSpPr>
          <p:grpSpPr>
            <a:xfrm>
              <a:off x="6056362" y="1563663"/>
              <a:ext cx="2367076" cy="2367076"/>
              <a:chOff x="1502300" y="1298775"/>
              <a:chExt cx="1055082" cy="1055082"/>
            </a:xfrm>
          </p:grpSpPr>
          <p:sp>
            <p:nvSpPr>
              <p:cNvPr id="502" name="Google Shape;502;p21"/>
              <p:cNvSpPr/>
              <p:nvPr/>
            </p:nvSpPr>
            <p:spPr>
              <a:xfrm>
                <a:off x="1502300" y="1298775"/>
                <a:ext cx="1055082" cy="1055082"/>
              </a:xfrm>
              <a:custGeom>
                <a:avLst/>
                <a:gdLst/>
                <a:ahLst/>
                <a:cxnLst/>
                <a:rect l="l" t="t" r="r" b="b"/>
                <a:pathLst>
                  <a:path w="7826" h="7826" extrusionOk="0">
                    <a:moveTo>
                      <a:pt x="3915" y="1"/>
                    </a:moveTo>
                    <a:cubicBezTo>
                      <a:pt x="1754" y="1"/>
                      <a:pt x="1" y="1754"/>
                      <a:pt x="1" y="3911"/>
                    </a:cubicBezTo>
                    <a:cubicBezTo>
                      <a:pt x="1" y="6073"/>
                      <a:pt x="1754" y="7826"/>
                      <a:pt x="3915" y="7826"/>
                    </a:cubicBezTo>
                    <a:cubicBezTo>
                      <a:pt x="6077" y="7826"/>
                      <a:pt x="7826" y="6073"/>
                      <a:pt x="7826" y="3911"/>
                    </a:cubicBezTo>
                    <a:cubicBezTo>
                      <a:pt x="7826" y="1754"/>
                      <a:pt x="6077" y="1"/>
                      <a:pt x="3915"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1712479" y="1508954"/>
                <a:ext cx="634856" cy="634990"/>
              </a:xfrm>
              <a:custGeom>
                <a:avLst/>
                <a:gdLst/>
                <a:ahLst/>
                <a:cxnLst/>
                <a:rect l="l" t="t" r="r" b="b"/>
                <a:pathLst>
                  <a:path w="4709" h="4710" extrusionOk="0">
                    <a:moveTo>
                      <a:pt x="177" y="0"/>
                    </a:moveTo>
                    <a:cubicBezTo>
                      <a:pt x="80" y="0"/>
                      <a:pt x="0" y="80"/>
                      <a:pt x="0" y="177"/>
                    </a:cubicBezTo>
                    <a:lnTo>
                      <a:pt x="0" y="4532"/>
                    </a:lnTo>
                    <a:cubicBezTo>
                      <a:pt x="0" y="4630"/>
                      <a:pt x="80" y="4710"/>
                      <a:pt x="177" y="4710"/>
                    </a:cubicBezTo>
                    <a:lnTo>
                      <a:pt x="4531" y="4710"/>
                    </a:lnTo>
                    <a:cubicBezTo>
                      <a:pt x="4628" y="4710"/>
                      <a:pt x="4708" y="4630"/>
                      <a:pt x="4708" y="4532"/>
                    </a:cubicBezTo>
                    <a:lnTo>
                      <a:pt x="4708" y="177"/>
                    </a:lnTo>
                    <a:cubicBezTo>
                      <a:pt x="4708" y="80"/>
                      <a:pt x="4628" y="0"/>
                      <a:pt x="453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1785415" y="1590923"/>
                <a:ext cx="488983" cy="471052"/>
              </a:xfrm>
              <a:custGeom>
                <a:avLst/>
                <a:gdLst/>
                <a:ahLst/>
                <a:cxnLst/>
                <a:rect l="l" t="t" r="r" b="b"/>
                <a:pathLst>
                  <a:path w="3627" h="3494" extrusionOk="0">
                    <a:moveTo>
                      <a:pt x="466" y="0"/>
                    </a:moveTo>
                    <a:cubicBezTo>
                      <a:pt x="209" y="0"/>
                      <a:pt x="0" y="208"/>
                      <a:pt x="0" y="466"/>
                    </a:cubicBezTo>
                    <a:cubicBezTo>
                      <a:pt x="0" y="688"/>
                      <a:pt x="160" y="870"/>
                      <a:pt x="369" y="919"/>
                    </a:cubicBezTo>
                    <a:lnTo>
                      <a:pt x="369" y="2574"/>
                    </a:lnTo>
                    <a:cubicBezTo>
                      <a:pt x="160" y="2623"/>
                      <a:pt x="0" y="2805"/>
                      <a:pt x="0" y="3027"/>
                    </a:cubicBezTo>
                    <a:cubicBezTo>
                      <a:pt x="0" y="3285"/>
                      <a:pt x="209" y="3493"/>
                      <a:pt x="466" y="3493"/>
                    </a:cubicBezTo>
                    <a:cubicBezTo>
                      <a:pt x="723" y="3493"/>
                      <a:pt x="932" y="3285"/>
                      <a:pt x="932" y="3027"/>
                    </a:cubicBezTo>
                    <a:cubicBezTo>
                      <a:pt x="932" y="2805"/>
                      <a:pt x="772" y="2623"/>
                      <a:pt x="564" y="2574"/>
                    </a:cubicBezTo>
                    <a:lnTo>
                      <a:pt x="564" y="1846"/>
                    </a:lnTo>
                    <a:lnTo>
                      <a:pt x="1713" y="1846"/>
                    </a:lnTo>
                    <a:lnTo>
                      <a:pt x="1713" y="2574"/>
                    </a:lnTo>
                    <a:cubicBezTo>
                      <a:pt x="1504" y="2623"/>
                      <a:pt x="1350" y="2805"/>
                      <a:pt x="1350" y="3027"/>
                    </a:cubicBezTo>
                    <a:cubicBezTo>
                      <a:pt x="1350" y="3285"/>
                      <a:pt x="1557" y="3493"/>
                      <a:pt x="1815" y="3493"/>
                    </a:cubicBezTo>
                    <a:cubicBezTo>
                      <a:pt x="2073" y="3493"/>
                      <a:pt x="2276" y="3285"/>
                      <a:pt x="2276" y="3027"/>
                    </a:cubicBezTo>
                    <a:cubicBezTo>
                      <a:pt x="2276" y="2805"/>
                      <a:pt x="2122" y="2623"/>
                      <a:pt x="1913" y="2574"/>
                    </a:cubicBezTo>
                    <a:lnTo>
                      <a:pt x="1913" y="1846"/>
                    </a:lnTo>
                    <a:lnTo>
                      <a:pt x="3063" y="1846"/>
                    </a:lnTo>
                    <a:lnTo>
                      <a:pt x="3063" y="2574"/>
                    </a:lnTo>
                    <a:cubicBezTo>
                      <a:pt x="2854" y="2623"/>
                      <a:pt x="2698" y="2805"/>
                      <a:pt x="2698" y="3027"/>
                    </a:cubicBezTo>
                    <a:cubicBezTo>
                      <a:pt x="2698" y="3285"/>
                      <a:pt x="2907" y="3493"/>
                      <a:pt x="3165" y="3493"/>
                    </a:cubicBezTo>
                    <a:cubicBezTo>
                      <a:pt x="3417" y="3493"/>
                      <a:pt x="3626" y="3285"/>
                      <a:pt x="3626" y="3027"/>
                    </a:cubicBezTo>
                    <a:cubicBezTo>
                      <a:pt x="3626" y="2805"/>
                      <a:pt x="3471" y="2623"/>
                      <a:pt x="3262" y="2574"/>
                    </a:cubicBezTo>
                    <a:lnTo>
                      <a:pt x="3262" y="919"/>
                    </a:lnTo>
                    <a:cubicBezTo>
                      <a:pt x="3471" y="870"/>
                      <a:pt x="3626" y="688"/>
                      <a:pt x="3626" y="466"/>
                    </a:cubicBezTo>
                    <a:cubicBezTo>
                      <a:pt x="3626" y="208"/>
                      <a:pt x="3417" y="0"/>
                      <a:pt x="3165" y="0"/>
                    </a:cubicBezTo>
                    <a:cubicBezTo>
                      <a:pt x="2907" y="0"/>
                      <a:pt x="2698" y="208"/>
                      <a:pt x="2698" y="466"/>
                    </a:cubicBezTo>
                    <a:cubicBezTo>
                      <a:pt x="2698" y="688"/>
                      <a:pt x="2854" y="870"/>
                      <a:pt x="3063" y="919"/>
                    </a:cubicBezTo>
                    <a:lnTo>
                      <a:pt x="3063" y="1646"/>
                    </a:lnTo>
                    <a:lnTo>
                      <a:pt x="1913" y="1646"/>
                    </a:lnTo>
                    <a:lnTo>
                      <a:pt x="1913" y="919"/>
                    </a:lnTo>
                    <a:cubicBezTo>
                      <a:pt x="2122" y="870"/>
                      <a:pt x="2276" y="688"/>
                      <a:pt x="2276" y="466"/>
                    </a:cubicBezTo>
                    <a:cubicBezTo>
                      <a:pt x="2276" y="208"/>
                      <a:pt x="2073" y="0"/>
                      <a:pt x="1815" y="0"/>
                    </a:cubicBezTo>
                    <a:cubicBezTo>
                      <a:pt x="1557" y="0"/>
                      <a:pt x="1350" y="208"/>
                      <a:pt x="1350" y="466"/>
                    </a:cubicBezTo>
                    <a:cubicBezTo>
                      <a:pt x="1350" y="688"/>
                      <a:pt x="1504" y="870"/>
                      <a:pt x="1713" y="919"/>
                    </a:cubicBezTo>
                    <a:lnTo>
                      <a:pt x="1713" y="1646"/>
                    </a:lnTo>
                    <a:lnTo>
                      <a:pt x="564" y="1646"/>
                    </a:lnTo>
                    <a:lnTo>
                      <a:pt x="564" y="919"/>
                    </a:lnTo>
                    <a:cubicBezTo>
                      <a:pt x="772" y="870"/>
                      <a:pt x="932" y="688"/>
                      <a:pt x="932" y="466"/>
                    </a:cubicBezTo>
                    <a:cubicBezTo>
                      <a:pt x="932" y="208"/>
                      <a:pt x="723" y="0"/>
                      <a:pt x="466" y="0"/>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2030107" y="1298775"/>
                <a:ext cx="527271" cy="1055082"/>
              </a:xfrm>
              <a:custGeom>
                <a:avLst/>
                <a:gdLst/>
                <a:ahLst/>
                <a:cxnLst/>
                <a:rect l="l" t="t" r="r" b="b"/>
                <a:pathLst>
                  <a:path w="3911" h="7826" extrusionOk="0">
                    <a:moveTo>
                      <a:pt x="0" y="1"/>
                    </a:moveTo>
                    <a:lnTo>
                      <a:pt x="0" y="1559"/>
                    </a:lnTo>
                    <a:lnTo>
                      <a:pt x="1692" y="1559"/>
                    </a:lnTo>
                    <a:cubicBezTo>
                      <a:pt x="2055" y="1559"/>
                      <a:pt x="2352" y="1856"/>
                      <a:pt x="2352" y="2221"/>
                    </a:cubicBezTo>
                    <a:lnTo>
                      <a:pt x="2352" y="5603"/>
                    </a:lnTo>
                    <a:cubicBezTo>
                      <a:pt x="2352" y="5970"/>
                      <a:pt x="2055" y="6269"/>
                      <a:pt x="1692" y="6269"/>
                    </a:cubicBezTo>
                    <a:lnTo>
                      <a:pt x="0" y="6269"/>
                    </a:lnTo>
                    <a:lnTo>
                      <a:pt x="0" y="7826"/>
                    </a:lnTo>
                    <a:cubicBezTo>
                      <a:pt x="2162" y="7826"/>
                      <a:pt x="3911" y="6073"/>
                      <a:pt x="3911" y="3911"/>
                    </a:cubicBezTo>
                    <a:cubicBezTo>
                      <a:pt x="3911" y="1754"/>
                      <a:pt x="2162" y="1"/>
                      <a:pt x="0" y="1"/>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030107" y="1508954"/>
                <a:ext cx="317226" cy="634990"/>
              </a:xfrm>
              <a:custGeom>
                <a:avLst/>
                <a:gdLst/>
                <a:ahLst/>
                <a:cxnLst/>
                <a:rect l="l" t="t" r="r" b="b"/>
                <a:pathLst>
                  <a:path w="2353" h="4710" extrusionOk="0">
                    <a:moveTo>
                      <a:pt x="0" y="0"/>
                    </a:moveTo>
                    <a:lnTo>
                      <a:pt x="0" y="608"/>
                    </a:lnTo>
                    <a:cubicBezTo>
                      <a:pt x="258" y="608"/>
                      <a:pt x="461" y="816"/>
                      <a:pt x="461" y="1074"/>
                    </a:cubicBezTo>
                    <a:cubicBezTo>
                      <a:pt x="461" y="1296"/>
                      <a:pt x="307" y="1478"/>
                      <a:pt x="98" y="1527"/>
                    </a:cubicBezTo>
                    <a:lnTo>
                      <a:pt x="98" y="2254"/>
                    </a:lnTo>
                    <a:lnTo>
                      <a:pt x="1248" y="2254"/>
                    </a:lnTo>
                    <a:lnTo>
                      <a:pt x="1248" y="1527"/>
                    </a:lnTo>
                    <a:cubicBezTo>
                      <a:pt x="1016" y="1473"/>
                      <a:pt x="848" y="1248"/>
                      <a:pt x="893" y="990"/>
                    </a:cubicBezTo>
                    <a:cubicBezTo>
                      <a:pt x="924" y="803"/>
                      <a:pt x="1070" y="652"/>
                      <a:pt x="1256" y="617"/>
                    </a:cubicBezTo>
                    <a:cubicBezTo>
                      <a:pt x="1288" y="611"/>
                      <a:pt x="1319" y="608"/>
                      <a:pt x="1349" y="608"/>
                    </a:cubicBezTo>
                    <a:cubicBezTo>
                      <a:pt x="1605" y="608"/>
                      <a:pt x="1811" y="816"/>
                      <a:pt x="1811" y="1074"/>
                    </a:cubicBezTo>
                    <a:cubicBezTo>
                      <a:pt x="1811" y="1296"/>
                      <a:pt x="1656" y="1478"/>
                      <a:pt x="1447" y="1527"/>
                    </a:cubicBezTo>
                    <a:lnTo>
                      <a:pt x="1447" y="3182"/>
                    </a:lnTo>
                    <a:cubicBezTo>
                      <a:pt x="1682" y="3235"/>
                      <a:pt x="1846" y="3462"/>
                      <a:pt x="1807" y="3719"/>
                    </a:cubicBezTo>
                    <a:cubicBezTo>
                      <a:pt x="1776" y="3905"/>
                      <a:pt x="1625" y="4057"/>
                      <a:pt x="1443" y="4092"/>
                    </a:cubicBezTo>
                    <a:cubicBezTo>
                      <a:pt x="1411" y="4098"/>
                      <a:pt x="1379" y="4101"/>
                      <a:pt x="1349" y="4101"/>
                    </a:cubicBezTo>
                    <a:cubicBezTo>
                      <a:pt x="1092" y="4101"/>
                      <a:pt x="883" y="3892"/>
                      <a:pt x="883" y="3635"/>
                    </a:cubicBezTo>
                    <a:cubicBezTo>
                      <a:pt x="883" y="3413"/>
                      <a:pt x="1039" y="3231"/>
                      <a:pt x="1248" y="3182"/>
                    </a:cubicBezTo>
                    <a:lnTo>
                      <a:pt x="1248" y="2454"/>
                    </a:lnTo>
                    <a:lnTo>
                      <a:pt x="98" y="2454"/>
                    </a:lnTo>
                    <a:lnTo>
                      <a:pt x="98" y="3182"/>
                    </a:lnTo>
                    <a:cubicBezTo>
                      <a:pt x="307" y="3231"/>
                      <a:pt x="461" y="3413"/>
                      <a:pt x="461" y="3635"/>
                    </a:cubicBezTo>
                    <a:cubicBezTo>
                      <a:pt x="461" y="3893"/>
                      <a:pt x="258" y="4101"/>
                      <a:pt x="0" y="4101"/>
                    </a:cubicBezTo>
                    <a:lnTo>
                      <a:pt x="0" y="4710"/>
                    </a:lnTo>
                    <a:lnTo>
                      <a:pt x="1682" y="4710"/>
                    </a:lnTo>
                    <a:cubicBezTo>
                      <a:pt x="2051" y="4710"/>
                      <a:pt x="2352" y="4407"/>
                      <a:pt x="2352" y="4034"/>
                    </a:cubicBezTo>
                    <a:lnTo>
                      <a:pt x="2352" y="675"/>
                    </a:lnTo>
                    <a:cubicBezTo>
                      <a:pt x="2352" y="302"/>
                      <a:pt x="2051" y="0"/>
                      <a:pt x="1682"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030107" y="1590923"/>
                <a:ext cx="244289" cy="471052"/>
              </a:xfrm>
              <a:custGeom>
                <a:avLst/>
                <a:gdLst/>
                <a:ahLst/>
                <a:cxnLst/>
                <a:rect l="l" t="t" r="r" b="b"/>
                <a:pathLst>
                  <a:path w="1812" h="3494" extrusionOk="0">
                    <a:moveTo>
                      <a:pt x="0" y="0"/>
                    </a:moveTo>
                    <a:lnTo>
                      <a:pt x="0" y="3493"/>
                    </a:lnTo>
                    <a:cubicBezTo>
                      <a:pt x="258" y="3493"/>
                      <a:pt x="461" y="3285"/>
                      <a:pt x="461" y="3027"/>
                    </a:cubicBezTo>
                    <a:cubicBezTo>
                      <a:pt x="461" y="2805"/>
                      <a:pt x="307" y="2623"/>
                      <a:pt x="98" y="2574"/>
                    </a:cubicBezTo>
                    <a:lnTo>
                      <a:pt x="98" y="1846"/>
                    </a:lnTo>
                    <a:lnTo>
                      <a:pt x="1248" y="1846"/>
                    </a:lnTo>
                    <a:lnTo>
                      <a:pt x="1248" y="2574"/>
                    </a:lnTo>
                    <a:cubicBezTo>
                      <a:pt x="1039" y="2623"/>
                      <a:pt x="883" y="2805"/>
                      <a:pt x="883" y="3027"/>
                    </a:cubicBezTo>
                    <a:cubicBezTo>
                      <a:pt x="883" y="3285"/>
                      <a:pt x="1092" y="3493"/>
                      <a:pt x="1350" y="3493"/>
                    </a:cubicBezTo>
                    <a:cubicBezTo>
                      <a:pt x="1602" y="3493"/>
                      <a:pt x="1811" y="3285"/>
                      <a:pt x="1811" y="3027"/>
                    </a:cubicBezTo>
                    <a:cubicBezTo>
                      <a:pt x="1811" y="2805"/>
                      <a:pt x="1656" y="2623"/>
                      <a:pt x="1447" y="2574"/>
                    </a:cubicBezTo>
                    <a:lnTo>
                      <a:pt x="1447" y="919"/>
                    </a:lnTo>
                    <a:cubicBezTo>
                      <a:pt x="1656" y="870"/>
                      <a:pt x="1811" y="688"/>
                      <a:pt x="1811" y="466"/>
                    </a:cubicBezTo>
                    <a:cubicBezTo>
                      <a:pt x="1811" y="208"/>
                      <a:pt x="1602" y="0"/>
                      <a:pt x="1350" y="0"/>
                    </a:cubicBezTo>
                    <a:cubicBezTo>
                      <a:pt x="1092" y="0"/>
                      <a:pt x="883" y="208"/>
                      <a:pt x="883" y="466"/>
                    </a:cubicBezTo>
                    <a:cubicBezTo>
                      <a:pt x="883" y="688"/>
                      <a:pt x="1039" y="870"/>
                      <a:pt x="1248" y="919"/>
                    </a:cubicBezTo>
                    <a:lnTo>
                      <a:pt x="1248" y="1646"/>
                    </a:lnTo>
                    <a:lnTo>
                      <a:pt x="98" y="1646"/>
                    </a:lnTo>
                    <a:lnTo>
                      <a:pt x="98" y="919"/>
                    </a:lnTo>
                    <a:cubicBezTo>
                      <a:pt x="307" y="870"/>
                      <a:pt x="461" y="688"/>
                      <a:pt x="461" y="466"/>
                    </a:cubicBezTo>
                    <a:cubicBezTo>
                      <a:pt x="461" y="208"/>
                      <a:pt x="258" y="0"/>
                      <a:pt x="0" y="0"/>
                    </a:cubicBezTo>
                    <a:close/>
                  </a:path>
                </a:pathLst>
              </a:custGeom>
              <a:solidFill>
                <a:srgbClr val="50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21"/>
            <p:cNvSpPr/>
            <p:nvPr/>
          </p:nvSpPr>
          <p:spPr>
            <a:xfrm>
              <a:off x="6685835" y="2212820"/>
              <a:ext cx="291300" cy="28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6685835" y="2990287"/>
              <a:ext cx="291300" cy="289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7094188" y="2212820"/>
              <a:ext cx="291300" cy="289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7094188" y="2990287"/>
              <a:ext cx="291300" cy="28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7502542" y="2212820"/>
              <a:ext cx="291300" cy="289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7502542" y="2990287"/>
              <a:ext cx="291300" cy="289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1"/>
          <p:cNvGrpSpPr/>
          <p:nvPr/>
        </p:nvGrpSpPr>
        <p:grpSpPr>
          <a:xfrm>
            <a:off x="917796" y="975925"/>
            <a:ext cx="2121898" cy="1024542"/>
            <a:chOff x="917796" y="975925"/>
            <a:chExt cx="2121898" cy="1024542"/>
          </a:xfrm>
        </p:grpSpPr>
        <p:sp>
          <p:nvSpPr>
            <p:cNvPr id="515" name="Google Shape;515;p21"/>
            <p:cNvSpPr txBox="1"/>
            <p:nvPr/>
          </p:nvSpPr>
          <p:spPr>
            <a:xfrm>
              <a:off x="1184494" y="1393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VENUS</a:t>
              </a:r>
              <a:endParaRPr sz="1200">
                <a:solidFill>
                  <a:schemeClr val="lt1"/>
                </a:solidFill>
                <a:latin typeface="Krona One"/>
                <a:ea typeface="Krona One"/>
                <a:cs typeface="Krona One"/>
                <a:sym typeface="Krona One"/>
              </a:endParaRPr>
            </a:p>
          </p:txBody>
        </p:sp>
        <p:sp>
          <p:nvSpPr>
            <p:cNvPr id="516" name="Google Shape;516;p21"/>
            <p:cNvSpPr txBox="1"/>
            <p:nvPr/>
          </p:nvSpPr>
          <p:spPr>
            <a:xfrm>
              <a:off x="1184494" y="1675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517" name="Google Shape;517;p21"/>
            <p:cNvSpPr txBox="1"/>
            <p:nvPr/>
          </p:nvSpPr>
          <p:spPr>
            <a:xfrm>
              <a:off x="1259444" y="97592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518" name="Google Shape;518;p21"/>
            <p:cNvSpPr/>
            <p:nvPr/>
          </p:nvSpPr>
          <p:spPr>
            <a:xfrm>
              <a:off x="917796" y="1043574"/>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1"/>
          <p:cNvGrpSpPr/>
          <p:nvPr/>
        </p:nvGrpSpPr>
        <p:grpSpPr>
          <a:xfrm>
            <a:off x="917796" y="2234931"/>
            <a:ext cx="2121898" cy="1024542"/>
            <a:chOff x="917796" y="2234931"/>
            <a:chExt cx="2121898" cy="1024542"/>
          </a:xfrm>
        </p:grpSpPr>
        <p:sp>
          <p:nvSpPr>
            <p:cNvPr id="520" name="Google Shape;520;p21"/>
            <p:cNvSpPr txBox="1"/>
            <p:nvPr/>
          </p:nvSpPr>
          <p:spPr>
            <a:xfrm>
              <a:off x="1184494" y="2652406"/>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SATURN</a:t>
              </a:r>
              <a:endParaRPr sz="1200">
                <a:solidFill>
                  <a:schemeClr val="lt1"/>
                </a:solidFill>
                <a:latin typeface="Krona One"/>
                <a:ea typeface="Krona One"/>
                <a:cs typeface="Krona One"/>
                <a:sym typeface="Krona One"/>
              </a:endParaRPr>
            </a:p>
          </p:txBody>
        </p:sp>
        <p:sp>
          <p:nvSpPr>
            <p:cNvPr id="521" name="Google Shape;521;p21"/>
            <p:cNvSpPr txBox="1"/>
            <p:nvPr/>
          </p:nvSpPr>
          <p:spPr>
            <a:xfrm>
              <a:off x="1184494" y="2934572"/>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522" name="Google Shape;522;p21"/>
            <p:cNvSpPr txBox="1"/>
            <p:nvPr/>
          </p:nvSpPr>
          <p:spPr>
            <a:xfrm>
              <a:off x="1184494" y="2234931"/>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sp>
          <p:nvSpPr>
            <p:cNvPr id="523" name="Google Shape;523;p21"/>
            <p:cNvSpPr/>
            <p:nvPr/>
          </p:nvSpPr>
          <p:spPr>
            <a:xfrm>
              <a:off x="917796" y="2302574"/>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1"/>
          <p:cNvGrpSpPr/>
          <p:nvPr/>
        </p:nvGrpSpPr>
        <p:grpSpPr>
          <a:xfrm>
            <a:off x="917796" y="3493936"/>
            <a:ext cx="2121898" cy="1024542"/>
            <a:chOff x="917796" y="3493936"/>
            <a:chExt cx="2121898" cy="1024542"/>
          </a:xfrm>
        </p:grpSpPr>
        <p:sp>
          <p:nvSpPr>
            <p:cNvPr id="525" name="Google Shape;525;p21"/>
            <p:cNvSpPr txBox="1"/>
            <p:nvPr/>
          </p:nvSpPr>
          <p:spPr>
            <a:xfrm>
              <a:off x="1184494" y="3911411"/>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NEPTUNE</a:t>
              </a:r>
              <a:endParaRPr sz="1200">
                <a:solidFill>
                  <a:schemeClr val="lt1"/>
                </a:solidFill>
                <a:latin typeface="Krona One"/>
                <a:ea typeface="Krona One"/>
                <a:cs typeface="Krona One"/>
                <a:sym typeface="Krona One"/>
              </a:endParaRPr>
            </a:p>
          </p:txBody>
        </p:sp>
        <p:sp>
          <p:nvSpPr>
            <p:cNvPr id="526" name="Google Shape;526;p21"/>
            <p:cNvSpPr txBox="1"/>
            <p:nvPr/>
          </p:nvSpPr>
          <p:spPr>
            <a:xfrm>
              <a:off x="1184494" y="4193578"/>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It’s the farthest planet from the Sun</a:t>
              </a:r>
              <a:endParaRPr>
                <a:solidFill>
                  <a:schemeClr val="lt1"/>
                </a:solidFill>
                <a:latin typeface="Ubuntu"/>
                <a:ea typeface="Ubuntu"/>
                <a:cs typeface="Ubuntu"/>
                <a:sym typeface="Ubuntu"/>
              </a:endParaRPr>
            </a:p>
          </p:txBody>
        </p:sp>
        <p:sp>
          <p:nvSpPr>
            <p:cNvPr id="527" name="Google Shape;527;p21"/>
            <p:cNvSpPr txBox="1"/>
            <p:nvPr/>
          </p:nvSpPr>
          <p:spPr>
            <a:xfrm>
              <a:off x="1184494" y="3493936"/>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sp>
          <p:nvSpPr>
            <p:cNvPr id="528" name="Google Shape;528;p21"/>
            <p:cNvSpPr/>
            <p:nvPr/>
          </p:nvSpPr>
          <p:spPr>
            <a:xfrm>
              <a:off x="917796" y="3561586"/>
              <a:ext cx="190500" cy="18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1"/>
          <p:cNvGrpSpPr/>
          <p:nvPr/>
        </p:nvGrpSpPr>
        <p:grpSpPr>
          <a:xfrm>
            <a:off x="3188196" y="975914"/>
            <a:ext cx="2118004" cy="1024561"/>
            <a:chOff x="3188196" y="975914"/>
            <a:chExt cx="2118004" cy="1024561"/>
          </a:xfrm>
        </p:grpSpPr>
        <p:sp>
          <p:nvSpPr>
            <p:cNvPr id="530" name="Google Shape;530;p21"/>
            <p:cNvSpPr txBox="1"/>
            <p:nvPr/>
          </p:nvSpPr>
          <p:spPr>
            <a:xfrm>
              <a:off x="3450995" y="1393389"/>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JUPITER</a:t>
              </a:r>
              <a:endParaRPr sz="1200">
                <a:solidFill>
                  <a:schemeClr val="lt1"/>
                </a:solidFill>
                <a:latin typeface="Krona One"/>
                <a:ea typeface="Krona One"/>
                <a:cs typeface="Krona One"/>
                <a:sym typeface="Krona One"/>
              </a:endParaRPr>
            </a:p>
          </p:txBody>
        </p:sp>
        <p:sp>
          <p:nvSpPr>
            <p:cNvPr id="531" name="Google Shape;531;p21"/>
            <p:cNvSpPr txBox="1"/>
            <p:nvPr/>
          </p:nvSpPr>
          <p:spPr>
            <a:xfrm>
              <a:off x="3451000" y="1675575"/>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532" name="Google Shape;532;p21"/>
            <p:cNvSpPr txBox="1"/>
            <p:nvPr/>
          </p:nvSpPr>
          <p:spPr>
            <a:xfrm>
              <a:off x="3450995" y="97591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sp>
          <p:nvSpPr>
            <p:cNvPr id="533" name="Google Shape;533;p21"/>
            <p:cNvSpPr/>
            <p:nvPr/>
          </p:nvSpPr>
          <p:spPr>
            <a:xfrm>
              <a:off x="3188196" y="1043574"/>
              <a:ext cx="190500" cy="1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1"/>
          <p:cNvGrpSpPr/>
          <p:nvPr/>
        </p:nvGrpSpPr>
        <p:grpSpPr>
          <a:xfrm>
            <a:off x="3188196" y="2234925"/>
            <a:ext cx="2117999" cy="1024542"/>
            <a:chOff x="3188196" y="2234925"/>
            <a:chExt cx="2117999" cy="1024542"/>
          </a:xfrm>
        </p:grpSpPr>
        <p:sp>
          <p:nvSpPr>
            <p:cNvPr id="535" name="Google Shape;535;p21"/>
            <p:cNvSpPr txBox="1"/>
            <p:nvPr/>
          </p:nvSpPr>
          <p:spPr>
            <a:xfrm>
              <a:off x="3450995" y="2652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EARTH</a:t>
              </a:r>
              <a:endParaRPr sz="1200">
                <a:solidFill>
                  <a:schemeClr val="lt1"/>
                </a:solidFill>
                <a:latin typeface="Krona One"/>
                <a:ea typeface="Krona One"/>
                <a:cs typeface="Krona One"/>
                <a:sym typeface="Krona One"/>
              </a:endParaRPr>
            </a:p>
          </p:txBody>
        </p:sp>
        <p:sp>
          <p:nvSpPr>
            <p:cNvPr id="536" name="Google Shape;536;p21"/>
            <p:cNvSpPr txBox="1"/>
            <p:nvPr/>
          </p:nvSpPr>
          <p:spPr>
            <a:xfrm>
              <a:off x="3450995" y="2934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sp>
          <p:nvSpPr>
            <p:cNvPr id="537" name="Google Shape;537;p21"/>
            <p:cNvSpPr txBox="1"/>
            <p:nvPr/>
          </p:nvSpPr>
          <p:spPr>
            <a:xfrm>
              <a:off x="3450995" y="2234925"/>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sp>
          <p:nvSpPr>
            <p:cNvPr id="538" name="Google Shape;538;p21"/>
            <p:cNvSpPr/>
            <p:nvPr/>
          </p:nvSpPr>
          <p:spPr>
            <a:xfrm>
              <a:off x="3188196" y="2302574"/>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1"/>
          <p:cNvGrpSpPr/>
          <p:nvPr/>
        </p:nvGrpSpPr>
        <p:grpSpPr>
          <a:xfrm>
            <a:off x="3188196" y="3493925"/>
            <a:ext cx="2117999" cy="1024542"/>
            <a:chOff x="3188196" y="3493925"/>
            <a:chExt cx="2117999" cy="1024542"/>
          </a:xfrm>
        </p:grpSpPr>
        <p:sp>
          <p:nvSpPr>
            <p:cNvPr id="540" name="Google Shape;540;p21"/>
            <p:cNvSpPr txBox="1"/>
            <p:nvPr/>
          </p:nvSpPr>
          <p:spPr>
            <a:xfrm>
              <a:off x="3450995" y="3911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MARS</a:t>
              </a:r>
              <a:endParaRPr sz="1200">
                <a:solidFill>
                  <a:schemeClr val="lt1"/>
                </a:solidFill>
                <a:latin typeface="Krona One"/>
                <a:ea typeface="Krona One"/>
                <a:cs typeface="Krona One"/>
                <a:sym typeface="Krona One"/>
              </a:endParaRPr>
            </a:p>
          </p:txBody>
        </p:sp>
        <p:sp>
          <p:nvSpPr>
            <p:cNvPr id="541" name="Google Shape;541;p21"/>
            <p:cNvSpPr txBox="1"/>
            <p:nvPr/>
          </p:nvSpPr>
          <p:spPr>
            <a:xfrm>
              <a:off x="3450995" y="4193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Mars is actually a very cold place</a:t>
              </a:r>
              <a:endParaRPr>
                <a:solidFill>
                  <a:schemeClr val="lt1"/>
                </a:solidFill>
                <a:latin typeface="Ubuntu"/>
                <a:ea typeface="Ubuntu"/>
                <a:cs typeface="Ubuntu"/>
                <a:sym typeface="Ubuntu"/>
              </a:endParaRPr>
            </a:p>
          </p:txBody>
        </p:sp>
        <p:sp>
          <p:nvSpPr>
            <p:cNvPr id="542" name="Google Shape;542;p21"/>
            <p:cNvSpPr txBox="1"/>
            <p:nvPr/>
          </p:nvSpPr>
          <p:spPr>
            <a:xfrm>
              <a:off x="3450995" y="3493925"/>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06</a:t>
              </a:r>
              <a:endParaRPr sz="1200">
                <a:solidFill>
                  <a:schemeClr val="lt1"/>
                </a:solidFill>
                <a:latin typeface="Krona One"/>
                <a:ea typeface="Krona One"/>
                <a:cs typeface="Krona One"/>
                <a:sym typeface="Krona One"/>
              </a:endParaRPr>
            </a:p>
          </p:txBody>
        </p:sp>
        <p:sp>
          <p:nvSpPr>
            <p:cNvPr id="543" name="Google Shape;543;p21"/>
            <p:cNvSpPr/>
            <p:nvPr/>
          </p:nvSpPr>
          <p:spPr>
            <a:xfrm>
              <a:off x="3188196" y="3561586"/>
              <a:ext cx="190500" cy="18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448" name="Google Shape;448;p20"/>
          <p:cNvGrpSpPr/>
          <p:nvPr/>
        </p:nvGrpSpPr>
        <p:grpSpPr>
          <a:xfrm flipH="1">
            <a:off x="-70921" y="2806725"/>
            <a:ext cx="9279946" cy="2336681"/>
            <a:chOff x="-70921" y="2806725"/>
            <a:chExt cx="9279946" cy="2336681"/>
          </a:xfrm>
        </p:grpSpPr>
        <p:sp>
          <p:nvSpPr>
            <p:cNvPr id="449" name="Google Shape;449;p20"/>
            <p:cNvSpPr/>
            <p:nvPr/>
          </p:nvSpPr>
          <p:spPr>
            <a:xfrm>
              <a:off x="-70921" y="2806725"/>
              <a:ext cx="9262674" cy="2336681"/>
            </a:xfrm>
            <a:custGeom>
              <a:avLst/>
              <a:gdLst/>
              <a:ahLst/>
              <a:cxnLst/>
              <a:rect l="l" t="t" r="r" b="b"/>
              <a:pathLst>
                <a:path w="367093" h="92606" extrusionOk="0">
                  <a:moveTo>
                    <a:pt x="0" y="58628"/>
                  </a:moveTo>
                  <a:lnTo>
                    <a:pt x="367093" y="0"/>
                  </a:lnTo>
                  <a:lnTo>
                    <a:pt x="367093" y="22652"/>
                  </a:lnTo>
                  <a:lnTo>
                    <a:pt x="59295" y="92606"/>
                  </a:lnTo>
                  <a:lnTo>
                    <a:pt x="0" y="92606"/>
                  </a:lnTo>
                  <a:close/>
                </a:path>
              </a:pathLst>
            </a:custGeom>
            <a:solidFill>
              <a:schemeClr val="accent4"/>
            </a:solidFill>
            <a:ln>
              <a:noFill/>
            </a:ln>
          </p:spPr>
        </p:sp>
        <p:cxnSp>
          <p:nvCxnSpPr>
            <p:cNvPr id="450" name="Google Shape;450;p20"/>
            <p:cNvCxnSpPr/>
            <p:nvPr/>
          </p:nvCxnSpPr>
          <p:spPr>
            <a:xfrm rot="10800000" flipH="1">
              <a:off x="-68175" y="3067525"/>
              <a:ext cx="9277200" cy="1782300"/>
            </a:xfrm>
            <a:prstGeom prst="straightConnector1">
              <a:avLst/>
            </a:prstGeom>
            <a:noFill/>
            <a:ln w="28575" cap="flat" cmpd="sng">
              <a:solidFill>
                <a:srgbClr val="FFFFFF"/>
              </a:solidFill>
              <a:prstDash val="dash"/>
              <a:round/>
              <a:headEnd type="none" w="med" len="med"/>
              <a:tailEnd type="none" w="med" len="med"/>
            </a:ln>
          </p:spPr>
        </p:cxnSp>
      </p:grpSp>
      <p:grpSp>
        <p:nvGrpSpPr>
          <p:cNvPr id="451" name="Google Shape;451;p20"/>
          <p:cNvGrpSpPr/>
          <p:nvPr/>
        </p:nvGrpSpPr>
        <p:grpSpPr>
          <a:xfrm>
            <a:off x="1403675" y="2641378"/>
            <a:ext cx="474300" cy="648697"/>
            <a:chOff x="1446250" y="2641378"/>
            <a:chExt cx="474300" cy="648697"/>
          </a:xfrm>
        </p:grpSpPr>
        <p:sp>
          <p:nvSpPr>
            <p:cNvPr id="452" name="Google Shape;45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0"/>
            <p:cNvGrpSpPr/>
            <p:nvPr/>
          </p:nvGrpSpPr>
          <p:grpSpPr>
            <a:xfrm>
              <a:off x="1446332" y="2641378"/>
              <a:ext cx="474157" cy="614701"/>
              <a:chOff x="1741307" y="1824553"/>
              <a:chExt cx="474157" cy="614701"/>
            </a:xfrm>
          </p:grpSpPr>
          <p:sp>
            <p:nvSpPr>
              <p:cNvPr id="454" name="Google Shape;454;p20"/>
              <p:cNvSpPr/>
              <p:nvPr/>
            </p:nvSpPr>
            <p:spPr>
              <a:xfrm>
                <a:off x="1749203" y="1824553"/>
                <a:ext cx="466262" cy="614701"/>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741307" y="1877395"/>
                <a:ext cx="421313" cy="360347"/>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777328" y="1915427"/>
                <a:ext cx="347258" cy="323038"/>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8" name="Google Shape;458;p20"/>
          <p:cNvGrpSpPr/>
          <p:nvPr/>
        </p:nvGrpSpPr>
        <p:grpSpPr>
          <a:xfrm>
            <a:off x="2576328" y="1909978"/>
            <a:ext cx="2051700" cy="1065863"/>
            <a:chOff x="2599395" y="1571351"/>
            <a:chExt cx="2051700" cy="1065863"/>
          </a:xfrm>
        </p:grpSpPr>
        <p:sp>
          <p:nvSpPr>
            <p:cNvPr id="459" name="Google Shape;459;p20"/>
            <p:cNvSpPr txBox="1"/>
            <p:nvPr/>
          </p:nvSpPr>
          <p:spPr>
            <a:xfrm>
              <a:off x="2839750" y="1937374"/>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- 1 </a:t>
              </a:r>
              <a:endParaRPr sz="1200" dirty="0">
                <a:solidFill>
                  <a:schemeClr val="dk1"/>
                </a:solidFill>
                <a:latin typeface="Krona One"/>
                <a:ea typeface="Krona One"/>
                <a:cs typeface="Krona One"/>
                <a:sym typeface="Krona One"/>
              </a:endParaRPr>
            </a:p>
          </p:txBody>
        </p:sp>
        <p:sp>
          <p:nvSpPr>
            <p:cNvPr id="460" name="Google Shape;460;p20"/>
            <p:cNvSpPr txBox="1"/>
            <p:nvPr/>
          </p:nvSpPr>
          <p:spPr>
            <a:xfrm>
              <a:off x="2599395" y="2312314"/>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Vehicle Detection</a:t>
              </a:r>
              <a:endParaRPr dirty="0">
                <a:solidFill>
                  <a:schemeClr val="lt1"/>
                </a:solidFill>
                <a:latin typeface="Ubuntu"/>
                <a:ea typeface="Ubuntu"/>
                <a:cs typeface="Ubuntu"/>
                <a:sym typeface="Ubuntu"/>
              </a:endParaRPr>
            </a:p>
          </p:txBody>
        </p:sp>
        <p:sp>
          <p:nvSpPr>
            <p:cNvPr id="461" name="Google Shape;461;p20"/>
            <p:cNvSpPr txBox="1"/>
            <p:nvPr/>
          </p:nvSpPr>
          <p:spPr>
            <a:xfrm>
              <a:off x="3287445" y="1571351"/>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462" name="Google Shape;462;p20"/>
          <p:cNvGrpSpPr/>
          <p:nvPr/>
        </p:nvGrpSpPr>
        <p:grpSpPr>
          <a:xfrm>
            <a:off x="4691762" y="2159984"/>
            <a:ext cx="1855200" cy="1065855"/>
            <a:chOff x="4682069" y="1937423"/>
            <a:chExt cx="1855200" cy="1065855"/>
          </a:xfrm>
        </p:grpSpPr>
        <p:sp>
          <p:nvSpPr>
            <p:cNvPr id="463" name="Google Shape;463;p20"/>
            <p:cNvSpPr txBox="1"/>
            <p:nvPr/>
          </p:nvSpPr>
          <p:spPr>
            <a:xfrm>
              <a:off x="4824275" y="2303450"/>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- 2</a:t>
              </a:r>
              <a:endParaRPr sz="1200" dirty="0">
                <a:solidFill>
                  <a:schemeClr val="dk1"/>
                </a:solidFill>
                <a:latin typeface="Krona One"/>
                <a:ea typeface="Krona One"/>
                <a:cs typeface="Krona One"/>
                <a:sym typeface="Krona One"/>
              </a:endParaRPr>
            </a:p>
          </p:txBody>
        </p:sp>
        <p:sp>
          <p:nvSpPr>
            <p:cNvPr id="464" name="Google Shape;464;p20"/>
            <p:cNvSpPr txBox="1"/>
            <p:nvPr/>
          </p:nvSpPr>
          <p:spPr>
            <a:xfrm>
              <a:off x="4682069" y="2678378"/>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Traffic Signal System</a:t>
              </a:r>
              <a:endParaRPr dirty="0">
                <a:solidFill>
                  <a:schemeClr val="lt1"/>
                </a:solidFill>
                <a:latin typeface="Ubuntu"/>
                <a:ea typeface="Ubuntu"/>
                <a:cs typeface="Ubuntu"/>
                <a:sym typeface="Ubuntu"/>
              </a:endParaRPr>
            </a:p>
          </p:txBody>
        </p:sp>
        <p:sp>
          <p:nvSpPr>
            <p:cNvPr id="465" name="Google Shape;465;p20"/>
            <p:cNvSpPr txBox="1"/>
            <p:nvPr/>
          </p:nvSpPr>
          <p:spPr>
            <a:xfrm>
              <a:off x="5271801" y="1937423"/>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466" name="Google Shape;466;p20"/>
          <p:cNvGrpSpPr/>
          <p:nvPr/>
        </p:nvGrpSpPr>
        <p:grpSpPr>
          <a:xfrm>
            <a:off x="713232" y="1898300"/>
            <a:ext cx="1855200" cy="1065855"/>
            <a:chOff x="713221" y="1205287"/>
            <a:chExt cx="1855200" cy="1065855"/>
          </a:xfrm>
        </p:grpSpPr>
        <p:sp>
          <p:nvSpPr>
            <p:cNvPr id="467" name="Google Shape;467;p20"/>
            <p:cNvSpPr txBox="1"/>
            <p:nvPr/>
          </p:nvSpPr>
          <p:spPr>
            <a:xfrm>
              <a:off x="855425" y="1571362"/>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Introduction</a:t>
              </a:r>
              <a:endParaRPr sz="1200" dirty="0">
                <a:solidFill>
                  <a:schemeClr val="dk1"/>
                </a:solidFill>
                <a:latin typeface="Krona One"/>
                <a:ea typeface="Krona One"/>
                <a:cs typeface="Krona One"/>
                <a:sym typeface="Krona One"/>
              </a:endParaRPr>
            </a:p>
          </p:txBody>
        </p:sp>
        <p:sp>
          <p:nvSpPr>
            <p:cNvPr id="468" name="Google Shape;468;p20"/>
            <p:cNvSpPr txBox="1"/>
            <p:nvPr/>
          </p:nvSpPr>
          <p:spPr>
            <a:xfrm>
              <a:off x="713221" y="1946242"/>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Ubuntu"/>
                <a:ea typeface="Ubuntu"/>
                <a:cs typeface="Ubuntu"/>
                <a:sym typeface="Ubuntu"/>
              </a:endParaRPr>
            </a:p>
          </p:txBody>
        </p:sp>
        <p:sp>
          <p:nvSpPr>
            <p:cNvPr id="469" name="Google Shape;469;p20"/>
            <p:cNvSpPr txBox="1"/>
            <p:nvPr/>
          </p:nvSpPr>
          <p:spPr>
            <a:xfrm>
              <a:off x="1303125" y="12052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470" name="Google Shape;470;p20"/>
          <p:cNvGrpSpPr/>
          <p:nvPr/>
        </p:nvGrpSpPr>
        <p:grpSpPr>
          <a:xfrm>
            <a:off x="6741079" y="2834306"/>
            <a:ext cx="1570800" cy="658525"/>
            <a:chOff x="6710450" y="2303487"/>
            <a:chExt cx="1570800" cy="658525"/>
          </a:xfrm>
        </p:grpSpPr>
        <p:sp>
          <p:nvSpPr>
            <p:cNvPr id="471" name="Google Shape;471;p20"/>
            <p:cNvSpPr txBox="1"/>
            <p:nvPr/>
          </p:nvSpPr>
          <p:spPr>
            <a:xfrm>
              <a:off x="6710450" y="2669512"/>
              <a:ext cx="1570800" cy="292500"/>
            </a:xfrm>
            <a:prstGeom prst="rect">
              <a:avLst/>
            </a:prstGeom>
            <a:solidFill>
              <a:schemeClr val="accent1"/>
            </a:solidFill>
            <a:ln>
              <a:noFill/>
            </a:ln>
          </p:spPr>
          <p:txBody>
            <a:bodyPr spcFirstLastPara="1" wrap="square" lIns="91425" tIns="91425" rIns="91425" bIns="91425" anchor="ctr" anchorCtr="0">
              <a:noAutofit/>
            </a:bodyPr>
            <a:lstStyle/>
            <a:p>
              <a:pPr algn="ctr"/>
              <a:r>
                <a:rPr lang="en-US" sz="1200" dirty="0">
                  <a:solidFill>
                    <a:schemeClr val="dk1"/>
                  </a:solidFill>
                  <a:latin typeface="Krona One"/>
                  <a:ea typeface="Krona One"/>
                  <a:cs typeface="Krona One"/>
                  <a:sym typeface="Krona One"/>
                </a:rPr>
                <a:t>Conclusion</a:t>
              </a:r>
              <a:endParaRPr sz="1200" dirty="0">
                <a:solidFill>
                  <a:schemeClr val="dk1"/>
                </a:solidFill>
                <a:latin typeface="Krona One"/>
                <a:ea typeface="Krona One"/>
                <a:cs typeface="Krona One"/>
                <a:sym typeface="Krona One"/>
              </a:endParaRPr>
            </a:p>
          </p:txBody>
        </p:sp>
        <p:sp>
          <p:nvSpPr>
            <p:cNvPr id="473" name="Google Shape;473;p20"/>
            <p:cNvSpPr txBox="1"/>
            <p:nvPr/>
          </p:nvSpPr>
          <p:spPr>
            <a:xfrm>
              <a:off x="7157975" y="23034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grpSp>
      <p:grpSp>
        <p:nvGrpSpPr>
          <p:cNvPr id="474" name="Google Shape;474;p20"/>
          <p:cNvGrpSpPr/>
          <p:nvPr/>
        </p:nvGrpSpPr>
        <p:grpSpPr>
          <a:xfrm>
            <a:off x="3355325" y="2977824"/>
            <a:ext cx="474300" cy="648697"/>
            <a:chOff x="1446250" y="2641378"/>
            <a:chExt cx="474300" cy="648697"/>
          </a:xfrm>
        </p:grpSpPr>
        <p:sp>
          <p:nvSpPr>
            <p:cNvPr id="475" name="Google Shape;475;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0"/>
            <p:cNvGrpSpPr/>
            <p:nvPr/>
          </p:nvGrpSpPr>
          <p:grpSpPr>
            <a:xfrm>
              <a:off x="1446332" y="2641378"/>
              <a:ext cx="474147" cy="614689"/>
              <a:chOff x="1741307" y="1824553"/>
              <a:chExt cx="474147" cy="614689"/>
            </a:xfrm>
          </p:grpSpPr>
          <p:sp>
            <p:nvSpPr>
              <p:cNvPr id="477" name="Google Shape;477;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20"/>
          <p:cNvGrpSpPr/>
          <p:nvPr/>
        </p:nvGrpSpPr>
        <p:grpSpPr>
          <a:xfrm>
            <a:off x="5372450" y="3314269"/>
            <a:ext cx="474300" cy="648697"/>
            <a:chOff x="1446250" y="2641378"/>
            <a:chExt cx="474300" cy="648697"/>
          </a:xfrm>
        </p:grpSpPr>
        <p:sp>
          <p:nvSpPr>
            <p:cNvPr id="482" name="Google Shape;48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20"/>
            <p:cNvGrpSpPr/>
            <p:nvPr/>
          </p:nvGrpSpPr>
          <p:grpSpPr>
            <a:xfrm>
              <a:off x="1446332" y="2641378"/>
              <a:ext cx="474147" cy="614689"/>
              <a:chOff x="1741307" y="1824553"/>
              <a:chExt cx="474147" cy="614689"/>
            </a:xfrm>
          </p:grpSpPr>
          <p:sp>
            <p:nvSpPr>
              <p:cNvPr id="484" name="Google Shape;484;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8" name="Google Shape;488;p20"/>
          <p:cNvGrpSpPr/>
          <p:nvPr/>
        </p:nvGrpSpPr>
        <p:grpSpPr>
          <a:xfrm>
            <a:off x="7258625" y="3650715"/>
            <a:ext cx="474300" cy="648697"/>
            <a:chOff x="1446250" y="2641378"/>
            <a:chExt cx="474300" cy="648697"/>
          </a:xfrm>
        </p:grpSpPr>
        <p:sp>
          <p:nvSpPr>
            <p:cNvPr id="489" name="Google Shape;489;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0"/>
            <p:cNvGrpSpPr/>
            <p:nvPr/>
          </p:nvGrpSpPr>
          <p:grpSpPr>
            <a:xfrm>
              <a:off x="1446332" y="2641378"/>
              <a:ext cx="474147" cy="614689"/>
              <a:chOff x="1741307" y="1824553"/>
              <a:chExt cx="474147" cy="614689"/>
            </a:xfrm>
          </p:grpSpPr>
          <p:sp>
            <p:nvSpPr>
              <p:cNvPr id="491" name="Google Shape;491;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2"/>
          <p:cNvSpPr/>
          <p:nvPr/>
        </p:nvSpPr>
        <p:spPr>
          <a:xfrm>
            <a:off x="1442250"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4220913"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054225"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552" name="Google Shape;552;p22"/>
          <p:cNvSpPr/>
          <p:nvPr/>
        </p:nvSpPr>
        <p:spPr>
          <a:xfrm>
            <a:off x="4459674" y="4016482"/>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53" name="Google Shape;553;p22"/>
          <p:cNvGrpSpPr/>
          <p:nvPr/>
        </p:nvGrpSpPr>
        <p:grpSpPr>
          <a:xfrm>
            <a:off x="1627688" y="4017767"/>
            <a:ext cx="331033" cy="337616"/>
            <a:chOff x="4467450" y="3808475"/>
            <a:chExt cx="470150" cy="479500"/>
          </a:xfrm>
        </p:grpSpPr>
        <p:sp>
          <p:nvSpPr>
            <p:cNvPr id="554" name="Google Shape;554;p22"/>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5" name="Google Shape;555;p22"/>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6" name="Google Shape;556;p22"/>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7" name="Google Shape;557;p22"/>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58" name="Google Shape;558;p22"/>
          <p:cNvGrpSpPr/>
          <p:nvPr/>
        </p:nvGrpSpPr>
        <p:grpSpPr>
          <a:xfrm>
            <a:off x="7239663" y="4031761"/>
            <a:ext cx="340168" cy="309628"/>
            <a:chOff x="1487200" y="4421025"/>
            <a:chExt cx="483125" cy="439750"/>
          </a:xfrm>
        </p:grpSpPr>
        <p:sp>
          <p:nvSpPr>
            <p:cNvPr id="559" name="Google Shape;559;p2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2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2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2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3" name="Google Shape;563;p22"/>
          <p:cNvSpPr/>
          <p:nvPr/>
        </p:nvSpPr>
        <p:spPr>
          <a:xfrm>
            <a:off x="4233713" y="1106095"/>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2"/>
          <p:cNvGrpSpPr/>
          <p:nvPr/>
        </p:nvGrpSpPr>
        <p:grpSpPr>
          <a:xfrm>
            <a:off x="4419668" y="1305686"/>
            <a:ext cx="330007" cy="302744"/>
            <a:chOff x="6239575" y="4416275"/>
            <a:chExt cx="489625" cy="449175"/>
          </a:xfrm>
        </p:grpSpPr>
        <p:sp>
          <p:nvSpPr>
            <p:cNvPr id="565" name="Google Shape;565;p22"/>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6" name="Google Shape;566;p22"/>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7" name="Google Shape;567;p22"/>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8" name="Google Shape;568;p22"/>
          <p:cNvSpPr txBox="1"/>
          <p:nvPr/>
        </p:nvSpPr>
        <p:spPr>
          <a:xfrm>
            <a:off x="3630270" y="1960425"/>
            <a:ext cx="18834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ATTENTION!</a:t>
            </a:r>
            <a:endParaRPr sz="1200">
              <a:solidFill>
                <a:schemeClr val="lt1"/>
              </a:solidFill>
              <a:latin typeface="Krona One"/>
              <a:ea typeface="Krona One"/>
              <a:cs typeface="Krona One"/>
              <a:sym typeface="Krona One"/>
            </a:endParaRPr>
          </a:p>
        </p:txBody>
      </p:sp>
      <p:grpSp>
        <p:nvGrpSpPr>
          <p:cNvPr id="569" name="Google Shape;569;p22"/>
          <p:cNvGrpSpPr/>
          <p:nvPr/>
        </p:nvGrpSpPr>
        <p:grpSpPr>
          <a:xfrm>
            <a:off x="3546120" y="2955838"/>
            <a:ext cx="2051700" cy="699840"/>
            <a:chOff x="3546120" y="3810163"/>
            <a:chExt cx="2051700" cy="699840"/>
          </a:xfrm>
        </p:grpSpPr>
        <p:sp>
          <p:nvSpPr>
            <p:cNvPr id="570" name="Google Shape;570;p22"/>
            <p:cNvSpPr txBox="1"/>
            <p:nvPr/>
          </p:nvSpPr>
          <p:spPr>
            <a:xfrm>
              <a:off x="3786570" y="381016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NO PHONE</a:t>
              </a:r>
              <a:endParaRPr sz="1200">
                <a:solidFill>
                  <a:schemeClr val="dk1"/>
                </a:solidFill>
                <a:latin typeface="Krona One"/>
                <a:ea typeface="Krona One"/>
                <a:cs typeface="Krona One"/>
                <a:sym typeface="Krona One"/>
              </a:endParaRPr>
            </a:p>
          </p:txBody>
        </p:sp>
        <p:sp>
          <p:nvSpPr>
            <p:cNvPr id="571" name="Google Shape;571;p22"/>
            <p:cNvSpPr txBox="1"/>
            <p:nvPr/>
          </p:nvSpPr>
          <p:spPr>
            <a:xfrm>
              <a:off x="3546120" y="4185103"/>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572" name="Google Shape;572;p22"/>
          <p:cNvGrpSpPr/>
          <p:nvPr/>
        </p:nvGrpSpPr>
        <p:grpSpPr>
          <a:xfrm>
            <a:off x="6477594" y="2955850"/>
            <a:ext cx="1855200" cy="699828"/>
            <a:chOff x="6477594" y="3810175"/>
            <a:chExt cx="1855200" cy="699828"/>
          </a:xfrm>
        </p:grpSpPr>
        <p:sp>
          <p:nvSpPr>
            <p:cNvPr id="573" name="Google Shape;573;p22"/>
            <p:cNvSpPr txBox="1"/>
            <p:nvPr/>
          </p:nvSpPr>
          <p:spPr>
            <a:xfrm>
              <a:off x="6619800" y="3810175"/>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CAR CHECK</a:t>
              </a:r>
              <a:endParaRPr sz="1200">
                <a:solidFill>
                  <a:schemeClr val="dk1"/>
                </a:solidFill>
                <a:latin typeface="Krona One"/>
                <a:ea typeface="Krona One"/>
                <a:cs typeface="Krona One"/>
                <a:sym typeface="Krona One"/>
              </a:endParaRPr>
            </a:p>
          </p:txBody>
        </p:sp>
        <p:sp>
          <p:nvSpPr>
            <p:cNvPr id="574" name="Google Shape;574;p22"/>
            <p:cNvSpPr txBox="1"/>
            <p:nvPr/>
          </p:nvSpPr>
          <p:spPr>
            <a:xfrm>
              <a:off x="6477594"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grpSp>
        <p:nvGrpSpPr>
          <p:cNvPr id="575" name="Google Shape;575;p22"/>
          <p:cNvGrpSpPr/>
          <p:nvPr/>
        </p:nvGrpSpPr>
        <p:grpSpPr>
          <a:xfrm>
            <a:off x="865621" y="2955898"/>
            <a:ext cx="1855200" cy="699780"/>
            <a:chOff x="865621" y="3810223"/>
            <a:chExt cx="1855200" cy="699780"/>
          </a:xfrm>
        </p:grpSpPr>
        <p:sp>
          <p:nvSpPr>
            <p:cNvPr id="576" name="Google Shape;576;p22"/>
            <p:cNvSpPr txBox="1"/>
            <p:nvPr/>
          </p:nvSpPr>
          <p:spPr>
            <a:xfrm>
              <a:off x="1007825" y="381022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DON’T DRINK</a:t>
              </a:r>
              <a:endParaRPr sz="1200">
                <a:solidFill>
                  <a:schemeClr val="dk1"/>
                </a:solidFill>
                <a:latin typeface="Krona One"/>
                <a:ea typeface="Krona One"/>
                <a:cs typeface="Krona One"/>
                <a:sym typeface="Krona One"/>
              </a:endParaRPr>
            </a:p>
          </p:txBody>
        </p:sp>
        <p:sp>
          <p:nvSpPr>
            <p:cNvPr id="577" name="Google Shape;577;p22"/>
            <p:cNvSpPr txBox="1"/>
            <p:nvPr/>
          </p:nvSpPr>
          <p:spPr>
            <a:xfrm>
              <a:off x="865621"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cxnSp>
        <p:nvCxnSpPr>
          <p:cNvPr id="578" name="Google Shape;578;p22"/>
          <p:cNvCxnSpPr>
            <a:stCxn id="568" idx="1"/>
            <a:endCxn id="576" idx="0"/>
          </p:cNvCxnSpPr>
          <p:nvPr/>
        </p:nvCxnSpPr>
        <p:spPr>
          <a:xfrm flipH="1">
            <a:off x="1793370" y="2162175"/>
            <a:ext cx="1836900" cy="793800"/>
          </a:xfrm>
          <a:prstGeom prst="bentConnector2">
            <a:avLst/>
          </a:prstGeom>
          <a:noFill/>
          <a:ln w="38100" cap="flat" cmpd="sng">
            <a:solidFill>
              <a:srgbClr val="FFFFFF"/>
            </a:solidFill>
            <a:prstDash val="dash"/>
            <a:round/>
            <a:headEnd type="none" w="med" len="med"/>
            <a:tailEnd type="none" w="med" len="med"/>
          </a:ln>
        </p:spPr>
      </p:cxnSp>
      <p:cxnSp>
        <p:nvCxnSpPr>
          <p:cNvPr id="579" name="Google Shape;579;p22"/>
          <p:cNvCxnSpPr>
            <a:stCxn id="568" idx="2"/>
            <a:endCxn id="570" idx="0"/>
          </p:cNvCxnSpPr>
          <p:nvPr/>
        </p:nvCxnSpPr>
        <p:spPr>
          <a:xfrm rot="-5400000" flipH="1">
            <a:off x="4276320" y="2659575"/>
            <a:ext cx="591900" cy="600"/>
          </a:xfrm>
          <a:prstGeom prst="bentConnector3">
            <a:avLst>
              <a:gd name="adj1" fmla="val 50001"/>
            </a:avLst>
          </a:prstGeom>
          <a:noFill/>
          <a:ln w="38100" cap="flat" cmpd="sng">
            <a:solidFill>
              <a:srgbClr val="FFFFFF"/>
            </a:solidFill>
            <a:prstDash val="dash"/>
            <a:round/>
            <a:headEnd type="none" w="med" len="med"/>
            <a:tailEnd type="none" w="med" len="med"/>
          </a:ln>
        </p:spPr>
      </p:cxnSp>
      <p:cxnSp>
        <p:nvCxnSpPr>
          <p:cNvPr id="580" name="Google Shape;580;p22"/>
          <p:cNvCxnSpPr>
            <a:stCxn id="568" idx="3"/>
            <a:endCxn id="573" idx="0"/>
          </p:cNvCxnSpPr>
          <p:nvPr/>
        </p:nvCxnSpPr>
        <p:spPr>
          <a:xfrm>
            <a:off x="5513670" y="2162175"/>
            <a:ext cx="1891500" cy="793800"/>
          </a:xfrm>
          <a:prstGeom prst="bentConnector2">
            <a:avLst/>
          </a:prstGeom>
          <a:noFill/>
          <a:ln w="38100" cap="flat" cmpd="sng">
            <a:solidFill>
              <a:srgbClr val="FFFFFF"/>
            </a:solidFill>
            <a:prstDash val="dash"/>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86" name="Google Shape;586;p23"/>
          <p:cNvGrpSpPr/>
          <p:nvPr/>
        </p:nvGrpSpPr>
        <p:grpSpPr>
          <a:xfrm>
            <a:off x="713231" y="1106035"/>
            <a:ext cx="1848247" cy="3403760"/>
            <a:chOff x="6" y="1009702"/>
            <a:chExt cx="2269458" cy="4179469"/>
          </a:xfrm>
        </p:grpSpPr>
        <p:grpSp>
          <p:nvGrpSpPr>
            <p:cNvPr id="587" name="Google Shape;587;p23"/>
            <p:cNvGrpSpPr/>
            <p:nvPr/>
          </p:nvGrpSpPr>
          <p:grpSpPr>
            <a:xfrm rot="9543332">
              <a:off x="574865" y="1130928"/>
              <a:ext cx="1042724" cy="1971814"/>
              <a:chOff x="2317210" y="2854708"/>
              <a:chExt cx="1786841" cy="3378955"/>
            </a:xfrm>
          </p:grpSpPr>
          <p:sp>
            <p:nvSpPr>
              <p:cNvPr id="588" name="Google Shape;588;p23"/>
              <p:cNvSpPr/>
              <p:nvPr/>
            </p:nvSpPr>
            <p:spPr>
              <a:xfrm>
                <a:off x="3570867" y="5957338"/>
                <a:ext cx="150196" cy="276325"/>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2700308" y="5957338"/>
                <a:ext cx="150196" cy="276325"/>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3896205" y="4973996"/>
                <a:ext cx="207846" cy="61817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3896205" y="3602962"/>
                <a:ext cx="207846" cy="617739"/>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317210" y="4973996"/>
                <a:ext cx="207955" cy="61817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317210" y="3602962"/>
                <a:ext cx="207955" cy="617739"/>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2386675" y="2854708"/>
                <a:ext cx="1648436" cy="3296762"/>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2617278" y="2921767"/>
                <a:ext cx="1186690" cy="82208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830925" y="3157729"/>
                <a:ext cx="759950" cy="1473736"/>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2608089" y="3632608"/>
                <a:ext cx="1205068" cy="2078567"/>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2437106" y="3570035"/>
                <a:ext cx="500799" cy="808848"/>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538624" y="5391662"/>
                <a:ext cx="331240" cy="38178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2466752" y="4399241"/>
                <a:ext cx="373904" cy="83576"/>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2466752" y="4825439"/>
                <a:ext cx="405080" cy="83248"/>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466752" y="5238182"/>
                <a:ext cx="405080" cy="83138"/>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483461" y="3570035"/>
                <a:ext cx="501127" cy="808848"/>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3551941" y="5391662"/>
                <a:ext cx="331240" cy="38178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3581150" y="4399241"/>
                <a:ext cx="373904" cy="83576"/>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3549535" y="4825439"/>
                <a:ext cx="405518" cy="83248"/>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3549535" y="5238182"/>
                <a:ext cx="405518" cy="83138"/>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732798" y="4073903"/>
                <a:ext cx="956200" cy="1468266"/>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828409" y="4220600"/>
                <a:ext cx="764872" cy="117498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2763866" y="3686758"/>
                <a:ext cx="370622" cy="117378"/>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2338104" y="3882683"/>
                <a:ext cx="207846" cy="207846"/>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3875857" y="3882683"/>
                <a:ext cx="207846" cy="207846"/>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2464345" y="4202003"/>
                <a:ext cx="58853" cy="1380533"/>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2466752" y="4399241"/>
                <a:ext cx="56447" cy="83576"/>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2466752" y="4825439"/>
                <a:ext cx="56447" cy="83248"/>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2466752" y="5238182"/>
                <a:ext cx="56447" cy="83138"/>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898064" y="4202003"/>
                <a:ext cx="58963" cy="1380533"/>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3898064" y="4399241"/>
                <a:ext cx="56993" cy="83576"/>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898064" y="4825439"/>
                <a:ext cx="56993" cy="83248"/>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898064" y="5238182"/>
                <a:ext cx="56993" cy="83138"/>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2475066" y="2857115"/>
                <a:ext cx="312206" cy="245039"/>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2527903" y="2912359"/>
                <a:ext cx="171965" cy="134662"/>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3633987" y="2857115"/>
                <a:ext cx="312316" cy="245039"/>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721831" y="2912359"/>
                <a:ext cx="171527" cy="134662"/>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rot="2520371">
              <a:off x="589019" y="2924589"/>
              <a:ext cx="1091432" cy="2179351"/>
              <a:chOff x="4981723" y="2642593"/>
              <a:chExt cx="1870418" cy="3734815"/>
            </a:xfrm>
          </p:grpSpPr>
          <p:sp>
            <p:nvSpPr>
              <p:cNvPr id="626" name="Google Shape;626;p23"/>
              <p:cNvSpPr/>
              <p:nvPr/>
            </p:nvSpPr>
            <p:spPr>
              <a:xfrm>
                <a:off x="6364136" y="6171859"/>
                <a:ext cx="115081" cy="205549"/>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5355194" y="6171859"/>
                <a:ext cx="114753" cy="205549"/>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6583143" y="5274064"/>
                <a:ext cx="196141" cy="673530"/>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6583143" y="3549469"/>
                <a:ext cx="196141" cy="673530"/>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5054579" y="5274064"/>
                <a:ext cx="196360" cy="673530"/>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5054579" y="3549469"/>
                <a:ext cx="196360" cy="673530"/>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5115731" y="2642593"/>
                <a:ext cx="1602928" cy="3721533"/>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5340098" y="2747940"/>
                <a:ext cx="1153653" cy="50014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5241643" y="3213082"/>
                <a:ext cx="1350779" cy="822960"/>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199308" y="3151056"/>
                <a:ext cx="401689" cy="74966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5161457" y="3824376"/>
                <a:ext cx="384186" cy="83576"/>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6233082" y="3151056"/>
                <a:ext cx="401580" cy="74966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6288436" y="3824376"/>
                <a:ext cx="384624" cy="83576"/>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5418315" y="3581959"/>
                <a:ext cx="997441" cy="2485616"/>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5518410" y="3685008"/>
                <a:ext cx="797690" cy="2331592"/>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5473668" y="3261982"/>
                <a:ext cx="391516" cy="71105"/>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5241643" y="4181218"/>
                <a:ext cx="176778" cy="1835387"/>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6415661" y="4167544"/>
                <a:ext cx="176778" cy="1849061"/>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5498501" y="6112130"/>
                <a:ext cx="837071" cy="12974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5885865" y="6044197"/>
                <a:ext cx="62244" cy="294813"/>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4981723" y="3421806"/>
                <a:ext cx="208065" cy="20795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6644295" y="3421806"/>
                <a:ext cx="207846" cy="20795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5304217" y="4247292"/>
                <a:ext cx="45726" cy="1703788"/>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6484032" y="4247292"/>
                <a:ext cx="46273" cy="1703788"/>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5177538" y="2761504"/>
                <a:ext cx="299626" cy="259151"/>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5227531" y="2819702"/>
                <a:ext cx="165073" cy="142757"/>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6356807" y="2761504"/>
                <a:ext cx="299735" cy="259151"/>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6441259" y="2819702"/>
                <a:ext cx="165292" cy="142757"/>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3"/>
            <p:cNvGrpSpPr/>
            <p:nvPr/>
          </p:nvGrpSpPr>
          <p:grpSpPr>
            <a:xfrm>
              <a:off x="560026" y="2745487"/>
              <a:ext cx="1603976" cy="638240"/>
              <a:chOff x="560026" y="2745487"/>
              <a:chExt cx="1603976" cy="638240"/>
            </a:xfrm>
          </p:grpSpPr>
          <p:sp>
            <p:nvSpPr>
              <p:cNvPr id="655" name="Google Shape;655;p23"/>
              <p:cNvSpPr/>
              <p:nvPr/>
            </p:nvSpPr>
            <p:spPr>
              <a:xfrm rot="266348">
                <a:off x="637987" y="2912891"/>
                <a:ext cx="220350" cy="137725"/>
              </a:xfrm>
              <a:custGeom>
                <a:avLst/>
                <a:gdLst/>
                <a:ahLst/>
                <a:cxnLst/>
                <a:rect l="l" t="t" r="r" b="b"/>
                <a:pathLst>
                  <a:path w="8814" h="5509" extrusionOk="0">
                    <a:moveTo>
                      <a:pt x="8814" y="5509"/>
                    </a:moveTo>
                    <a:lnTo>
                      <a:pt x="1378" y="0"/>
                    </a:lnTo>
                    <a:lnTo>
                      <a:pt x="0" y="3030"/>
                    </a:lnTo>
                    <a:close/>
                  </a:path>
                </a:pathLst>
              </a:custGeom>
              <a:solidFill>
                <a:schemeClr val="accent1"/>
              </a:solidFill>
              <a:ln>
                <a:noFill/>
              </a:ln>
            </p:spPr>
          </p:sp>
          <p:sp>
            <p:nvSpPr>
              <p:cNvPr id="656" name="Google Shape;656;p23"/>
              <p:cNvSpPr/>
              <p:nvPr/>
            </p:nvSpPr>
            <p:spPr>
              <a:xfrm rot="266348">
                <a:off x="563333" y="3095921"/>
                <a:ext cx="282300" cy="96400"/>
              </a:xfrm>
              <a:custGeom>
                <a:avLst/>
                <a:gdLst/>
                <a:ahLst/>
                <a:cxnLst/>
                <a:rect l="l" t="t" r="r" b="b"/>
                <a:pathLst>
                  <a:path w="11292" h="3856" extrusionOk="0">
                    <a:moveTo>
                      <a:pt x="11292" y="826"/>
                    </a:moveTo>
                    <a:lnTo>
                      <a:pt x="1652" y="0"/>
                    </a:lnTo>
                    <a:lnTo>
                      <a:pt x="0" y="3856"/>
                    </a:lnTo>
                    <a:close/>
                  </a:path>
                </a:pathLst>
              </a:custGeom>
              <a:solidFill>
                <a:schemeClr val="accent1"/>
              </a:solidFill>
              <a:ln>
                <a:noFill/>
              </a:ln>
            </p:spPr>
          </p:sp>
          <p:sp>
            <p:nvSpPr>
              <p:cNvPr id="657" name="Google Shape;657;p23"/>
              <p:cNvSpPr/>
              <p:nvPr/>
            </p:nvSpPr>
            <p:spPr>
              <a:xfrm rot="266348">
                <a:off x="717899" y="3192484"/>
                <a:ext cx="144600" cy="185925"/>
              </a:xfrm>
              <a:custGeom>
                <a:avLst/>
                <a:gdLst/>
                <a:ahLst/>
                <a:cxnLst/>
                <a:rect l="l" t="t" r="r" b="b"/>
                <a:pathLst>
                  <a:path w="5784" h="7437" extrusionOk="0">
                    <a:moveTo>
                      <a:pt x="5784" y="0"/>
                    </a:moveTo>
                    <a:lnTo>
                      <a:pt x="0" y="6335"/>
                    </a:lnTo>
                    <a:lnTo>
                      <a:pt x="4407" y="7437"/>
                    </a:lnTo>
                    <a:close/>
                  </a:path>
                </a:pathLst>
              </a:custGeom>
              <a:solidFill>
                <a:schemeClr val="accent1"/>
              </a:solidFill>
              <a:ln>
                <a:noFill/>
              </a:ln>
            </p:spPr>
          </p:sp>
          <p:sp>
            <p:nvSpPr>
              <p:cNvPr id="658" name="Google Shape;658;p23"/>
              <p:cNvSpPr/>
              <p:nvPr/>
            </p:nvSpPr>
            <p:spPr>
              <a:xfrm rot="266348">
                <a:off x="1876005" y="2752330"/>
                <a:ext cx="185900" cy="234100"/>
              </a:xfrm>
              <a:custGeom>
                <a:avLst/>
                <a:gdLst/>
                <a:ahLst/>
                <a:cxnLst/>
                <a:rect l="l" t="t" r="r" b="b"/>
                <a:pathLst>
                  <a:path w="7436" h="9364" extrusionOk="0">
                    <a:moveTo>
                      <a:pt x="0" y="9364"/>
                    </a:moveTo>
                    <a:lnTo>
                      <a:pt x="4957" y="0"/>
                    </a:lnTo>
                    <a:lnTo>
                      <a:pt x="7436" y="4406"/>
                    </a:lnTo>
                    <a:close/>
                  </a:path>
                </a:pathLst>
              </a:custGeom>
              <a:solidFill>
                <a:schemeClr val="accent1"/>
              </a:solidFill>
              <a:ln>
                <a:noFill/>
              </a:ln>
            </p:spPr>
          </p:sp>
          <p:sp>
            <p:nvSpPr>
              <p:cNvPr id="659" name="Google Shape;659;p23"/>
              <p:cNvSpPr/>
              <p:nvPr/>
            </p:nvSpPr>
            <p:spPr>
              <a:xfrm rot="266348">
                <a:off x="1884195" y="2970368"/>
                <a:ext cx="275425" cy="123925"/>
              </a:xfrm>
              <a:custGeom>
                <a:avLst/>
                <a:gdLst/>
                <a:ahLst/>
                <a:cxnLst/>
                <a:rect l="l" t="t" r="r" b="b"/>
                <a:pathLst>
                  <a:path w="11017" h="4957" extrusionOk="0">
                    <a:moveTo>
                      <a:pt x="0" y="3305"/>
                    </a:moveTo>
                    <a:lnTo>
                      <a:pt x="9915" y="0"/>
                    </a:lnTo>
                    <a:lnTo>
                      <a:pt x="11017" y="4957"/>
                    </a:lnTo>
                    <a:close/>
                  </a:path>
                </a:pathLst>
              </a:custGeom>
              <a:solidFill>
                <a:schemeClr val="accent1"/>
              </a:solidFill>
              <a:ln>
                <a:noFill/>
              </a:ln>
            </p:spPr>
          </p:sp>
          <p:sp>
            <p:nvSpPr>
              <p:cNvPr id="660" name="Google Shape;660;p23"/>
              <p:cNvSpPr/>
              <p:nvPr/>
            </p:nvSpPr>
            <p:spPr>
              <a:xfrm rot="266348">
                <a:off x="1903140" y="3128652"/>
                <a:ext cx="220325" cy="206575"/>
              </a:xfrm>
              <a:custGeom>
                <a:avLst/>
                <a:gdLst/>
                <a:ahLst/>
                <a:cxnLst/>
                <a:rect l="l" t="t" r="r" b="b"/>
                <a:pathLst>
                  <a:path w="8813" h="8263" extrusionOk="0">
                    <a:moveTo>
                      <a:pt x="0" y="0"/>
                    </a:moveTo>
                    <a:lnTo>
                      <a:pt x="8813" y="3581"/>
                    </a:lnTo>
                    <a:lnTo>
                      <a:pt x="7987" y="8263"/>
                    </a:lnTo>
                    <a:close/>
                  </a:path>
                </a:pathLst>
              </a:custGeom>
              <a:solidFill>
                <a:schemeClr val="accent1"/>
              </a:solidFill>
              <a:ln>
                <a:noFill/>
              </a:ln>
            </p:spPr>
          </p:sp>
        </p:grpSp>
      </p:grpSp>
      <p:graphicFrame>
        <p:nvGraphicFramePr>
          <p:cNvPr id="661" name="Google Shape;661;p23"/>
          <p:cNvGraphicFramePr/>
          <p:nvPr/>
        </p:nvGraphicFramePr>
        <p:xfrm>
          <a:off x="2662175" y="1106125"/>
          <a:ext cx="5761300" cy="3403925"/>
        </p:xfrm>
        <a:graphic>
          <a:graphicData uri="http://schemas.openxmlformats.org/drawingml/2006/table">
            <a:tbl>
              <a:tblPr>
                <a:noFill/>
                <a:tableStyleId>{79D52730-1477-49C3-96F5-1E0910A35351}</a:tableStyleId>
              </a:tblPr>
              <a:tblGrid>
                <a:gridCol w="627125">
                  <a:extLst>
                    <a:ext uri="{9D8B030D-6E8A-4147-A177-3AD203B41FA5}">
                      <a16:colId xmlns:a16="http://schemas.microsoft.com/office/drawing/2014/main" val="20000"/>
                    </a:ext>
                  </a:extLst>
                </a:gridCol>
                <a:gridCol w="2747600">
                  <a:extLst>
                    <a:ext uri="{9D8B030D-6E8A-4147-A177-3AD203B41FA5}">
                      <a16:colId xmlns:a16="http://schemas.microsoft.com/office/drawing/2014/main" val="20001"/>
                    </a:ext>
                  </a:extLst>
                </a:gridCol>
                <a:gridCol w="2386575">
                  <a:extLst>
                    <a:ext uri="{9D8B030D-6E8A-4147-A177-3AD203B41FA5}">
                      <a16:colId xmlns:a16="http://schemas.microsoft.com/office/drawing/2014/main" val="20002"/>
                    </a:ext>
                  </a:extLst>
                </a:gridCol>
              </a:tblGrid>
              <a:tr h="486275">
                <a:tc gridSpan="3">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WHAT TO DO IN CASE OF AN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01</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STOP THE CAR</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very small</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THE POLICE</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very hot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TAKE PHOTOS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We all live on Earth</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04</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DESCRIBE THE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a red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05</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FIND WITNESSES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big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06</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A LAWYER</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has beautiful rings</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667" name="Google Shape;667;p24"/>
          <p:cNvGrpSpPr/>
          <p:nvPr/>
        </p:nvGrpSpPr>
        <p:grpSpPr>
          <a:xfrm>
            <a:off x="823413" y="1106100"/>
            <a:ext cx="2608513" cy="2488350"/>
            <a:chOff x="823413" y="1106100"/>
            <a:chExt cx="2608513" cy="2488350"/>
          </a:xfrm>
        </p:grpSpPr>
        <p:sp>
          <p:nvSpPr>
            <p:cNvPr id="668" name="Google Shape;668;p24"/>
            <p:cNvSpPr txBox="1"/>
            <p:nvPr/>
          </p:nvSpPr>
          <p:spPr>
            <a:xfrm>
              <a:off x="823425" y="1106100"/>
              <a:ext cx="2608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DOS</a:t>
              </a:r>
              <a:endParaRPr sz="1200" b="1">
                <a:solidFill>
                  <a:schemeClr val="dk1"/>
                </a:solidFill>
                <a:latin typeface="Krona One"/>
                <a:ea typeface="Krona One"/>
                <a:cs typeface="Krona One"/>
                <a:sym typeface="Krona One"/>
              </a:endParaRPr>
            </a:p>
          </p:txBody>
        </p:sp>
        <p:sp>
          <p:nvSpPr>
            <p:cNvPr id="669" name="Google Shape;669;p24"/>
            <p:cNvSpPr txBox="1"/>
            <p:nvPr/>
          </p:nvSpPr>
          <p:spPr>
            <a:xfrm>
              <a:off x="823413"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grpSp>
      <p:grpSp>
        <p:nvGrpSpPr>
          <p:cNvPr id="670" name="Google Shape;670;p24"/>
          <p:cNvGrpSpPr/>
          <p:nvPr/>
        </p:nvGrpSpPr>
        <p:grpSpPr>
          <a:xfrm>
            <a:off x="5724294" y="1106100"/>
            <a:ext cx="2608500" cy="2488350"/>
            <a:chOff x="5724294" y="1106100"/>
            <a:chExt cx="2608500" cy="2488350"/>
          </a:xfrm>
        </p:grpSpPr>
        <p:sp>
          <p:nvSpPr>
            <p:cNvPr id="671" name="Google Shape;671;p24"/>
            <p:cNvSpPr txBox="1"/>
            <p:nvPr/>
          </p:nvSpPr>
          <p:spPr>
            <a:xfrm>
              <a:off x="5724294" y="1106100"/>
              <a:ext cx="2608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DON’TS</a:t>
              </a:r>
              <a:endParaRPr sz="1200" b="1">
                <a:solidFill>
                  <a:schemeClr val="lt1"/>
                </a:solidFill>
                <a:latin typeface="Krona One"/>
                <a:ea typeface="Krona One"/>
                <a:cs typeface="Krona One"/>
                <a:sym typeface="Krona One"/>
              </a:endParaRPr>
            </a:p>
          </p:txBody>
        </p:sp>
        <p:sp>
          <p:nvSpPr>
            <p:cNvPr id="672" name="Google Shape;672;p24"/>
            <p:cNvSpPr txBox="1"/>
            <p:nvPr/>
          </p:nvSpPr>
          <p:spPr>
            <a:xfrm>
              <a:off x="5724294"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Neptune is the farthest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Ceres is located in the main asteroid belt</a:t>
              </a:r>
              <a:endParaRPr>
                <a:solidFill>
                  <a:schemeClr val="lt1"/>
                </a:solidFill>
                <a:latin typeface="Ubuntu"/>
                <a:ea typeface="Ubuntu"/>
                <a:cs typeface="Ubuntu"/>
                <a:sym typeface="Ubuntu"/>
              </a:endParaRPr>
            </a:p>
          </p:txBody>
        </p:sp>
      </p:grpSp>
      <p:grpSp>
        <p:nvGrpSpPr>
          <p:cNvPr id="673" name="Google Shape;673;p24"/>
          <p:cNvGrpSpPr/>
          <p:nvPr/>
        </p:nvGrpSpPr>
        <p:grpSpPr>
          <a:xfrm>
            <a:off x="3693391" y="3276569"/>
            <a:ext cx="1757555" cy="1233443"/>
            <a:chOff x="5173120" y="1048631"/>
            <a:chExt cx="5158658" cy="3620319"/>
          </a:xfrm>
        </p:grpSpPr>
        <p:sp>
          <p:nvSpPr>
            <p:cNvPr id="674" name="Google Shape;674;p24"/>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24"/>
            <p:cNvGrpSpPr/>
            <p:nvPr/>
          </p:nvGrpSpPr>
          <p:grpSpPr>
            <a:xfrm>
              <a:off x="5173120" y="1048631"/>
              <a:ext cx="5158658" cy="3620319"/>
              <a:chOff x="5173120" y="1048631"/>
              <a:chExt cx="5158658" cy="3620319"/>
            </a:xfrm>
          </p:grpSpPr>
          <p:sp>
            <p:nvSpPr>
              <p:cNvPr id="676" name="Google Shape;676;p24"/>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4"/>
              <p:cNvGrpSpPr/>
              <p:nvPr/>
            </p:nvGrpSpPr>
            <p:grpSpPr>
              <a:xfrm>
                <a:off x="5173120" y="1048631"/>
                <a:ext cx="5158658" cy="3231941"/>
                <a:chOff x="5593100" y="1024150"/>
                <a:chExt cx="594425" cy="372425"/>
              </a:xfrm>
            </p:grpSpPr>
            <p:sp>
              <p:nvSpPr>
                <p:cNvPr id="678" name="Google Shape;678;p24"/>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24"/>
          <p:cNvSpPr/>
          <p:nvPr/>
        </p:nvSpPr>
        <p:spPr>
          <a:xfrm>
            <a:off x="1769625"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6670494"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4220075" y="22699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24"/>
          <p:cNvGrpSpPr/>
          <p:nvPr/>
        </p:nvGrpSpPr>
        <p:grpSpPr>
          <a:xfrm>
            <a:off x="1973557" y="3921628"/>
            <a:ext cx="308234" cy="308234"/>
            <a:chOff x="1487200" y="4993750"/>
            <a:chExt cx="483125" cy="483125"/>
          </a:xfrm>
        </p:grpSpPr>
        <p:sp>
          <p:nvSpPr>
            <p:cNvPr id="733" name="Google Shape;733;p2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4" name="Google Shape;734;p2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5" name="Google Shape;735;p24"/>
          <p:cNvGrpSpPr/>
          <p:nvPr/>
        </p:nvGrpSpPr>
        <p:grpSpPr>
          <a:xfrm>
            <a:off x="6874441" y="3921615"/>
            <a:ext cx="308234" cy="308234"/>
            <a:chOff x="2081650" y="4993750"/>
            <a:chExt cx="483125" cy="483125"/>
          </a:xfrm>
        </p:grpSpPr>
        <p:sp>
          <p:nvSpPr>
            <p:cNvPr id="736" name="Google Shape;736;p24"/>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24"/>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738" name="Google Shape;738;p24"/>
          <p:cNvCxnSpPr>
            <a:stCxn id="668" idx="3"/>
            <a:endCxn id="731" idx="2"/>
          </p:cNvCxnSpPr>
          <p:nvPr/>
        </p:nvCxnSpPr>
        <p:spPr>
          <a:xfrm>
            <a:off x="3431925" y="1313850"/>
            <a:ext cx="788100" cy="1314000"/>
          </a:xfrm>
          <a:prstGeom prst="bentConnector3">
            <a:avLst>
              <a:gd name="adj1" fmla="val 50003"/>
            </a:avLst>
          </a:prstGeom>
          <a:noFill/>
          <a:ln w="38100" cap="flat" cmpd="sng">
            <a:solidFill>
              <a:schemeClr val="dk2"/>
            </a:solidFill>
            <a:prstDash val="dash"/>
            <a:round/>
            <a:headEnd type="none" w="med" len="med"/>
            <a:tailEnd type="none" w="med" len="med"/>
          </a:ln>
        </p:spPr>
      </p:cxnSp>
      <p:cxnSp>
        <p:nvCxnSpPr>
          <p:cNvPr id="739" name="Google Shape;739;p24"/>
          <p:cNvCxnSpPr>
            <a:stCxn id="731" idx="6"/>
            <a:endCxn id="671" idx="1"/>
          </p:cNvCxnSpPr>
          <p:nvPr/>
        </p:nvCxnSpPr>
        <p:spPr>
          <a:xfrm rot="10800000" flipH="1">
            <a:off x="4936175" y="1313950"/>
            <a:ext cx="788100" cy="1314000"/>
          </a:xfrm>
          <a:prstGeom prst="bentConnector3">
            <a:avLst>
              <a:gd name="adj1" fmla="val 50001"/>
            </a:avLst>
          </a:prstGeom>
          <a:noFill/>
          <a:ln w="38100" cap="flat" cmpd="sng">
            <a:solidFill>
              <a:schemeClr val="dk2"/>
            </a:solidFill>
            <a:prstDash val="dash"/>
            <a:round/>
            <a:headEnd type="none" w="med" len="med"/>
            <a:tailEnd type="none" w="med" len="med"/>
          </a:ln>
        </p:spPr>
      </p:cxnSp>
      <p:grpSp>
        <p:nvGrpSpPr>
          <p:cNvPr id="740" name="Google Shape;740;p24"/>
          <p:cNvGrpSpPr/>
          <p:nvPr/>
        </p:nvGrpSpPr>
        <p:grpSpPr>
          <a:xfrm>
            <a:off x="4427525" y="2458180"/>
            <a:ext cx="301161" cy="339535"/>
            <a:chOff x="3299850" y="238575"/>
            <a:chExt cx="427725" cy="482225"/>
          </a:xfrm>
        </p:grpSpPr>
        <p:sp>
          <p:nvSpPr>
            <p:cNvPr id="741" name="Google Shape;741;p24"/>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24"/>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24"/>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24"/>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24"/>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751" name="Google Shape;751;p25"/>
          <p:cNvGrpSpPr/>
          <p:nvPr/>
        </p:nvGrpSpPr>
        <p:grpSpPr>
          <a:xfrm>
            <a:off x="4540225" y="1455987"/>
            <a:ext cx="3550200" cy="633588"/>
            <a:chOff x="4873250" y="1455987"/>
            <a:chExt cx="3550200" cy="633588"/>
          </a:xfrm>
        </p:grpSpPr>
        <p:sp>
          <p:nvSpPr>
            <p:cNvPr id="752" name="Google Shape;752;p25"/>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CHECK</a:t>
              </a:r>
              <a:endParaRPr sz="1200">
                <a:solidFill>
                  <a:schemeClr val="dk1"/>
                </a:solidFill>
                <a:latin typeface="Krona One"/>
                <a:ea typeface="Krona One"/>
                <a:cs typeface="Krona One"/>
                <a:sym typeface="Krona One"/>
              </a:endParaRPr>
            </a:p>
          </p:txBody>
        </p:sp>
        <p:sp>
          <p:nvSpPr>
            <p:cNvPr id="753" name="Google Shape;753;p25"/>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754" name="Google Shape;754;p25"/>
            <p:cNvSpPr txBox="1"/>
            <p:nvPr/>
          </p:nvSpPr>
          <p:spPr>
            <a:xfrm>
              <a:off x="4873250" y="1455987"/>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755" name="Google Shape;755;p25"/>
          <p:cNvGrpSpPr/>
          <p:nvPr/>
        </p:nvGrpSpPr>
        <p:grpSpPr>
          <a:xfrm>
            <a:off x="4540225" y="2521274"/>
            <a:ext cx="3550200" cy="633588"/>
            <a:chOff x="4873250" y="2521274"/>
            <a:chExt cx="3550200" cy="633588"/>
          </a:xfrm>
        </p:grpSpPr>
        <p:sp>
          <p:nvSpPr>
            <p:cNvPr id="756" name="Google Shape;756;p25"/>
            <p:cNvSpPr txBox="1"/>
            <p:nvPr/>
          </p:nvSpPr>
          <p:spPr>
            <a:xfrm>
              <a:off x="5665249" y="2537463"/>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VISUAL INSPECTION</a:t>
              </a:r>
              <a:endParaRPr sz="1200">
                <a:solidFill>
                  <a:schemeClr val="dk1"/>
                </a:solidFill>
                <a:latin typeface="Krona One"/>
                <a:ea typeface="Krona One"/>
                <a:cs typeface="Krona One"/>
                <a:sym typeface="Krona One"/>
              </a:endParaRPr>
            </a:p>
          </p:txBody>
        </p:sp>
        <p:sp>
          <p:nvSpPr>
            <p:cNvPr id="757" name="Google Shape;757;p25"/>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758" name="Google Shape;758;p25"/>
            <p:cNvSpPr txBox="1"/>
            <p:nvPr/>
          </p:nvSpPr>
          <p:spPr>
            <a:xfrm>
              <a:off x="4873250" y="252127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759" name="Google Shape;759;p25"/>
          <p:cNvGrpSpPr/>
          <p:nvPr/>
        </p:nvGrpSpPr>
        <p:grpSpPr>
          <a:xfrm>
            <a:off x="4540225" y="3586562"/>
            <a:ext cx="3550200" cy="633588"/>
            <a:chOff x="4873250" y="3586562"/>
            <a:chExt cx="3550200" cy="633588"/>
          </a:xfrm>
        </p:grpSpPr>
        <p:sp>
          <p:nvSpPr>
            <p:cNvPr id="760" name="Google Shape;760;p25"/>
            <p:cNvSpPr txBox="1"/>
            <p:nvPr/>
          </p:nvSpPr>
          <p:spPr>
            <a:xfrm>
              <a:off x="5665249" y="3602750"/>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VEHICLE HISTORY</a:t>
              </a:r>
              <a:endParaRPr sz="1200">
                <a:solidFill>
                  <a:schemeClr val="dk1"/>
                </a:solidFill>
                <a:latin typeface="Krona One"/>
                <a:ea typeface="Krona One"/>
                <a:cs typeface="Krona One"/>
                <a:sym typeface="Krona One"/>
              </a:endParaRPr>
            </a:p>
          </p:txBody>
        </p:sp>
        <p:sp>
          <p:nvSpPr>
            <p:cNvPr id="761" name="Google Shape;761;p25"/>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762" name="Google Shape;762;p25"/>
            <p:cNvSpPr txBox="1"/>
            <p:nvPr/>
          </p:nvSpPr>
          <p:spPr>
            <a:xfrm>
              <a:off x="4873250" y="3586562"/>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763" name="Google Shape;763;p25"/>
          <p:cNvSpPr/>
          <p:nvPr/>
        </p:nvSpPr>
        <p:spPr>
          <a:xfrm>
            <a:off x="1053513" y="126231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1053525" y="232764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1053516" y="3392875"/>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6" name="Google Shape;766;p25"/>
          <p:cNvCxnSpPr>
            <a:stCxn id="763" idx="6"/>
            <a:endCxn id="754" idx="1"/>
          </p:cNvCxnSpPr>
          <p:nvPr/>
        </p:nvCxnSpPr>
        <p:spPr>
          <a:xfrm>
            <a:off x="1765713" y="161841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7" name="Google Shape;767;p25"/>
          <p:cNvCxnSpPr>
            <a:stCxn id="764" idx="6"/>
            <a:endCxn id="758" idx="1"/>
          </p:cNvCxnSpPr>
          <p:nvPr/>
        </p:nvCxnSpPr>
        <p:spPr>
          <a:xfrm>
            <a:off x="1765725" y="268374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8" name="Google Shape;768;p25"/>
          <p:cNvCxnSpPr>
            <a:stCxn id="765" idx="6"/>
            <a:endCxn id="762" idx="1"/>
          </p:cNvCxnSpPr>
          <p:nvPr/>
        </p:nvCxnSpPr>
        <p:spPr>
          <a:xfrm>
            <a:off x="1765716" y="3748975"/>
            <a:ext cx="2774400" cy="0"/>
          </a:xfrm>
          <a:prstGeom prst="straightConnector1">
            <a:avLst/>
          </a:prstGeom>
          <a:noFill/>
          <a:ln w="38100" cap="flat" cmpd="sng">
            <a:solidFill>
              <a:schemeClr val="dk2"/>
            </a:solidFill>
            <a:prstDash val="dash"/>
            <a:round/>
            <a:headEnd type="none" w="med" len="med"/>
            <a:tailEnd type="none" w="med" len="med"/>
          </a:ln>
        </p:spPr>
      </p:cxnSp>
      <p:grpSp>
        <p:nvGrpSpPr>
          <p:cNvPr id="769" name="Google Shape;769;p25"/>
          <p:cNvGrpSpPr/>
          <p:nvPr/>
        </p:nvGrpSpPr>
        <p:grpSpPr>
          <a:xfrm>
            <a:off x="1226138" y="1442043"/>
            <a:ext cx="366963" cy="352768"/>
            <a:chOff x="-31889075" y="2658950"/>
            <a:chExt cx="302475" cy="290775"/>
          </a:xfrm>
        </p:grpSpPr>
        <p:sp>
          <p:nvSpPr>
            <p:cNvPr id="770" name="Google Shape;770;p25"/>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5"/>
          <p:cNvGrpSpPr/>
          <p:nvPr/>
        </p:nvGrpSpPr>
        <p:grpSpPr>
          <a:xfrm>
            <a:off x="1238880" y="2593995"/>
            <a:ext cx="341488" cy="179405"/>
            <a:chOff x="2080675" y="352325"/>
            <a:chExt cx="485000" cy="254800"/>
          </a:xfrm>
        </p:grpSpPr>
        <p:sp>
          <p:nvSpPr>
            <p:cNvPr id="773" name="Google Shape;773;p25"/>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25"/>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5" name="Google Shape;775;p25"/>
          <p:cNvGrpSpPr/>
          <p:nvPr/>
        </p:nvGrpSpPr>
        <p:grpSpPr>
          <a:xfrm>
            <a:off x="1239538" y="3594156"/>
            <a:ext cx="340168" cy="309628"/>
            <a:chOff x="1487200" y="4421025"/>
            <a:chExt cx="483125" cy="439750"/>
          </a:xfrm>
        </p:grpSpPr>
        <p:sp>
          <p:nvSpPr>
            <p:cNvPr id="776" name="Google Shape;776;p25"/>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 name="Google Shape;777;p25"/>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 name="Google Shape;778;p25"/>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 name="Google Shape;779;p25"/>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785" name="Google Shape;785;p26"/>
          <p:cNvSpPr/>
          <p:nvPr/>
        </p:nvSpPr>
        <p:spPr>
          <a:xfrm>
            <a:off x="719413" y="2233588"/>
            <a:ext cx="2343600" cy="43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719413" y="2233588"/>
            <a:ext cx="11553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26"/>
          <p:cNvGrpSpPr/>
          <p:nvPr/>
        </p:nvGrpSpPr>
        <p:grpSpPr>
          <a:xfrm>
            <a:off x="719425" y="2826000"/>
            <a:ext cx="2343600" cy="1683999"/>
            <a:chOff x="719425" y="2826000"/>
            <a:chExt cx="2343600" cy="1683999"/>
          </a:xfrm>
        </p:grpSpPr>
        <p:sp>
          <p:nvSpPr>
            <p:cNvPr id="788" name="Google Shape;788;p26"/>
            <p:cNvSpPr txBox="1"/>
            <p:nvPr/>
          </p:nvSpPr>
          <p:spPr>
            <a:xfrm>
              <a:off x="719425"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789" name="Google Shape;789;p26"/>
            <p:cNvSpPr txBox="1"/>
            <p:nvPr/>
          </p:nvSpPr>
          <p:spPr>
            <a:xfrm>
              <a:off x="719425" y="3574000"/>
              <a:ext cx="23436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LIGHT BULBS</a:t>
              </a:r>
              <a:endParaRPr sz="1200">
                <a:solidFill>
                  <a:schemeClr val="lt1"/>
                </a:solidFill>
                <a:latin typeface="Krona One"/>
                <a:ea typeface="Krona One"/>
                <a:cs typeface="Krona One"/>
                <a:sym typeface="Krona One"/>
              </a:endParaRPr>
            </a:p>
          </p:txBody>
        </p:sp>
        <p:sp>
          <p:nvSpPr>
            <p:cNvPr id="790" name="Google Shape;790;p26"/>
            <p:cNvSpPr txBox="1"/>
            <p:nvPr/>
          </p:nvSpPr>
          <p:spPr>
            <a:xfrm>
              <a:off x="1423662" y="2826000"/>
              <a:ext cx="935100" cy="331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50%</a:t>
              </a:r>
              <a:endParaRPr sz="1200">
                <a:solidFill>
                  <a:schemeClr val="lt1"/>
                </a:solidFill>
                <a:latin typeface="Krona One"/>
                <a:ea typeface="Krona One"/>
                <a:cs typeface="Krona One"/>
                <a:sym typeface="Krona One"/>
              </a:endParaRPr>
            </a:p>
          </p:txBody>
        </p:sp>
      </p:grpSp>
      <p:grpSp>
        <p:nvGrpSpPr>
          <p:cNvPr id="791" name="Google Shape;791;p26"/>
          <p:cNvGrpSpPr/>
          <p:nvPr/>
        </p:nvGrpSpPr>
        <p:grpSpPr>
          <a:xfrm>
            <a:off x="3399634" y="2826000"/>
            <a:ext cx="2343602" cy="1683999"/>
            <a:chOff x="3399634" y="2826000"/>
            <a:chExt cx="2343602" cy="1683999"/>
          </a:xfrm>
        </p:grpSpPr>
        <p:sp>
          <p:nvSpPr>
            <p:cNvPr id="792" name="Google Shape;792;p26"/>
            <p:cNvSpPr txBox="1"/>
            <p:nvPr/>
          </p:nvSpPr>
          <p:spPr>
            <a:xfrm>
              <a:off x="3399634" y="3574000"/>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HEADLIGHTS</a:t>
              </a:r>
              <a:endParaRPr sz="1200">
                <a:solidFill>
                  <a:schemeClr val="lt1"/>
                </a:solidFill>
                <a:latin typeface="Krona One"/>
                <a:ea typeface="Krona One"/>
                <a:cs typeface="Krona One"/>
                <a:sym typeface="Krona One"/>
              </a:endParaRPr>
            </a:p>
          </p:txBody>
        </p:sp>
        <p:sp>
          <p:nvSpPr>
            <p:cNvPr id="793" name="Google Shape;793;p26"/>
            <p:cNvSpPr txBox="1"/>
            <p:nvPr/>
          </p:nvSpPr>
          <p:spPr>
            <a:xfrm>
              <a:off x="3399636"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794" name="Google Shape;794;p26"/>
            <p:cNvSpPr txBox="1"/>
            <p:nvPr/>
          </p:nvSpPr>
          <p:spPr>
            <a:xfrm>
              <a:off x="4104400" y="2826000"/>
              <a:ext cx="935100" cy="331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75%</a:t>
              </a:r>
              <a:endParaRPr sz="1200">
                <a:solidFill>
                  <a:schemeClr val="lt1"/>
                </a:solidFill>
                <a:latin typeface="Krona One"/>
                <a:ea typeface="Krona One"/>
                <a:cs typeface="Krona One"/>
                <a:sym typeface="Krona One"/>
              </a:endParaRPr>
            </a:p>
          </p:txBody>
        </p:sp>
      </p:grpSp>
      <p:grpSp>
        <p:nvGrpSpPr>
          <p:cNvPr id="795" name="Google Shape;795;p26"/>
          <p:cNvGrpSpPr/>
          <p:nvPr/>
        </p:nvGrpSpPr>
        <p:grpSpPr>
          <a:xfrm>
            <a:off x="6079845" y="2826000"/>
            <a:ext cx="2343603" cy="1683999"/>
            <a:chOff x="6079845" y="2826000"/>
            <a:chExt cx="2343603" cy="1683999"/>
          </a:xfrm>
        </p:grpSpPr>
        <p:sp>
          <p:nvSpPr>
            <p:cNvPr id="796" name="Google Shape;796;p26"/>
            <p:cNvSpPr txBox="1"/>
            <p:nvPr/>
          </p:nvSpPr>
          <p:spPr>
            <a:xfrm>
              <a:off x="6079845" y="3574000"/>
              <a:ext cx="23436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TURN SIGNALS</a:t>
              </a:r>
              <a:endParaRPr sz="1200">
                <a:solidFill>
                  <a:schemeClr val="dk1"/>
                </a:solidFill>
                <a:latin typeface="Krona One"/>
                <a:ea typeface="Krona One"/>
                <a:cs typeface="Krona One"/>
                <a:sym typeface="Krona One"/>
              </a:endParaRPr>
            </a:p>
          </p:txBody>
        </p:sp>
        <p:sp>
          <p:nvSpPr>
            <p:cNvPr id="797" name="Google Shape;797;p26"/>
            <p:cNvSpPr txBox="1"/>
            <p:nvPr/>
          </p:nvSpPr>
          <p:spPr>
            <a:xfrm>
              <a:off x="6079848"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798" name="Google Shape;798;p26"/>
            <p:cNvSpPr txBox="1"/>
            <p:nvPr/>
          </p:nvSpPr>
          <p:spPr>
            <a:xfrm>
              <a:off x="6785150" y="2826000"/>
              <a:ext cx="935100" cy="331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25%</a:t>
              </a:r>
              <a:endParaRPr sz="1200">
                <a:solidFill>
                  <a:schemeClr val="dk1"/>
                </a:solidFill>
                <a:latin typeface="Krona One"/>
                <a:ea typeface="Krona One"/>
                <a:cs typeface="Krona One"/>
                <a:sym typeface="Krona One"/>
              </a:endParaRPr>
            </a:p>
          </p:txBody>
        </p:sp>
      </p:grpSp>
      <p:sp>
        <p:nvSpPr>
          <p:cNvPr id="799" name="Google Shape;799;p26"/>
          <p:cNvSpPr/>
          <p:nvPr/>
        </p:nvSpPr>
        <p:spPr>
          <a:xfrm>
            <a:off x="3412863" y="2233588"/>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3412863" y="2233588"/>
            <a:ext cx="1751400" cy="431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6079838" y="2233588"/>
            <a:ext cx="2343600" cy="43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6079838" y="2233588"/>
            <a:ext cx="5853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15331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42133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68935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6"/>
          <p:cNvGrpSpPr/>
          <p:nvPr/>
        </p:nvGrpSpPr>
        <p:grpSpPr>
          <a:xfrm>
            <a:off x="4337447" y="1312875"/>
            <a:ext cx="467955" cy="302543"/>
            <a:chOff x="1574566" y="1327013"/>
            <a:chExt cx="583994" cy="377565"/>
          </a:xfrm>
        </p:grpSpPr>
        <p:sp>
          <p:nvSpPr>
            <p:cNvPr id="807" name="Google Shape;807;p26"/>
            <p:cNvSpPr/>
            <p:nvPr/>
          </p:nvSpPr>
          <p:spPr>
            <a:xfrm>
              <a:off x="1790600" y="1327013"/>
              <a:ext cx="367960" cy="377565"/>
            </a:xfrm>
            <a:custGeom>
              <a:avLst/>
              <a:gdLst/>
              <a:ahLst/>
              <a:cxnLst/>
              <a:rect l="l" t="t" r="r" b="b"/>
              <a:pathLst>
                <a:path w="5057" h="5189" extrusionOk="0">
                  <a:moveTo>
                    <a:pt x="1869" y="569"/>
                  </a:moveTo>
                  <a:cubicBezTo>
                    <a:pt x="2424" y="569"/>
                    <a:pt x="3090" y="808"/>
                    <a:pt x="3613" y="1190"/>
                  </a:cubicBezTo>
                  <a:cubicBezTo>
                    <a:pt x="4168" y="1599"/>
                    <a:pt x="4483" y="2109"/>
                    <a:pt x="4483" y="2597"/>
                  </a:cubicBezTo>
                  <a:cubicBezTo>
                    <a:pt x="4483" y="3080"/>
                    <a:pt x="4168" y="3596"/>
                    <a:pt x="3613" y="4000"/>
                  </a:cubicBezTo>
                  <a:cubicBezTo>
                    <a:pt x="3090" y="4381"/>
                    <a:pt x="2424" y="4621"/>
                    <a:pt x="1869" y="4621"/>
                  </a:cubicBezTo>
                  <a:cubicBezTo>
                    <a:pt x="1265" y="4621"/>
                    <a:pt x="573" y="4389"/>
                    <a:pt x="573" y="2597"/>
                  </a:cubicBezTo>
                  <a:cubicBezTo>
                    <a:pt x="573" y="800"/>
                    <a:pt x="1265" y="569"/>
                    <a:pt x="1869" y="569"/>
                  </a:cubicBezTo>
                  <a:close/>
                  <a:moveTo>
                    <a:pt x="1869" y="1"/>
                  </a:moveTo>
                  <a:cubicBezTo>
                    <a:pt x="1185" y="1"/>
                    <a:pt x="679" y="276"/>
                    <a:pt x="364" y="821"/>
                  </a:cubicBezTo>
                  <a:cubicBezTo>
                    <a:pt x="120" y="1247"/>
                    <a:pt x="1" y="1824"/>
                    <a:pt x="1" y="2597"/>
                  </a:cubicBezTo>
                  <a:cubicBezTo>
                    <a:pt x="1" y="3365"/>
                    <a:pt x="120" y="3946"/>
                    <a:pt x="364" y="4372"/>
                  </a:cubicBezTo>
                  <a:cubicBezTo>
                    <a:pt x="679" y="4914"/>
                    <a:pt x="1185" y="5188"/>
                    <a:pt x="1869" y="5188"/>
                  </a:cubicBezTo>
                  <a:cubicBezTo>
                    <a:pt x="2548" y="5188"/>
                    <a:pt x="3325" y="4918"/>
                    <a:pt x="3951" y="4457"/>
                  </a:cubicBezTo>
                  <a:cubicBezTo>
                    <a:pt x="4661" y="3937"/>
                    <a:pt x="5056" y="3276"/>
                    <a:pt x="5056" y="2597"/>
                  </a:cubicBezTo>
                  <a:cubicBezTo>
                    <a:pt x="5056" y="1913"/>
                    <a:pt x="4661" y="1252"/>
                    <a:pt x="3951" y="733"/>
                  </a:cubicBezTo>
                  <a:cubicBezTo>
                    <a:pt x="3325" y="276"/>
                    <a:pt x="2548"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1574566" y="1423497"/>
              <a:ext cx="197696" cy="41475"/>
            </a:xfrm>
            <a:custGeom>
              <a:avLst/>
              <a:gdLst/>
              <a:ahLst/>
              <a:cxnLst/>
              <a:rect l="l" t="t" r="r" b="b"/>
              <a:pathLst>
                <a:path w="2717" h="570" extrusionOk="0">
                  <a:moveTo>
                    <a:pt x="285" y="1"/>
                  </a:moveTo>
                  <a:cubicBezTo>
                    <a:pt x="129" y="1"/>
                    <a:pt x="0" y="130"/>
                    <a:pt x="0" y="285"/>
                  </a:cubicBezTo>
                  <a:cubicBezTo>
                    <a:pt x="0" y="445"/>
                    <a:pt x="129" y="570"/>
                    <a:pt x="285" y="570"/>
                  </a:cubicBezTo>
                  <a:lnTo>
                    <a:pt x="2433" y="570"/>
                  </a:lnTo>
                  <a:cubicBezTo>
                    <a:pt x="2588" y="570"/>
                    <a:pt x="2716" y="445"/>
                    <a:pt x="2716" y="285"/>
                  </a:cubicBezTo>
                  <a:cubicBezTo>
                    <a:pt x="2716" y="130"/>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1574566" y="1499097"/>
              <a:ext cx="197696" cy="41475"/>
            </a:xfrm>
            <a:custGeom>
              <a:avLst/>
              <a:gdLst/>
              <a:ahLst/>
              <a:cxnLst/>
              <a:rect l="l" t="t" r="r" b="b"/>
              <a:pathLst>
                <a:path w="2717" h="570" extrusionOk="0">
                  <a:moveTo>
                    <a:pt x="285" y="1"/>
                  </a:moveTo>
                  <a:cubicBezTo>
                    <a:pt x="129" y="1"/>
                    <a:pt x="0" y="129"/>
                    <a:pt x="0" y="285"/>
                  </a:cubicBezTo>
                  <a:cubicBezTo>
                    <a:pt x="0" y="440"/>
                    <a:pt x="129" y="569"/>
                    <a:pt x="285" y="569"/>
                  </a:cubicBezTo>
                  <a:lnTo>
                    <a:pt x="2433" y="569"/>
                  </a:lnTo>
                  <a:cubicBezTo>
                    <a:pt x="2588" y="569"/>
                    <a:pt x="2716" y="440"/>
                    <a:pt x="2716" y="285"/>
                  </a:cubicBezTo>
                  <a:cubicBezTo>
                    <a:pt x="2716" y="129"/>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1574566" y="1574697"/>
              <a:ext cx="197696" cy="41402"/>
            </a:xfrm>
            <a:custGeom>
              <a:avLst/>
              <a:gdLst/>
              <a:ahLst/>
              <a:cxnLst/>
              <a:rect l="l" t="t" r="r" b="b"/>
              <a:pathLst>
                <a:path w="2717" h="569" extrusionOk="0">
                  <a:moveTo>
                    <a:pt x="285" y="0"/>
                  </a:moveTo>
                  <a:cubicBezTo>
                    <a:pt x="129" y="0"/>
                    <a:pt x="0" y="129"/>
                    <a:pt x="0" y="285"/>
                  </a:cubicBezTo>
                  <a:cubicBezTo>
                    <a:pt x="0" y="440"/>
                    <a:pt x="129" y="569"/>
                    <a:pt x="285" y="569"/>
                  </a:cubicBezTo>
                  <a:lnTo>
                    <a:pt x="2433" y="569"/>
                  </a:lnTo>
                  <a:cubicBezTo>
                    <a:pt x="2588" y="569"/>
                    <a:pt x="2716" y="440"/>
                    <a:pt x="2716" y="285"/>
                  </a:cubicBezTo>
                  <a:cubicBezTo>
                    <a:pt x="2716" y="129"/>
                    <a:pt x="2588" y="0"/>
                    <a:pt x="2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1574566" y="1650225"/>
              <a:ext cx="197696" cy="41475"/>
            </a:xfrm>
            <a:custGeom>
              <a:avLst/>
              <a:gdLst/>
              <a:ahLst/>
              <a:cxnLst/>
              <a:rect l="l" t="t" r="r" b="b"/>
              <a:pathLst>
                <a:path w="2717" h="570" extrusionOk="0">
                  <a:moveTo>
                    <a:pt x="285" y="1"/>
                  </a:moveTo>
                  <a:cubicBezTo>
                    <a:pt x="129" y="1"/>
                    <a:pt x="0" y="125"/>
                    <a:pt x="0" y="285"/>
                  </a:cubicBezTo>
                  <a:cubicBezTo>
                    <a:pt x="0" y="441"/>
                    <a:pt x="129" y="570"/>
                    <a:pt x="285" y="570"/>
                  </a:cubicBezTo>
                  <a:lnTo>
                    <a:pt x="2433" y="570"/>
                  </a:lnTo>
                  <a:cubicBezTo>
                    <a:pt x="2588" y="570"/>
                    <a:pt x="2716" y="441"/>
                    <a:pt x="2716" y="285"/>
                  </a:cubicBezTo>
                  <a:cubicBezTo>
                    <a:pt x="2716" y="125"/>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6"/>
          <p:cNvGrpSpPr/>
          <p:nvPr/>
        </p:nvGrpSpPr>
        <p:grpSpPr>
          <a:xfrm>
            <a:off x="6935106" y="1300606"/>
            <a:ext cx="633075" cy="327089"/>
            <a:chOff x="725200" y="2125074"/>
            <a:chExt cx="790060" cy="408198"/>
          </a:xfrm>
        </p:grpSpPr>
        <p:sp>
          <p:nvSpPr>
            <p:cNvPr id="813" name="Google Shape;813;p26"/>
            <p:cNvSpPr/>
            <p:nvPr/>
          </p:nvSpPr>
          <p:spPr>
            <a:xfrm>
              <a:off x="725200" y="2125074"/>
              <a:ext cx="378219" cy="408198"/>
            </a:xfrm>
            <a:custGeom>
              <a:avLst/>
              <a:gdLst/>
              <a:ahLst/>
              <a:cxnLst/>
              <a:rect l="l" t="t" r="r" b="b"/>
              <a:pathLst>
                <a:path w="5198" h="5610" extrusionOk="0">
                  <a:moveTo>
                    <a:pt x="2522" y="972"/>
                  </a:moveTo>
                  <a:lnTo>
                    <a:pt x="2522" y="1562"/>
                  </a:lnTo>
                  <a:cubicBezTo>
                    <a:pt x="2522" y="1722"/>
                    <a:pt x="2650" y="1846"/>
                    <a:pt x="2805" y="1846"/>
                  </a:cubicBezTo>
                  <a:lnTo>
                    <a:pt x="4626" y="1846"/>
                  </a:lnTo>
                  <a:lnTo>
                    <a:pt x="4626" y="3764"/>
                  </a:lnTo>
                  <a:lnTo>
                    <a:pt x="2805" y="3764"/>
                  </a:lnTo>
                  <a:cubicBezTo>
                    <a:pt x="2650" y="3764"/>
                    <a:pt x="2522" y="3892"/>
                    <a:pt x="2522" y="4047"/>
                  </a:cubicBezTo>
                  <a:lnTo>
                    <a:pt x="2522" y="4638"/>
                  </a:lnTo>
                  <a:lnTo>
                    <a:pt x="689" y="2805"/>
                  </a:lnTo>
                  <a:lnTo>
                    <a:pt x="2522" y="972"/>
                  </a:lnTo>
                  <a:close/>
                  <a:moveTo>
                    <a:pt x="2809" y="1"/>
                  </a:moveTo>
                  <a:cubicBezTo>
                    <a:pt x="2734" y="1"/>
                    <a:pt x="2660" y="30"/>
                    <a:pt x="2606" y="84"/>
                  </a:cubicBezTo>
                  <a:lnTo>
                    <a:pt x="85" y="2605"/>
                  </a:lnTo>
                  <a:cubicBezTo>
                    <a:pt x="31" y="2658"/>
                    <a:pt x="1" y="2729"/>
                    <a:pt x="1" y="2805"/>
                  </a:cubicBezTo>
                  <a:cubicBezTo>
                    <a:pt x="1" y="2880"/>
                    <a:pt x="31" y="2955"/>
                    <a:pt x="85" y="3008"/>
                  </a:cubicBezTo>
                  <a:lnTo>
                    <a:pt x="2606" y="5525"/>
                  </a:lnTo>
                  <a:cubicBezTo>
                    <a:pt x="2659" y="5583"/>
                    <a:pt x="2735" y="5610"/>
                    <a:pt x="2805" y="5610"/>
                  </a:cubicBezTo>
                  <a:cubicBezTo>
                    <a:pt x="2846" y="5610"/>
                    <a:pt x="2881" y="5605"/>
                    <a:pt x="2916" y="5587"/>
                  </a:cubicBezTo>
                  <a:cubicBezTo>
                    <a:pt x="3023" y="5544"/>
                    <a:pt x="3094" y="5441"/>
                    <a:pt x="3094" y="5325"/>
                  </a:cubicBezTo>
                  <a:lnTo>
                    <a:pt x="3094" y="4336"/>
                  </a:lnTo>
                  <a:lnTo>
                    <a:pt x="4913" y="4336"/>
                  </a:lnTo>
                  <a:cubicBezTo>
                    <a:pt x="5069" y="4336"/>
                    <a:pt x="5198" y="4207"/>
                    <a:pt x="5198" y="4047"/>
                  </a:cubicBezTo>
                  <a:lnTo>
                    <a:pt x="5198" y="1562"/>
                  </a:lnTo>
                  <a:cubicBezTo>
                    <a:pt x="5198" y="1406"/>
                    <a:pt x="5069" y="1277"/>
                    <a:pt x="4913" y="1277"/>
                  </a:cubicBezTo>
                  <a:lnTo>
                    <a:pt x="3094" y="1277"/>
                  </a:lnTo>
                  <a:lnTo>
                    <a:pt x="3094" y="288"/>
                  </a:lnTo>
                  <a:cubicBezTo>
                    <a:pt x="3094" y="173"/>
                    <a:pt x="3023" y="66"/>
                    <a:pt x="2916" y="21"/>
                  </a:cubicBezTo>
                  <a:cubicBezTo>
                    <a:pt x="2882" y="7"/>
                    <a:pt x="2845" y="1"/>
                    <a:pt x="2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1137331" y="2125074"/>
              <a:ext cx="377928" cy="408198"/>
            </a:xfrm>
            <a:custGeom>
              <a:avLst/>
              <a:gdLst/>
              <a:ahLst/>
              <a:cxnLst/>
              <a:rect l="l" t="t" r="r" b="b"/>
              <a:pathLst>
                <a:path w="5194" h="5610" extrusionOk="0">
                  <a:moveTo>
                    <a:pt x="2672" y="972"/>
                  </a:moveTo>
                  <a:lnTo>
                    <a:pt x="4505" y="2805"/>
                  </a:lnTo>
                  <a:lnTo>
                    <a:pt x="2672" y="4638"/>
                  </a:lnTo>
                  <a:lnTo>
                    <a:pt x="2672" y="4047"/>
                  </a:lnTo>
                  <a:cubicBezTo>
                    <a:pt x="2672" y="3892"/>
                    <a:pt x="2543" y="3764"/>
                    <a:pt x="2387" y="3764"/>
                  </a:cubicBezTo>
                  <a:lnTo>
                    <a:pt x="568" y="3764"/>
                  </a:lnTo>
                  <a:lnTo>
                    <a:pt x="568" y="1846"/>
                  </a:lnTo>
                  <a:lnTo>
                    <a:pt x="2387" y="1846"/>
                  </a:lnTo>
                  <a:cubicBezTo>
                    <a:pt x="2543" y="1846"/>
                    <a:pt x="2672" y="1722"/>
                    <a:pt x="2672" y="1562"/>
                  </a:cubicBezTo>
                  <a:lnTo>
                    <a:pt x="2672" y="972"/>
                  </a:lnTo>
                  <a:close/>
                  <a:moveTo>
                    <a:pt x="2384" y="1"/>
                  </a:moveTo>
                  <a:cubicBezTo>
                    <a:pt x="2347" y="1"/>
                    <a:pt x="2311" y="7"/>
                    <a:pt x="2277" y="21"/>
                  </a:cubicBezTo>
                  <a:cubicBezTo>
                    <a:pt x="2174" y="66"/>
                    <a:pt x="2104" y="173"/>
                    <a:pt x="2104" y="288"/>
                  </a:cubicBezTo>
                  <a:lnTo>
                    <a:pt x="2104" y="1277"/>
                  </a:lnTo>
                  <a:lnTo>
                    <a:pt x="284" y="1277"/>
                  </a:lnTo>
                  <a:cubicBezTo>
                    <a:pt x="128" y="1277"/>
                    <a:pt x="0" y="1406"/>
                    <a:pt x="0" y="1562"/>
                  </a:cubicBezTo>
                  <a:lnTo>
                    <a:pt x="0" y="4047"/>
                  </a:lnTo>
                  <a:cubicBezTo>
                    <a:pt x="0" y="4207"/>
                    <a:pt x="128" y="4336"/>
                    <a:pt x="284" y="4336"/>
                  </a:cubicBezTo>
                  <a:lnTo>
                    <a:pt x="2104" y="4336"/>
                  </a:lnTo>
                  <a:lnTo>
                    <a:pt x="2104" y="5325"/>
                  </a:lnTo>
                  <a:cubicBezTo>
                    <a:pt x="2104" y="5441"/>
                    <a:pt x="2174" y="5544"/>
                    <a:pt x="2281" y="5587"/>
                  </a:cubicBezTo>
                  <a:cubicBezTo>
                    <a:pt x="2312" y="5605"/>
                    <a:pt x="2352" y="5610"/>
                    <a:pt x="2387" y="5610"/>
                  </a:cubicBezTo>
                  <a:cubicBezTo>
                    <a:pt x="2463" y="5610"/>
                    <a:pt x="2534" y="5583"/>
                    <a:pt x="2588" y="5525"/>
                  </a:cubicBezTo>
                  <a:lnTo>
                    <a:pt x="5108" y="3008"/>
                  </a:lnTo>
                  <a:cubicBezTo>
                    <a:pt x="5161" y="2955"/>
                    <a:pt x="5193" y="2880"/>
                    <a:pt x="5193" y="2805"/>
                  </a:cubicBezTo>
                  <a:cubicBezTo>
                    <a:pt x="5193" y="2729"/>
                    <a:pt x="5161" y="2658"/>
                    <a:pt x="5108" y="2605"/>
                  </a:cubicBezTo>
                  <a:lnTo>
                    <a:pt x="2588" y="84"/>
                  </a:lnTo>
                  <a:cubicBezTo>
                    <a:pt x="2534" y="30"/>
                    <a:pt x="2459" y="1"/>
                    <a:pt x="23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6"/>
          <p:cNvGrpSpPr/>
          <p:nvPr/>
        </p:nvGrpSpPr>
        <p:grpSpPr>
          <a:xfrm>
            <a:off x="1690634" y="1279753"/>
            <a:ext cx="401197" cy="368777"/>
            <a:chOff x="787849" y="2877513"/>
            <a:chExt cx="500683" cy="460224"/>
          </a:xfrm>
        </p:grpSpPr>
        <p:sp>
          <p:nvSpPr>
            <p:cNvPr id="816" name="Google Shape;816;p26"/>
            <p:cNvSpPr/>
            <p:nvPr/>
          </p:nvSpPr>
          <p:spPr>
            <a:xfrm>
              <a:off x="910237" y="2877513"/>
              <a:ext cx="255833" cy="337836"/>
            </a:xfrm>
            <a:custGeom>
              <a:avLst/>
              <a:gdLst/>
              <a:ahLst/>
              <a:cxnLst/>
              <a:rect l="l" t="t" r="r" b="b"/>
              <a:pathLst>
                <a:path w="3516" h="4643" extrusionOk="0">
                  <a:moveTo>
                    <a:pt x="2243" y="568"/>
                  </a:moveTo>
                  <a:lnTo>
                    <a:pt x="2243" y="1194"/>
                  </a:lnTo>
                  <a:cubicBezTo>
                    <a:pt x="2091" y="1150"/>
                    <a:pt x="1927" y="1127"/>
                    <a:pt x="1758" y="1127"/>
                  </a:cubicBezTo>
                  <a:cubicBezTo>
                    <a:pt x="1590" y="1127"/>
                    <a:pt x="1425" y="1150"/>
                    <a:pt x="1270" y="1194"/>
                  </a:cubicBezTo>
                  <a:lnTo>
                    <a:pt x="1270" y="568"/>
                  </a:lnTo>
                  <a:close/>
                  <a:moveTo>
                    <a:pt x="1758" y="1695"/>
                  </a:moveTo>
                  <a:cubicBezTo>
                    <a:pt x="2415" y="1695"/>
                    <a:pt x="2948" y="2228"/>
                    <a:pt x="2948" y="2885"/>
                  </a:cubicBezTo>
                  <a:cubicBezTo>
                    <a:pt x="2948" y="3538"/>
                    <a:pt x="2415" y="4075"/>
                    <a:pt x="1758" y="4075"/>
                  </a:cubicBezTo>
                  <a:cubicBezTo>
                    <a:pt x="1102" y="4075"/>
                    <a:pt x="569" y="3538"/>
                    <a:pt x="569" y="2885"/>
                  </a:cubicBezTo>
                  <a:cubicBezTo>
                    <a:pt x="569" y="2228"/>
                    <a:pt x="1102" y="1695"/>
                    <a:pt x="1758" y="1695"/>
                  </a:cubicBezTo>
                  <a:close/>
                  <a:moveTo>
                    <a:pt x="986" y="0"/>
                  </a:moveTo>
                  <a:cubicBezTo>
                    <a:pt x="831" y="0"/>
                    <a:pt x="702" y="129"/>
                    <a:pt x="702" y="284"/>
                  </a:cubicBezTo>
                  <a:lnTo>
                    <a:pt x="702" y="1478"/>
                  </a:lnTo>
                  <a:cubicBezTo>
                    <a:pt x="276" y="1797"/>
                    <a:pt x="0" y="2307"/>
                    <a:pt x="0" y="2885"/>
                  </a:cubicBezTo>
                  <a:cubicBezTo>
                    <a:pt x="0" y="3852"/>
                    <a:pt x="786" y="4642"/>
                    <a:pt x="1758" y="4642"/>
                  </a:cubicBezTo>
                  <a:cubicBezTo>
                    <a:pt x="2726" y="4642"/>
                    <a:pt x="3515" y="3852"/>
                    <a:pt x="3515" y="2885"/>
                  </a:cubicBezTo>
                  <a:cubicBezTo>
                    <a:pt x="3515" y="2307"/>
                    <a:pt x="3241" y="1797"/>
                    <a:pt x="2815" y="1478"/>
                  </a:cubicBezTo>
                  <a:lnTo>
                    <a:pt x="2815" y="284"/>
                  </a:lnTo>
                  <a:cubicBezTo>
                    <a:pt x="2815" y="129"/>
                    <a:pt x="2686" y="0"/>
                    <a:pt x="2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787849" y="3066696"/>
              <a:ext cx="112127" cy="41475"/>
            </a:xfrm>
            <a:custGeom>
              <a:avLst/>
              <a:gdLst/>
              <a:ahLst/>
              <a:cxnLst/>
              <a:rect l="l" t="t" r="r" b="b"/>
              <a:pathLst>
                <a:path w="1541" h="570" extrusionOk="0">
                  <a:moveTo>
                    <a:pt x="285" y="0"/>
                  </a:moveTo>
                  <a:cubicBezTo>
                    <a:pt x="125" y="0"/>
                    <a:pt x="0" y="125"/>
                    <a:pt x="0" y="285"/>
                  </a:cubicBezTo>
                  <a:cubicBezTo>
                    <a:pt x="0" y="440"/>
                    <a:pt x="125" y="569"/>
                    <a:pt x="285" y="569"/>
                  </a:cubicBezTo>
                  <a:lnTo>
                    <a:pt x="1256" y="569"/>
                  </a:lnTo>
                  <a:cubicBezTo>
                    <a:pt x="1412" y="569"/>
                    <a:pt x="1541" y="440"/>
                    <a:pt x="1541" y="285"/>
                  </a:cubicBezTo>
                  <a:cubicBezTo>
                    <a:pt x="1541"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1176405" y="3066696"/>
              <a:ext cx="112127" cy="41475"/>
            </a:xfrm>
            <a:custGeom>
              <a:avLst/>
              <a:gdLst/>
              <a:ahLst/>
              <a:cxnLst/>
              <a:rect l="l" t="t" r="r" b="b"/>
              <a:pathLst>
                <a:path w="1541" h="570" extrusionOk="0">
                  <a:moveTo>
                    <a:pt x="284" y="0"/>
                  </a:moveTo>
                  <a:cubicBezTo>
                    <a:pt x="129" y="0"/>
                    <a:pt x="0" y="125"/>
                    <a:pt x="0" y="285"/>
                  </a:cubicBezTo>
                  <a:cubicBezTo>
                    <a:pt x="0" y="440"/>
                    <a:pt x="129" y="569"/>
                    <a:pt x="284" y="569"/>
                  </a:cubicBezTo>
                  <a:lnTo>
                    <a:pt x="1256" y="569"/>
                  </a:lnTo>
                  <a:cubicBezTo>
                    <a:pt x="1412" y="569"/>
                    <a:pt x="1540" y="440"/>
                    <a:pt x="1540" y="285"/>
                  </a:cubicBezTo>
                  <a:cubicBezTo>
                    <a:pt x="1540"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853118" y="2904071"/>
              <a:ext cx="95319" cy="91681"/>
            </a:xfrm>
            <a:custGeom>
              <a:avLst/>
              <a:gdLst/>
              <a:ahLst/>
              <a:cxnLst/>
              <a:rect l="l" t="t" r="r" b="b"/>
              <a:pathLst>
                <a:path w="1310" h="1260" extrusionOk="0">
                  <a:moveTo>
                    <a:pt x="311" y="1"/>
                  </a:moveTo>
                  <a:cubicBezTo>
                    <a:pt x="239" y="1"/>
                    <a:pt x="166" y="30"/>
                    <a:pt x="111" y="88"/>
                  </a:cubicBezTo>
                  <a:cubicBezTo>
                    <a:pt x="0" y="199"/>
                    <a:pt x="0" y="377"/>
                    <a:pt x="111" y="487"/>
                  </a:cubicBezTo>
                  <a:lnTo>
                    <a:pt x="795" y="1176"/>
                  </a:lnTo>
                  <a:cubicBezTo>
                    <a:pt x="852" y="1229"/>
                    <a:pt x="924" y="1260"/>
                    <a:pt x="998" y="1260"/>
                  </a:cubicBezTo>
                  <a:cubicBezTo>
                    <a:pt x="1070" y="1260"/>
                    <a:pt x="1145" y="1229"/>
                    <a:pt x="1199" y="1176"/>
                  </a:cubicBezTo>
                  <a:cubicBezTo>
                    <a:pt x="1309" y="1064"/>
                    <a:pt x="1309" y="883"/>
                    <a:pt x="1199" y="771"/>
                  </a:cubicBezTo>
                  <a:lnTo>
                    <a:pt x="510" y="88"/>
                  </a:lnTo>
                  <a:cubicBezTo>
                    <a:pt x="455" y="30"/>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1127945" y="3178823"/>
              <a:ext cx="95319" cy="91754"/>
            </a:xfrm>
            <a:custGeom>
              <a:avLst/>
              <a:gdLst/>
              <a:ahLst/>
              <a:cxnLst/>
              <a:rect l="l" t="t" r="r" b="b"/>
              <a:pathLst>
                <a:path w="1310" h="1261" extrusionOk="0">
                  <a:moveTo>
                    <a:pt x="311" y="1"/>
                  </a:moveTo>
                  <a:cubicBezTo>
                    <a:pt x="239" y="1"/>
                    <a:pt x="167" y="28"/>
                    <a:pt x="111" y="84"/>
                  </a:cubicBezTo>
                  <a:cubicBezTo>
                    <a:pt x="0" y="196"/>
                    <a:pt x="0" y="377"/>
                    <a:pt x="111" y="489"/>
                  </a:cubicBezTo>
                  <a:lnTo>
                    <a:pt x="795" y="1176"/>
                  </a:lnTo>
                  <a:cubicBezTo>
                    <a:pt x="853" y="1229"/>
                    <a:pt x="923" y="1261"/>
                    <a:pt x="999" y="1261"/>
                  </a:cubicBezTo>
                  <a:cubicBezTo>
                    <a:pt x="1070" y="1261"/>
                    <a:pt x="1146" y="1229"/>
                    <a:pt x="1199" y="1176"/>
                  </a:cubicBezTo>
                  <a:cubicBezTo>
                    <a:pt x="1310" y="1065"/>
                    <a:pt x="1310" y="883"/>
                    <a:pt x="1199" y="772"/>
                  </a:cubicBezTo>
                  <a:lnTo>
                    <a:pt x="511" y="84"/>
                  </a:lnTo>
                  <a:cubicBezTo>
                    <a:pt x="455" y="28"/>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853118" y="3178823"/>
              <a:ext cx="95319" cy="91754"/>
            </a:xfrm>
            <a:custGeom>
              <a:avLst/>
              <a:gdLst/>
              <a:ahLst/>
              <a:cxnLst/>
              <a:rect l="l" t="t" r="r" b="b"/>
              <a:pathLst>
                <a:path w="1310" h="1261" extrusionOk="0">
                  <a:moveTo>
                    <a:pt x="998" y="1"/>
                  </a:moveTo>
                  <a:cubicBezTo>
                    <a:pt x="926" y="1"/>
                    <a:pt x="852" y="28"/>
                    <a:pt x="795" y="84"/>
                  </a:cubicBezTo>
                  <a:lnTo>
                    <a:pt x="111" y="772"/>
                  </a:lnTo>
                  <a:cubicBezTo>
                    <a:pt x="0" y="883"/>
                    <a:pt x="0" y="1065"/>
                    <a:pt x="111" y="1176"/>
                  </a:cubicBezTo>
                  <a:cubicBezTo>
                    <a:pt x="164" y="1229"/>
                    <a:pt x="240" y="1261"/>
                    <a:pt x="311" y="1261"/>
                  </a:cubicBezTo>
                  <a:cubicBezTo>
                    <a:pt x="382" y="1261"/>
                    <a:pt x="457" y="1229"/>
                    <a:pt x="510" y="1176"/>
                  </a:cubicBezTo>
                  <a:lnTo>
                    <a:pt x="1199" y="489"/>
                  </a:lnTo>
                  <a:cubicBezTo>
                    <a:pt x="1309" y="377"/>
                    <a:pt x="1309" y="196"/>
                    <a:pt x="1199" y="84"/>
                  </a:cubicBezTo>
                  <a:cubicBezTo>
                    <a:pt x="1143" y="28"/>
                    <a:pt x="1071" y="1"/>
                    <a:pt x="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1127945" y="2904071"/>
              <a:ext cx="95319" cy="91681"/>
            </a:xfrm>
            <a:custGeom>
              <a:avLst/>
              <a:gdLst/>
              <a:ahLst/>
              <a:cxnLst/>
              <a:rect l="l" t="t" r="r" b="b"/>
              <a:pathLst>
                <a:path w="1310" h="1260" extrusionOk="0">
                  <a:moveTo>
                    <a:pt x="997" y="1"/>
                  </a:moveTo>
                  <a:cubicBezTo>
                    <a:pt x="924" y="1"/>
                    <a:pt x="850" y="30"/>
                    <a:pt x="795" y="88"/>
                  </a:cubicBezTo>
                  <a:lnTo>
                    <a:pt x="111" y="771"/>
                  </a:lnTo>
                  <a:cubicBezTo>
                    <a:pt x="0" y="883"/>
                    <a:pt x="0" y="1064"/>
                    <a:pt x="111" y="1176"/>
                  </a:cubicBezTo>
                  <a:cubicBezTo>
                    <a:pt x="164" y="1229"/>
                    <a:pt x="240" y="1260"/>
                    <a:pt x="310" y="1260"/>
                  </a:cubicBezTo>
                  <a:cubicBezTo>
                    <a:pt x="382" y="1260"/>
                    <a:pt x="457" y="1229"/>
                    <a:pt x="511" y="1176"/>
                  </a:cubicBezTo>
                  <a:lnTo>
                    <a:pt x="1199" y="487"/>
                  </a:lnTo>
                  <a:cubicBezTo>
                    <a:pt x="1310" y="377"/>
                    <a:pt x="1310" y="199"/>
                    <a:pt x="1199" y="88"/>
                  </a:cubicBezTo>
                  <a:cubicBezTo>
                    <a:pt x="1143" y="30"/>
                    <a:pt x="1070" y="1"/>
                    <a:pt x="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1017490" y="3225609"/>
              <a:ext cx="41402" cy="112127"/>
            </a:xfrm>
            <a:custGeom>
              <a:avLst/>
              <a:gdLst/>
              <a:ahLst/>
              <a:cxnLst/>
              <a:rect l="l" t="t" r="r" b="b"/>
              <a:pathLst>
                <a:path w="569" h="1541" extrusionOk="0">
                  <a:moveTo>
                    <a:pt x="284" y="0"/>
                  </a:moveTo>
                  <a:cubicBezTo>
                    <a:pt x="124" y="0"/>
                    <a:pt x="0" y="129"/>
                    <a:pt x="0" y="284"/>
                  </a:cubicBezTo>
                  <a:lnTo>
                    <a:pt x="0" y="1257"/>
                  </a:lnTo>
                  <a:cubicBezTo>
                    <a:pt x="0" y="1411"/>
                    <a:pt x="124" y="1540"/>
                    <a:pt x="284" y="1540"/>
                  </a:cubicBezTo>
                  <a:cubicBezTo>
                    <a:pt x="439" y="1540"/>
                    <a:pt x="568" y="1411"/>
                    <a:pt x="568" y="1257"/>
                  </a:cubicBezTo>
                  <a:lnTo>
                    <a:pt x="568" y="284"/>
                  </a:lnTo>
                  <a:cubicBezTo>
                    <a:pt x="568" y="129"/>
                    <a:pt x="439"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829" name="Google Shape;829;p27"/>
          <p:cNvGrpSpPr/>
          <p:nvPr/>
        </p:nvGrpSpPr>
        <p:grpSpPr>
          <a:xfrm>
            <a:off x="4512775" y="2361490"/>
            <a:ext cx="2051700" cy="2148509"/>
            <a:chOff x="4485575" y="2361490"/>
            <a:chExt cx="2051700" cy="2148509"/>
          </a:xfrm>
        </p:grpSpPr>
        <p:sp>
          <p:nvSpPr>
            <p:cNvPr id="830" name="Google Shape;830;p27"/>
            <p:cNvSpPr txBox="1"/>
            <p:nvPr/>
          </p:nvSpPr>
          <p:spPr>
            <a:xfrm>
              <a:off x="4660300"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REMOVE NUTS</a:t>
              </a:r>
              <a:endParaRPr sz="1200">
                <a:solidFill>
                  <a:schemeClr val="dk1"/>
                </a:solidFill>
                <a:latin typeface="Krona One"/>
                <a:ea typeface="Krona One"/>
                <a:cs typeface="Krona One"/>
                <a:sym typeface="Krona One"/>
              </a:endParaRPr>
            </a:p>
          </p:txBody>
        </p:sp>
        <p:sp>
          <p:nvSpPr>
            <p:cNvPr id="831" name="Google Shape;831;p27"/>
            <p:cNvSpPr txBox="1"/>
            <p:nvPr/>
          </p:nvSpPr>
          <p:spPr>
            <a:xfrm>
              <a:off x="4485575"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32" name="Google Shape;832;p27"/>
            <p:cNvSpPr txBox="1"/>
            <p:nvPr/>
          </p:nvSpPr>
          <p:spPr>
            <a:xfrm>
              <a:off x="5173620" y="2361490"/>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833" name="Google Shape;833;p27"/>
          <p:cNvGrpSpPr/>
          <p:nvPr/>
        </p:nvGrpSpPr>
        <p:grpSpPr>
          <a:xfrm>
            <a:off x="6595449" y="2361498"/>
            <a:ext cx="1855200" cy="2148501"/>
            <a:chOff x="6568249" y="2361498"/>
            <a:chExt cx="1855200" cy="2148501"/>
          </a:xfrm>
        </p:grpSpPr>
        <p:sp>
          <p:nvSpPr>
            <p:cNvPr id="834" name="Google Shape;834;p27"/>
            <p:cNvSpPr txBox="1"/>
            <p:nvPr/>
          </p:nvSpPr>
          <p:spPr>
            <a:xfrm>
              <a:off x="6644750"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SLIDE WHEEL</a:t>
              </a:r>
              <a:endParaRPr sz="1200">
                <a:solidFill>
                  <a:schemeClr val="lt1"/>
                </a:solidFill>
                <a:latin typeface="Krona One"/>
                <a:ea typeface="Krona One"/>
                <a:cs typeface="Krona One"/>
                <a:sym typeface="Krona One"/>
              </a:endParaRPr>
            </a:p>
          </p:txBody>
        </p:sp>
        <p:sp>
          <p:nvSpPr>
            <p:cNvPr id="835" name="Google Shape;835;p27"/>
            <p:cNvSpPr txBox="1"/>
            <p:nvPr/>
          </p:nvSpPr>
          <p:spPr>
            <a:xfrm>
              <a:off x="6568249"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36" name="Google Shape;836;p27"/>
            <p:cNvSpPr txBox="1"/>
            <p:nvPr/>
          </p:nvSpPr>
          <p:spPr>
            <a:xfrm>
              <a:off x="7157976"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837" name="Google Shape;837;p27"/>
          <p:cNvSpPr txBox="1"/>
          <p:nvPr/>
        </p:nvSpPr>
        <p:spPr>
          <a:xfrm>
            <a:off x="2703100" y="320012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PLACE JACK</a:t>
            </a:r>
            <a:endParaRPr sz="1200">
              <a:solidFill>
                <a:schemeClr val="lt1"/>
              </a:solidFill>
              <a:latin typeface="Krona One"/>
              <a:ea typeface="Krona One"/>
              <a:cs typeface="Krona One"/>
              <a:sym typeface="Krona One"/>
            </a:endParaRPr>
          </a:p>
        </p:txBody>
      </p:sp>
      <p:sp>
        <p:nvSpPr>
          <p:cNvPr id="838" name="Google Shape;838;p27"/>
          <p:cNvSpPr txBox="1"/>
          <p:nvPr/>
        </p:nvSpPr>
        <p:spPr>
          <a:xfrm>
            <a:off x="2626600"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39" name="Google Shape;839;p27"/>
          <p:cNvSpPr txBox="1"/>
          <p:nvPr/>
        </p:nvSpPr>
        <p:spPr>
          <a:xfrm>
            <a:off x="3216500"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840" name="Google Shape;840;p27"/>
          <p:cNvSpPr txBox="1"/>
          <p:nvPr/>
        </p:nvSpPr>
        <p:spPr>
          <a:xfrm>
            <a:off x="2626600" y="1106100"/>
            <a:ext cx="38907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HOW TO CHANGE A TYRE</a:t>
            </a:r>
            <a:endParaRPr sz="1200">
              <a:solidFill>
                <a:schemeClr val="dk1"/>
              </a:solidFill>
              <a:latin typeface="Krona One"/>
              <a:ea typeface="Krona One"/>
              <a:cs typeface="Krona One"/>
              <a:sym typeface="Krona One"/>
            </a:endParaRPr>
          </a:p>
        </p:txBody>
      </p:sp>
      <p:cxnSp>
        <p:nvCxnSpPr>
          <p:cNvPr id="841" name="Google Shape;841;p27"/>
          <p:cNvCxnSpPr>
            <a:stCxn id="839" idx="3"/>
            <a:endCxn id="832" idx="1"/>
          </p:cNvCxnSpPr>
          <p:nvPr/>
        </p:nvCxnSpPr>
        <p:spPr>
          <a:xfrm>
            <a:off x="3892100"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42" name="Google Shape;842;p27"/>
          <p:cNvCxnSpPr>
            <a:stCxn id="832" idx="3"/>
            <a:endCxn id="836" idx="1"/>
          </p:cNvCxnSpPr>
          <p:nvPr/>
        </p:nvCxnSpPr>
        <p:spPr>
          <a:xfrm>
            <a:off x="5876420"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43" name="Google Shape;843;p27"/>
          <p:cNvCxnSpPr>
            <a:stCxn id="836" idx="3"/>
          </p:cNvCxnSpPr>
          <p:nvPr/>
        </p:nvCxnSpPr>
        <p:spPr>
          <a:xfrm>
            <a:off x="7860776" y="2523948"/>
            <a:ext cx="1338000" cy="0"/>
          </a:xfrm>
          <a:prstGeom prst="straightConnector1">
            <a:avLst/>
          </a:prstGeom>
          <a:noFill/>
          <a:ln w="38100" cap="flat" cmpd="sng">
            <a:solidFill>
              <a:schemeClr val="dk2"/>
            </a:solidFill>
            <a:prstDash val="dash"/>
            <a:round/>
            <a:headEnd type="none" w="med" len="med"/>
            <a:tailEnd type="none" w="med" len="med"/>
          </a:ln>
        </p:spPr>
      </p:cxnSp>
      <p:cxnSp>
        <p:nvCxnSpPr>
          <p:cNvPr id="844" name="Google Shape;844;p27"/>
          <p:cNvCxnSpPr>
            <a:stCxn id="839" idx="2"/>
            <a:endCxn id="837" idx="0"/>
          </p:cNvCxnSpPr>
          <p:nvPr/>
        </p:nvCxnSpPr>
        <p:spPr>
          <a:xfrm>
            <a:off x="3554300"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5" name="Google Shape;845;p27"/>
          <p:cNvCxnSpPr>
            <a:stCxn id="832" idx="2"/>
            <a:endCxn id="830" idx="0"/>
          </p:cNvCxnSpPr>
          <p:nvPr/>
        </p:nvCxnSpPr>
        <p:spPr>
          <a:xfrm>
            <a:off x="5538620"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6" name="Google Shape;846;p27"/>
          <p:cNvCxnSpPr>
            <a:stCxn id="836" idx="2"/>
            <a:endCxn id="834" idx="0"/>
          </p:cNvCxnSpPr>
          <p:nvPr/>
        </p:nvCxnSpPr>
        <p:spPr>
          <a:xfrm>
            <a:off x="7522976"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7" name="Google Shape;847;p27"/>
          <p:cNvCxnSpPr>
            <a:stCxn id="837" idx="2"/>
            <a:endCxn id="838" idx="0"/>
          </p:cNvCxnSpPr>
          <p:nvPr/>
        </p:nvCxnSpPr>
        <p:spPr>
          <a:xfrm>
            <a:off x="3554200"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8" name="Google Shape;848;p27"/>
          <p:cNvCxnSpPr>
            <a:stCxn id="830" idx="2"/>
            <a:endCxn id="831" idx="0"/>
          </p:cNvCxnSpPr>
          <p:nvPr/>
        </p:nvCxnSpPr>
        <p:spPr>
          <a:xfrm>
            <a:off x="553860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9" name="Google Shape;849;p27"/>
          <p:cNvCxnSpPr>
            <a:stCxn id="834" idx="2"/>
            <a:endCxn id="835" idx="0"/>
          </p:cNvCxnSpPr>
          <p:nvPr/>
        </p:nvCxnSpPr>
        <p:spPr>
          <a:xfrm>
            <a:off x="752305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50" name="Google Shape;850;p27"/>
          <p:cNvCxnSpPr>
            <a:stCxn id="839" idx="1"/>
            <a:endCxn id="851" idx="3"/>
          </p:cNvCxnSpPr>
          <p:nvPr/>
        </p:nvCxnSpPr>
        <p:spPr>
          <a:xfrm flipH="1">
            <a:off x="1907900" y="2523948"/>
            <a:ext cx="1308600" cy="600"/>
          </a:xfrm>
          <a:prstGeom prst="bentConnector3">
            <a:avLst>
              <a:gd name="adj1" fmla="val 50005"/>
            </a:avLst>
          </a:prstGeom>
          <a:noFill/>
          <a:ln w="38100" cap="flat" cmpd="sng">
            <a:solidFill>
              <a:schemeClr val="dk2"/>
            </a:solidFill>
            <a:prstDash val="dash"/>
            <a:round/>
            <a:headEnd type="none" w="med" len="med"/>
            <a:tailEnd type="none" w="med" len="med"/>
          </a:ln>
        </p:spPr>
      </p:cxnSp>
      <p:grpSp>
        <p:nvGrpSpPr>
          <p:cNvPr id="852" name="Google Shape;852;p27"/>
          <p:cNvGrpSpPr/>
          <p:nvPr/>
        </p:nvGrpSpPr>
        <p:grpSpPr>
          <a:xfrm>
            <a:off x="968301" y="1922450"/>
            <a:ext cx="1203000" cy="1203000"/>
            <a:chOff x="968301" y="1922450"/>
            <a:chExt cx="1203000" cy="1203000"/>
          </a:xfrm>
        </p:grpSpPr>
        <p:grpSp>
          <p:nvGrpSpPr>
            <p:cNvPr id="853" name="Google Shape;853;p27"/>
            <p:cNvGrpSpPr/>
            <p:nvPr/>
          </p:nvGrpSpPr>
          <p:grpSpPr>
            <a:xfrm>
              <a:off x="968301" y="1922450"/>
              <a:ext cx="1203000" cy="1203000"/>
              <a:chOff x="941101" y="1693850"/>
              <a:chExt cx="1203000" cy="1203000"/>
            </a:xfrm>
          </p:grpSpPr>
          <p:grpSp>
            <p:nvGrpSpPr>
              <p:cNvPr id="854" name="Google Shape;854;p27"/>
              <p:cNvGrpSpPr/>
              <p:nvPr/>
            </p:nvGrpSpPr>
            <p:grpSpPr>
              <a:xfrm>
                <a:off x="941101" y="1693850"/>
                <a:ext cx="1203000" cy="1203000"/>
                <a:chOff x="881572" y="1432200"/>
                <a:chExt cx="1203000" cy="1203000"/>
              </a:xfrm>
            </p:grpSpPr>
            <p:sp>
              <p:nvSpPr>
                <p:cNvPr id="855" name="Google Shape;855;p27"/>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27"/>
                <p:cNvGrpSpPr/>
                <p:nvPr/>
              </p:nvGrpSpPr>
              <p:grpSpPr>
                <a:xfrm>
                  <a:off x="1110392" y="1660945"/>
                  <a:ext cx="745400" cy="745520"/>
                  <a:chOff x="1959049" y="1148473"/>
                  <a:chExt cx="2428804" cy="2429195"/>
                </a:xfrm>
              </p:grpSpPr>
              <p:sp>
                <p:nvSpPr>
                  <p:cNvPr id="857" name="Google Shape;857;p27"/>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1" name="Google Shape;851;p27"/>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
          <p:nvSpPr>
            <p:cNvPr id="861" name="Google Shape;861;p27"/>
            <p:cNvSpPr/>
            <p:nvPr/>
          </p:nvSpPr>
          <p:spPr>
            <a:xfrm>
              <a:off x="1836725" y="1933125"/>
              <a:ext cx="294350" cy="237550"/>
            </a:xfrm>
            <a:custGeom>
              <a:avLst/>
              <a:gdLst/>
              <a:ahLst/>
              <a:cxnLst/>
              <a:rect l="l" t="t" r="r" b="b"/>
              <a:pathLst>
                <a:path w="11774" h="9502" extrusionOk="0">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862" name="Google Shape;862;p27"/>
            <p:cNvSpPr/>
            <p:nvPr/>
          </p:nvSpPr>
          <p:spPr>
            <a:xfrm>
              <a:off x="1810900" y="2008850"/>
              <a:ext cx="222050" cy="218625"/>
            </a:xfrm>
            <a:custGeom>
              <a:avLst/>
              <a:gdLst/>
              <a:ahLst/>
              <a:cxnLst/>
              <a:rect l="l" t="t" r="r" b="b"/>
              <a:pathLst>
                <a:path w="8882" h="8745" extrusionOk="0">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2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868" name="Google Shape;868;p28"/>
          <p:cNvSpPr txBox="1"/>
          <p:nvPr/>
        </p:nvSpPr>
        <p:spPr>
          <a:xfrm>
            <a:off x="2774125"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SPARE TYRE</a:t>
            </a:r>
            <a:endParaRPr sz="1200">
              <a:solidFill>
                <a:schemeClr val="lt1"/>
              </a:solidFill>
              <a:latin typeface="Krona One"/>
              <a:ea typeface="Krona One"/>
              <a:cs typeface="Krona One"/>
              <a:sym typeface="Krona One"/>
            </a:endParaRPr>
          </a:p>
        </p:txBody>
      </p:sp>
      <p:sp>
        <p:nvSpPr>
          <p:cNvPr id="869" name="Google Shape;869;p28"/>
          <p:cNvSpPr txBox="1"/>
          <p:nvPr/>
        </p:nvSpPr>
        <p:spPr>
          <a:xfrm>
            <a:off x="2599400"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70" name="Google Shape;870;p28"/>
          <p:cNvSpPr txBox="1"/>
          <p:nvPr/>
        </p:nvSpPr>
        <p:spPr>
          <a:xfrm>
            <a:off x="3287445" y="2361490"/>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grpSp>
        <p:nvGrpSpPr>
          <p:cNvPr id="871" name="Google Shape;871;p28"/>
          <p:cNvGrpSpPr/>
          <p:nvPr/>
        </p:nvGrpSpPr>
        <p:grpSpPr>
          <a:xfrm>
            <a:off x="4682074" y="2361498"/>
            <a:ext cx="1855200" cy="2148501"/>
            <a:chOff x="4682074" y="2361498"/>
            <a:chExt cx="1855200" cy="2148501"/>
          </a:xfrm>
        </p:grpSpPr>
        <p:sp>
          <p:nvSpPr>
            <p:cNvPr id="872" name="Google Shape;872;p28"/>
            <p:cNvSpPr txBox="1"/>
            <p:nvPr/>
          </p:nvSpPr>
          <p:spPr>
            <a:xfrm>
              <a:off x="4758575"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SCREW NUTS</a:t>
              </a:r>
              <a:endParaRPr sz="1200">
                <a:solidFill>
                  <a:schemeClr val="dk1"/>
                </a:solidFill>
                <a:latin typeface="Krona One"/>
                <a:ea typeface="Krona One"/>
                <a:cs typeface="Krona One"/>
                <a:sym typeface="Krona One"/>
              </a:endParaRPr>
            </a:p>
          </p:txBody>
        </p:sp>
        <p:sp>
          <p:nvSpPr>
            <p:cNvPr id="873" name="Google Shape;873;p28"/>
            <p:cNvSpPr txBox="1"/>
            <p:nvPr/>
          </p:nvSpPr>
          <p:spPr>
            <a:xfrm>
              <a:off x="4682074"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74" name="Google Shape;874;p28"/>
            <p:cNvSpPr txBox="1"/>
            <p:nvPr/>
          </p:nvSpPr>
          <p:spPr>
            <a:xfrm>
              <a:off x="5271801"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06</a:t>
              </a:r>
              <a:endParaRPr sz="1200">
                <a:solidFill>
                  <a:schemeClr val="dk1"/>
                </a:solidFill>
                <a:latin typeface="Krona One"/>
                <a:ea typeface="Krona One"/>
                <a:cs typeface="Krona One"/>
                <a:sym typeface="Krona One"/>
              </a:endParaRPr>
            </a:p>
          </p:txBody>
        </p:sp>
      </p:grpSp>
      <p:grpSp>
        <p:nvGrpSpPr>
          <p:cNvPr id="875" name="Google Shape;875;p28"/>
          <p:cNvGrpSpPr/>
          <p:nvPr/>
        </p:nvGrpSpPr>
        <p:grpSpPr>
          <a:xfrm>
            <a:off x="713225" y="2361498"/>
            <a:ext cx="1855200" cy="2148501"/>
            <a:chOff x="713225" y="2361498"/>
            <a:chExt cx="1855200" cy="2148501"/>
          </a:xfrm>
        </p:grpSpPr>
        <p:sp>
          <p:nvSpPr>
            <p:cNvPr id="876" name="Google Shape;876;p28"/>
            <p:cNvSpPr txBox="1"/>
            <p:nvPr/>
          </p:nvSpPr>
          <p:spPr>
            <a:xfrm>
              <a:off x="789725" y="320012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SET ASIDE</a:t>
              </a:r>
              <a:endParaRPr sz="1200">
                <a:solidFill>
                  <a:schemeClr val="dk1"/>
                </a:solidFill>
                <a:latin typeface="Krona One"/>
                <a:ea typeface="Krona One"/>
                <a:cs typeface="Krona One"/>
                <a:sym typeface="Krona One"/>
              </a:endParaRPr>
            </a:p>
          </p:txBody>
        </p:sp>
        <p:sp>
          <p:nvSpPr>
            <p:cNvPr id="877" name="Google Shape;877;p28"/>
            <p:cNvSpPr txBox="1"/>
            <p:nvPr/>
          </p:nvSpPr>
          <p:spPr>
            <a:xfrm>
              <a:off x="713225"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78" name="Google Shape;878;p28"/>
            <p:cNvSpPr txBox="1"/>
            <p:nvPr/>
          </p:nvSpPr>
          <p:spPr>
            <a:xfrm>
              <a:off x="1303125"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04</a:t>
              </a:r>
              <a:endParaRPr sz="1200">
                <a:solidFill>
                  <a:schemeClr val="dk1"/>
                </a:solidFill>
                <a:latin typeface="Krona One"/>
                <a:ea typeface="Krona One"/>
                <a:cs typeface="Krona One"/>
                <a:sym typeface="Krona One"/>
              </a:endParaRPr>
            </a:p>
          </p:txBody>
        </p:sp>
      </p:grpSp>
      <p:sp>
        <p:nvSpPr>
          <p:cNvPr id="879" name="Google Shape;879;p28"/>
          <p:cNvSpPr txBox="1"/>
          <p:nvPr/>
        </p:nvSpPr>
        <p:spPr>
          <a:xfrm>
            <a:off x="2626600" y="1106100"/>
            <a:ext cx="38907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HOW TO CHANGE A TYRE</a:t>
            </a:r>
            <a:endParaRPr sz="1200">
              <a:solidFill>
                <a:schemeClr val="lt1"/>
              </a:solidFill>
              <a:latin typeface="Krona One"/>
              <a:ea typeface="Krona One"/>
              <a:cs typeface="Krona One"/>
              <a:sym typeface="Krona One"/>
            </a:endParaRPr>
          </a:p>
        </p:txBody>
      </p:sp>
      <p:cxnSp>
        <p:nvCxnSpPr>
          <p:cNvPr id="880" name="Google Shape;880;p28"/>
          <p:cNvCxnSpPr>
            <a:stCxn id="878" idx="3"/>
            <a:endCxn id="870" idx="1"/>
          </p:cNvCxnSpPr>
          <p:nvPr/>
        </p:nvCxnSpPr>
        <p:spPr>
          <a:xfrm>
            <a:off x="1978725"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81" name="Google Shape;881;p28"/>
          <p:cNvCxnSpPr>
            <a:stCxn id="870" idx="3"/>
            <a:endCxn id="874" idx="1"/>
          </p:cNvCxnSpPr>
          <p:nvPr/>
        </p:nvCxnSpPr>
        <p:spPr>
          <a:xfrm>
            <a:off x="3963045"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82" name="Google Shape;882;p28"/>
          <p:cNvCxnSpPr>
            <a:stCxn id="878" idx="2"/>
            <a:endCxn id="876" idx="0"/>
          </p:cNvCxnSpPr>
          <p:nvPr/>
        </p:nvCxnSpPr>
        <p:spPr>
          <a:xfrm>
            <a:off x="1640925"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3" name="Google Shape;883;p28"/>
          <p:cNvCxnSpPr>
            <a:stCxn id="870" idx="2"/>
            <a:endCxn id="868" idx="0"/>
          </p:cNvCxnSpPr>
          <p:nvPr/>
        </p:nvCxnSpPr>
        <p:spPr>
          <a:xfrm>
            <a:off x="3625245"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4" name="Google Shape;884;p28"/>
          <p:cNvCxnSpPr>
            <a:stCxn id="874" idx="2"/>
            <a:endCxn id="872" idx="0"/>
          </p:cNvCxnSpPr>
          <p:nvPr/>
        </p:nvCxnSpPr>
        <p:spPr>
          <a:xfrm>
            <a:off x="5609601"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5" name="Google Shape;885;p28"/>
          <p:cNvCxnSpPr>
            <a:stCxn id="876" idx="2"/>
            <a:endCxn id="877" idx="0"/>
          </p:cNvCxnSpPr>
          <p:nvPr/>
        </p:nvCxnSpPr>
        <p:spPr>
          <a:xfrm>
            <a:off x="1640825"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6" name="Google Shape;886;p28"/>
          <p:cNvCxnSpPr>
            <a:stCxn id="868" idx="2"/>
            <a:endCxn id="869" idx="0"/>
          </p:cNvCxnSpPr>
          <p:nvPr/>
        </p:nvCxnSpPr>
        <p:spPr>
          <a:xfrm>
            <a:off x="362522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7" name="Google Shape;887;p28"/>
          <p:cNvCxnSpPr>
            <a:stCxn id="872" idx="2"/>
            <a:endCxn id="873" idx="0"/>
          </p:cNvCxnSpPr>
          <p:nvPr/>
        </p:nvCxnSpPr>
        <p:spPr>
          <a:xfrm>
            <a:off x="560967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8" name="Google Shape;888;p28"/>
          <p:cNvCxnSpPr>
            <a:stCxn id="878" idx="1"/>
          </p:cNvCxnSpPr>
          <p:nvPr/>
        </p:nvCxnSpPr>
        <p:spPr>
          <a:xfrm rot="10800000">
            <a:off x="13725" y="2523948"/>
            <a:ext cx="1289400" cy="0"/>
          </a:xfrm>
          <a:prstGeom prst="straightConnector1">
            <a:avLst/>
          </a:prstGeom>
          <a:noFill/>
          <a:ln w="38100" cap="flat" cmpd="sng">
            <a:solidFill>
              <a:schemeClr val="dk2"/>
            </a:solidFill>
            <a:prstDash val="dash"/>
            <a:round/>
            <a:headEnd type="none" w="med" len="med"/>
            <a:tailEnd type="none" w="med" len="med"/>
          </a:ln>
        </p:spPr>
      </p:cxnSp>
      <p:cxnSp>
        <p:nvCxnSpPr>
          <p:cNvPr id="889" name="Google Shape;889;p28"/>
          <p:cNvCxnSpPr>
            <a:stCxn id="874" idx="3"/>
            <a:endCxn id="890" idx="1"/>
          </p:cNvCxnSpPr>
          <p:nvPr/>
        </p:nvCxnSpPr>
        <p:spPr>
          <a:xfrm>
            <a:off x="5947401" y="2523948"/>
            <a:ext cx="13164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891" name="Google Shape;891;p28"/>
          <p:cNvGrpSpPr/>
          <p:nvPr/>
        </p:nvGrpSpPr>
        <p:grpSpPr>
          <a:xfrm>
            <a:off x="7000035" y="1922450"/>
            <a:ext cx="1203000" cy="1203000"/>
            <a:chOff x="941101" y="1693850"/>
            <a:chExt cx="1203000" cy="1203000"/>
          </a:xfrm>
        </p:grpSpPr>
        <p:grpSp>
          <p:nvGrpSpPr>
            <p:cNvPr id="892" name="Google Shape;892;p28"/>
            <p:cNvGrpSpPr/>
            <p:nvPr/>
          </p:nvGrpSpPr>
          <p:grpSpPr>
            <a:xfrm>
              <a:off x="941101" y="1693850"/>
              <a:ext cx="1203000" cy="1203000"/>
              <a:chOff x="881572" y="1432200"/>
              <a:chExt cx="1203000" cy="1203000"/>
            </a:xfrm>
          </p:grpSpPr>
          <p:sp>
            <p:nvSpPr>
              <p:cNvPr id="893" name="Google Shape;893;p28"/>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8"/>
              <p:cNvGrpSpPr/>
              <p:nvPr/>
            </p:nvGrpSpPr>
            <p:grpSpPr>
              <a:xfrm>
                <a:off x="1110392" y="1660945"/>
                <a:ext cx="745400" cy="745520"/>
                <a:chOff x="1959049" y="1148473"/>
                <a:chExt cx="2428804" cy="2429195"/>
              </a:xfrm>
            </p:grpSpPr>
            <p:sp>
              <p:nvSpPr>
                <p:cNvPr id="895" name="Google Shape;895;p28"/>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0" name="Google Shape;890;p28"/>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2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904" name="Google Shape;904;p29"/>
          <p:cNvGraphicFramePr/>
          <p:nvPr/>
        </p:nvGraphicFramePr>
        <p:xfrm>
          <a:off x="823425" y="1106100"/>
          <a:ext cx="7509375" cy="3403900"/>
        </p:xfrm>
        <a:graphic>
          <a:graphicData uri="http://schemas.openxmlformats.org/drawingml/2006/table">
            <a:tbl>
              <a:tblPr>
                <a:noFill/>
                <a:tableStyleId>{79D52730-1477-49C3-96F5-1E0910A35351}</a:tableStyleId>
              </a:tblPr>
              <a:tblGrid>
                <a:gridCol w="891675">
                  <a:extLst>
                    <a:ext uri="{9D8B030D-6E8A-4147-A177-3AD203B41FA5}">
                      <a16:colId xmlns:a16="http://schemas.microsoft.com/office/drawing/2014/main" val="20000"/>
                    </a:ext>
                  </a:extLst>
                </a:gridCol>
                <a:gridCol w="1808550">
                  <a:extLst>
                    <a:ext uri="{9D8B030D-6E8A-4147-A177-3AD203B41FA5}">
                      <a16:colId xmlns:a16="http://schemas.microsoft.com/office/drawing/2014/main" val="20001"/>
                    </a:ext>
                  </a:extLst>
                </a:gridCol>
                <a:gridCol w="1603050">
                  <a:extLst>
                    <a:ext uri="{9D8B030D-6E8A-4147-A177-3AD203B41FA5}">
                      <a16:colId xmlns:a16="http://schemas.microsoft.com/office/drawing/2014/main" val="20002"/>
                    </a:ext>
                  </a:extLst>
                </a:gridCol>
                <a:gridCol w="1603050">
                  <a:extLst>
                    <a:ext uri="{9D8B030D-6E8A-4147-A177-3AD203B41FA5}">
                      <a16:colId xmlns:a16="http://schemas.microsoft.com/office/drawing/2014/main" val="20003"/>
                    </a:ext>
                  </a:extLst>
                </a:gridCol>
                <a:gridCol w="1603050">
                  <a:extLst>
                    <a:ext uri="{9D8B030D-6E8A-4147-A177-3AD203B41FA5}">
                      <a16:colId xmlns:a16="http://schemas.microsoft.com/office/drawing/2014/main" val="20004"/>
                    </a:ext>
                  </a:extLst>
                </a:gridCol>
              </a:tblGrid>
              <a:tr h="850975">
                <a:tc gridSpan="2">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DRIVING CENTER</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hMerge="1">
                  <a:txBody>
                    <a:bodyPr/>
                    <a:lstStyle/>
                    <a:p>
                      <a:endParaRPr lang="en-US"/>
                    </a:p>
                  </a:txBody>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FIRST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SECOND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THIRD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$1,500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$250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grpSp>
        <p:nvGrpSpPr>
          <p:cNvPr id="905" name="Google Shape;905;p29"/>
          <p:cNvGrpSpPr/>
          <p:nvPr/>
        </p:nvGrpSpPr>
        <p:grpSpPr>
          <a:xfrm>
            <a:off x="1096625" y="3074576"/>
            <a:ext cx="340168" cy="309628"/>
            <a:chOff x="1487200" y="4421025"/>
            <a:chExt cx="483125" cy="439750"/>
          </a:xfrm>
        </p:grpSpPr>
        <p:sp>
          <p:nvSpPr>
            <p:cNvPr id="906" name="Google Shape;906;p29"/>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29"/>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29"/>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9" name="Google Shape;909;p29"/>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10" name="Google Shape;910;p29"/>
          <p:cNvSpPr/>
          <p:nvPr/>
        </p:nvSpPr>
        <p:spPr>
          <a:xfrm>
            <a:off x="1079834" y="2201776"/>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29"/>
          <p:cNvGrpSpPr/>
          <p:nvPr/>
        </p:nvGrpSpPr>
        <p:grpSpPr>
          <a:xfrm>
            <a:off x="1104405" y="3861571"/>
            <a:ext cx="324609" cy="374825"/>
            <a:chOff x="-39783425" y="2337925"/>
            <a:chExt cx="275700" cy="318350"/>
          </a:xfrm>
        </p:grpSpPr>
        <p:sp>
          <p:nvSpPr>
            <p:cNvPr id="912" name="Google Shape;912;p29"/>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919" name="Google Shape;919;p30"/>
          <p:cNvGrpSpPr/>
          <p:nvPr/>
        </p:nvGrpSpPr>
        <p:grpSpPr>
          <a:xfrm>
            <a:off x="4985150" y="1266950"/>
            <a:ext cx="3347644" cy="2906700"/>
            <a:chOff x="4985150" y="1266950"/>
            <a:chExt cx="3347644" cy="2906700"/>
          </a:xfrm>
        </p:grpSpPr>
        <p:sp>
          <p:nvSpPr>
            <p:cNvPr id="920" name="Google Shape;920;p30"/>
            <p:cNvSpPr/>
            <p:nvPr/>
          </p:nvSpPr>
          <p:spPr>
            <a:xfrm rot="5400000">
              <a:off x="4967300" y="1284800"/>
              <a:ext cx="2906700" cy="2871000"/>
            </a:xfrm>
            <a:prstGeom prst="triangle">
              <a:avLst>
                <a:gd name="adj" fmla="val 50000"/>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30"/>
            <p:cNvGrpSpPr/>
            <p:nvPr/>
          </p:nvGrpSpPr>
          <p:grpSpPr>
            <a:xfrm>
              <a:off x="5817133" y="2131345"/>
              <a:ext cx="2393848" cy="41119"/>
              <a:chOff x="1269783" y="2131345"/>
              <a:chExt cx="2393848" cy="41119"/>
            </a:xfrm>
          </p:grpSpPr>
          <p:sp>
            <p:nvSpPr>
              <p:cNvPr id="922" name="Google Shape;922;p30"/>
              <p:cNvSpPr/>
              <p:nvPr/>
            </p:nvSpPr>
            <p:spPr>
              <a:xfrm>
                <a:off x="3398108"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2865937" y="2131345"/>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2334065" y="2131345"/>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801894"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1269783" y="2131345"/>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0"/>
            <p:cNvGrpSpPr/>
            <p:nvPr/>
          </p:nvGrpSpPr>
          <p:grpSpPr>
            <a:xfrm>
              <a:off x="5817133" y="3268256"/>
              <a:ext cx="2393848" cy="41119"/>
              <a:chOff x="1269783" y="3268256"/>
              <a:chExt cx="2393848" cy="41119"/>
            </a:xfrm>
          </p:grpSpPr>
          <p:sp>
            <p:nvSpPr>
              <p:cNvPr id="928" name="Google Shape;928;p30"/>
              <p:cNvSpPr/>
              <p:nvPr/>
            </p:nvSpPr>
            <p:spPr>
              <a:xfrm>
                <a:off x="3398108"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2865937" y="3268256"/>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334065" y="3268256"/>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1801894"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269783" y="3268256"/>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0"/>
            <p:cNvGrpSpPr/>
            <p:nvPr/>
          </p:nvGrpSpPr>
          <p:grpSpPr>
            <a:xfrm>
              <a:off x="5879764" y="2489524"/>
              <a:ext cx="919510" cy="461679"/>
              <a:chOff x="754039" y="3439286"/>
              <a:chExt cx="919510" cy="461679"/>
            </a:xfrm>
          </p:grpSpPr>
          <p:sp>
            <p:nvSpPr>
              <p:cNvPr id="934" name="Google Shape;934;p30"/>
              <p:cNvSpPr/>
              <p:nvPr/>
            </p:nvSpPr>
            <p:spPr>
              <a:xfrm>
                <a:off x="754039" y="3461592"/>
                <a:ext cx="893676" cy="439374"/>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79515" y="3487145"/>
                <a:ext cx="894035" cy="343594"/>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398218" y="3527957"/>
                <a:ext cx="221446" cy="262031"/>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89322" y="3487145"/>
                <a:ext cx="884227" cy="1842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321553" y="3439286"/>
                <a:ext cx="41682" cy="59870"/>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975364" y="3507858"/>
                <a:ext cx="344637" cy="33765"/>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555615" y="3504855"/>
                <a:ext cx="86593" cy="6109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555615" y="3504916"/>
                <a:ext cx="36957" cy="16300"/>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48428" y="3507858"/>
                <a:ext cx="29542" cy="45163"/>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1019437" y="3499095"/>
                <a:ext cx="7535" cy="53926"/>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1321553" y="3818665"/>
                <a:ext cx="41682" cy="59931"/>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1163020" y="3572875"/>
                <a:ext cx="83962" cy="171950"/>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1286749" y="3526793"/>
                <a:ext cx="157697" cy="264176"/>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1372743" y="3526793"/>
                <a:ext cx="71702" cy="264176"/>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878007" y="3543032"/>
                <a:ext cx="125583" cy="231820"/>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975364" y="3776260"/>
                <a:ext cx="344637" cy="33826"/>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1555615" y="3751932"/>
                <a:ext cx="86593" cy="60912"/>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1555615" y="3796421"/>
                <a:ext cx="36957" cy="1642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1148428" y="3764862"/>
                <a:ext cx="29542" cy="53865"/>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019437" y="3764862"/>
                <a:ext cx="7535" cy="53865"/>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310609" y="3617731"/>
                <a:ext cx="22665" cy="82176"/>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0"/>
            <p:cNvGrpSpPr/>
            <p:nvPr/>
          </p:nvGrpSpPr>
          <p:grpSpPr>
            <a:xfrm>
              <a:off x="6629599" y="3466665"/>
              <a:ext cx="877230" cy="467317"/>
              <a:chOff x="2456999" y="3452890"/>
              <a:chExt cx="877230" cy="467317"/>
            </a:xfrm>
          </p:grpSpPr>
          <p:sp>
            <p:nvSpPr>
              <p:cNvPr id="956" name="Google Shape;956;p30"/>
              <p:cNvSpPr/>
              <p:nvPr/>
            </p:nvSpPr>
            <p:spPr>
              <a:xfrm>
                <a:off x="2456999" y="3481140"/>
                <a:ext cx="851516" cy="43906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2482474" y="3564725"/>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2482474" y="3722396"/>
                <a:ext cx="15429" cy="52026"/>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2486959" y="3478260"/>
                <a:ext cx="847270" cy="38802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2487258" y="3478260"/>
                <a:ext cx="846971" cy="206144"/>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2487497" y="3684341"/>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3239916" y="3507245"/>
                <a:ext cx="59861" cy="42405"/>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3141125" y="3517356"/>
                <a:ext cx="162601" cy="82053"/>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2683885" y="3502342"/>
                <a:ext cx="358332"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2995748" y="3452890"/>
                <a:ext cx="44193" cy="50127"/>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2639572" y="3594629"/>
                <a:ext cx="288304" cy="13849"/>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2639572" y="363164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2993117" y="3462450"/>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2978525" y="3517540"/>
                <a:ext cx="163797" cy="309645"/>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3065357" y="3517540"/>
                <a:ext cx="76965" cy="309645"/>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3240036" y="3794889"/>
                <a:ext cx="59742" cy="42405"/>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3141005" y="3745437"/>
                <a:ext cx="162660" cy="82053"/>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2683885" y="3811373"/>
                <a:ext cx="358391"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2995748" y="3841522"/>
                <a:ext cx="44193" cy="50433"/>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2509803" y="3519010"/>
                <a:ext cx="158235" cy="306704"/>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2639572" y="373606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2639572" y="3699048"/>
                <a:ext cx="288304" cy="13910"/>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2993117" y="3841522"/>
                <a:ext cx="9628" cy="40628"/>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2992100" y="3642181"/>
                <a:ext cx="20990" cy="7568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3171444" y="3596222"/>
                <a:ext cx="85038" cy="12256"/>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3171444" y="3736061"/>
                <a:ext cx="85038" cy="12501"/>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3159304" y="3552959"/>
                <a:ext cx="31336" cy="55519"/>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3159304" y="3736061"/>
                <a:ext cx="31336" cy="55826"/>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30"/>
            <p:cNvGrpSpPr/>
            <p:nvPr/>
          </p:nvGrpSpPr>
          <p:grpSpPr>
            <a:xfrm>
              <a:off x="5839749" y="1602690"/>
              <a:ext cx="877051" cy="441948"/>
              <a:chOff x="3613674" y="1602690"/>
              <a:chExt cx="877051" cy="441948"/>
            </a:xfrm>
          </p:grpSpPr>
          <p:sp>
            <p:nvSpPr>
              <p:cNvPr id="985" name="Google Shape;985;p30"/>
              <p:cNvSpPr/>
              <p:nvPr/>
            </p:nvSpPr>
            <p:spPr>
              <a:xfrm>
                <a:off x="3613674" y="1605632"/>
                <a:ext cx="851576" cy="439006"/>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3639149" y="1689094"/>
                <a:ext cx="15489" cy="52271"/>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3639149" y="1846887"/>
                <a:ext cx="15489" cy="52026"/>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3643694" y="1602690"/>
                <a:ext cx="847031" cy="388206"/>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3643933" y="1602690"/>
                <a:ext cx="846791" cy="206205"/>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3644173" y="1808833"/>
                <a:ext cx="60" cy="18752"/>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4396711" y="1631737"/>
                <a:ext cx="59742" cy="42467"/>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4297740" y="1641786"/>
                <a:ext cx="162660" cy="82053"/>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840560" y="1626834"/>
                <a:ext cx="358391" cy="3076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3796307" y="1719059"/>
                <a:ext cx="288304" cy="13910"/>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3796307" y="1756011"/>
                <a:ext cx="288304" cy="14217"/>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4135200" y="1642031"/>
                <a:ext cx="163857" cy="30958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22032" y="1642031"/>
                <a:ext cx="77025" cy="30958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4396711" y="1919381"/>
                <a:ext cx="59742" cy="42589"/>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97740" y="1869806"/>
                <a:ext cx="162660" cy="82115"/>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840560" y="1935742"/>
                <a:ext cx="358391" cy="31069"/>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4152483" y="1966259"/>
                <a:ext cx="44134" cy="50127"/>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666478" y="1643502"/>
                <a:ext cx="158235" cy="306704"/>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3796307" y="1860430"/>
                <a:ext cx="288304" cy="14217"/>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96307" y="1823479"/>
                <a:ext cx="288304" cy="1415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149852" y="1966014"/>
                <a:ext cx="9628" cy="40567"/>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148775" y="1766612"/>
                <a:ext cx="20990" cy="7568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328179" y="1720714"/>
                <a:ext cx="84978" cy="12256"/>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4328179" y="1860430"/>
                <a:ext cx="84978" cy="12624"/>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4315979" y="1677389"/>
                <a:ext cx="31396" cy="55580"/>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4315979" y="1860430"/>
                <a:ext cx="31396" cy="55826"/>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30"/>
            <p:cNvGrpSpPr/>
            <p:nvPr/>
          </p:nvGrpSpPr>
          <p:grpSpPr>
            <a:xfrm>
              <a:off x="7413284" y="2489559"/>
              <a:ext cx="919510" cy="461618"/>
              <a:chOff x="2136584" y="2516484"/>
              <a:chExt cx="919510" cy="461618"/>
            </a:xfrm>
          </p:grpSpPr>
          <p:sp>
            <p:nvSpPr>
              <p:cNvPr id="1012" name="Google Shape;1012;p30"/>
              <p:cNvSpPr/>
              <p:nvPr/>
            </p:nvSpPr>
            <p:spPr>
              <a:xfrm>
                <a:off x="2136584" y="2538790"/>
                <a:ext cx="894035" cy="43931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2162059" y="2564343"/>
                <a:ext cx="894035" cy="343594"/>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2781062" y="2602704"/>
                <a:ext cx="223240" cy="266566"/>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2171926" y="2564343"/>
                <a:ext cx="884167" cy="184145"/>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2704337" y="2516484"/>
                <a:ext cx="41742" cy="59870"/>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2357968" y="2584994"/>
                <a:ext cx="344577" cy="33826"/>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2188132"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2938458" y="2582053"/>
                <a:ext cx="86473"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2938458" y="2582053"/>
                <a:ext cx="36658"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2531033" y="2584994"/>
                <a:ext cx="29542" cy="45224"/>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2402281" y="2589651"/>
                <a:ext cx="7236" cy="40567"/>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2704337"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2545624" y="2650011"/>
                <a:ext cx="83962" cy="171950"/>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2669293" y="2603991"/>
                <a:ext cx="157757" cy="26399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755287" y="2603991"/>
                <a:ext cx="71762" cy="26399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260552" y="2620230"/>
                <a:ext cx="125583" cy="231820"/>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2357968" y="2853458"/>
                <a:ext cx="344577"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2188132" y="2823860"/>
                <a:ext cx="51609" cy="62076"/>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2938458" y="2829130"/>
                <a:ext cx="86473"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2938458" y="2873558"/>
                <a:ext cx="36658"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2531033" y="2842060"/>
                <a:ext cx="29542" cy="53926"/>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402281" y="2842060"/>
                <a:ext cx="7236" cy="53926"/>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200033" y="2621578"/>
                <a:ext cx="74632"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2200033" y="2821899"/>
                <a:ext cx="74632"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2693214" y="2694929"/>
                <a:ext cx="22844"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2187056" y="2656262"/>
                <a:ext cx="61057" cy="155098"/>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8" name="Google Shape;1038;p30"/>
          <p:cNvSpPr txBox="1"/>
          <p:nvPr/>
        </p:nvSpPr>
        <p:spPr>
          <a:xfrm>
            <a:off x="5370775" y="1649150"/>
            <a:ext cx="378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A</a:t>
            </a:r>
            <a:endParaRPr sz="1200">
              <a:solidFill>
                <a:schemeClr val="dk1"/>
              </a:solidFill>
              <a:latin typeface="Krona One"/>
              <a:ea typeface="Krona One"/>
              <a:cs typeface="Krona One"/>
              <a:sym typeface="Krona One"/>
            </a:endParaRPr>
          </a:p>
        </p:txBody>
      </p:sp>
      <p:sp>
        <p:nvSpPr>
          <p:cNvPr id="1039" name="Google Shape;1039;p30"/>
          <p:cNvSpPr txBox="1"/>
          <p:nvPr/>
        </p:nvSpPr>
        <p:spPr>
          <a:xfrm>
            <a:off x="5370763" y="2593513"/>
            <a:ext cx="378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sp>
        <p:nvSpPr>
          <p:cNvPr id="1040" name="Google Shape;1040;p30"/>
          <p:cNvSpPr txBox="1"/>
          <p:nvPr/>
        </p:nvSpPr>
        <p:spPr>
          <a:xfrm>
            <a:off x="6183238" y="3537875"/>
            <a:ext cx="378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nvGrpSpPr>
          <p:cNvPr id="1041" name="Google Shape;1041;p30"/>
          <p:cNvGrpSpPr/>
          <p:nvPr/>
        </p:nvGrpSpPr>
        <p:grpSpPr>
          <a:xfrm>
            <a:off x="823425" y="1269124"/>
            <a:ext cx="3550200" cy="633588"/>
            <a:chOff x="4873250" y="1455987"/>
            <a:chExt cx="3550200" cy="633588"/>
          </a:xfrm>
        </p:grpSpPr>
        <p:sp>
          <p:nvSpPr>
            <p:cNvPr id="1042" name="Google Shape;1042;p30"/>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REARVIEW MIRROR</a:t>
              </a:r>
              <a:endParaRPr sz="1200">
                <a:solidFill>
                  <a:schemeClr val="dk1"/>
                </a:solidFill>
                <a:latin typeface="Krona One"/>
                <a:ea typeface="Krona One"/>
                <a:cs typeface="Krona One"/>
                <a:sym typeface="Krona One"/>
              </a:endParaRPr>
            </a:p>
          </p:txBody>
        </p:sp>
        <p:sp>
          <p:nvSpPr>
            <p:cNvPr id="1043" name="Google Shape;1043;p30"/>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1044" name="Google Shape;1044;p30"/>
            <p:cNvSpPr txBox="1"/>
            <p:nvPr/>
          </p:nvSpPr>
          <p:spPr>
            <a:xfrm>
              <a:off x="4873250" y="1455987"/>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a:t>
              </a:r>
              <a:endParaRPr sz="1200">
                <a:solidFill>
                  <a:schemeClr val="lt1"/>
                </a:solidFill>
                <a:latin typeface="Krona One"/>
                <a:ea typeface="Krona One"/>
                <a:cs typeface="Krona One"/>
                <a:sym typeface="Krona One"/>
              </a:endParaRPr>
            </a:p>
          </p:txBody>
        </p:sp>
      </p:grpSp>
      <p:grpSp>
        <p:nvGrpSpPr>
          <p:cNvPr id="1045" name="Google Shape;1045;p30"/>
          <p:cNvGrpSpPr/>
          <p:nvPr/>
        </p:nvGrpSpPr>
        <p:grpSpPr>
          <a:xfrm>
            <a:off x="823425" y="2403499"/>
            <a:ext cx="3550200" cy="633588"/>
            <a:chOff x="4873250" y="2521274"/>
            <a:chExt cx="3550200" cy="633588"/>
          </a:xfrm>
        </p:grpSpPr>
        <p:sp>
          <p:nvSpPr>
            <p:cNvPr id="1046" name="Google Shape;1046;p30"/>
            <p:cNvSpPr txBox="1"/>
            <p:nvPr/>
          </p:nvSpPr>
          <p:spPr>
            <a:xfrm>
              <a:off x="5665249" y="2537463"/>
              <a:ext cx="2758200" cy="29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DRIVER MIRROR</a:t>
              </a:r>
              <a:endParaRPr sz="1200">
                <a:solidFill>
                  <a:schemeClr val="lt1"/>
                </a:solidFill>
                <a:latin typeface="Krona One"/>
                <a:ea typeface="Krona One"/>
                <a:cs typeface="Krona One"/>
                <a:sym typeface="Krona One"/>
              </a:endParaRPr>
            </a:p>
          </p:txBody>
        </p:sp>
        <p:sp>
          <p:nvSpPr>
            <p:cNvPr id="1047" name="Google Shape;1047;p30"/>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1048" name="Google Shape;1048;p30"/>
            <p:cNvSpPr txBox="1"/>
            <p:nvPr/>
          </p:nvSpPr>
          <p:spPr>
            <a:xfrm>
              <a:off x="4873250" y="2521274"/>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grpSp>
      <p:grpSp>
        <p:nvGrpSpPr>
          <p:cNvPr id="1049" name="Google Shape;1049;p30"/>
          <p:cNvGrpSpPr/>
          <p:nvPr/>
        </p:nvGrpSpPr>
        <p:grpSpPr>
          <a:xfrm>
            <a:off x="823425" y="3537874"/>
            <a:ext cx="3550200" cy="633588"/>
            <a:chOff x="4873250" y="3586562"/>
            <a:chExt cx="3550200" cy="633588"/>
          </a:xfrm>
        </p:grpSpPr>
        <p:sp>
          <p:nvSpPr>
            <p:cNvPr id="1050" name="Google Shape;1050;p30"/>
            <p:cNvSpPr txBox="1"/>
            <p:nvPr/>
          </p:nvSpPr>
          <p:spPr>
            <a:xfrm>
              <a:off x="5665249" y="3602750"/>
              <a:ext cx="2758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BLIND POINT</a:t>
              </a:r>
              <a:endParaRPr sz="1200">
                <a:solidFill>
                  <a:schemeClr val="lt1"/>
                </a:solidFill>
                <a:latin typeface="Krona One"/>
                <a:ea typeface="Krona One"/>
                <a:cs typeface="Krona One"/>
                <a:sym typeface="Krona One"/>
              </a:endParaRPr>
            </a:p>
          </p:txBody>
        </p:sp>
        <p:sp>
          <p:nvSpPr>
            <p:cNvPr id="1051" name="Google Shape;1051;p30"/>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1052" name="Google Shape;1052;p30"/>
            <p:cNvSpPr txBox="1"/>
            <p:nvPr/>
          </p:nvSpPr>
          <p:spPr>
            <a:xfrm>
              <a:off x="4873250" y="3586562"/>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31"/>
          <p:cNvSpPr/>
          <p:nvPr/>
        </p:nvSpPr>
        <p:spPr>
          <a:xfrm>
            <a:off x="1586829"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059" name="Google Shape;1059;p31"/>
          <p:cNvGrpSpPr/>
          <p:nvPr/>
        </p:nvGrpSpPr>
        <p:grpSpPr>
          <a:xfrm>
            <a:off x="3444450" y="1495500"/>
            <a:ext cx="2255100" cy="818175"/>
            <a:chOff x="3444450" y="1495500"/>
            <a:chExt cx="2255100" cy="818175"/>
          </a:xfrm>
        </p:grpSpPr>
        <p:sp>
          <p:nvSpPr>
            <p:cNvPr id="1060" name="Google Shape;1060;p31"/>
            <p:cNvSpPr txBox="1"/>
            <p:nvPr/>
          </p:nvSpPr>
          <p:spPr>
            <a:xfrm>
              <a:off x="3741288" y="14955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p:txBody>
        </p:sp>
        <p:sp>
          <p:nvSpPr>
            <p:cNvPr id="1061" name="Google Shape;1061;p31"/>
            <p:cNvSpPr txBox="1"/>
            <p:nvPr/>
          </p:nvSpPr>
          <p:spPr>
            <a:xfrm>
              <a:off x="3444450" y="1804275"/>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062" name="Google Shape;1062;p31"/>
          <p:cNvGrpSpPr/>
          <p:nvPr/>
        </p:nvGrpSpPr>
        <p:grpSpPr>
          <a:xfrm>
            <a:off x="6085292" y="3720200"/>
            <a:ext cx="2255100" cy="815435"/>
            <a:chOff x="6085292" y="3720200"/>
            <a:chExt cx="2255100" cy="815435"/>
          </a:xfrm>
        </p:grpSpPr>
        <p:sp>
          <p:nvSpPr>
            <p:cNvPr id="1063" name="Google Shape;1063;p31"/>
            <p:cNvSpPr txBox="1"/>
            <p:nvPr/>
          </p:nvSpPr>
          <p:spPr>
            <a:xfrm>
              <a:off x="6382142" y="37202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sp>
          <p:nvSpPr>
            <p:cNvPr id="1064" name="Google Shape;1064;p31"/>
            <p:cNvSpPr txBox="1"/>
            <p:nvPr/>
          </p:nvSpPr>
          <p:spPr>
            <a:xfrm>
              <a:off x="6085292" y="402953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065" name="Google Shape;1065;p31"/>
          <p:cNvGrpSpPr/>
          <p:nvPr/>
        </p:nvGrpSpPr>
        <p:grpSpPr>
          <a:xfrm>
            <a:off x="817329" y="3728575"/>
            <a:ext cx="2255100" cy="796950"/>
            <a:chOff x="817329" y="3728575"/>
            <a:chExt cx="2255100" cy="796950"/>
          </a:xfrm>
        </p:grpSpPr>
        <p:sp>
          <p:nvSpPr>
            <p:cNvPr id="1066" name="Google Shape;1066;p31"/>
            <p:cNvSpPr txBox="1"/>
            <p:nvPr/>
          </p:nvSpPr>
          <p:spPr>
            <a:xfrm>
              <a:off x="1114176" y="3728575"/>
              <a:ext cx="1661400" cy="292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sp>
          <p:nvSpPr>
            <p:cNvPr id="1067" name="Google Shape;1067;p31"/>
            <p:cNvSpPr txBox="1"/>
            <p:nvPr/>
          </p:nvSpPr>
          <p:spPr>
            <a:xfrm>
              <a:off x="817329" y="40263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sp>
        <p:nvSpPr>
          <p:cNvPr id="1068" name="Google Shape;1068;p31"/>
          <p:cNvSpPr/>
          <p:nvPr/>
        </p:nvSpPr>
        <p:spPr>
          <a:xfrm>
            <a:off x="3638850" y="2670900"/>
            <a:ext cx="1866300" cy="600600"/>
          </a:xfrm>
          <a:prstGeom prst="round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grpSp>
        <p:nvGrpSpPr>
          <p:cNvPr id="1069" name="Google Shape;1069;p31"/>
          <p:cNvGrpSpPr/>
          <p:nvPr/>
        </p:nvGrpSpPr>
        <p:grpSpPr>
          <a:xfrm>
            <a:off x="1774792" y="1490231"/>
            <a:ext cx="340168" cy="309628"/>
            <a:chOff x="1487200" y="4421025"/>
            <a:chExt cx="483125" cy="439750"/>
          </a:xfrm>
        </p:grpSpPr>
        <p:sp>
          <p:nvSpPr>
            <p:cNvPr id="1070" name="Google Shape;1070;p31"/>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1" name="Google Shape;1071;p31"/>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2" name="Google Shape;1072;p31"/>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3" name="Google Shape;1073;p31"/>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74" name="Google Shape;1074;p31"/>
          <p:cNvSpPr/>
          <p:nvPr/>
        </p:nvSpPr>
        <p:spPr>
          <a:xfrm>
            <a:off x="6854817"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5" name="Google Shape;1075;p31"/>
          <p:cNvCxnSpPr>
            <a:stCxn id="1066" idx="3"/>
            <a:endCxn id="1068" idx="2"/>
          </p:cNvCxnSpPr>
          <p:nvPr/>
        </p:nvCxnSpPr>
        <p:spPr>
          <a:xfrm rot="10800000" flipH="1">
            <a:off x="2775576" y="2971075"/>
            <a:ext cx="863400" cy="903600"/>
          </a:xfrm>
          <a:prstGeom prst="bentConnector3">
            <a:avLst>
              <a:gd name="adj1" fmla="val 49992"/>
            </a:avLst>
          </a:prstGeom>
          <a:noFill/>
          <a:ln w="38100" cap="flat" cmpd="sng">
            <a:solidFill>
              <a:schemeClr val="dk2"/>
            </a:solidFill>
            <a:prstDash val="dash"/>
            <a:round/>
            <a:headEnd type="none" w="med" len="med"/>
            <a:tailEnd type="none" w="med" len="med"/>
          </a:ln>
        </p:spPr>
      </p:cxnSp>
      <p:cxnSp>
        <p:nvCxnSpPr>
          <p:cNvPr id="1076" name="Google Shape;1076;p31"/>
          <p:cNvCxnSpPr>
            <a:stCxn id="1068" idx="0"/>
            <a:endCxn id="1063" idx="1"/>
          </p:cNvCxnSpPr>
          <p:nvPr/>
        </p:nvCxnSpPr>
        <p:spPr>
          <a:xfrm>
            <a:off x="5505150" y="2971200"/>
            <a:ext cx="876900" cy="898500"/>
          </a:xfrm>
          <a:prstGeom prst="bentConnector3">
            <a:avLst>
              <a:gd name="adj1" fmla="val 50006"/>
            </a:avLst>
          </a:prstGeom>
          <a:noFill/>
          <a:ln w="38100" cap="flat" cmpd="sng">
            <a:solidFill>
              <a:schemeClr val="dk2"/>
            </a:solidFill>
            <a:prstDash val="dash"/>
            <a:round/>
            <a:headEnd type="none" w="med" len="med"/>
            <a:tailEnd type="none" w="med" len="med"/>
          </a:ln>
        </p:spPr>
      </p:cxnSp>
      <p:cxnSp>
        <p:nvCxnSpPr>
          <p:cNvPr id="1077" name="Google Shape;1077;p31"/>
          <p:cNvCxnSpPr>
            <a:stCxn id="1061" idx="2"/>
            <a:endCxn id="1068" idx="3"/>
          </p:cNvCxnSpPr>
          <p:nvPr/>
        </p:nvCxnSpPr>
        <p:spPr>
          <a:xfrm rot="-5400000" flipH="1">
            <a:off x="4393650" y="2492025"/>
            <a:ext cx="357300" cy="600"/>
          </a:xfrm>
          <a:prstGeom prst="bentConnector3">
            <a:avLst>
              <a:gd name="adj1" fmla="val 49987"/>
            </a:avLst>
          </a:prstGeom>
          <a:noFill/>
          <a:ln w="38100" cap="flat" cmpd="sng">
            <a:solidFill>
              <a:schemeClr val="dk2"/>
            </a:solidFill>
            <a:prstDash val="dash"/>
            <a:round/>
            <a:headEnd type="none" w="med" len="med"/>
            <a:tailEnd type="none" w="med" len="med"/>
          </a:ln>
        </p:spPr>
      </p:cxnSp>
      <p:cxnSp>
        <p:nvCxnSpPr>
          <p:cNvPr id="1078" name="Google Shape;1078;p31"/>
          <p:cNvCxnSpPr>
            <a:stCxn id="1057" idx="4"/>
            <a:endCxn id="1066" idx="0"/>
          </p:cNvCxnSpPr>
          <p:nvPr/>
        </p:nvCxnSpPr>
        <p:spPr>
          <a:xfrm rot="-5400000" flipH="1">
            <a:off x="1082379" y="2865588"/>
            <a:ext cx="1725600" cy="600"/>
          </a:xfrm>
          <a:prstGeom prst="bentConnector3">
            <a:avLst>
              <a:gd name="adj1" fmla="val 49997"/>
            </a:avLst>
          </a:prstGeom>
          <a:noFill/>
          <a:ln w="38100" cap="flat" cmpd="sng">
            <a:solidFill>
              <a:schemeClr val="dk2"/>
            </a:solidFill>
            <a:prstDash val="dash"/>
            <a:round/>
            <a:headEnd type="none" w="med" len="med"/>
            <a:tailEnd type="triangle" w="med" len="med"/>
          </a:ln>
        </p:spPr>
      </p:cxnSp>
      <p:cxnSp>
        <p:nvCxnSpPr>
          <p:cNvPr id="1079" name="Google Shape;1079;p31"/>
          <p:cNvCxnSpPr>
            <a:endCxn id="1063" idx="0"/>
          </p:cNvCxnSpPr>
          <p:nvPr/>
        </p:nvCxnSpPr>
        <p:spPr>
          <a:xfrm rot="-5400000" flipH="1">
            <a:off x="6353942" y="2861300"/>
            <a:ext cx="1717200" cy="600"/>
          </a:xfrm>
          <a:prstGeom prst="bentConnector3">
            <a:avLst>
              <a:gd name="adj1" fmla="val 50000"/>
            </a:avLst>
          </a:prstGeom>
          <a:noFill/>
          <a:ln w="38100" cap="flat" cmpd="sng">
            <a:solidFill>
              <a:schemeClr val="dk2"/>
            </a:solidFill>
            <a:prstDash val="dash"/>
            <a:round/>
            <a:headEnd type="none" w="med" len="med"/>
            <a:tailEnd type="triangle" w="med" len="med"/>
          </a:ln>
        </p:spPr>
      </p:cxnSp>
      <p:sp>
        <p:nvSpPr>
          <p:cNvPr id="1080" name="Google Shape;1080;p31"/>
          <p:cNvSpPr/>
          <p:nvPr/>
        </p:nvSpPr>
        <p:spPr>
          <a:xfrm>
            <a:off x="4213925" y="3733984"/>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1" name="Google Shape;1081;p31"/>
          <p:cNvCxnSpPr>
            <a:stCxn id="1068" idx="1"/>
            <a:endCxn id="1080" idx="0"/>
          </p:cNvCxnSpPr>
          <p:nvPr/>
        </p:nvCxnSpPr>
        <p:spPr>
          <a:xfrm rot="-5400000" flipH="1">
            <a:off x="4341000" y="3502500"/>
            <a:ext cx="462600" cy="600"/>
          </a:xfrm>
          <a:prstGeom prst="bentConnector3">
            <a:avLst>
              <a:gd name="adj1" fmla="val 49989"/>
            </a:avLst>
          </a:prstGeom>
          <a:noFill/>
          <a:ln w="38100" cap="flat" cmpd="sng">
            <a:solidFill>
              <a:schemeClr val="dk2"/>
            </a:solidFill>
            <a:prstDash val="dash"/>
            <a:round/>
            <a:headEnd type="none" w="med" len="med"/>
            <a:tailEnd type="triangle" w="med" len="med"/>
          </a:ln>
        </p:spPr>
      </p:cxnSp>
      <p:cxnSp>
        <p:nvCxnSpPr>
          <p:cNvPr id="1082" name="Google Shape;1082;p31"/>
          <p:cNvCxnSpPr>
            <a:stCxn id="1057" idx="6"/>
            <a:endCxn id="1060" idx="1"/>
          </p:cNvCxnSpPr>
          <p:nvPr/>
        </p:nvCxnSpPr>
        <p:spPr>
          <a:xfrm>
            <a:off x="2302929" y="1645038"/>
            <a:ext cx="1438500" cy="600"/>
          </a:xfrm>
          <a:prstGeom prst="bentConnector3">
            <a:avLst>
              <a:gd name="adj1" fmla="val 49995"/>
            </a:avLst>
          </a:prstGeom>
          <a:noFill/>
          <a:ln w="38100" cap="flat" cmpd="sng">
            <a:solidFill>
              <a:schemeClr val="dk2"/>
            </a:solidFill>
            <a:prstDash val="dash"/>
            <a:round/>
            <a:headEnd type="none" w="med" len="med"/>
            <a:tailEnd type="none" w="med" len="med"/>
          </a:ln>
        </p:spPr>
      </p:cxnSp>
      <p:cxnSp>
        <p:nvCxnSpPr>
          <p:cNvPr id="1083" name="Google Shape;1083;p31"/>
          <p:cNvCxnSpPr>
            <a:stCxn id="1060" idx="3"/>
            <a:endCxn id="1074" idx="2"/>
          </p:cNvCxnSpPr>
          <p:nvPr/>
        </p:nvCxnSpPr>
        <p:spPr>
          <a:xfrm>
            <a:off x="5402688" y="1645050"/>
            <a:ext cx="14520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1084" name="Google Shape;1084;p31"/>
          <p:cNvGrpSpPr/>
          <p:nvPr/>
        </p:nvGrpSpPr>
        <p:grpSpPr>
          <a:xfrm>
            <a:off x="4387500" y="3913017"/>
            <a:ext cx="368987" cy="358056"/>
            <a:chOff x="-59481900" y="2290800"/>
            <a:chExt cx="319000" cy="309550"/>
          </a:xfrm>
        </p:grpSpPr>
        <p:sp>
          <p:nvSpPr>
            <p:cNvPr id="1085" name="Google Shape;1085;p31"/>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1"/>
          <p:cNvGrpSpPr/>
          <p:nvPr/>
        </p:nvGrpSpPr>
        <p:grpSpPr>
          <a:xfrm>
            <a:off x="7042788" y="1471075"/>
            <a:ext cx="352230" cy="348542"/>
            <a:chOff x="1049375" y="2318350"/>
            <a:chExt cx="298525" cy="295400"/>
          </a:xfrm>
        </p:grpSpPr>
        <p:sp>
          <p:nvSpPr>
            <p:cNvPr id="1092" name="Google Shape;1092;p31"/>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450759" y="3637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69" name="Google Shape;269;p16"/>
          <p:cNvSpPr txBox="1">
            <a:spLocks noGrp="1"/>
          </p:cNvSpPr>
          <p:nvPr>
            <p:ph type="body" idx="1"/>
          </p:nvPr>
        </p:nvSpPr>
        <p:spPr>
          <a:xfrm>
            <a:off x="713225" y="936477"/>
            <a:ext cx="7717500" cy="2711648"/>
          </a:xfrm>
          <a:prstGeom prst="rect">
            <a:avLst/>
          </a:prstGeom>
        </p:spPr>
        <p:txBody>
          <a:bodyPr spcFirstLastPara="1" wrap="square" lIns="91425" tIns="91425" rIns="91425" bIns="91425" anchor="t" anchorCtr="0">
            <a:noAutofit/>
          </a:bodyPr>
          <a:lstStyle/>
          <a:p>
            <a:pPr marL="0" lvl="0" indent="0" algn="just">
              <a:buNone/>
            </a:pPr>
            <a:r>
              <a:rPr lang="en-US" sz="1600" dirty="0"/>
              <a:t>In recent years, there has been a significant rise in the overall economic losses owing to increasing traffic congestion. For instance, the total time lost owing to traffic congestion in Japan in 2012 was approximately 5 billion hours per year. The economic loss in terms of total lost time is estimated to be approximately 10 trillion yen per year, and it is calculated by converting cash wages in 2012 to time. Therefore, there is a need to realize a traffic signal control system (TSCS) that automatically obtains a better control law considering multiple factors using deep reinforcement learning</a:t>
            </a:r>
            <a:endParaRPr lang="en-US" dirty="0"/>
          </a:p>
        </p:txBody>
      </p:sp>
      <p:sp>
        <p:nvSpPr>
          <p:cNvPr id="270" name="Google Shape;270;p16"/>
          <p:cNvSpPr txBox="1"/>
          <p:nvPr/>
        </p:nvSpPr>
        <p:spPr>
          <a:xfrm>
            <a:off x="713225" y="4083619"/>
            <a:ext cx="7717500" cy="3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FFFFFF"/>
                </a:solidFill>
                <a:latin typeface="Ubuntu"/>
                <a:ea typeface="Ubuntu"/>
                <a:cs typeface="Ubuntu"/>
                <a:sym typeface="Ubuntu"/>
              </a:rPr>
              <a:t>You can delete this slide when you’re done editing the presentation.</a:t>
            </a:r>
            <a:endParaRPr>
              <a:solidFill>
                <a:srgbClr val="FFFFFF"/>
              </a:solidFill>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1100" name="Google Shape;1100;p32"/>
          <p:cNvGrpSpPr/>
          <p:nvPr/>
        </p:nvGrpSpPr>
        <p:grpSpPr>
          <a:xfrm>
            <a:off x="1061579" y="1305474"/>
            <a:ext cx="2561730" cy="3837901"/>
            <a:chOff x="1061579" y="1305474"/>
            <a:chExt cx="2561730" cy="3837901"/>
          </a:xfrm>
        </p:grpSpPr>
        <p:sp>
          <p:nvSpPr>
            <p:cNvPr id="1101" name="Google Shape;1101;p32"/>
            <p:cNvSpPr/>
            <p:nvPr/>
          </p:nvSpPr>
          <p:spPr>
            <a:xfrm>
              <a:off x="2073950" y="3773275"/>
              <a:ext cx="537000" cy="137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2"/>
            <p:cNvGrpSpPr/>
            <p:nvPr/>
          </p:nvGrpSpPr>
          <p:grpSpPr>
            <a:xfrm>
              <a:off x="1061579" y="1305474"/>
              <a:ext cx="2561730" cy="2532546"/>
              <a:chOff x="660016" y="1404525"/>
              <a:chExt cx="2439511" cy="2430000"/>
            </a:xfrm>
          </p:grpSpPr>
          <p:sp>
            <p:nvSpPr>
              <p:cNvPr id="1103" name="Google Shape;1103;p32"/>
              <p:cNvSpPr/>
              <p:nvPr/>
            </p:nvSpPr>
            <p:spPr>
              <a:xfrm>
                <a:off x="2484451" y="2761592"/>
                <a:ext cx="615075" cy="900622"/>
              </a:xfrm>
              <a:custGeom>
                <a:avLst/>
                <a:gdLst/>
                <a:ahLst/>
                <a:cxnLst/>
                <a:rect l="l" t="t" r="r" b="b"/>
                <a:pathLst>
                  <a:path w="1874" h="2744" extrusionOk="0">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2484451" y="1605293"/>
                <a:ext cx="615075" cy="900622"/>
              </a:xfrm>
              <a:custGeom>
                <a:avLst/>
                <a:gdLst/>
                <a:ahLst/>
                <a:cxnLst/>
                <a:rect l="l" t="t" r="r" b="b"/>
                <a:pathLst>
                  <a:path w="1874" h="2744" extrusionOk="0">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1200550" y="1404525"/>
                <a:ext cx="1360200" cy="2430000"/>
              </a:xfrm>
              <a:prstGeom prst="roundRect">
                <a:avLst>
                  <a:gd name="adj" fmla="val 16667"/>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660016" y="2761592"/>
                <a:ext cx="734545" cy="900622"/>
              </a:xfrm>
              <a:custGeom>
                <a:avLst/>
                <a:gdLst/>
                <a:ahLst/>
                <a:cxnLst/>
                <a:rect l="l" t="t" r="r" b="b"/>
                <a:pathLst>
                  <a:path w="2238" h="2744" extrusionOk="0">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660016" y="1605293"/>
                <a:ext cx="734545" cy="900622"/>
              </a:xfrm>
              <a:custGeom>
                <a:avLst/>
                <a:gdLst/>
                <a:ahLst/>
                <a:cxnLst/>
                <a:rect l="l" t="t" r="r" b="b"/>
                <a:pathLst>
                  <a:path w="2238" h="2744" extrusionOk="0">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1200550" y="1404525"/>
                <a:ext cx="681900" cy="2430000"/>
              </a:xfrm>
              <a:prstGeom prst="roundRect">
                <a:avLst>
                  <a:gd name="adj" fmla="val 16667"/>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1448989" y="2780957"/>
                <a:ext cx="861564" cy="862549"/>
              </a:xfrm>
              <a:custGeom>
                <a:avLst/>
                <a:gdLst/>
                <a:ahLst/>
                <a:cxnLst/>
                <a:rect l="l" t="t" r="r" b="b"/>
                <a:pathLst>
                  <a:path w="2625" h="2628" extrusionOk="0">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1448989" y="1624001"/>
                <a:ext cx="861564" cy="862877"/>
              </a:xfrm>
              <a:custGeom>
                <a:avLst/>
                <a:gdLst/>
                <a:ahLst/>
                <a:cxnLst/>
                <a:rect l="l" t="t" r="r" b="b"/>
                <a:pathLst>
                  <a:path w="2625" h="2629" extrusionOk="0">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1878950" y="2780957"/>
                <a:ext cx="431603" cy="862549"/>
              </a:xfrm>
              <a:custGeom>
                <a:avLst/>
                <a:gdLst/>
                <a:ahLst/>
                <a:cxnLst/>
                <a:rect l="l" t="t" r="r" b="b"/>
                <a:pathLst>
                  <a:path w="1315" h="2628" extrusionOk="0">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1878950" y="1624001"/>
                <a:ext cx="431603" cy="862877"/>
              </a:xfrm>
              <a:custGeom>
                <a:avLst/>
                <a:gdLst/>
                <a:ahLst/>
                <a:cxnLst/>
                <a:rect l="l" t="t" r="r" b="b"/>
                <a:pathLst>
                  <a:path w="1315" h="2629" extrusionOk="0">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32"/>
            <p:cNvSpPr/>
            <p:nvPr/>
          </p:nvSpPr>
          <p:spPr>
            <a:xfrm>
              <a:off x="1890100" y="1530675"/>
              <a:ext cx="904800" cy="90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1890200" y="2742625"/>
              <a:ext cx="904500" cy="90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2"/>
          <p:cNvGrpSpPr/>
          <p:nvPr/>
        </p:nvGrpSpPr>
        <p:grpSpPr>
          <a:xfrm>
            <a:off x="5161604" y="1527299"/>
            <a:ext cx="911202" cy="911193"/>
            <a:chOff x="783588" y="2074225"/>
            <a:chExt cx="1171513" cy="1171500"/>
          </a:xfrm>
        </p:grpSpPr>
        <p:sp>
          <p:nvSpPr>
            <p:cNvPr id="1116" name="Google Shape;1116;p32"/>
            <p:cNvSpPr/>
            <p:nvPr/>
          </p:nvSpPr>
          <p:spPr>
            <a:xfrm>
              <a:off x="783588" y="2074225"/>
              <a:ext cx="1171500" cy="117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83600" y="2074225"/>
              <a:ext cx="1171500" cy="1171500"/>
            </a:xfrm>
            <a:prstGeom prst="pie">
              <a:avLst>
                <a:gd name="adj1" fmla="val 16261269"/>
                <a:gd name="adj2" fmla="val 199262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19" name="Google Shape;1119;p32"/>
          <p:cNvGrpSpPr/>
          <p:nvPr/>
        </p:nvGrpSpPr>
        <p:grpSpPr>
          <a:xfrm>
            <a:off x="4021831" y="1679361"/>
            <a:ext cx="4085925" cy="607067"/>
            <a:chOff x="4021831" y="1679361"/>
            <a:chExt cx="4085925" cy="607067"/>
          </a:xfrm>
        </p:grpSpPr>
        <p:grpSp>
          <p:nvGrpSpPr>
            <p:cNvPr id="1120" name="Google Shape;1120;p32"/>
            <p:cNvGrpSpPr/>
            <p:nvPr/>
          </p:nvGrpSpPr>
          <p:grpSpPr>
            <a:xfrm>
              <a:off x="6252556" y="1679361"/>
              <a:ext cx="1855200" cy="607067"/>
              <a:chOff x="6477594" y="1722950"/>
              <a:chExt cx="1855200" cy="607067"/>
            </a:xfrm>
          </p:grpSpPr>
          <p:sp>
            <p:nvSpPr>
              <p:cNvPr id="1121" name="Google Shape;1121;p32"/>
              <p:cNvSpPr txBox="1"/>
              <p:nvPr/>
            </p:nvSpPr>
            <p:spPr>
              <a:xfrm>
                <a:off x="6761994" y="1722950"/>
                <a:ext cx="1570800" cy="1896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FAILED</a:t>
                </a:r>
                <a:endParaRPr sz="1200">
                  <a:solidFill>
                    <a:schemeClr val="lt1"/>
                  </a:solidFill>
                  <a:latin typeface="Krona One"/>
                  <a:ea typeface="Krona One"/>
                  <a:cs typeface="Krona One"/>
                  <a:sym typeface="Krona One"/>
                </a:endParaRPr>
              </a:p>
            </p:txBody>
          </p:sp>
          <p:sp>
            <p:nvSpPr>
              <p:cNvPr id="1122" name="Google Shape;1122;p32"/>
              <p:cNvSpPr txBox="1"/>
              <p:nvPr/>
            </p:nvSpPr>
            <p:spPr>
              <a:xfrm>
                <a:off x="6477594" y="2005117"/>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sp>
          <p:nvSpPr>
            <p:cNvPr id="1123" name="Google Shape;1123;p32"/>
            <p:cNvSpPr txBox="1"/>
            <p:nvPr/>
          </p:nvSpPr>
          <p:spPr>
            <a:xfrm>
              <a:off x="4021831" y="182057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20%</a:t>
              </a:r>
              <a:endParaRPr sz="1200">
                <a:solidFill>
                  <a:schemeClr val="lt1"/>
                </a:solidFill>
                <a:latin typeface="Krona One"/>
                <a:ea typeface="Krona One"/>
                <a:cs typeface="Krona One"/>
                <a:sym typeface="Krona One"/>
              </a:endParaRPr>
            </a:p>
          </p:txBody>
        </p:sp>
      </p:grpSp>
      <p:grpSp>
        <p:nvGrpSpPr>
          <p:cNvPr id="1124" name="Google Shape;1124;p32"/>
          <p:cNvGrpSpPr/>
          <p:nvPr/>
        </p:nvGrpSpPr>
        <p:grpSpPr>
          <a:xfrm>
            <a:off x="5161604" y="2739274"/>
            <a:ext cx="911202" cy="911193"/>
            <a:chOff x="783588" y="2074225"/>
            <a:chExt cx="1171513" cy="1171500"/>
          </a:xfrm>
        </p:grpSpPr>
        <p:sp>
          <p:nvSpPr>
            <p:cNvPr id="1125" name="Google Shape;1125;p32"/>
            <p:cNvSpPr/>
            <p:nvPr/>
          </p:nvSpPr>
          <p:spPr>
            <a:xfrm>
              <a:off x="783588" y="2074225"/>
              <a:ext cx="1171500" cy="117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783600" y="2074225"/>
              <a:ext cx="1171500" cy="1171500"/>
            </a:xfrm>
            <a:prstGeom prst="pie">
              <a:avLst>
                <a:gd name="adj1" fmla="val 16261269"/>
                <a:gd name="adj2" fmla="val 1258497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2"/>
          <p:cNvGrpSpPr/>
          <p:nvPr/>
        </p:nvGrpSpPr>
        <p:grpSpPr>
          <a:xfrm>
            <a:off x="4021831" y="2891343"/>
            <a:ext cx="4085925" cy="607067"/>
            <a:chOff x="4021831" y="2891343"/>
            <a:chExt cx="4085925" cy="607067"/>
          </a:xfrm>
        </p:grpSpPr>
        <p:grpSp>
          <p:nvGrpSpPr>
            <p:cNvPr id="1128" name="Google Shape;1128;p32"/>
            <p:cNvGrpSpPr/>
            <p:nvPr/>
          </p:nvGrpSpPr>
          <p:grpSpPr>
            <a:xfrm>
              <a:off x="6252556" y="2891343"/>
              <a:ext cx="1855200" cy="607067"/>
              <a:chOff x="6252556" y="2891343"/>
              <a:chExt cx="1855200" cy="607067"/>
            </a:xfrm>
          </p:grpSpPr>
          <p:sp>
            <p:nvSpPr>
              <p:cNvPr id="1129" name="Google Shape;1129;p32"/>
              <p:cNvSpPr txBox="1"/>
              <p:nvPr/>
            </p:nvSpPr>
            <p:spPr>
              <a:xfrm>
                <a:off x="6536956" y="2891343"/>
                <a:ext cx="1570800" cy="1896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Krona One"/>
                    <a:ea typeface="Krona One"/>
                    <a:cs typeface="Krona One"/>
                    <a:sym typeface="Krona One"/>
                  </a:rPr>
                  <a:t>PASSED</a:t>
                </a:r>
                <a:endParaRPr sz="1200">
                  <a:solidFill>
                    <a:schemeClr val="dk1"/>
                  </a:solidFill>
                  <a:latin typeface="Krona One"/>
                  <a:ea typeface="Krona One"/>
                  <a:cs typeface="Krona One"/>
                  <a:sym typeface="Krona One"/>
                </a:endParaRPr>
              </a:p>
            </p:txBody>
          </p:sp>
          <p:sp>
            <p:nvSpPr>
              <p:cNvPr id="1130" name="Google Shape;1130;p32"/>
              <p:cNvSpPr txBox="1"/>
              <p:nvPr/>
            </p:nvSpPr>
            <p:spPr>
              <a:xfrm>
                <a:off x="6252556" y="3173510"/>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sp>
          <p:nvSpPr>
            <p:cNvPr id="1131" name="Google Shape;1131;p32"/>
            <p:cNvSpPr txBox="1"/>
            <p:nvPr/>
          </p:nvSpPr>
          <p:spPr>
            <a:xfrm>
              <a:off x="4021831" y="3032431"/>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132" name="Google Shape;1132;p32"/>
          <p:cNvGrpSpPr/>
          <p:nvPr/>
        </p:nvGrpSpPr>
        <p:grpSpPr>
          <a:xfrm>
            <a:off x="2121364" y="2973725"/>
            <a:ext cx="442204" cy="442156"/>
            <a:chOff x="1487200" y="4993750"/>
            <a:chExt cx="483125" cy="483125"/>
          </a:xfrm>
        </p:grpSpPr>
        <p:sp>
          <p:nvSpPr>
            <p:cNvPr id="1133" name="Google Shape;1133;p3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4" name="Google Shape;1134;p3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5" name="Google Shape;1135;p32"/>
          <p:cNvGrpSpPr/>
          <p:nvPr/>
        </p:nvGrpSpPr>
        <p:grpSpPr>
          <a:xfrm>
            <a:off x="2121295" y="1761795"/>
            <a:ext cx="442204" cy="442204"/>
            <a:chOff x="2081650" y="4993750"/>
            <a:chExt cx="483125" cy="483125"/>
          </a:xfrm>
        </p:grpSpPr>
        <p:sp>
          <p:nvSpPr>
            <p:cNvPr id="1136" name="Google Shape;1136;p3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7" name="Google Shape;1137;p3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138" name="Google Shape;1138;p32"/>
          <p:cNvCxnSpPr>
            <a:stCxn id="1123" idx="1"/>
            <a:endCxn id="1113" idx="6"/>
          </p:cNvCxnSpPr>
          <p:nvPr/>
        </p:nvCxnSpPr>
        <p:spPr>
          <a:xfrm rot="10800000">
            <a:off x="2794831" y="1983025"/>
            <a:ext cx="1227000" cy="0"/>
          </a:xfrm>
          <a:prstGeom prst="straightConnector1">
            <a:avLst/>
          </a:prstGeom>
          <a:noFill/>
          <a:ln w="38100" cap="flat" cmpd="sng">
            <a:solidFill>
              <a:schemeClr val="dk2"/>
            </a:solidFill>
            <a:prstDash val="dash"/>
            <a:round/>
            <a:headEnd type="none" w="med" len="med"/>
            <a:tailEnd type="none" w="med" len="med"/>
          </a:ln>
        </p:spPr>
      </p:cxnSp>
      <p:cxnSp>
        <p:nvCxnSpPr>
          <p:cNvPr id="1139" name="Google Shape;1139;p32"/>
          <p:cNvCxnSpPr>
            <a:stCxn id="1131" idx="1"/>
            <a:endCxn id="1114" idx="6"/>
          </p:cNvCxnSpPr>
          <p:nvPr/>
        </p:nvCxnSpPr>
        <p:spPr>
          <a:xfrm rot="10800000">
            <a:off x="2794831" y="3194881"/>
            <a:ext cx="1227000" cy="0"/>
          </a:xfrm>
          <a:prstGeom prst="straightConnector1">
            <a:avLst/>
          </a:prstGeom>
          <a:noFill/>
          <a:ln w="38100" cap="flat" cmpd="sng">
            <a:solidFill>
              <a:schemeClr val="dk2"/>
            </a:solidFill>
            <a:prstDash val="dash"/>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145" name="Google Shape;1145;p33"/>
          <p:cNvGraphicFramePr/>
          <p:nvPr/>
        </p:nvGraphicFramePr>
        <p:xfrm>
          <a:off x="719500" y="1106065"/>
          <a:ext cx="7704000" cy="2296300"/>
        </p:xfrm>
        <a:graphic>
          <a:graphicData uri="http://schemas.openxmlformats.org/drawingml/2006/table">
            <a:tbl>
              <a:tblPr>
                <a:noFill/>
                <a:tableStyleId>{79D52730-1477-49C3-96F5-1E0910A35351}</a:tableStyleId>
              </a:tblPr>
              <a:tblGrid>
                <a:gridCol w="642000">
                  <a:extLst>
                    <a:ext uri="{9D8B030D-6E8A-4147-A177-3AD203B41FA5}">
                      <a16:colId xmlns:a16="http://schemas.microsoft.com/office/drawing/2014/main" val="20000"/>
                    </a:ext>
                  </a:extLst>
                </a:gridCol>
                <a:gridCol w="642000">
                  <a:extLst>
                    <a:ext uri="{9D8B030D-6E8A-4147-A177-3AD203B41FA5}">
                      <a16:colId xmlns:a16="http://schemas.microsoft.com/office/drawing/2014/main" val="20001"/>
                    </a:ext>
                  </a:extLst>
                </a:gridCol>
                <a:gridCol w="642000">
                  <a:extLst>
                    <a:ext uri="{9D8B030D-6E8A-4147-A177-3AD203B41FA5}">
                      <a16:colId xmlns:a16="http://schemas.microsoft.com/office/drawing/2014/main" val="20002"/>
                    </a:ext>
                  </a:extLst>
                </a:gridCol>
                <a:gridCol w="642000">
                  <a:extLst>
                    <a:ext uri="{9D8B030D-6E8A-4147-A177-3AD203B41FA5}">
                      <a16:colId xmlns:a16="http://schemas.microsoft.com/office/drawing/2014/main" val="20003"/>
                    </a:ext>
                  </a:extLst>
                </a:gridCol>
                <a:gridCol w="642000">
                  <a:extLst>
                    <a:ext uri="{9D8B030D-6E8A-4147-A177-3AD203B41FA5}">
                      <a16:colId xmlns:a16="http://schemas.microsoft.com/office/drawing/2014/main" val="20004"/>
                    </a:ext>
                  </a:extLst>
                </a:gridCol>
                <a:gridCol w="642000">
                  <a:extLst>
                    <a:ext uri="{9D8B030D-6E8A-4147-A177-3AD203B41FA5}">
                      <a16:colId xmlns:a16="http://schemas.microsoft.com/office/drawing/2014/main" val="20005"/>
                    </a:ext>
                  </a:extLst>
                </a:gridCol>
                <a:gridCol w="642000">
                  <a:extLst>
                    <a:ext uri="{9D8B030D-6E8A-4147-A177-3AD203B41FA5}">
                      <a16:colId xmlns:a16="http://schemas.microsoft.com/office/drawing/2014/main" val="20006"/>
                    </a:ext>
                  </a:extLst>
                </a:gridCol>
                <a:gridCol w="642000">
                  <a:extLst>
                    <a:ext uri="{9D8B030D-6E8A-4147-A177-3AD203B41FA5}">
                      <a16:colId xmlns:a16="http://schemas.microsoft.com/office/drawing/2014/main" val="20007"/>
                    </a:ext>
                  </a:extLst>
                </a:gridCol>
                <a:gridCol w="642000">
                  <a:extLst>
                    <a:ext uri="{9D8B030D-6E8A-4147-A177-3AD203B41FA5}">
                      <a16:colId xmlns:a16="http://schemas.microsoft.com/office/drawing/2014/main" val="20008"/>
                    </a:ext>
                  </a:extLst>
                </a:gridCol>
                <a:gridCol w="642000">
                  <a:extLst>
                    <a:ext uri="{9D8B030D-6E8A-4147-A177-3AD203B41FA5}">
                      <a16:colId xmlns:a16="http://schemas.microsoft.com/office/drawing/2014/main" val="20009"/>
                    </a:ext>
                  </a:extLst>
                </a:gridCol>
                <a:gridCol w="642000">
                  <a:extLst>
                    <a:ext uri="{9D8B030D-6E8A-4147-A177-3AD203B41FA5}">
                      <a16:colId xmlns:a16="http://schemas.microsoft.com/office/drawing/2014/main" val="20010"/>
                    </a:ext>
                  </a:extLst>
                </a:gridCol>
                <a:gridCol w="642000">
                  <a:extLst>
                    <a:ext uri="{9D8B030D-6E8A-4147-A177-3AD203B41FA5}">
                      <a16:colId xmlns:a16="http://schemas.microsoft.com/office/drawing/2014/main" val="20011"/>
                    </a:ext>
                  </a:extLst>
                </a:gridCol>
              </a:tblGrid>
              <a:tr h="574075">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JAN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FEB</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APR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MAY</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JUL</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AUG</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SEP</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OCT</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NOV</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DEC</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grpSp>
        <p:nvGrpSpPr>
          <p:cNvPr id="1146" name="Google Shape;1146;p33"/>
          <p:cNvGrpSpPr/>
          <p:nvPr/>
        </p:nvGrpSpPr>
        <p:grpSpPr>
          <a:xfrm>
            <a:off x="726771" y="3685400"/>
            <a:ext cx="2368807" cy="824600"/>
            <a:chOff x="726771" y="3685400"/>
            <a:chExt cx="2368807" cy="824600"/>
          </a:xfrm>
        </p:grpSpPr>
        <p:sp>
          <p:nvSpPr>
            <p:cNvPr id="1147" name="Google Shape;1147;p33"/>
            <p:cNvSpPr txBox="1"/>
            <p:nvPr/>
          </p:nvSpPr>
          <p:spPr>
            <a:xfrm>
              <a:off x="917251"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THEORY</a:t>
              </a:r>
              <a:endParaRPr sz="1200">
                <a:solidFill>
                  <a:schemeClr val="lt1"/>
                </a:solidFill>
                <a:latin typeface="Krona One"/>
                <a:ea typeface="Krona One"/>
                <a:cs typeface="Krona One"/>
                <a:sym typeface="Krona One"/>
              </a:endParaRPr>
            </a:p>
          </p:txBody>
        </p:sp>
        <p:sp>
          <p:nvSpPr>
            <p:cNvPr id="1148" name="Google Shape;1148;p33"/>
            <p:cNvSpPr txBox="1"/>
            <p:nvPr/>
          </p:nvSpPr>
          <p:spPr>
            <a:xfrm>
              <a:off x="917278"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149" name="Google Shape;1149;p33"/>
            <p:cNvSpPr/>
            <p:nvPr/>
          </p:nvSpPr>
          <p:spPr>
            <a:xfrm>
              <a:off x="726771" y="3756499"/>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33"/>
          <p:cNvGrpSpPr/>
          <p:nvPr/>
        </p:nvGrpSpPr>
        <p:grpSpPr>
          <a:xfrm>
            <a:off x="3397496" y="3685400"/>
            <a:ext cx="2368803" cy="824600"/>
            <a:chOff x="3397496" y="3685400"/>
            <a:chExt cx="2368803" cy="824600"/>
          </a:xfrm>
        </p:grpSpPr>
        <p:sp>
          <p:nvSpPr>
            <p:cNvPr id="1151" name="Google Shape;1151;p33"/>
            <p:cNvSpPr txBox="1"/>
            <p:nvPr/>
          </p:nvSpPr>
          <p:spPr>
            <a:xfrm>
              <a:off x="3587999"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PRACTICE</a:t>
              </a:r>
              <a:endParaRPr sz="1200">
                <a:solidFill>
                  <a:schemeClr val="lt1"/>
                </a:solidFill>
                <a:latin typeface="Krona One"/>
                <a:ea typeface="Krona One"/>
                <a:cs typeface="Krona One"/>
                <a:sym typeface="Krona One"/>
              </a:endParaRPr>
            </a:p>
          </p:txBody>
        </p:sp>
        <p:sp>
          <p:nvSpPr>
            <p:cNvPr id="1152" name="Google Shape;1152;p33"/>
            <p:cNvSpPr txBox="1"/>
            <p:nvPr/>
          </p:nvSpPr>
          <p:spPr>
            <a:xfrm>
              <a:off x="3587999"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153" name="Google Shape;1153;p33"/>
            <p:cNvSpPr/>
            <p:nvPr/>
          </p:nvSpPr>
          <p:spPr>
            <a:xfrm>
              <a:off x="3397496" y="3756499"/>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3"/>
          <p:cNvGrpSpPr/>
          <p:nvPr/>
        </p:nvGrpSpPr>
        <p:grpSpPr>
          <a:xfrm>
            <a:off x="6048422" y="3685400"/>
            <a:ext cx="2388603" cy="824600"/>
            <a:chOff x="6048422" y="3685400"/>
            <a:chExt cx="2388603" cy="824600"/>
          </a:xfrm>
        </p:grpSpPr>
        <p:sp>
          <p:nvSpPr>
            <p:cNvPr id="1155" name="Google Shape;1155;p33"/>
            <p:cNvSpPr txBox="1"/>
            <p:nvPr/>
          </p:nvSpPr>
          <p:spPr>
            <a:xfrm>
              <a:off x="6258725"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TEST</a:t>
              </a:r>
              <a:endParaRPr sz="1200">
                <a:solidFill>
                  <a:schemeClr val="lt1"/>
                </a:solidFill>
                <a:latin typeface="Krona One"/>
                <a:ea typeface="Krona One"/>
                <a:cs typeface="Krona One"/>
                <a:sym typeface="Krona One"/>
              </a:endParaRPr>
            </a:p>
          </p:txBody>
        </p:sp>
        <p:sp>
          <p:nvSpPr>
            <p:cNvPr id="1156" name="Google Shape;1156;p33"/>
            <p:cNvSpPr txBox="1"/>
            <p:nvPr/>
          </p:nvSpPr>
          <p:spPr>
            <a:xfrm>
              <a:off x="6258725"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157" name="Google Shape;1157;p33"/>
            <p:cNvSpPr/>
            <p:nvPr/>
          </p:nvSpPr>
          <p:spPr>
            <a:xfrm>
              <a:off x="6048422" y="3755701"/>
              <a:ext cx="210300" cy="2103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6068221" y="3756499"/>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3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64" name="Google Shape;1164;p34"/>
          <p:cNvGrpSpPr/>
          <p:nvPr/>
        </p:nvGrpSpPr>
        <p:grpSpPr>
          <a:xfrm>
            <a:off x="997457" y="1135071"/>
            <a:ext cx="5015412" cy="3299379"/>
            <a:chOff x="235800" y="830650"/>
            <a:chExt cx="6978450" cy="4588844"/>
          </a:xfrm>
        </p:grpSpPr>
        <p:sp>
          <p:nvSpPr>
            <p:cNvPr id="1165" name="Google Shape;1165;p34"/>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34"/>
          <p:cNvSpPr/>
          <p:nvPr/>
        </p:nvSpPr>
        <p:spPr>
          <a:xfrm>
            <a:off x="1149529" y="2030613"/>
            <a:ext cx="716100" cy="71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187516" y="1799863"/>
            <a:ext cx="716100" cy="71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4937804" y="3406013"/>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34"/>
          <p:cNvGrpSpPr/>
          <p:nvPr/>
        </p:nvGrpSpPr>
        <p:grpSpPr>
          <a:xfrm>
            <a:off x="6079513" y="3616246"/>
            <a:ext cx="2067025" cy="818188"/>
            <a:chOff x="6085300" y="3616250"/>
            <a:chExt cx="2255100" cy="818188"/>
          </a:xfrm>
        </p:grpSpPr>
        <p:sp>
          <p:nvSpPr>
            <p:cNvPr id="1175" name="Google Shape;1175;p34"/>
            <p:cNvSpPr txBox="1"/>
            <p:nvPr/>
          </p:nvSpPr>
          <p:spPr>
            <a:xfrm>
              <a:off x="6382148" y="3616250"/>
              <a:ext cx="1661400" cy="2991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3</a:t>
              </a:r>
              <a:endParaRPr sz="1200">
                <a:solidFill>
                  <a:schemeClr val="dk1"/>
                </a:solidFill>
                <a:latin typeface="Krona One"/>
                <a:ea typeface="Krona One"/>
                <a:cs typeface="Krona One"/>
                <a:sym typeface="Krona One"/>
              </a:endParaRPr>
            </a:p>
          </p:txBody>
        </p:sp>
        <p:sp>
          <p:nvSpPr>
            <p:cNvPr id="1176" name="Google Shape;1176;p34"/>
            <p:cNvSpPr txBox="1"/>
            <p:nvPr/>
          </p:nvSpPr>
          <p:spPr>
            <a:xfrm>
              <a:off x="6085300" y="3925038"/>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177" name="Google Shape;1177;p34"/>
          <p:cNvGrpSpPr/>
          <p:nvPr/>
        </p:nvGrpSpPr>
        <p:grpSpPr>
          <a:xfrm>
            <a:off x="6079505" y="2366416"/>
            <a:ext cx="2067025" cy="815435"/>
            <a:chOff x="6085292" y="2366420"/>
            <a:chExt cx="2255100" cy="815435"/>
          </a:xfrm>
        </p:grpSpPr>
        <p:sp>
          <p:nvSpPr>
            <p:cNvPr id="1178" name="Google Shape;1178;p34"/>
            <p:cNvSpPr txBox="1"/>
            <p:nvPr/>
          </p:nvSpPr>
          <p:spPr>
            <a:xfrm>
              <a:off x="6382142" y="236642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2</a:t>
              </a:r>
              <a:endParaRPr sz="1200">
                <a:solidFill>
                  <a:schemeClr val="dk1"/>
                </a:solidFill>
                <a:latin typeface="Krona One"/>
                <a:ea typeface="Krona One"/>
                <a:cs typeface="Krona One"/>
                <a:sym typeface="Krona One"/>
              </a:endParaRPr>
            </a:p>
          </p:txBody>
        </p:sp>
        <p:sp>
          <p:nvSpPr>
            <p:cNvPr id="1179" name="Google Shape;1179;p34"/>
            <p:cNvSpPr txBox="1"/>
            <p:nvPr/>
          </p:nvSpPr>
          <p:spPr>
            <a:xfrm>
              <a:off x="6085292" y="267575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180" name="Google Shape;1180;p34"/>
          <p:cNvGrpSpPr/>
          <p:nvPr/>
        </p:nvGrpSpPr>
        <p:grpSpPr>
          <a:xfrm>
            <a:off x="6079516" y="1135071"/>
            <a:ext cx="2067025" cy="796950"/>
            <a:chOff x="6085304" y="1135075"/>
            <a:chExt cx="2255100" cy="796950"/>
          </a:xfrm>
        </p:grpSpPr>
        <p:sp>
          <p:nvSpPr>
            <p:cNvPr id="1181" name="Google Shape;1181;p34"/>
            <p:cNvSpPr txBox="1"/>
            <p:nvPr/>
          </p:nvSpPr>
          <p:spPr>
            <a:xfrm>
              <a:off x="6382151" y="1135075"/>
              <a:ext cx="1661400" cy="292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CENTER 1</a:t>
              </a:r>
              <a:endParaRPr sz="1200">
                <a:solidFill>
                  <a:schemeClr val="lt1"/>
                </a:solidFill>
                <a:latin typeface="Krona One"/>
                <a:ea typeface="Krona One"/>
                <a:cs typeface="Krona One"/>
                <a:sym typeface="Krona One"/>
              </a:endParaRPr>
            </a:p>
          </p:txBody>
        </p:sp>
        <p:sp>
          <p:nvSpPr>
            <p:cNvPr id="1182" name="Google Shape;1182;p34"/>
            <p:cNvSpPr txBox="1"/>
            <p:nvPr/>
          </p:nvSpPr>
          <p:spPr>
            <a:xfrm>
              <a:off x="6085304" y="14328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cxnSp>
        <p:nvCxnSpPr>
          <p:cNvPr id="1183" name="Google Shape;1183;p34"/>
          <p:cNvCxnSpPr>
            <a:stCxn id="1181" idx="1"/>
            <a:endCxn id="1171" idx="0"/>
          </p:cNvCxnSpPr>
          <p:nvPr/>
        </p:nvCxnSpPr>
        <p:spPr>
          <a:xfrm flipH="1">
            <a:off x="1507506" y="1281171"/>
            <a:ext cx="4844100" cy="749400"/>
          </a:xfrm>
          <a:prstGeom prst="bentConnector2">
            <a:avLst/>
          </a:prstGeom>
          <a:noFill/>
          <a:ln w="38100" cap="flat" cmpd="sng">
            <a:solidFill>
              <a:schemeClr val="dk2"/>
            </a:solidFill>
            <a:prstDash val="dash"/>
            <a:round/>
            <a:headEnd type="none" w="med" len="med"/>
            <a:tailEnd type="none" w="med" len="med"/>
          </a:ln>
        </p:spPr>
      </p:cxnSp>
      <p:cxnSp>
        <p:nvCxnSpPr>
          <p:cNvPr id="1184" name="Google Shape;1184;p34"/>
          <p:cNvCxnSpPr>
            <a:stCxn id="1178" idx="1"/>
            <a:endCxn id="1172" idx="6"/>
          </p:cNvCxnSpPr>
          <p:nvPr/>
        </p:nvCxnSpPr>
        <p:spPr>
          <a:xfrm rot="10800000">
            <a:off x="3903598" y="2157766"/>
            <a:ext cx="2448000" cy="3582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185" name="Google Shape;1185;p34"/>
          <p:cNvCxnSpPr>
            <a:endCxn id="1173" idx="6"/>
          </p:cNvCxnSpPr>
          <p:nvPr/>
        </p:nvCxnSpPr>
        <p:spPr>
          <a:xfrm rot="10800000">
            <a:off x="5653904" y="3764063"/>
            <a:ext cx="543300" cy="18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186" name="Google Shape;1186;p34"/>
          <p:cNvSpPr/>
          <p:nvPr/>
        </p:nvSpPr>
        <p:spPr>
          <a:xfrm>
            <a:off x="1329354" y="2211412"/>
            <a:ext cx="356438" cy="354527"/>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4"/>
          <p:cNvGrpSpPr/>
          <p:nvPr/>
        </p:nvGrpSpPr>
        <p:grpSpPr>
          <a:xfrm>
            <a:off x="5112363" y="3588593"/>
            <a:ext cx="366963" cy="352768"/>
            <a:chOff x="-31889075" y="2658950"/>
            <a:chExt cx="302475" cy="290775"/>
          </a:xfrm>
        </p:grpSpPr>
        <p:sp>
          <p:nvSpPr>
            <p:cNvPr id="1188" name="Google Shape;1188;p34"/>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34"/>
          <p:cNvSpPr/>
          <p:nvPr/>
        </p:nvSpPr>
        <p:spPr>
          <a:xfrm>
            <a:off x="3365922" y="1979701"/>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3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244" name="Google Shape;1244;p36"/>
          <p:cNvGrpSpPr/>
          <p:nvPr/>
        </p:nvGrpSpPr>
        <p:grpSpPr>
          <a:xfrm>
            <a:off x="0" y="1897100"/>
            <a:ext cx="3064800" cy="543600"/>
            <a:chOff x="0" y="1897100"/>
            <a:chExt cx="3064800" cy="543600"/>
          </a:xfrm>
        </p:grpSpPr>
        <p:sp>
          <p:nvSpPr>
            <p:cNvPr id="1245" name="Google Shape;1245;p36"/>
            <p:cNvSpPr/>
            <p:nvPr/>
          </p:nvSpPr>
          <p:spPr>
            <a:xfrm>
              <a:off x="0" y="1897100"/>
              <a:ext cx="30648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6" name="Google Shape;1246;p36"/>
            <p:cNvCxnSpPr>
              <a:stCxn id="1245" idx="1"/>
            </p:cNvCxnSpPr>
            <p:nvPr/>
          </p:nvCxnSpPr>
          <p:spPr>
            <a:xfrm>
              <a:off x="0" y="2168900"/>
              <a:ext cx="2644200" cy="0"/>
            </a:xfrm>
            <a:prstGeom prst="straightConnector1">
              <a:avLst/>
            </a:prstGeom>
            <a:noFill/>
            <a:ln w="76200" cap="flat" cmpd="sng">
              <a:solidFill>
                <a:srgbClr val="FFFFFF"/>
              </a:solidFill>
              <a:prstDash val="dash"/>
              <a:round/>
              <a:headEnd type="none" w="med" len="med"/>
              <a:tailEnd type="none" w="med" len="med"/>
            </a:ln>
          </p:spPr>
        </p:cxnSp>
      </p:grpSp>
      <p:grpSp>
        <p:nvGrpSpPr>
          <p:cNvPr id="1247" name="Google Shape;1247;p36"/>
          <p:cNvGrpSpPr/>
          <p:nvPr/>
        </p:nvGrpSpPr>
        <p:grpSpPr>
          <a:xfrm>
            <a:off x="0" y="2888625"/>
            <a:ext cx="3824700" cy="543600"/>
            <a:chOff x="0" y="2888625"/>
            <a:chExt cx="3824700" cy="543600"/>
          </a:xfrm>
        </p:grpSpPr>
        <p:sp>
          <p:nvSpPr>
            <p:cNvPr id="1248" name="Google Shape;1248;p36"/>
            <p:cNvSpPr/>
            <p:nvPr/>
          </p:nvSpPr>
          <p:spPr>
            <a:xfrm>
              <a:off x="0" y="2888625"/>
              <a:ext cx="38247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9" name="Google Shape;1249;p36"/>
            <p:cNvCxnSpPr>
              <a:stCxn id="1248" idx="1"/>
            </p:cNvCxnSpPr>
            <p:nvPr/>
          </p:nvCxnSpPr>
          <p:spPr>
            <a:xfrm>
              <a:off x="0" y="3160425"/>
              <a:ext cx="3480900" cy="0"/>
            </a:xfrm>
            <a:prstGeom prst="straightConnector1">
              <a:avLst/>
            </a:prstGeom>
            <a:noFill/>
            <a:ln w="76200" cap="flat" cmpd="sng">
              <a:solidFill>
                <a:srgbClr val="FFFFFF"/>
              </a:solidFill>
              <a:prstDash val="dash"/>
              <a:round/>
              <a:headEnd type="none" w="med" len="med"/>
              <a:tailEnd type="none" w="med" len="med"/>
            </a:ln>
          </p:spPr>
        </p:cxnSp>
      </p:grpSp>
      <p:grpSp>
        <p:nvGrpSpPr>
          <p:cNvPr id="1250" name="Google Shape;1250;p36"/>
          <p:cNvGrpSpPr/>
          <p:nvPr/>
        </p:nvGrpSpPr>
        <p:grpSpPr>
          <a:xfrm>
            <a:off x="0" y="3880150"/>
            <a:ext cx="4584600" cy="543600"/>
            <a:chOff x="0" y="3880150"/>
            <a:chExt cx="4584600" cy="543600"/>
          </a:xfrm>
        </p:grpSpPr>
        <p:sp>
          <p:nvSpPr>
            <p:cNvPr id="1251" name="Google Shape;1251;p36"/>
            <p:cNvSpPr/>
            <p:nvPr/>
          </p:nvSpPr>
          <p:spPr>
            <a:xfrm>
              <a:off x="0" y="3880150"/>
              <a:ext cx="45846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52" name="Google Shape;1252;p36"/>
            <p:cNvCxnSpPr>
              <a:stCxn id="1251" idx="1"/>
            </p:cNvCxnSpPr>
            <p:nvPr/>
          </p:nvCxnSpPr>
          <p:spPr>
            <a:xfrm>
              <a:off x="0" y="4151950"/>
              <a:ext cx="4172700" cy="0"/>
            </a:xfrm>
            <a:prstGeom prst="straightConnector1">
              <a:avLst/>
            </a:prstGeom>
            <a:noFill/>
            <a:ln w="76200" cap="flat" cmpd="sng">
              <a:solidFill>
                <a:srgbClr val="FFFFFF"/>
              </a:solidFill>
              <a:prstDash val="dash"/>
              <a:round/>
              <a:headEnd type="none" w="med" len="med"/>
              <a:tailEnd type="none" w="med" len="med"/>
            </a:ln>
          </p:spPr>
        </p:cxnSp>
      </p:grpSp>
      <p:sp>
        <p:nvSpPr>
          <p:cNvPr id="1253" name="Google Shape;1253;p36"/>
          <p:cNvSpPr txBox="1"/>
          <p:nvPr/>
        </p:nvSpPr>
        <p:spPr>
          <a:xfrm>
            <a:off x="5866475" y="1106100"/>
            <a:ext cx="25569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MOST REQUESTED</a:t>
            </a:r>
            <a:endParaRPr sz="1200">
              <a:solidFill>
                <a:schemeClr val="lt1"/>
              </a:solidFill>
              <a:latin typeface="Krona One"/>
              <a:ea typeface="Krona One"/>
              <a:cs typeface="Krona One"/>
              <a:sym typeface="Krona One"/>
            </a:endParaRPr>
          </a:p>
        </p:txBody>
      </p:sp>
      <p:sp>
        <p:nvSpPr>
          <p:cNvPr id="1254" name="Google Shape;1254;p36"/>
          <p:cNvSpPr/>
          <p:nvPr/>
        </p:nvSpPr>
        <p:spPr>
          <a:xfrm>
            <a:off x="3293391" y="1810838"/>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4053329" y="2802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4813266" y="3793888"/>
            <a:ext cx="716100" cy="71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36"/>
          <p:cNvGrpSpPr/>
          <p:nvPr/>
        </p:nvGrpSpPr>
        <p:grpSpPr>
          <a:xfrm>
            <a:off x="5866475" y="2685513"/>
            <a:ext cx="2556975" cy="922474"/>
            <a:chOff x="5866475" y="2685513"/>
            <a:chExt cx="2556975" cy="922474"/>
          </a:xfrm>
        </p:grpSpPr>
        <p:sp>
          <p:nvSpPr>
            <p:cNvPr id="1258" name="Google Shape;1258;p36"/>
            <p:cNvSpPr txBox="1"/>
            <p:nvPr/>
          </p:nvSpPr>
          <p:spPr>
            <a:xfrm>
              <a:off x="6362450" y="26855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E</a:t>
              </a:r>
              <a:endParaRPr sz="1200">
                <a:solidFill>
                  <a:schemeClr val="accent4"/>
                </a:solidFill>
                <a:latin typeface="Krona One"/>
                <a:ea typeface="Krona One"/>
                <a:cs typeface="Krona One"/>
                <a:sym typeface="Krona One"/>
              </a:endParaRPr>
            </a:p>
          </p:txBody>
        </p:sp>
        <p:sp>
          <p:nvSpPr>
            <p:cNvPr id="1259" name="Google Shape;1259;p36"/>
            <p:cNvSpPr txBox="1"/>
            <p:nvPr/>
          </p:nvSpPr>
          <p:spPr>
            <a:xfrm>
              <a:off x="6362450" y="30889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260" name="Google Shape;1260;p36"/>
            <p:cNvSpPr txBox="1"/>
            <p:nvPr/>
          </p:nvSpPr>
          <p:spPr>
            <a:xfrm>
              <a:off x="5866475" y="2685514"/>
              <a:ext cx="495900" cy="40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1261" name="Google Shape;1261;p36"/>
          <p:cNvGrpSpPr/>
          <p:nvPr/>
        </p:nvGrpSpPr>
        <p:grpSpPr>
          <a:xfrm>
            <a:off x="5866475" y="3659313"/>
            <a:ext cx="2556975" cy="922474"/>
            <a:chOff x="5866475" y="3659313"/>
            <a:chExt cx="2556975" cy="922474"/>
          </a:xfrm>
        </p:grpSpPr>
        <p:sp>
          <p:nvSpPr>
            <p:cNvPr id="1262" name="Google Shape;1262;p36"/>
            <p:cNvSpPr txBox="1"/>
            <p:nvPr/>
          </p:nvSpPr>
          <p:spPr>
            <a:xfrm>
              <a:off x="6362450" y="36593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JUNIOR LICENSE</a:t>
              </a:r>
              <a:endParaRPr sz="1200">
                <a:solidFill>
                  <a:schemeClr val="accent4"/>
                </a:solidFill>
                <a:latin typeface="Krona One"/>
                <a:ea typeface="Krona One"/>
                <a:cs typeface="Krona One"/>
                <a:sym typeface="Krona One"/>
              </a:endParaRPr>
            </a:p>
          </p:txBody>
        </p:sp>
        <p:sp>
          <p:nvSpPr>
            <p:cNvPr id="1263" name="Google Shape;1263;p36"/>
            <p:cNvSpPr txBox="1"/>
            <p:nvPr/>
          </p:nvSpPr>
          <p:spPr>
            <a:xfrm>
              <a:off x="6362450" y="40627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264" name="Google Shape;1264;p36"/>
            <p:cNvSpPr txBox="1"/>
            <p:nvPr/>
          </p:nvSpPr>
          <p:spPr>
            <a:xfrm>
              <a:off x="5866475" y="3659324"/>
              <a:ext cx="495900" cy="40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1265" name="Google Shape;1265;p36"/>
          <p:cNvGrpSpPr/>
          <p:nvPr/>
        </p:nvGrpSpPr>
        <p:grpSpPr>
          <a:xfrm>
            <a:off x="5866475" y="1703600"/>
            <a:ext cx="2556975" cy="930587"/>
            <a:chOff x="5866475" y="1703600"/>
            <a:chExt cx="2556975" cy="930587"/>
          </a:xfrm>
        </p:grpSpPr>
        <p:sp>
          <p:nvSpPr>
            <p:cNvPr id="1266" name="Google Shape;1266;p36"/>
            <p:cNvSpPr txBox="1"/>
            <p:nvPr/>
          </p:nvSpPr>
          <p:spPr>
            <a:xfrm>
              <a:off x="6362450" y="170361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D</a:t>
              </a:r>
              <a:endParaRPr sz="1200">
                <a:solidFill>
                  <a:schemeClr val="accent4"/>
                </a:solidFill>
                <a:latin typeface="Krona One"/>
                <a:ea typeface="Krona One"/>
                <a:cs typeface="Krona One"/>
                <a:sym typeface="Krona One"/>
              </a:endParaRPr>
            </a:p>
          </p:txBody>
        </p:sp>
        <p:sp>
          <p:nvSpPr>
            <p:cNvPr id="1267" name="Google Shape;1267;p36"/>
            <p:cNvSpPr txBox="1"/>
            <p:nvPr/>
          </p:nvSpPr>
          <p:spPr>
            <a:xfrm>
              <a:off x="6362450" y="21151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1268" name="Google Shape;1268;p36"/>
            <p:cNvSpPr txBox="1"/>
            <p:nvPr/>
          </p:nvSpPr>
          <p:spPr>
            <a:xfrm>
              <a:off x="5866475" y="1703600"/>
              <a:ext cx="495900" cy="40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1269" name="Google Shape;1269;p36"/>
          <p:cNvGrpSpPr/>
          <p:nvPr/>
        </p:nvGrpSpPr>
        <p:grpSpPr>
          <a:xfrm>
            <a:off x="3466962" y="1989871"/>
            <a:ext cx="368987" cy="358056"/>
            <a:chOff x="-59481900" y="2290800"/>
            <a:chExt cx="319000" cy="309550"/>
          </a:xfrm>
        </p:grpSpPr>
        <p:sp>
          <p:nvSpPr>
            <p:cNvPr id="1270" name="Google Shape;1270;p36"/>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36"/>
          <p:cNvGrpSpPr/>
          <p:nvPr/>
        </p:nvGrpSpPr>
        <p:grpSpPr>
          <a:xfrm>
            <a:off x="4256624" y="2986384"/>
            <a:ext cx="309517" cy="348071"/>
            <a:chOff x="2523000" y="1954875"/>
            <a:chExt cx="262325" cy="295000"/>
          </a:xfrm>
        </p:grpSpPr>
        <p:sp>
          <p:nvSpPr>
            <p:cNvPr id="1277" name="Google Shape;1277;p36"/>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6"/>
          <p:cNvGrpSpPr/>
          <p:nvPr/>
        </p:nvGrpSpPr>
        <p:grpSpPr>
          <a:xfrm>
            <a:off x="4997545" y="3978162"/>
            <a:ext cx="347569" cy="347569"/>
            <a:chOff x="4685050" y="1945825"/>
            <a:chExt cx="294575" cy="294575"/>
          </a:xfrm>
        </p:grpSpPr>
        <p:sp>
          <p:nvSpPr>
            <p:cNvPr id="1280" name="Google Shape;1280;p36"/>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3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290" name="Google Shape;1290;p37"/>
          <p:cNvSpPr txBox="1"/>
          <p:nvPr/>
        </p:nvSpPr>
        <p:spPr>
          <a:xfrm>
            <a:off x="719447" y="2864077"/>
            <a:ext cx="15279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291" name="Google Shape;1291;p37"/>
          <p:cNvSpPr txBox="1"/>
          <p:nvPr/>
        </p:nvSpPr>
        <p:spPr>
          <a:xfrm>
            <a:off x="719450" y="2412875"/>
            <a:ext cx="1676700" cy="45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CLASS A TEST</a:t>
            </a:r>
            <a:endParaRPr sz="1200">
              <a:solidFill>
                <a:schemeClr val="lt1"/>
              </a:solidFill>
              <a:latin typeface="Krona One"/>
              <a:ea typeface="Krona One"/>
              <a:cs typeface="Krona One"/>
              <a:sym typeface="Krona One"/>
            </a:endParaRPr>
          </a:p>
        </p:txBody>
      </p:sp>
      <p:sp>
        <p:nvSpPr>
          <p:cNvPr id="1292" name="Google Shape;1292;p37"/>
          <p:cNvSpPr txBox="1"/>
          <p:nvPr/>
        </p:nvSpPr>
        <p:spPr>
          <a:xfrm>
            <a:off x="823422" y="1957051"/>
            <a:ext cx="557700" cy="45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1293" name="Google Shape;1293;p37"/>
          <p:cNvSpPr txBox="1"/>
          <p:nvPr/>
        </p:nvSpPr>
        <p:spPr>
          <a:xfrm>
            <a:off x="6754025" y="2412875"/>
            <a:ext cx="1676700" cy="45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CLASS E TEST</a:t>
            </a:r>
            <a:endParaRPr sz="1200">
              <a:solidFill>
                <a:schemeClr val="lt1"/>
              </a:solidFill>
              <a:latin typeface="Krona One"/>
              <a:ea typeface="Krona One"/>
              <a:cs typeface="Krona One"/>
              <a:sym typeface="Krona One"/>
            </a:endParaRPr>
          </a:p>
        </p:txBody>
      </p:sp>
      <p:sp>
        <p:nvSpPr>
          <p:cNvPr id="1294" name="Google Shape;1294;p37"/>
          <p:cNvSpPr txBox="1"/>
          <p:nvPr/>
        </p:nvSpPr>
        <p:spPr>
          <a:xfrm>
            <a:off x="6902818" y="2864077"/>
            <a:ext cx="1527900" cy="73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smallest planet of them all</a:t>
            </a:r>
            <a:endParaRPr>
              <a:solidFill>
                <a:schemeClr val="lt1"/>
              </a:solidFill>
              <a:latin typeface="Ubuntu"/>
              <a:ea typeface="Ubuntu"/>
              <a:cs typeface="Ubuntu"/>
              <a:sym typeface="Ubuntu"/>
            </a:endParaRPr>
          </a:p>
        </p:txBody>
      </p:sp>
      <p:sp>
        <p:nvSpPr>
          <p:cNvPr id="1295" name="Google Shape;1295;p37"/>
          <p:cNvSpPr txBox="1"/>
          <p:nvPr/>
        </p:nvSpPr>
        <p:spPr>
          <a:xfrm>
            <a:off x="7769018" y="1957051"/>
            <a:ext cx="5577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aphicFrame>
        <p:nvGraphicFramePr>
          <p:cNvPr id="1296" name="Google Shape;1296;p37"/>
          <p:cNvGraphicFramePr/>
          <p:nvPr/>
        </p:nvGraphicFramePr>
        <p:xfrm>
          <a:off x="2493275" y="1106100"/>
          <a:ext cx="4163600" cy="3282000"/>
        </p:xfrm>
        <a:graphic>
          <a:graphicData uri="http://schemas.openxmlformats.org/drawingml/2006/table">
            <a:tbl>
              <a:tblPr>
                <a:noFill/>
                <a:tableStyleId>{79D52730-1477-49C3-96F5-1E0910A35351}</a:tableStyleId>
              </a:tblPr>
              <a:tblGrid>
                <a:gridCol w="594800">
                  <a:extLst>
                    <a:ext uri="{9D8B030D-6E8A-4147-A177-3AD203B41FA5}">
                      <a16:colId xmlns:a16="http://schemas.microsoft.com/office/drawing/2014/main" val="20000"/>
                    </a:ext>
                  </a:extLst>
                </a:gridCol>
                <a:gridCol w="594800">
                  <a:extLst>
                    <a:ext uri="{9D8B030D-6E8A-4147-A177-3AD203B41FA5}">
                      <a16:colId xmlns:a16="http://schemas.microsoft.com/office/drawing/2014/main" val="20001"/>
                    </a:ext>
                  </a:extLst>
                </a:gridCol>
                <a:gridCol w="594800">
                  <a:extLst>
                    <a:ext uri="{9D8B030D-6E8A-4147-A177-3AD203B41FA5}">
                      <a16:colId xmlns:a16="http://schemas.microsoft.com/office/drawing/2014/main" val="20002"/>
                    </a:ext>
                  </a:extLst>
                </a:gridCol>
                <a:gridCol w="594800">
                  <a:extLst>
                    <a:ext uri="{9D8B030D-6E8A-4147-A177-3AD203B41FA5}">
                      <a16:colId xmlns:a16="http://schemas.microsoft.com/office/drawing/2014/main" val="20003"/>
                    </a:ext>
                  </a:extLst>
                </a:gridCol>
                <a:gridCol w="594800">
                  <a:extLst>
                    <a:ext uri="{9D8B030D-6E8A-4147-A177-3AD203B41FA5}">
                      <a16:colId xmlns:a16="http://schemas.microsoft.com/office/drawing/2014/main" val="20004"/>
                    </a:ext>
                  </a:extLst>
                </a:gridCol>
                <a:gridCol w="594800">
                  <a:extLst>
                    <a:ext uri="{9D8B030D-6E8A-4147-A177-3AD203B41FA5}">
                      <a16:colId xmlns:a16="http://schemas.microsoft.com/office/drawing/2014/main" val="20005"/>
                    </a:ext>
                  </a:extLst>
                </a:gridCol>
                <a:gridCol w="594800">
                  <a:extLst>
                    <a:ext uri="{9D8B030D-6E8A-4147-A177-3AD203B41FA5}">
                      <a16:colId xmlns:a16="http://schemas.microsoft.com/office/drawing/2014/main" val="20006"/>
                    </a:ext>
                  </a:extLst>
                </a:gridCol>
              </a:tblGrid>
              <a:tr h="410250">
                <a:tc gridSpan="7">
                  <a:txBody>
                    <a:bodyPr/>
                    <a:lstStyle/>
                    <a:p>
                      <a:pPr marL="0" lvl="0" indent="0" algn="ctr" rtl="0">
                        <a:spcBef>
                          <a:spcPts val="0"/>
                        </a:spcBef>
                        <a:spcAft>
                          <a:spcPts val="0"/>
                        </a:spcAft>
                        <a:buNone/>
                      </a:pPr>
                      <a:r>
                        <a:rPr lang="en" sz="1200">
                          <a:solidFill>
                            <a:schemeClr val="dk2"/>
                          </a:solidFill>
                          <a:latin typeface="Krona One"/>
                          <a:ea typeface="Krona One"/>
                          <a:cs typeface="Krona One"/>
                          <a:sym typeface="Krona One"/>
                        </a:rPr>
                        <a:t>JANUARY</a:t>
                      </a:r>
                      <a:endParaRPr sz="1200">
                        <a:solidFill>
                          <a:schemeClr val="dk2"/>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0250">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Mon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Tue</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Wed</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Thu</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Fri</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Sat</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Sun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10250">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05</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22</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grpSp>
        <p:nvGrpSpPr>
          <p:cNvPr id="1297" name="Google Shape;1297;p37"/>
          <p:cNvGrpSpPr/>
          <p:nvPr/>
        </p:nvGrpSpPr>
        <p:grpSpPr>
          <a:xfrm>
            <a:off x="823434" y="1106109"/>
            <a:ext cx="919523" cy="461622"/>
            <a:chOff x="5974359" y="2516484"/>
            <a:chExt cx="919523" cy="461622"/>
          </a:xfrm>
        </p:grpSpPr>
        <p:sp>
          <p:nvSpPr>
            <p:cNvPr id="1298" name="Google Shape;1298;p37"/>
            <p:cNvSpPr/>
            <p:nvPr/>
          </p:nvSpPr>
          <p:spPr>
            <a:xfrm>
              <a:off x="5974359" y="2538790"/>
              <a:ext cx="894047" cy="439316"/>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5999834" y="2564343"/>
              <a:ext cx="894047" cy="343597"/>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6618837" y="2602704"/>
              <a:ext cx="223243" cy="266568"/>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6009701" y="2564343"/>
              <a:ext cx="884180" cy="184146"/>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6542112" y="2516484"/>
              <a:ext cx="41742" cy="59871"/>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6195743" y="2584994"/>
              <a:ext cx="344582" cy="33827"/>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6025907"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6776233" y="2582053"/>
              <a:ext cx="86474"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6776233" y="2582053"/>
              <a:ext cx="36659"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6368808" y="2584994"/>
              <a:ext cx="29542" cy="45225"/>
            </a:xfrm>
            <a:custGeom>
              <a:avLst/>
              <a:gdLst/>
              <a:ahLst/>
              <a:cxnLst/>
              <a:rect l="l" t="t" r="r" b="b"/>
              <a:pathLst>
                <a:path w="494" h="738" extrusionOk="0">
                  <a:moveTo>
                    <a:pt x="0" y="0"/>
                  </a:moveTo>
                  <a:lnTo>
                    <a:pt x="0" y="738"/>
                  </a:lnTo>
                  <a:lnTo>
                    <a:pt x="493" y="738"/>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6240056" y="2589651"/>
              <a:ext cx="7236" cy="40567"/>
            </a:xfrm>
            <a:custGeom>
              <a:avLst/>
              <a:gdLst/>
              <a:ahLst/>
              <a:cxnLst/>
              <a:rect l="l" t="t" r="r" b="b"/>
              <a:pathLst>
                <a:path w="121" h="662" extrusionOk="0">
                  <a:moveTo>
                    <a:pt x="0" y="0"/>
                  </a:moveTo>
                  <a:lnTo>
                    <a:pt x="0" y="662"/>
                  </a:lnTo>
                  <a:lnTo>
                    <a:pt x="121" y="662"/>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6542112"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6383399" y="2650011"/>
              <a:ext cx="83963" cy="171952"/>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6507068" y="2603991"/>
              <a:ext cx="157759" cy="263994"/>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6593062" y="2603991"/>
              <a:ext cx="71763" cy="263994"/>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6098327" y="2620230"/>
              <a:ext cx="125585" cy="231822"/>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6195743" y="2853458"/>
              <a:ext cx="344582"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6025907" y="2823860"/>
              <a:ext cx="51610" cy="62077"/>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6776233" y="2829130"/>
              <a:ext cx="86474"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6776233" y="2873558"/>
              <a:ext cx="36659"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6368808" y="2842060"/>
              <a:ext cx="29542" cy="53926"/>
            </a:xfrm>
            <a:custGeom>
              <a:avLst/>
              <a:gdLst/>
              <a:ahLst/>
              <a:cxnLst/>
              <a:rect l="l" t="t" r="r" b="b"/>
              <a:pathLst>
                <a:path w="494" h="880" extrusionOk="0">
                  <a:moveTo>
                    <a:pt x="0" y="0"/>
                  </a:moveTo>
                  <a:lnTo>
                    <a:pt x="0" y="879"/>
                  </a:lnTo>
                  <a:lnTo>
                    <a:pt x="493" y="879"/>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6240056" y="2842060"/>
              <a:ext cx="7236" cy="53926"/>
            </a:xfrm>
            <a:custGeom>
              <a:avLst/>
              <a:gdLst/>
              <a:ahLst/>
              <a:cxnLst/>
              <a:rect l="l" t="t" r="r" b="b"/>
              <a:pathLst>
                <a:path w="121" h="880" extrusionOk="0">
                  <a:moveTo>
                    <a:pt x="0" y="0"/>
                  </a:moveTo>
                  <a:lnTo>
                    <a:pt x="0" y="879"/>
                  </a:lnTo>
                  <a:lnTo>
                    <a:pt x="121" y="879"/>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6037808" y="2621578"/>
              <a:ext cx="74634"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6037808" y="2821899"/>
              <a:ext cx="74634"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6530989" y="2694929"/>
              <a:ext cx="22845"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6024831" y="2656262"/>
              <a:ext cx="61058" cy="155100"/>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37"/>
          <p:cNvGrpSpPr/>
          <p:nvPr/>
        </p:nvGrpSpPr>
        <p:grpSpPr>
          <a:xfrm rot="10800000" flipH="1">
            <a:off x="7449474" y="3920746"/>
            <a:ext cx="877242" cy="467321"/>
            <a:chOff x="7449474" y="4042590"/>
            <a:chExt cx="877242" cy="467321"/>
          </a:xfrm>
        </p:grpSpPr>
        <p:sp>
          <p:nvSpPr>
            <p:cNvPr id="1325" name="Google Shape;1325;p37"/>
            <p:cNvSpPr/>
            <p:nvPr/>
          </p:nvSpPr>
          <p:spPr>
            <a:xfrm rot="10800000">
              <a:off x="7475188" y="4042590"/>
              <a:ext cx="851528" cy="439071"/>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rot="10800000">
              <a:off x="8285812" y="4346111"/>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rot="10800000">
              <a:off x="8285812" y="4188379"/>
              <a:ext cx="15429" cy="52027"/>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rot="10800000">
              <a:off x="7449474" y="4096517"/>
              <a:ext cx="847282" cy="388025"/>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rot="10800000">
              <a:off x="7449474" y="4278396"/>
              <a:ext cx="846983" cy="206146"/>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rot="10800000">
              <a:off x="8296158" y="4259647"/>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rot="10800000">
              <a:off x="7483936" y="4413151"/>
              <a:ext cx="59862" cy="424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rot="10800000">
              <a:off x="7479987" y="4363391"/>
              <a:ext cx="162603" cy="82054"/>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rot="10800000">
              <a:off x="7741494" y="4429635"/>
              <a:ext cx="358337"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rot="10800000">
              <a:off x="7743773" y="4459784"/>
              <a:ext cx="44194" cy="50127"/>
            </a:xfrm>
            <a:custGeom>
              <a:avLst/>
              <a:gdLst/>
              <a:ahLst/>
              <a:cxnLst/>
              <a:rect l="l" t="t" r="r" b="b"/>
              <a:pathLst>
                <a:path w="739" h="818" extrusionOk="0">
                  <a:moveTo>
                    <a:pt x="1" y="1"/>
                  </a:moveTo>
                  <a:lnTo>
                    <a:pt x="72" y="818"/>
                  </a:lnTo>
                  <a:lnTo>
                    <a:pt x="738" y="818"/>
                  </a:lnTo>
                  <a:lnTo>
                    <a:pt x="4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rot="10800000">
              <a:off x="7855835" y="4354323"/>
              <a:ext cx="288308" cy="13849"/>
            </a:xfrm>
            <a:custGeom>
              <a:avLst/>
              <a:gdLst/>
              <a:ahLst/>
              <a:cxnLst/>
              <a:rect l="l" t="t" r="r" b="b"/>
              <a:pathLst>
                <a:path w="4821" h="226"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rot="10800000">
              <a:off x="7855835" y="4317004"/>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rot="10800000">
              <a:off x="7780970" y="4459784"/>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rot="10800000">
              <a:off x="7641391" y="4135614"/>
              <a:ext cx="163799" cy="30964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rot="10800000">
              <a:off x="7641392" y="4135614"/>
              <a:ext cx="76966" cy="30964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rot="10800000">
              <a:off x="7483936" y="4125507"/>
              <a:ext cx="59743" cy="424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rot="10800000">
              <a:off x="7480047" y="4135311"/>
              <a:ext cx="162663" cy="82054"/>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rot="10800000">
              <a:off x="7741434" y="4120359"/>
              <a:ext cx="358396"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rot="10800000">
              <a:off x="7743773" y="4070846"/>
              <a:ext cx="44194" cy="50433"/>
            </a:xfrm>
            <a:custGeom>
              <a:avLst/>
              <a:gdLst/>
              <a:ahLst/>
              <a:cxnLst/>
              <a:rect l="l" t="t" r="r" b="b"/>
              <a:pathLst>
                <a:path w="739" h="823" extrusionOk="0">
                  <a:moveTo>
                    <a:pt x="72" y="1"/>
                  </a:moveTo>
                  <a:lnTo>
                    <a:pt x="1" y="822"/>
                  </a:lnTo>
                  <a:lnTo>
                    <a:pt x="493" y="822"/>
                  </a:lnTo>
                  <a:lnTo>
                    <a:pt x="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rot="10800000">
              <a:off x="8115674" y="4137084"/>
              <a:ext cx="158237" cy="306706"/>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rot="10800000">
              <a:off x="7855835" y="4212585"/>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rot="10800000">
              <a:off x="7855835" y="4249842"/>
              <a:ext cx="288308" cy="13911"/>
            </a:xfrm>
            <a:custGeom>
              <a:avLst/>
              <a:gdLst/>
              <a:ahLst/>
              <a:cxnLst/>
              <a:rect l="l" t="t" r="r" b="b"/>
              <a:pathLst>
                <a:path w="4821" h="227"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rot="10800000">
              <a:off x="7780970" y="4080650"/>
              <a:ext cx="9628" cy="40629"/>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rot="10800000">
              <a:off x="7770624" y="4244939"/>
              <a:ext cx="20991" cy="75681"/>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rot="10800000">
              <a:off x="7527232" y="4354323"/>
              <a:ext cx="85039" cy="12256"/>
            </a:xfrm>
            <a:custGeom>
              <a:avLst/>
              <a:gdLst/>
              <a:ahLst/>
              <a:cxnLst/>
              <a:rect l="l" t="t" r="r" b="b"/>
              <a:pathLst>
                <a:path w="1422" h="200" extrusionOk="0">
                  <a:moveTo>
                    <a:pt x="1" y="1"/>
                  </a:moveTo>
                  <a:lnTo>
                    <a:pt x="58" y="200"/>
                  </a:lnTo>
                  <a:lnTo>
                    <a:pt x="1422" y="16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rot="10800000">
              <a:off x="7527232" y="4214239"/>
              <a:ext cx="85039" cy="12501"/>
            </a:xfrm>
            <a:custGeom>
              <a:avLst/>
              <a:gdLst/>
              <a:ahLst/>
              <a:cxnLst/>
              <a:rect l="l" t="t" r="r" b="b"/>
              <a:pathLst>
                <a:path w="1422" h="204" extrusionOk="0">
                  <a:moveTo>
                    <a:pt x="58" y="0"/>
                  </a:moveTo>
                  <a:lnTo>
                    <a:pt x="1" y="204"/>
                  </a:lnTo>
                  <a:lnTo>
                    <a:pt x="1422" y="36"/>
                  </a:lnTo>
                  <a:lnTo>
                    <a:pt x="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rot="10800000">
              <a:off x="7593074" y="4354323"/>
              <a:ext cx="31337" cy="55520"/>
            </a:xfrm>
            <a:custGeom>
              <a:avLst/>
              <a:gdLst/>
              <a:ahLst/>
              <a:cxnLst/>
              <a:rect l="l" t="t" r="r" b="b"/>
              <a:pathLst>
                <a:path w="524" h="906" extrusionOk="0">
                  <a:moveTo>
                    <a:pt x="0" y="0"/>
                  </a:moveTo>
                  <a:lnTo>
                    <a:pt x="261" y="906"/>
                  </a:lnTo>
                  <a:lnTo>
                    <a:pt x="523" y="906"/>
                  </a:lnTo>
                  <a:lnTo>
                    <a:pt x="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rot="10800000">
              <a:off x="7593074" y="4170914"/>
              <a:ext cx="31337" cy="55826"/>
            </a:xfrm>
            <a:custGeom>
              <a:avLst/>
              <a:gdLst/>
              <a:ahLst/>
              <a:cxnLst/>
              <a:rect l="l" t="t" r="r" b="b"/>
              <a:pathLst>
                <a:path w="524" h="911" extrusionOk="0">
                  <a:moveTo>
                    <a:pt x="261" y="0"/>
                  </a:moveTo>
                  <a:lnTo>
                    <a:pt x="0" y="910"/>
                  </a:lnTo>
                  <a:lnTo>
                    <a:pt x="261" y="910"/>
                  </a:lnTo>
                  <a:lnTo>
                    <a:pt x="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358" name="Google Shape;1358;p38"/>
          <p:cNvGraphicFramePr/>
          <p:nvPr/>
        </p:nvGraphicFramePr>
        <p:xfrm>
          <a:off x="823400" y="1106075"/>
          <a:ext cx="3000000" cy="3000000"/>
        </p:xfrm>
        <a:graphic>
          <a:graphicData uri="http://schemas.openxmlformats.org/drawingml/2006/table">
            <a:tbl>
              <a:tblPr>
                <a:noFill/>
                <a:tableStyleId>{79D52730-1477-49C3-96F5-1E0910A35351}</a:tableStyleId>
              </a:tblPr>
              <a:tblGrid>
                <a:gridCol w="1877350">
                  <a:extLst>
                    <a:ext uri="{9D8B030D-6E8A-4147-A177-3AD203B41FA5}">
                      <a16:colId xmlns:a16="http://schemas.microsoft.com/office/drawing/2014/main" val="20000"/>
                    </a:ext>
                  </a:extLst>
                </a:gridCol>
                <a:gridCol w="1877350">
                  <a:extLst>
                    <a:ext uri="{9D8B030D-6E8A-4147-A177-3AD203B41FA5}">
                      <a16:colId xmlns:a16="http://schemas.microsoft.com/office/drawing/2014/main" val="20001"/>
                    </a:ext>
                  </a:extLst>
                </a:gridCol>
                <a:gridCol w="1877350">
                  <a:extLst>
                    <a:ext uri="{9D8B030D-6E8A-4147-A177-3AD203B41FA5}">
                      <a16:colId xmlns:a16="http://schemas.microsoft.com/office/drawing/2014/main" val="20002"/>
                    </a:ext>
                  </a:extLst>
                </a:gridCol>
                <a:gridCol w="1877350">
                  <a:extLst>
                    <a:ext uri="{9D8B030D-6E8A-4147-A177-3AD203B41FA5}">
                      <a16:colId xmlns:a16="http://schemas.microsoft.com/office/drawing/2014/main" val="20003"/>
                    </a:ext>
                  </a:extLst>
                </a:gridCol>
              </a:tblGrid>
              <a:tr h="850975">
                <a:tc>
                  <a:txBody>
                    <a:bodyPr/>
                    <a:lstStyle/>
                    <a:p>
                      <a:pPr marL="0" lvl="0" indent="0" algn="ctr" rtl="0">
                        <a:spcBef>
                          <a:spcPts val="0"/>
                        </a:spcBef>
                        <a:spcAft>
                          <a:spcPts val="0"/>
                        </a:spcAft>
                        <a:buNone/>
                      </a:pPr>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BASIC</a:t>
                      </a:r>
                      <a:endParaRPr sz="12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PRO</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PREMIUM</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VIP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6"/>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r>
                        <a:rPr lang="en" sz="2000">
                          <a:solidFill>
                            <a:schemeClr val="dk1"/>
                          </a:solidFill>
                          <a:latin typeface="Krona One"/>
                          <a:ea typeface="Krona One"/>
                          <a:cs typeface="Krona One"/>
                          <a:sym typeface="Krona One"/>
                        </a:rPr>
                        <a:t>$1,215</a:t>
                      </a:r>
                      <a:endParaRPr sz="20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$2,225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$3,995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6"/>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quite a small planet</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rings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us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bl>
          </a:graphicData>
        </a:graphic>
      </p:graphicFrame>
      <p:grpSp>
        <p:nvGrpSpPr>
          <p:cNvPr id="1359" name="Google Shape;1359;p38"/>
          <p:cNvGrpSpPr/>
          <p:nvPr/>
        </p:nvGrpSpPr>
        <p:grpSpPr>
          <a:xfrm>
            <a:off x="3453719" y="1323112"/>
            <a:ext cx="375591" cy="374060"/>
            <a:chOff x="-42062025" y="2316000"/>
            <a:chExt cx="319000" cy="317700"/>
          </a:xfrm>
        </p:grpSpPr>
        <p:sp>
          <p:nvSpPr>
            <p:cNvPr id="1360" name="Google Shape;1360;p38"/>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8"/>
          <p:cNvGrpSpPr/>
          <p:nvPr/>
        </p:nvGrpSpPr>
        <p:grpSpPr>
          <a:xfrm>
            <a:off x="1582234" y="1323729"/>
            <a:ext cx="375591" cy="372824"/>
            <a:chOff x="-40171725" y="2705875"/>
            <a:chExt cx="319000" cy="316650"/>
          </a:xfrm>
        </p:grpSpPr>
        <p:sp>
          <p:nvSpPr>
            <p:cNvPr id="1363" name="Google Shape;1363;p38"/>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38"/>
          <p:cNvGrpSpPr/>
          <p:nvPr/>
        </p:nvGrpSpPr>
        <p:grpSpPr>
          <a:xfrm>
            <a:off x="7208782" y="1336023"/>
            <a:ext cx="350371" cy="348247"/>
            <a:chOff x="5045775" y="1946400"/>
            <a:chExt cx="296950" cy="295150"/>
          </a:xfrm>
        </p:grpSpPr>
        <p:sp>
          <p:nvSpPr>
            <p:cNvPr id="1366" name="Google Shape;1366;p38"/>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38"/>
          <p:cNvGrpSpPr/>
          <p:nvPr/>
        </p:nvGrpSpPr>
        <p:grpSpPr>
          <a:xfrm>
            <a:off x="5325203" y="1336338"/>
            <a:ext cx="347599" cy="347599"/>
            <a:chOff x="3601275" y="2319150"/>
            <a:chExt cx="294600" cy="294600"/>
          </a:xfrm>
        </p:grpSpPr>
        <p:sp>
          <p:nvSpPr>
            <p:cNvPr id="1369" name="Google Shape;1369;p38"/>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pic>
        <p:nvPicPr>
          <p:cNvPr id="1375" name="Google Shape;1375;p39" title="Gráfico">
            <a:hlinkClick r:id="rId3"/>
          </p:cNvPr>
          <p:cNvPicPr preferRelativeResize="0"/>
          <p:nvPr/>
        </p:nvPicPr>
        <p:blipFill>
          <a:blip r:embed="rId4">
            <a:alphaModFix/>
          </a:blip>
          <a:stretch>
            <a:fillRect/>
          </a:stretch>
        </p:blipFill>
        <p:spPr>
          <a:xfrm>
            <a:off x="3464200" y="1423450"/>
            <a:ext cx="4753349" cy="2527101"/>
          </a:xfrm>
          <a:prstGeom prst="rect">
            <a:avLst/>
          </a:prstGeom>
          <a:noFill/>
          <a:ln>
            <a:noFill/>
          </a:ln>
        </p:spPr>
      </p:pic>
      <p:sp>
        <p:nvSpPr>
          <p:cNvPr id="1376" name="Google Shape;1376;p39"/>
          <p:cNvSpPr/>
          <p:nvPr/>
        </p:nvSpPr>
        <p:spPr>
          <a:xfrm>
            <a:off x="418381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9"/>
          <p:cNvSpPr/>
          <p:nvPr/>
        </p:nvSpPr>
        <p:spPr>
          <a:xfrm>
            <a:off x="514993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a:off x="611606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9"/>
          <p:cNvSpPr/>
          <p:nvPr/>
        </p:nvSpPr>
        <p:spPr>
          <a:xfrm>
            <a:off x="708218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381" name="Google Shape;1381;p39"/>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grpSp>
        <p:nvGrpSpPr>
          <p:cNvPr id="1382" name="Google Shape;1382;p39"/>
          <p:cNvGrpSpPr/>
          <p:nvPr/>
        </p:nvGrpSpPr>
        <p:grpSpPr>
          <a:xfrm>
            <a:off x="5235544" y="1064666"/>
            <a:ext cx="421028" cy="354521"/>
            <a:chOff x="2323810" y="1983914"/>
            <a:chExt cx="721804" cy="607785"/>
          </a:xfrm>
        </p:grpSpPr>
        <p:sp>
          <p:nvSpPr>
            <p:cNvPr id="1383" name="Google Shape;1383;p39"/>
            <p:cNvSpPr/>
            <p:nvPr/>
          </p:nvSpPr>
          <p:spPr>
            <a:xfrm>
              <a:off x="2450054" y="2047436"/>
              <a:ext cx="53044" cy="64759"/>
            </a:xfrm>
            <a:custGeom>
              <a:avLst/>
              <a:gdLst/>
              <a:ahLst/>
              <a:cxnLst/>
              <a:rect l="l" t="t" r="r" b="b"/>
              <a:pathLst>
                <a:path w="729" h="890" extrusionOk="0">
                  <a:moveTo>
                    <a:pt x="240" y="1"/>
                  </a:moveTo>
                  <a:cubicBezTo>
                    <a:pt x="81" y="267"/>
                    <a:pt x="1" y="574"/>
                    <a:pt x="1" y="889"/>
                  </a:cubicBezTo>
                  <a:lnTo>
                    <a:pt x="568" y="889"/>
                  </a:lnTo>
                  <a:cubicBezTo>
                    <a:pt x="568" y="676"/>
                    <a:pt x="627" y="467"/>
                    <a:pt x="728" y="290"/>
                  </a:cubicBezTo>
                  <a:lnTo>
                    <a:pt x="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2484616" y="1983914"/>
              <a:ext cx="108271" cy="68833"/>
            </a:xfrm>
            <a:custGeom>
              <a:avLst/>
              <a:gdLst/>
              <a:ahLst/>
              <a:cxnLst/>
              <a:rect l="l" t="t" r="r" b="b"/>
              <a:pathLst>
                <a:path w="1488" h="946" extrusionOk="0">
                  <a:moveTo>
                    <a:pt x="1288" y="0"/>
                  </a:moveTo>
                  <a:cubicBezTo>
                    <a:pt x="804" y="0"/>
                    <a:pt x="333" y="200"/>
                    <a:pt x="1" y="554"/>
                  </a:cubicBezTo>
                  <a:lnTo>
                    <a:pt x="418" y="945"/>
                  </a:lnTo>
                  <a:cubicBezTo>
                    <a:pt x="644" y="701"/>
                    <a:pt x="955" y="568"/>
                    <a:pt x="1288" y="568"/>
                  </a:cubicBezTo>
                  <a:cubicBezTo>
                    <a:pt x="1332" y="568"/>
                    <a:pt x="1381" y="568"/>
                    <a:pt x="1425" y="577"/>
                  </a:cubicBezTo>
                  <a:lnTo>
                    <a:pt x="1488" y="9"/>
                  </a:lnTo>
                  <a:cubicBezTo>
                    <a:pt x="1421" y="0"/>
                    <a:pt x="1355"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2607368" y="1990972"/>
              <a:ext cx="157021" cy="95683"/>
            </a:xfrm>
            <a:custGeom>
              <a:avLst/>
              <a:gdLst/>
              <a:ahLst/>
              <a:cxnLst/>
              <a:rect l="l" t="t" r="r" b="b"/>
              <a:pathLst>
                <a:path w="2158" h="1315" extrusionOk="0">
                  <a:moveTo>
                    <a:pt x="191" y="0"/>
                  </a:moveTo>
                  <a:lnTo>
                    <a:pt x="0" y="537"/>
                  </a:lnTo>
                  <a:cubicBezTo>
                    <a:pt x="356" y="666"/>
                    <a:pt x="631" y="955"/>
                    <a:pt x="741" y="1315"/>
                  </a:cubicBezTo>
                  <a:lnTo>
                    <a:pt x="1416" y="1315"/>
                  </a:lnTo>
                  <a:cubicBezTo>
                    <a:pt x="1528" y="955"/>
                    <a:pt x="1802" y="666"/>
                    <a:pt x="2157" y="537"/>
                  </a:cubicBezTo>
                  <a:lnTo>
                    <a:pt x="1966" y="0"/>
                  </a:lnTo>
                  <a:cubicBezTo>
                    <a:pt x="1598" y="134"/>
                    <a:pt x="1288" y="383"/>
                    <a:pt x="1079" y="707"/>
                  </a:cubicBezTo>
                  <a:cubicBezTo>
                    <a:pt x="870" y="383"/>
                    <a:pt x="559" y="134"/>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2868297" y="2047436"/>
              <a:ext cx="53335" cy="64759"/>
            </a:xfrm>
            <a:custGeom>
              <a:avLst/>
              <a:gdLst/>
              <a:ahLst/>
              <a:cxnLst/>
              <a:rect l="l" t="t" r="r" b="b"/>
              <a:pathLst>
                <a:path w="733" h="890" extrusionOk="0">
                  <a:moveTo>
                    <a:pt x="493" y="1"/>
                  </a:moveTo>
                  <a:lnTo>
                    <a:pt x="1" y="290"/>
                  </a:lnTo>
                  <a:cubicBezTo>
                    <a:pt x="107" y="467"/>
                    <a:pt x="165" y="676"/>
                    <a:pt x="165" y="889"/>
                  </a:cubicBezTo>
                  <a:lnTo>
                    <a:pt x="732" y="889"/>
                  </a:lnTo>
                  <a:cubicBezTo>
                    <a:pt x="732" y="574"/>
                    <a:pt x="648" y="267"/>
                    <a:pt x="4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2778871" y="1983914"/>
              <a:ext cx="107907" cy="68833"/>
            </a:xfrm>
            <a:custGeom>
              <a:avLst/>
              <a:gdLst/>
              <a:ahLst/>
              <a:cxnLst/>
              <a:rect l="l" t="t" r="r" b="b"/>
              <a:pathLst>
                <a:path w="1483" h="946" extrusionOk="0">
                  <a:moveTo>
                    <a:pt x="200" y="0"/>
                  </a:moveTo>
                  <a:cubicBezTo>
                    <a:pt x="133" y="0"/>
                    <a:pt x="66" y="0"/>
                    <a:pt x="0" y="9"/>
                  </a:cubicBezTo>
                  <a:lnTo>
                    <a:pt x="62" y="577"/>
                  </a:lnTo>
                  <a:cubicBezTo>
                    <a:pt x="107" y="568"/>
                    <a:pt x="156" y="568"/>
                    <a:pt x="200" y="568"/>
                  </a:cubicBezTo>
                  <a:cubicBezTo>
                    <a:pt x="533" y="568"/>
                    <a:pt x="843" y="701"/>
                    <a:pt x="1070" y="945"/>
                  </a:cubicBezTo>
                  <a:lnTo>
                    <a:pt x="1482" y="554"/>
                  </a:lnTo>
                  <a:cubicBezTo>
                    <a:pt x="1154" y="200"/>
                    <a:pt x="683"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2665142" y="2228979"/>
              <a:ext cx="41402" cy="100194"/>
            </a:xfrm>
            <a:custGeom>
              <a:avLst/>
              <a:gdLst/>
              <a:ahLst/>
              <a:cxnLst/>
              <a:rect l="l" t="t" r="r" b="b"/>
              <a:pathLst>
                <a:path w="569" h="1377" extrusionOk="0">
                  <a:moveTo>
                    <a:pt x="1" y="1"/>
                  </a:moveTo>
                  <a:lnTo>
                    <a:pt x="1" y="1377"/>
                  </a:lnTo>
                  <a:lnTo>
                    <a:pt x="568" y="1377"/>
                  </a:lnTo>
                  <a:lnTo>
                    <a:pt x="5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2665142" y="2353622"/>
              <a:ext cx="41402" cy="56973"/>
            </a:xfrm>
            <a:custGeom>
              <a:avLst/>
              <a:gdLst/>
              <a:ahLst/>
              <a:cxnLst/>
              <a:rect l="l" t="t" r="r" b="b"/>
              <a:pathLst>
                <a:path w="569" h="783" extrusionOk="0">
                  <a:moveTo>
                    <a:pt x="1" y="0"/>
                  </a:moveTo>
                  <a:lnTo>
                    <a:pt x="1" y="782"/>
                  </a:lnTo>
                  <a:lnTo>
                    <a:pt x="568" y="782"/>
                  </a:lnTo>
                  <a:lnTo>
                    <a:pt x="5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2323810" y="2103027"/>
              <a:ext cx="721804" cy="488673"/>
            </a:xfrm>
            <a:custGeom>
              <a:avLst/>
              <a:gdLst/>
              <a:ahLst/>
              <a:cxnLst/>
              <a:rect l="l" t="t" r="r" b="b"/>
              <a:pathLst>
                <a:path w="9920" h="6716" extrusionOk="0">
                  <a:moveTo>
                    <a:pt x="5259" y="986"/>
                  </a:moveTo>
                  <a:cubicBezTo>
                    <a:pt x="6742" y="1048"/>
                    <a:pt x="8135" y="1625"/>
                    <a:pt x="9233" y="2629"/>
                  </a:cubicBezTo>
                  <a:lnTo>
                    <a:pt x="6662" y="5194"/>
                  </a:lnTo>
                  <a:cubicBezTo>
                    <a:pt x="6187" y="4808"/>
                    <a:pt x="5597" y="4599"/>
                    <a:pt x="4976" y="4599"/>
                  </a:cubicBezTo>
                  <a:cubicBezTo>
                    <a:pt x="4767" y="4599"/>
                    <a:pt x="4567" y="4622"/>
                    <a:pt x="4368" y="4665"/>
                  </a:cubicBezTo>
                  <a:lnTo>
                    <a:pt x="2858" y="2278"/>
                  </a:lnTo>
                  <a:cubicBezTo>
                    <a:pt x="2804" y="2192"/>
                    <a:pt x="2713" y="2145"/>
                    <a:pt x="2619" y="2145"/>
                  </a:cubicBezTo>
                  <a:cubicBezTo>
                    <a:pt x="2568" y="2145"/>
                    <a:pt x="2516" y="2159"/>
                    <a:pt x="2469" y="2189"/>
                  </a:cubicBezTo>
                  <a:cubicBezTo>
                    <a:pt x="2335" y="2268"/>
                    <a:pt x="2295" y="2446"/>
                    <a:pt x="2379" y="2580"/>
                  </a:cubicBezTo>
                  <a:lnTo>
                    <a:pt x="3817" y="4861"/>
                  </a:lnTo>
                  <a:cubicBezTo>
                    <a:pt x="3631" y="4950"/>
                    <a:pt x="3449" y="5060"/>
                    <a:pt x="3285" y="5194"/>
                  </a:cubicBezTo>
                  <a:lnTo>
                    <a:pt x="720" y="2629"/>
                  </a:lnTo>
                  <a:cubicBezTo>
                    <a:pt x="1816" y="1625"/>
                    <a:pt x="3205" y="1048"/>
                    <a:pt x="4692" y="986"/>
                  </a:cubicBezTo>
                  <a:lnTo>
                    <a:pt x="4692" y="1394"/>
                  </a:lnTo>
                  <a:lnTo>
                    <a:pt x="5259" y="1394"/>
                  </a:lnTo>
                  <a:lnTo>
                    <a:pt x="5259" y="986"/>
                  </a:lnTo>
                  <a:close/>
                  <a:moveTo>
                    <a:pt x="4692" y="1"/>
                  </a:moveTo>
                  <a:lnTo>
                    <a:pt x="4692" y="414"/>
                  </a:lnTo>
                  <a:cubicBezTo>
                    <a:pt x="2961" y="484"/>
                    <a:pt x="1345" y="1190"/>
                    <a:pt x="111" y="2424"/>
                  </a:cubicBezTo>
                  <a:cubicBezTo>
                    <a:pt x="1" y="2535"/>
                    <a:pt x="1" y="2713"/>
                    <a:pt x="111" y="2823"/>
                  </a:cubicBezTo>
                  <a:lnTo>
                    <a:pt x="3076" y="5788"/>
                  </a:lnTo>
                  <a:cubicBezTo>
                    <a:pt x="3129" y="5841"/>
                    <a:pt x="3200" y="5873"/>
                    <a:pt x="3276" y="5873"/>
                  </a:cubicBezTo>
                  <a:cubicBezTo>
                    <a:pt x="3352" y="5873"/>
                    <a:pt x="3422" y="5841"/>
                    <a:pt x="3475" y="5788"/>
                  </a:cubicBezTo>
                  <a:cubicBezTo>
                    <a:pt x="3667" y="5597"/>
                    <a:pt x="3884" y="5451"/>
                    <a:pt x="4124" y="5345"/>
                  </a:cubicBezTo>
                  <a:lnTo>
                    <a:pt x="4439" y="5851"/>
                  </a:lnTo>
                  <a:cubicBezTo>
                    <a:pt x="4394" y="5931"/>
                    <a:pt x="4368" y="6028"/>
                    <a:pt x="4368" y="6130"/>
                  </a:cubicBezTo>
                  <a:cubicBezTo>
                    <a:pt x="4368" y="6454"/>
                    <a:pt x="4630" y="6716"/>
                    <a:pt x="4954" y="6716"/>
                  </a:cubicBezTo>
                  <a:cubicBezTo>
                    <a:pt x="5278" y="6716"/>
                    <a:pt x="5540" y="6454"/>
                    <a:pt x="5540" y="6130"/>
                  </a:cubicBezTo>
                  <a:cubicBezTo>
                    <a:pt x="5540" y="5806"/>
                    <a:pt x="5278" y="5544"/>
                    <a:pt x="4954" y="5544"/>
                  </a:cubicBezTo>
                  <a:lnTo>
                    <a:pt x="4923" y="5544"/>
                  </a:lnTo>
                  <a:lnTo>
                    <a:pt x="4696" y="5185"/>
                  </a:lnTo>
                  <a:cubicBezTo>
                    <a:pt x="4790" y="5175"/>
                    <a:pt x="4882" y="5167"/>
                    <a:pt x="4976" y="5167"/>
                  </a:cubicBezTo>
                  <a:cubicBezTo>
                    <a:pt x="5540" y="5167"/>
                    <a:pt x="6072" y="5388"/>
                    <a:pt x="6472" y="5788"/>
                  </a:cubicBezTo>
                  <a:cubicBezTo>
                    <a:pt x="6525" y="5841"/>
                    <a:pt x="6601" y="5873"/>
                    <a:pt x="6676" y="5873"/>
                  </a:cubicBezTo>
                  <a:cubicBezTo>
                    <a:pt x="6751" y="5873"/>
                    <a:pt x="6822" y="5841"/>
                    <a:pt x="6875" y="5788"/>
                  </a:cubicBezTo>
                  <a:lnTo>
                    <a:pt x="9840" y="2823"/>
                  </a:lnTo>
                  <a:cubicBezTo>
                    <a:pt x="9893" y="2770"/>
                    <a:pt x="9920" y="2699"/>
                    <a:pt x="9920" y="2624"/>
                  </a:cubicBezTo>
                  <a:cubicBezTo>
                    <a:pt x="9920" y="2549"/>
                    <a:pt x="9893" y="2477"/>
                    <a:pt x="9840" y="2424"/>
                  </a:cubicBezTo>
                  <a:cubicBezTo>
                    <a:pt x="8606" y="1190"/>
                    <a:pt x="6990" y="484"/>
                    <a:pt x="5259" y="414"/>
                  </a:cubicBezTo>
                  <a:lnTo>
                    <a:pt x="5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9"/>
          <p:cNvGrpSpPr/>
          <p:nvPr/>
        </p:nvGrpSpPr>
        <p:grpSpPr>
          <a:xfrm>
            <a:off x="6174317" y="1142685"/>
            <a:ext cx="475699" cy="198545"/>
            <a:chOff x="3092044" y="1387115"/>
            <a:chExt cx="815530" cy="340383"/>
          </a:xfrm>
        </p:grpSpPr>
        <p:sp>
          <p:nvSpPr>
            <p:cNvPr id="1392" name="Google Shape;1392;p39"/>
            <p:cNvSpPr/>
            <p:nvPr/>
          </p:nvSpPr>
          <p:spPr>
            <a:xfrm>
              <a:off x="3092044" y="1387115"/>
              <a:ext cx="755493" cy="340383"/>
            </a:xfrm>
            <a:custGeom>
              <a:avLst/>
              <a:gdLst/>
              <a:ahLst/>
              <a:cxnLst/>
              <a:rect l="l" t="t" r="r" b="b"/>
              <a:pathLst>
                <a:path w="10383" h="4678" extrusionOk="0">
                  <a:moveTo>
                    <a:pt x="960" y="1176"/>
                  </a:moveTo>
                  <a:lnTo>
                    <a:pt x="2270" y="1717"/>
                  </a:lnTo>
                  <a:cubicBezTo>
                    <a:pt x="2229" y="1766"/>
                    <a:pt x="2207" y="1832"/>
                    <a:pt x="2207" y="1900"/>
                  </a:cubicBezTo>
                  <a:lnTo>
                    <a:pt x="2207" y="2547"/>
                  </a:lnTo>
                  <a:lnTo>
                    <a:pt x="658" y="1908"/>
                  </a:lnTo>
                  <a:lnTo>
                    <a:pt x="960" y="1176"/>
                  </a:lnTo>
                  <a:close/>
                  <a:moveTo>
                    <a:pt x="8927" y="2024"/>
                  </a:moveTo>
                  <a:lnTo>
                    <a:pt x="6841" y="4106"/>
                  </a:lnTo>
                  <a:lnTo>
                    <a:pt x="2776" y="4106"/>
                  </a:lnTo>
                  <a:lnTo>
                    <a:pt x="2776" y="2991"/>
                  </a:lnTo>
                  <a:lnTo>
                    <a:pt x="2776" y="2956"/>
                  </a:lnTo>
                  <a:lnTo>
                    <a:pt x="2776" y="2184"/>
                  </a:lnTo>
                  <a:lnTo>
                    <a:pt x="5523" y="2184"/>
                  </a:lnTo>
                  <a:lnTo>
                    <a:pt x="6220" y="2881"/>
                  </a:lnTo>
                  <a:cubicBezTo>
                    <a:pt x="6273" y="2934"/>
                    <a:pt x="6343" y="2962"/>
                    <a:pt x="6415" y="2962"/>
                  </a:cubicBezTo>
                  <a:cubicBezTo>
                    <a:pt x="6451" y="2962"/>
                    <a:pt x="6486" y="2956"/>
                    <a:pt x="6521" y="2942"/>
                  </a:cubicBezTo>
                  <a:lnTo>
                    <a:pt x="8927" y="2024"/>
                  </a:lnTo>
                  <a:close/>
                  <a:moveTo>
                    <a:pt x="3245" y="0"/>
                  </a:moveTo>
                  <a:cubicBezTo>
                    <a:pt x="3086" y="0"/>
                    <a:pt x="2962" y="128"/>
                    <a:pt x="2962" y="284"/>
                  </a:cubicBezTo>
                  <a:cubicBezTo>
                    <a:pt x="2962" y="439"/>
                    <a:pt x="3086" y="568"/>
                    <a:pt x="3245" y="568"/>
                  </a:cubicBezTo>
                  <a:lnTo>
                    <a:pt x="4102" y="568"/>
                  </a:lnTo>
                  <a:lnTo>
                    <a:pt x="4102" y="1615"/>
                  </a:lnTo>
                  <a:lnTo>
                    <a:pt x="3508" y="1615"/>
                  </a:lnTo>
                  <a:lnTo>
                    <a:pt x="916" y="541"/>
                  </a:lnTo>
                  <a:cubicBezTo>
                    <a:pt x="902" y="537"/>
                    <a:pt x="893" y="533"/>
                    <a:pt x="880" y="533"/>
                  </a:cubicBezTo>
                  <a:cubicBezTo>
                    <a:pt x="854" y="525"/>
                    <a:pt x="827" y="521"/>
                    <a:pt x="801" y="521"/>
                  </a:cubicBezTo>
                  <a:cubicBezTo>
                    <a:pt x="693" y="521"/>
                    <a:pt x="589" y="586"/>
                    <a:pt x="543" y="697"/>
                  </a:cubicBezTo>
                  <a:lnTo>
                    <a:pt x="23" y="1953"/>
                  </a:lnTo>
                  <a:cubicBezTo>
                    <a:pt x="6" y="1988"/>
                    <a:pt x="1" y="2024"/>
                    <a:pt x="1" y="2064"/>
                  </a:cubicBezTo>
                  <a:cubicBezTo>
                    <a:pt x="1" y="2174"/>
                    <a:pt x="68" y="2277"/>
                    <a:pt x="174" y="2326"/>
                  </a:cubicBezTo>
                  <a:lnTo>
                    <a:pt x="179" y="2326"/>
                  </a:lnTo>
                  <a:lnTo>
                    <a:pt x="2207" y="3164"/>
                  </a:lnTo>
                  <a:lnTo>
                    <a:pt x="2207" y="4389"/>
                  </a:lnTo>
                  <a:cubicBezTo>
                    <a:pt x="2207" y="4549"/>
                    <a:pt x="2332" y="4678"/>
                    <a:pt x="2491" y="4678"/>
                  </a:cubicBezTo>
                  <a:lnTo>
                    <a:pt x="6961" y="4678"/>
                  </a:lnTo>
                  <a:cubicBezTo>
                    <a:pt x="7037" y="4678"/>
                    <a:pt x="7107" y="4647"/>
                    <a:pt x="7160" y="4593"/>
                  </a:cubicBezTo>
                  <a:lnTo>
                    <a:pt x="10272" y="1482"/>
                  </a:lnTo>
                  <a:cubicBezTo>
                    <a:pt x="10370" y="1385"/>
                    <a:pt x="10382" y="1238"/>
                    <a:pt x="10312" y="1127"/>
                  </a:cubicBezTo>
                  <a:cubicBezTo>
                    <a:pt x="10257" y="1043"/>
                    <a:pt x="10166" y="997"/>
                    <a:pt x="10073" y="997"/>
                  </a:cubicBezTo>
                  <a:cubicBezTo>
                    <a:pt x="10038" y="997"/>
                    <a:pt x="10004" y="1003"/>
                    <a:pt x="9970" y="1017"/>
                  </a:cubicBezTo>
                  <a:lnTo>
                    <a:pt x="6490" y="2348"/>
                  </a:lnTo>
                  <a:lnTo>
                    <a:pt x="5842" y="1699"/>
                  </a:lnTo>
                  <a:cubicBezTo>
                    <a:pt x="5789" y="1646"/>
                    <a:pt x="5718" y="1615"/>
                    <a:pt x="5642" y="1615"/>
                  </a:cubicBezTo>
                  <a:lnTo>
                    <a:pt x="4671" y="1615"/>
                  </a:lnTo>
                  <a:lnTo>
                    <a:pt x="4671" y="568"/>
                  </a:lnTo>
                  <a:lnTo>
                    <a:pt x="5527" y="568"/>
                  </a:lnTo>
                  <a:cubicBezTo>
                    <a:pt x="5687" y="568"/>
                    <a:pt x="5812" y="439"/>
                    <a:pt x="5812" y="284"/>
                  </a:cubicBezTo>
                  <a:cubicBezTo>
                    <a:pt x="5812" y="128"/>
                    <a:pt x="5687" y="0"/>
                    <a:pt x="5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3830301" y="1607004"/>
              <a:ext cx="77274" cy="115983"/>
            </a:xfrm>
            <a:custGeom>
              <a:avLst/>
              <a:gdLst/>
              <a:ahLst/>
              <a:cxnLst/>
              <a:rect l="l" t="t" r="r" b="b"/>
              <a:pathLst>
                <a:path w="1062" h="1594" extrusionOk="0">
                  <a:moveTo>
                    <a:pt x="534" y="0"/>
                  </a:moveTo>
                  <a:cubicBezTo>
                    <a:pt x="534" y="0"/>
                    <a:pt x="1" y="768"/>
                    <a:pt x="1" y="1061"/>
                  </a:cubicBezTo>
                  <a:cubicBezTo>
                    <a:pt x="1" y="1354"/>
                    <a:pt x="236" y="1594"/>
                    <a:pt x="534" y="1594"/>
                  </a:cubicBezTo>
                  <a:cubicBezTo>
                    <a:pt x="826" y="1594"/>
                    <a:pt x="1062" y="1354"/>
                    <a:pt x="1062" y="1061"/>
                  </a:cubicBezTo>
                  <a:cubicBezTo>
                    <a:pt x="1062" y="768"/>
                    <a:pt x="5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9"/>
          <p:cNvGrpSpPr/>
          <p:nvPr/>
        </p:nvGrpSpPr>
        <p:grpSpPr>
          <a:xfrm>
            <a:off x="4308860" y="1120937"/>
            <a:ext cx="342129" cy="242134"/>
            <a:chOff x="2362229" y="1333125"/>
            <a:chExt cx="586541" cy="415110"/>
          </a:xfrm>
        </p:grpSpPr>
        <p:sp>
          <p:nvSpPr>
            <p:cNvPr id="1395" name="Google Shape;1395;p39"/>
            <p:cNvSpPr/>
            <p:nvPr/>
          </p:nvSpPr>
          <p:spPr>
            <a:xfrm>
              <a:off x="2581246" y="1333125"/>
              <a:ext cx="367523" cy="377274"/>
            </a:xfrm>
            <a:custGeom>
              <a:avLst/>
              <a:gdLst/>
              <a:ahLst/>
              <a:cxnLst/>
              <a:rect l="l" t="t" r="r" b="b"/>
              <a:pathLst>
                <a:path w="5051" h="5185" extrusionOk="0">
                  <a:moveTo>
                    <a:pt x="1864" y="569"/>
                  </a:moveTo>
                  <a:cubicBezTo>
                    <a:pt x="2419" y="569"/>
                    <a:pt x="3089" y="804"/>
                    <a:pt x="3612" y="1190"/>
                  </a:cubicBezTo>
                  <a:cubicBezTo>
                    <a:pt x="4167" y="1594"/>
                    <a:pt x="4482" y="2105"/>
                    <a:pt x="4482" y="2593"/>
                  </a:cubicBezTo>
                  <a:cubicBezTo>
                    <a:pt x="4482" y="3080"/>
                    <a:pt x="4167" y="3592"/>
                    <a:pt x="3612" y="3995"/>
                  </a:cubicBezTo>
                  <a:cubicBezTo>
                    <a:pt x="3089" y="4381"/>
                    <a:pt x="2419" y="4616"/>
                    <a:pt x="1864" y="4616"/>
                  </a:cubicBezTo>
                  <a:cubicBezTo>
                    <a:pt x="1260" y="4616"/>
                    <a:pt x="568" y="4385"/>
                    <a:pt x="568" y="2593"/>
                  </a:cubicBezTo>
                  <a:cubicBezTo>
                    <a:pt x="568" y="800"/>
                    <a:pt x="1260" y="569"/>
                    <a:pt x="1864" y="569"/>
                  </a:cubicBezTo>
                  <a:close/>
                  <a:moveTo>
                    <a:pt x="1864" y="1"/>
                  </a:moveTo>
                  <a:cubicBezTo>
                    <a:pt x="1180" y="1"/>
                    <a:pt x="679" y="276"/>
                    <a:pt x="363" y="817"/>
                  </a:cubicBezTo>
                  <a:cubicBezTo>
                    <a:pt x="119" y="1243"/>
                    <a:pt x="0" y="1825"/>
                    <a:pt x="0" y="2593"/>
                  </a:cubicBezTo>
                  <a:cubicBezTo>
                    <a:pt x="0" y="3361"/>
                    <a:pt x="119" y="3942"/>
                    <a:pt x="363" y="4368"/>
                  </a:cubicBezTo>
                  <a:cubicBezTo>
                    <a:pt x="679" y="4909"/>
                    <a:pt x="1180" y="5184"/>
                    <a:pt x="1864" y="5184"/>
                  </a:cubicBezTo>
                  <a:cubicBezTo>
                    <a:pt x="2543" y="5184"/>
                    <a:pt x="3325" y="4914"/>
                    <a:pt x="3950" y="4457"/>
                  </a:cubicBezTo>
                  <a:cubicBezTo>
                    <a:pt x="4660" y="3933"/>
                    <a:pt x="5050" y="3272"/>
                    <a:pt x="5050" y="2593"/>
                  </a:cubicBezTo>
                  <a:cubicBezTo>
                    <a:pt x="5050" y="1914"/>
                    <a:pt x="4660" y="1253"/>
                    <a:pt x="3950" y="728"/>
                  </a:cubicBezTo>
                  <a:cubicBezTo>
                    <a:pt x="3325" y="271"/>
                    <a:pt x="2543" y="1"/>
                    <a:pt x="1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2362229" y="1356118"/>
              <a:ext cx="203589" cy="392117"/>
            </a:xfrm>
            <a:custGeom>
              <a:avLst/>
              <a:gdLst/>
              <a:ahLst/>
              <a:cxnLst/>
              <a:rect l="l" t="t" r="r" b="b"/>
              <a:pathLst>
                <a:path w="2798" h="5389" extrusionOk="0">
                  <a:moveTo>
                    <a:pt x="1515" y="0"/>
                  </a:moveTo>
                  <a:cubicBezTo>
                    <a:pt x="1512" y="0"/>
                    <a:pt x="1508" y="0"/>
                    <a:pt x="1505" y="0"/>
                  </a:cubicBezTo>
                  <a:cubicBezTo>
                    <a:pt x="1345" y="4"/>
                    <a:pt x="1222" y="138"/>
                    <a:pt x="1230" y="293"/>
                  </a:cubicBezTo>
                  <a:cubicBezTo>
                    <a:pt x="1234" y="484"/>
                    <a:pt x="1150" y="705"/>
                    <a:pt x="1062" y="941"/>
                  </a:cubicBezTo>
                  <a:cubicBezTo>
                    <a:pt x="999" y="1105"/>
                    <a:pt x="933" y="1291"/>
                    <a:pt x="892" y="1486"/>
                  </a:cubicBezTo>
                  <a:lnTo>
                    <a:pt x="196" y="1832"/>
                  </a:lnTo>
                  <a:cubicBezTo>
                    <a:pt x="58" y="1904"/>
                    <a:pt x="1" y="2072"/>
                    <a:pt x="71" y="2215"/>
                  </a:cubicBezTo>
                  <a:cubicBezTo>
                    <a:pt x="120" y="2317"/>
                    <a:pt x="222" y="2375"/>
                    <a:pt x="325" y="2375"/>
                  </a:cubicBezTo>
                  <a:cubicBezTo>
                    <a:pt x="369" y="2375"/>
                    <a:pt x="409" y="2361"/>
                    <a:pt x="454" y="2344"/>
                  </a:cubicBezTo>
                  <a:lnTo>
                    <a:pt x="915" y="2113"/>
                  </a:lnTo>
                  <a:cubicBezTo>
                    <a:pt x="972" y="2281"/>
                    <a:pt x="1079" y="2450"/>
                    <a:pt x="1261" y="2610"/>
                  </a:cubicBezTo>
                  <a:cubicBezTo>
                    <a:pt x="1261" y="2614"/>
                    <a:pt x="1265" y="2614"/>
                    <a:pt x="1265" y="2614"/>
                  </a:cubicBezTo>
                  <a:lnTo>
                    <a:pt x="196" y="3151"/>
                  </a:lnTo>
                  <a:cubicBezTo>
                    <a:pt x="58" y="3222"/>
                    <a:pt x="1" y="3391"/>
                    <a:pt x="71" y="3532"/>
                  </a:cubicBezTo>
                  <a:cubicBezTo>
                    <a:pt x="120" y="3630"/>
                    <a:pt x="222" y="3688"/>
                    <a:pt x="325" y="3688"/>
                  </a:cubicBezTo>
                  <a:cubicBezTo>
                    <a:pt x="369" y="3688"/>
                    <a:pt x="409" y="3679"/>
                    <a:pt x="454" y="3661"/>
                  </a:cubicBezTo>
                  <a:lnTo>
                    <a:pt x="1452" y="3160"/>
                  </a:lnTo>
                  <a:lnTo>
                    <a:pt x="1452" y="3160"/>
                  </a:lnTo>
                  <a:cubicBezTo>
                    <a:pt x="1429" y="3297"/>
                    <a:pt x="1372" y="3457"/>
                    <a:pt x="1301" y="3649"/>
                  </a:cubicBezTo>
                  <a:cubicBezTo>
                    <a:pt x="1261" y="3750"/>
                    <a:pt x="1222" y="3862"/>
                    <a:pt x="1185" y="3972"/>
                  </a:cubicBezTo>
                  <a:lnTo>
                    <a:pt x="196" y="4469"/>
                  </a:lnTo>
                  <a:cubicBezTo>
                    <a:pt x="58" y="4540"/>
                    <a:pt x="1" y="4708"/>
                    <a:pt x="71" y="4851"/>
                  </a:cubicBezTo>
                  <a:cubicBezTo>
                    <a:pt x="120" y="4948"/>
                    <a:pt x="222" y="5007"/>
                    <a:pt x="325" y="5007"/>
                  </a:cubicBezTo>
                  <a:cubicBezTo>
                    <a:pt x="369" y="5007"/>
                    <a:pt x="409" y="4997"/>
                    <a:pt x="454" y="4975"/>
                  </a:cubicBezTo>
                  <a:lnTo>
                    <a:pt x="1110" y="4647"/>
                  </a:lnTo>
                  <a:cubicBezTo>
                    <a:pt x="1146" y="4878"/>
                    <a:pt x="1257" y="5104"/>
                    <a:pt x="1496" y="5317"/>
                  </a:cubicBezTo>
                  <a:cubicBezTo>
                    <a:pt x="1550" y="5366"/>
                    <a:pt x="1616" y="5388"/>
                    <a:pt x="1683" y="5388"/>
                  </a:cubicBezTo>
                  <a:cubicBezTo>
                    <a:pt x="1763" y="5388"/>
                    <a:pt x="1843" y="5353"/>
                    <a:pt x="1900" y="5290"/>
                  </a:cubicBezTo>
                  <a:cubicBezTo>
                    <a:pt x="2002" y="5171"/>
                    <a:pt x="1989" y="4993"/>
                    <a:pt x="1873" y="4886"/>
                  </a:cubicBezTo>
                  <a:cubicBezTo>
                    <a:pt x="1691" y="4731"/>
                    <a:pt x="1642" y="4571"/>
                    <a:pt x="1674" y="4368"/>
                  </a:cubicBezTo>
                  <a:lnTo>
                    <a:pt x="2597" y="3905"/>
                  </a:lnTo>
                  <a:cubicBezTo>
                    <a:pt x="2739" y="3835"/>
                    <a:pt x="2797" y="3661"/>
                    <a:pt x="2726" y="3524"/>
                  </a:cubicBezTo>
                  <a:cubicBezTo>
                    <a:pt x="2675" y="3423"/>
                    <a:pt x="2575" y="3365"/>
                    <a:pt x="2471" y="3365"/>
                  </a:cubicBezTo>
                  <a:cubicBezTo>
                    <a:pt x="2429" y="3365"/>
                    <a:pt x="2385" y="3374"/>
                    <a:pt x="2344" y="3395"/>
                  </a:cubicBezTo>
                  <a:lnTo>
                    <a:pt x="1918" y="3608"/>
                  </a:lnTo>
                  <a:cubicBezTo>
                    <a:pt x="1998" y="3377"/>
                    <a:pt x="2056" y="3129"/>
                    <a:pt x="2025" y="2871"/>
                  </a:cubicBezTo>
                  <a:lnTo>
                    <a:pt x="2597" y="2588"/>
                  </a:lnTo>
                  <a:cubicBezTo>
                    <a:pt x="2739" y="2516"/>
                    <a:pt x="2797" y="2344"/>
                    <a:pt x="2726" y="2205"/>
                  </a:cubicBezTo>
                  <a:cubicBezTo>
                    <a:pt x="2675" y="2105"/>
                    <a:pt x="2576" y="2047"/>
                    <a:pt x="2472" y="2047"/>
                  </a:cubicBezTo>
                  <a:cubicBezTo>
                    <a:pt x="2429" y="2047"/>
                    <a:pt x="2386" y="2057"/>
                    <a:pt x="2344" y="2077"/>
                  </a:cubicBezTo>
                  <a:lnTo>
                    <a:pt x="1798" y="2352"/>
                  </a:lnTo>
                  <a:cubicBezTo>
                    <a:pt x="1754" y="2295"/>
                    <a:pt x="1701" y="2237"/>
                    <a:pt x="1634" y="2184"/>
                  </a:cubicBezTo>
                  <a:cubicBezTo>
                    <a:pt x="1515" y="2077"/>
                    <a:pt x="1452" y="1971"/>
                    <a:pt x="1435" y="1850"/>
                  </a:cubicBezTo>
                  <a:lnTo>
                    <a:pt x="2597" y="1269"/>
                  </a:lnTo>
                  <a:cubicBezTo>
                    <a:pt x="2739" y="1199"/>
                    <a:pt x="2797" y="1029"/>
                    <a:pt x="2726" y="888"/>
                  </a:cubicBezTo>
                  <a:cubicBezTo>
                    <a:pt x="2675" y="787"/>
                    <a:pt x="2575" y="728"/>
                    <a:pt x="2471" y="728"/>
                  </a:cubicBezTo>
                  <a:cubicBezTo>
                    <a:pt x="2429" y="728"/>
                    <a:pt x="2385" y="738"/>
                    <a:pt x="2344" y="759"/>
                  </a:cubicBezTo>
                  <a:lnTo>
                    <a:pt x="1599" y="1131"/>
                  </a:lnTo>
                  <a:cubicBezTo>
                    <a:pt x="1701" y="857"/>
                    <a:pt x="1807" y="572"/>
                    <a:pt x="1798" y="275"/>
                  </a:cubicBezTo>
                  <a:cubicBezTo>
                    <a:pt x="1794" y="119"/>
                    <a:pt x="1666" y="0"/>
                    <a:pt x="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39"/>
          <p:cNvGrpSpPr/>
          <p:nvPr/>
        </p:nvGrpSpPr>
        <p:grpSpPr>
          <a:xfrm>
            <a:off x="7190299" y="1100457"/>
            <a:ext cx="375997" cy="282794"/>
            <a:chOff x="786903" y="3608923"/>
            <a:chExt cx="644603" cy="484817"/>
          </a:xfrm>
        </p:grpSpPr>
        <p:sp>
          <p:nvSpPr>
            <p:cNvPr id="1398" name="Google Shape;1398;p39"/>
            <p:cNvSpPr/>
            <p:nvPr/>
          </p:nvSpPr>
          <p:spPr>
            <a:xfrm>
              <a:off x="786903" y="3693910"/>
              <a:ext cx="644603" cy="399830"/>
            </a:xfrm>
            <a:custGeom>
              <a:avLst/>
              <a:gdLst/>
              <a:ahLst/>
              <a:cxnLst/>
              <a:rect l="l" t="t" r="r" b="b"/>
              <a:pathLst>
                <a:path w="8859" h="5495" extrusionOk="0">
                  <a:moveTo>
                    <a:pt x="8287" y="568"/>
                  </a:moveTo>
                  <a:lnTo>
                    <a:pt x="8287" y="4927"/>
                  </a:lnTo>
                  <a:lnTo>
                    <a:pt x="568" y="4927"/>
                  </a:lnTo>
                  <a:lnTo>
                    <a:pt x="568" y="568"/>
                  </a:lnTo>
                  <a:close/>
                  <a:moveTo>
                    <a:pt x="284" y="0"/>
                  </a:moveTo>
                  <a:cubicBezTo>
                    <a:pt x="129" y="0"/>
                    <a:pt x="0" y="125"/>
                    <a:pt x="0" y="284"/>
                  </a:cubicBezTo>
                  <a:lnTo>
                    <a:pt x="0" y="5211"/>
                  </a:lnTo>
                  <a:cubicBezTo>
                    <a:pt x="0" y="5367"/>
                    <a:pt x="129" y="5494"/>
                    <a:pt x="284" y="5494"/>
                  </a:cubicBezTo>
                  <a:lnTo>
                    <a:pt x="8571" y="5494"/>
                  </a:lnTo>
                  <a:cubicBezTo>
                    <a:pt x="8731" y="5494"/>
                    <a:pt x="8859" y="5367"/>
                    <a:pt x="8859" y="5211"/>
                  </a:cubicBezTo>
                  <a:lnTo>
                    <a:pt x="8859" y="284"/>
                  </a:lnTo>
                  <a:cubicBezTo>
                    <a:pt x="8859" y="125"/>
                    <a:pt x="8731" y="0"/>
                    <a:pt x="85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863377" y="3873124"/>
              <a:ext cx="160296" cy="41402"/>
            </a:xfrm>
            <a:custGeom>
              <a:avLst/>
              <a:gdLst/>
              <a:ahLst/>
              <a:cxnLst/>
              <a:rect l="l" t="t" r="r" b="b"/>
              <a:pathLst>
                <a:path w="2203" h="569" extrusionOk="0">
                  <a:moveTo>
                    <a:pt x="285" y="1"/>
                  </a:moveTo>
                  <a:cubicBezTo>
                    <a:pt x="125" y="1"/>
                    <a:pt x="1" y="124"/>
                    <a:pt x="1" y="284"/>
                  </a:cubicBezTo>
                  <a:cubicBezTo>
                    <a:pt x="1" y="440"/>
                    <a:pt x="125" y="569"/>
                    <a:pt x="285" y="569"/>
                  </a:cubicBezTo>
                  <a:lnTo>
                    <a:pt x="1918" y="569"/>
                  </a:lnTo>
                  <a:cubicBezTo>
                    <a:pt x="2074" y="569"/>
                    <a:pt x="2203" y="440"/>
                    <a:pt x="2203" y="284"/>
                  </a:cubicBezTo>
                  <a:cubicBezTo>
                    <a:pt x="2203" y="124"/>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1194450" y="3813677"/>
              <a:ext cx="160587" cy="160296"/>
            </a:xfrm>
            <a:custGeom>
              <a:avLst/>
              <a:gdLst/>
              <a:ahLst/>
              <a:cxnLst/>
              <a:rect l="l" t="t" r="r" b="b"/>
              <a:pathLst>
                <a:path w="2207" h="2203" extrusionOk="0">
                  <a:moveTo>
                    <a:pt x="1106" y="1"/>
                  </a:moveTo>
                  <a:cubicBezTo>
                    <a:pt x="946" y="1"/>
                    <a:pt x="817" y="125"/>
                    <a:pt x="817" y="285"/>
                  </a:cubicBezTo>
                  <a:lnTo>
                    <a:pt x="817" y="818"/>
                  </a:lnTo>
                  <a:lnTo>
                    <a:pt x="285" y="818"/>
                  </a:lnTo>
                  <a:cubicBezTo>
                    <a:pt x="129" y="818"/>
                    <a:pt x="0" y="941"/>
                    <a:pt x="0" y="1101"/>
                  </a:cubicBezTo>
                  <a:cubicBezTo>
                    <a:pt x="0" y="1257"/>
                    <a:pt x="129" y="1386"/>
                    <a:pt x="285" y="1386"/>
                  </a:cubicBezTo>
                  <a:lnTo>
                    <a:pt x="817" y="1386"/>
                  </a:lnTo>
                  <a:lnTo>
                    <a:pt x="817" y="1918"/>
                  </a:lnTo>
                  <a:cubicBezTo>
                    <a:pt x="817" y="2074"/>
                    <a:pt x="946" y="2203"/>
                    <a:pt x="1106" y="2203"/>
                  </a:cubicBezTo>
                  <a:cubicBezTo>
                    <a:pt x="1261" y="2203"/>
                    <a:pt x="1389" y="2074"/>
                    <a:pt x="1389" y="1918"/>
                  </a:cubicBezTo>
                  <a:lnTo>
                    <a:pt x="1389" y="1386"/>
                  </a:lnTo>
                  <a:lnTo>
                    <a:pt x="1922" y="1386"/>
                  </a:lnTo>
                  <a:cubicBezTo>
                    <a:pt x="2078" y="1386"/>
                    <a:pt x="2206" y="1257"/>
                    <a:pt x="2206" y="1101"/>
                  </a:cubicBezTo>
                  <a:cubicBezTo>
                    <a:pt x="2206" y="941"/>
                    <a:pt x="2078" y="818"/>
                    <a:pt x="1922" y="818"/>
                  </a:cubicBezTo>
                  <a:lnTo>
                    <a:pt x="1389" y="818"/>
                  </a:lnTo>
                  <a:lnTo>
                    <a:pt x="1389" y="285"/>
                  </a:lnTo>
                  <a:cubicBezTo>
                    <a:pt x="1389" y="125"/>
                    <a:pt x="1261"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863377" y="3608923"/>
              <a:ext cx="160296" cy="41475"/>
            </a:xfrm>
            <a:custGeom>
              <a:avLst/>
              <a:gdLst/>
              <a:ahLst/>
              <a:cxnLst/>
              <a:rect l="l" t="t" r="r" b="b"/>
              <a:pathLst>
                <a:path w="2203" h="570" extrusionOk="0">
                  <a:moveTo>
                    <a:pt x="285" y="1"/>
                  </a:moveTo>
                  <a:cubicBezTo>
                    <a:pt x="125" y="1"/>
                    <a:pt x="1" y="125"/>
                    <a:pt x="1" y="285"/>
                  </a:cubicBezTo>
                  <a:cubicBezTo>
                    <a:pt x="1" y="441"/>
                    <a:pt x="125" y="569"/>
                    <a:pt x="285" y="569"/>
                  </a:cubicBezTo>
                  <a:lnTo>
                    <a:pt x="1918" y="569"/>
                  </a:lnTo>
                  <a:cubicBezTo>
                    <a:pt x="2074" y="569"/>
                    <a:pt x="2203" y="441"/>
                    <a:pt x="2203" y="285"/>
                  </a:cubicBezTo>
                  <a:cubicBezTo>
                    <a:pt x="2203" y="125"/>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1194450" y="3608923"/>
              <a:ext cx="160587" cy="41475"/>
            </a:xfrm>
            <a:custGeom>
              <a:avLst/>
              <a:gdLst/>
              <a:ahLst/>
              <a:cxnLst/>
              <a:rect l="l" t="t" r="r" b="b"/>
              <a:pathLst>
                <a:path w="2207" h="570" extrusionOk="0">
                  <a:moveTo>
                    <a:pt x="285" y="1"/>
                  </a:moveTo>
                  <a:cubicBezTo>
                    <a:pt x="129" y="1"/>
                    <a:pt x="0" y="125"/>
                    <a:pt x="0" y="285"/>
                  </a:cubicBezTo>
                  <a:cubicBezTo>
                    <a:pt x="0" y="441"/>
                    <a:pt x="129" y="569"/>
                    <a:pt x="285" y="569"/>
                  </a:cubicBezTo>
                  <a:lnTo>
                    <a:pt x="1922" y="569"/>
                  </a:lnTo>
                  <a:cubicBezTo>
                    <a:pt x="2078" y="569"/>
                    <a:pt x="2206" y="441"/>
                    <a:pt x="2206" y="285"/>
                  </a:cubicBezTo>
                  <a:cubicBezTo>
                    <a:pt x="2206" y="125"/>
                    <a:pt x="2078" y="1"/>
                    <a:pt x="1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39"/>
          <p:cNvGrpSpPr/>
          <p:nvPr/>
        </p:nvGrpSpPr>
        <p:grpSpPr>
          <a:xfrm>
            <a:off x="4169395" y="3903475"/>
            <a:ext cx="3580685" cy="315900"/>
            <a:chOff x="1343875" y="3903474"/>
            <a:chExt cx="3953500" cy="315900"/>
          </a:xfrm>
        </p:grpSpPr>
        <p:sp>
          <p:nvSpPr>
            <p:cNvPr id="1404" name="Google Shape;1404;p39"/>
            <p:cNvSpPr/>
            <p:nvPr/>
          </p:nvSpPr>
          <p:spPr>
            <a:xfrm>
              <a:off x="1343875" y="3903474"/>
              <a:ext cx="693000" cy="315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90%</a:t>
              </a:r>
              <a:endParaRPr sz="1200">
                <a:solidFill>
                  <a:schemeClr val="dk1"/>
                </a:solidFill>
                <a:latin typeface="Krona One"/>
                <a:ea typeface="Krona One"/>
                <a:cs typeface="Krona One"/>
                <a:sym typeface="Krona One"/>
              </a:endParaRPr>
            </a:p>
          </p:txBody>
        </p:sp>
        <p:sp>
          <p:nvSpPr>
            <p:cNvPr id="1405" name="Google Shape;1405;p39"/>
            <p:cNvSpPr/>
            <p:nvPr/>
          </p:nvSpPr>
          <p:spPr>
            <a:xfrm>
              <a:off x="2430708" y="3903474"/>
              <a:ext cx="693000" cy="315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70%</a:t>
              </a:r>
              <a:endParaRPr sz="1200">
                <a:solidFill>
                  <a:schemeClr val="lt1"/>
                </a:solidFill>
                <a:latin typeface="Krona One"/>
                <a:ea typeface="Krona One"/>
                <a:cs typeface="Krona One"/>
                <a:sym typeface="Krona One"/>
              </a:endParaRPr>
            </a:p>
          </p:txBody>
        </p:sp>
        <p:sp>
          <p:nvSpPr>
            <p:cNvPr id="1406" name="Google Shape;1406;p39"/>
            <p:cNvSpPr/>
            <p:nvPr/>
          </p:nvSpPr>
          <p:spPr>
            <a:xfrm>
              <a:off x="3517542" y="3903474"/>
              <a:ext cx="693000" cy="315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40%</a:t>
              </a:r>
              <a:endParaRPr sz="1200">
                <a:solidFill>
                  <a:schemeClr val="dk1"/>
                </a:solidFill>
                <a:latin typeface="Krona One"/>
                <a:ea typeface="Krona One"/>
                <a:cs typeface="Krona One"/>
                <a:sym typeface="Krona One"/>
              </a:endParaRPr>
            </a:p>
          </p:txBody>
        </p:sp>
        <p:sp>
          <p:nvSpPr>
            <p:cNvPr id="1407" name="Google Shape;1407;p39"/>
            <p:cNvSpPr/>
            <p:nvPr/>
          </p:nvSpPr>
          <p:spPr>
            <a:xfrm>
              <a:off x="4604375" y="3903474"/>
              <a:ext cx="693000" cy="315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08" name="Google Shape;1408;p39"/>
          <p:cNvGrpSpPr/>
          <p:nvPr/>
        </p:nvGrpSpPr>
        <p:grpSpPr>
          <a:xfrm>
            <a:off x="1002125" y="1725750"/>
            <a:ext cx="2316602" cy="1691988"/>
            <a:chOff x="6118000" y="2041250"/>
            <a:chExt cx="2316602" cy="1691988"/>
          </a:xfrm>
        </p:grpSpPr>
        <p:sp>
          <p:nvSpPr>
            <p:cNvPr id="1409" name="Google Shape;1409;p39"/>
            <p:cNvSpPr txBox="1"/>
            <p:nvPr/>
          </p:nvSpPr>
          <p:spPr>
            <a:xfrm>
              <a:off x="6118000" y="2041250"/>
              <a:ext cx="23166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TUNING ESSENTIALS</a:t>
              </a:r>
              <a:endParaRPr sz="1200">
                <a:solidFill>
                  <a:schemeClr val="lt1"/>
                </a:solidFill>
                <a:latin typeface="Krona One"/>
                <a:ea typeface="Krona One"/>
                <a:cs typeface="Krona One"/>
                <a:sym typeface="Krona One"/>
              </a:endParaRPr>
            </a:p>
          </p:txBody>
        </p:sp>
        <p:sp>
          <p:nvSpPr>
            <p:cNvPr id="1410" name="Google Shape;1410;p39"/>
            <p:cNvSpPr txBox="1"/>
            <p:nvPr/>
          </p:nvSpPr>
          <p:spPr>
            <a:xfrm>
              <a:off x="6118002" y="2766638"/>
              <a:ext cx="2316600" cy="9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pic>
        <p:nvPicPr>
          <p:cNvPr id="1415" name="Google Shape;1415;p40"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1416" name="Google Shape;1416;p4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17" name="Google Shape;1417;p40"/>
          <p:cNvSpPr/>
          <p:nvPr/>
        </p:nvSpPr>
        <p:spPr>
          <a:xfrm>
            <a:off x="50722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40"/>
          <p:cNvCxnSpPr>
            <a:stCxn id="1417" idx="6"/>
            <a:endCxn id="1419" idx="2"/>
          </p:cNvCxnSpPr>
          <p:nvPr/>
        </p:nvCxnSpPr>
        <p:spPr>
          <a:xfrm rot="10800000" flipH="1">
            <a:off x="5215925" y="1749375"/>
            <a:ext cx="999000" cy="287400"/>
          </a:xfrm>
          <a:prstGeom prst="bentConnector2">
            <a:avLst/>
          </a:prstGeom>
          <a:noFill/>
          <a:ln w="38100" cap="flat" cmpd="sng">
            <a:solidFill>
              <a:schemeClr val="dk2"/>
            </a:solidFill>
            <a:prstDash val="dash"/>
            <a:round/>
            <a:headEnd type="none" w="med" len="med"/>
            <a:tailEnd type="none" w="med" len="med"/>
          </a:ln>
        </p:spPr>
      </p:cxnSp>
      <p:sp>
        <p:nvSpPr>
          <p:cNvPr id="1420" name="Google Shape;1420;p40"/>
          <p:cNvSpPr/>
          <p:nvPr/>
        </p:nvSpPr>
        <p:spPr>
          <a:xfrm>
            <a:off x="50333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1" name="Google Shape;1421;p40"/>
          <p:cNvCxnSpPr>
            <a:stCxn id="1420" idx="6"/>
            <a:endCxn id="1422" idx="0"/>
          </p:cNvCxnSpPr>
          <p:nvPr/>
        </p:nvCxnSpPr>
        <p:spPr>
          <a:xfrm>
            <a:off x="5177075" y="3180138"/>
            <a:ext cx="1038000" cy="214200"/>
          </a:xfrm>
          <a:prstGeom prst="bentConnector2">
            <a:avLst/>
          </a:prstGeom>
          <a:noFill/>
          <a:ln w="38100" cap="flat" cmpd="sng">
            <a:solidFill>
              <a:schemeClr val="dk2"/>
            </a:solidFill>
            <a:prstDash val="dash"/>
            <a:round/>
            <a:headEnd type="none" w="med" len="med"/>
            <a:tailEnd type="none" w="med" len="med"/>
          </a:ln>
        </p:spPr>
      </p:cxnSp>
      <p:sp>
        <p:nvSpPr>
          <p:cNvPr id="1423" name="Google Shape;1423;p40"/>
          <p:cNvSpPr/>
          <p:nvPr/>
        </p:nvSpPr>
        <p:spPr>
          <a:xfrm>
            <a:off x="39669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39280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5" name="Google Shape;1425;p40"/>
          <p:cNvCxnSpPr>
            <a:stCxn id="1426" idx="0"/>
            <a:endCxn id="1424" idx="2"/>
          </p:cNvCxnSpPr>
          <p:nvPr/>
        </p:nvCxnSpPr>
        <p:spPr>
          <a:xfrm rot="-5400000">
            <a:off x="3321738" y="2787925"/>
            <a:ext cx="214200" cy="998400"/>
          </a:xfrm>
          <a:prstGeom prst="bentConnector2">
            <a:avLst/>
          </a:prstGeom>
          <a:noFill/>
          <a:ln w="38100" cap="flat" cmpd="sng">
            <a:solidFill>
              <a:schemeClr val="dk2"/>
            </a:solidFill>
            <a:prstDash val="dash"/>
            <a:round/>
            <a:headEnd type="none" w="med" len="med"/>
            <a:tailEnd type="none" w="med" len="med"/>
          </a:ln>
        </p:spPr>
      </p:cxnSp>
      <p:cxnSp>
        <p:nvCxnSpPr>
          <p:cNvPr id="1427" name="Google Shape;1427;p40"/>
          <p:cNvCxnSpPr>
            <a:stCxn id="1428" idx="2"/>
            <a:endCxn id="1423" idx="2"/>
          </p:cNvCxnSpPr>
          <p:nvPr/>
        </p:nvCxnSpPr>
        <p:spPr>
          <a:xfrm rot="-5400000" flipH="1">
            <a:off x="3304638" y="1374275"/>
            <a:ext cx="287400" cy="1037400"/>
          </a:xfrm>
          <a:prstGeom prst="bentConnector2">
            <a:avLst/>
          </a:prstGeom>
          <a:noFill/>
          <a:ln w="38100" cap="flat" cmpd="sng">
            <a:solidFill>
              <a:schemeClr val="dk2"/>
            </a:solidFill>
            <a:prstDash val="dash"/>
            <a:round/>
            <a:headEnd type="none" w="med" len="med"/>
            <a:tailEnd type="none" w="med" len="med"/>
          </a:ln>
        </p:spPr>
      </p:cxnSp>
      <p:sp>
        <p:nvSpPr>
          <p:cNvPr id="1429" name="Google Shape;1429;p40"/>
          <p:cNvSpPr txBox="1"/>
          <p:nvPr/>
        </p:nvSpPr>
        <p:spPr>
          <a:xfrm>
            <a:off x="3771600" y="2344800"/>
            <a:ext cx="1600800" cy="45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1430" name="Google Shape;1430;p40"/>
          <p:cNvGrpSpPr/>
          <p:nvPr/>
        </p:nvGrpSpPr>
        <p:grpSpPr>
          <a:xfrm>
            <a:off x="709965" y="1162325"/>
            <a:ext cx="3020073" cy="720000"/>
            <a:chOff x="709965" y="1162325"/>
            <a:chExt cx="3020073" cy="720000"/>
          </a:xfrm>
        </p:grpSpPr>
        <p:sp>
          <p:nvSpPr>
            <p:cNvPr id="1428" name="Google Shape;1428;p40"/>
            <p:cNvSpPr txBox="1"/>
            <p:nvPr/>
          </p:nvSpPr>
          <p:spPr>
            <a:xfrm>
              <a:off x="2129238"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TRAFFIC SIGNS</a:t>
              </a:r>
              <a:endParaRPr sz="1200">
                <a:solidFill>
                  <a:schemeClr val="dk1"/>
                </a:solidFill>
                <a:latin typeface="Krona One"/>
                <a:ea typeface="Krona One"/>
                <a:cs typeface="Krona One"/>
                <a:sym typeface="Krona One"/>
              </a:endParaRPr>
            </a:p>
          </p:txBody>
        </p:sp>
        <p:sp>
          <p:nvSpPr>
            <p:cNvPr id="1431" name="Google Shape;1431;p40"/>
            <p:cNvSpPr txBox="1"/>
            <p:nvPr/>
          </p:nvSpPr>
          <p:spPr>
            <a:xfrm>
              <a:off x="709965" y="116232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432" name="Google Shape;1432;p40"/>
          <p:cNvGrpSpPr/>
          <p:nvPr/>
        </p:nvGrpSpPr>
        <p:grpSpPr>
          <a:xfrm>
            <a:off x="709965" y="3261175"/>
            <a:ext cx="3020073" cy="720000"/>
            <a:chOff x="709965" y="3261175"/>
            <a:chExt cx="3020073" cy="720000"/>
          </a:xfrm>
        </p:grpSpPr>
        <p:sp>
          <p:nvSpPr>
            <p:cNvPr id="1426" name="Google Shape;1426;p40"/>
            <p:cNvSpPr txBox="1"/>
            <p:nvPr/>
          </p:nvSpPr>
          <p:spPr>
            <a:xfrm>
              <a:off x="2129238"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SENSE OF DIRECTION</a:t>
              </a:r>
              <a:endParaRPr sz="1200">
                <a:solidFill>
                  <a:schemeClr val="dk1"/>
                </a:solidFill>
                <a:latin typeface="Krona One"/>
                <a:ea typeface="Krona One"/>
                <a:cs typeface="Krona One"/>
                <a:sym typeface="Krona One"/>
              </a:endParaRPr>
            </a:p>
          </p:txBody>
        </p:sp>
        <p:sp>
          <p:nvSpPr>
            <p:cNvPr id="1433" name="Google Shape;1433;p40"/>
            <p:cNvSpPr txBox="1"/>
            <p:nvPr/>
          </p:nvSpPr>
          <p:spPr>
            <a:xfrm>
              <a:off x="709965" y="32611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1434" name="Google Shape;1434;p40"/>
          <p:cNvGrpSpPr/>
          <p:nvPr/>
        </p:nvGrpSpPr>
        <p:grpSpPr>
          <a:xfrm>
            <a:off x="5414600" y="1162325"/>
            <a:ext cx="3020065" cy="720000"/>
            <a:chOff x="5414600" y="1162325"/>
            <a:chExt cx="3020065" cy="720000"/>
          </a:xfrm>
        </p:grpSpPr>
        <p:sp>
          <p:nvSpPr>
            <p:cNvPr id="1419" name="Google Shape;1419;p40"/>
            <p:cNvSpPr txBox="1"/>
            <p:nvPr/>
          </p:nvSpPr>
          <p:spPr>
            <a:xfrm>
              <a:off x="5414600"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DRIVING SKILLS</a:t>
              </a:r>
              <a:endParaRPr sz="1200">
                <a:solidFill>
                  <a:schemeClr val="dk1"/>
                </a:solidFill>
                <a:latin typeface="Krona One"/>
                <a:ea typeface="Krona One"/>
                <a:cs typeface="Krona One"/>
                <a:sym typeface="Krona One"/>
              </a:endParaRPr>
            </a:p>
          </p:txBody>
        </p:sp>
        <p:sp>
          <p:nvSpPr>
            <p:cNvPr id="1435" name="Google Shape;1435;p40"/>
            <p:cNvSpPr txBox="1"/>
            <p:nvPr/>
          </p:nvSpPr>
          <p:spPr>
            <a:xfrm>
              <a:off x="7029465" y="116232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436" name="Google Shape;1436;p40"/>
          <p:cNvGrpSpPr/>
          <p:nvPr/>
        </p:nvGrpSpPr>
        <p:grpSpPr>
          <a:xfrm>
            <a:off x="5414600" y="3261175"/>
            <a:ext cx="3020065" cy="720000"/>
            <a:chOff x="5414600" y="3261175"/>
            <a:chExt cx="3020065" cy="720000"/>
          </a:xfrm>
        </p:grpSpPr>
        <p:sp>
          <p:nvSpPr>
            <p:cNvPr id="1422" name="Google Shape;1422;p40"/>
            <p:cNvSpPr txBox="1"/>
            <p:nvPr/>
          </p:nvSpPr>
          <p:spPr>
            <a:xfrm>
              <a:off x="5414600"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KNOWLEDGE</a:t>
              </a:r>
              <a:endParaRPr sz="1200">
                <a:solidFill>
                  <a:schemeClr val="dk1"/>
                </a:solidFill>
                <a:latin typeface="Krona One"/>
                <a:ea typeface="Krona One"/>
                <a:cs typeface="Krona One"/>
                <a:sym typeface="Krona One"/>
              </a:endParaRPr>
            </a:p>
          </p:txBody>
        </p:sp>
        <p:sp>
          <p:nvSpPr>
            <p:cNvPr id="1437" name="Google Shape;1437;p40"/>
            <p:cNvSpPr txBox="1"/>
            <p:nvPr/>
          </p:nvSpPr>
          <p:spPr>
            <a:xfrm>
              <a:off x="7029465" y="326117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third planet from the Sun </a:t>
              </a:r>
              <a:endParaRPr>
                <a:solidFill>
                  <a:schemeClr val="lt1"/>
                </a:solidFill>
                <a:latin typeface="Ubuntu"/>
                <a:ea typeface="Ubuntu"/>
                <a:cs typeface="Ubuntu"/>
                <a:sym typeface="Ubuntu"/>
              </a:endParaRPr>
            </a:p>
          </p:txBody>
        </p:sp>
      </p:grpSp>
      <p:sp>
        <p:nvSpPr>
          <p:cNvPr id="1438" name="Google Shape;1438;p40"/>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4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44" name="Google Shape;1444;p41"/>
          <p:cNvSpPr txBox="1"/>
          <p:nvPr/>
        </p:nvSpPr>
        <p:spPr>
          <a:xfrm>
            <a:off x="823425" y="2622425"/>
            <a:ext cx="1840200" cy="39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ENGINE PARTS</a:t>
            </a:r>
            <a:endParaRPr sz="1200">
              <a:solidFill>
                <a:schemeClr val="lt1"/>
              </a:solidFill>
              <a:latin typeface="Krona One"/>
              <a:ea typeface="Krona One"/>
              <a:cs typeface="Krona One"/>
              <a:sym typeface="Krona One"/>
            </a:endParaRPr>
          </a:p>
        </p:txBody>
      </p:sp>
      <p:grpSp>
        <p:nvGrpSpPr>
          <p:cNvPr id="1445" name="Google Shape;1445;p41"/>
          <p:cNvGrpSpPr/>
          <p:nvPr/>
        </p:nvGrpSpPr>
        <p:grpSpPr>
          <a:xfrm>
            <a:off x="6492600" y="1030050"/>
            <a:ext cx="1840200" cy="1035650"/>
            <a:chOff x="6492600" y="1030050"/>
            <a:chExt cx="1840200" cy="1035650"/>
          </a:xfrm>
        </p:grpSpPr>
        <p:sp>
          <p:nvSpPr>
            <p:cNvPr id="1446" name="Google Shape;1446;p41"/>
            <p:cNvSpPr txBox="1"/>
            <p:nvPr/>
          </p:nvSpPr>
          <p:spPr>
            <a:xfrm>
              <a:off x="6492600" y="10300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VALVES</a:t>
              </a:r>
              <a:endParaRPr sz="1200">
                <a:solidFill>
                  <a:schemeClr val="lt1"/>
                </a:solidFill>
                <a:latin typeface="Krona One"/>
                <a:ea typeface="Krona One"/>
                <a:cs typeface="Krona One"/>
                <a:sym typeface="Krona One"/>
              </a:endParaRPr>
            </a:p>
          </p:txBody>
        </p:sp>
        <p:sp>
          <p:nvSpPr>
            <p:cNvPr id="1447" name="Google Shape;1447;p41"/>
            <p:cNvSpPr txBox="1"/>
            <p:nvPr/>
          </p:nvSpPr>
          <p:spPr>
            <a:xfrm>
              <a:off x="6492600" y="16670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TIMING BELT</a:t>
              </a:r>
              <a:endParaRPr sz="1200">
                <a:solidFill>
                  <a:schemeClr val="lt1"/>
                </a:solidFill>
                <a:latin typeface="Krona One"/>
                <a:ea typeface="Krona One"/>
                <a:cs typeface="Krona One"/>
                <a:sym typeface="Krona One"/>
              </a:endParaRPr>
            </a:p>
          </p:txBody>
        </p:sp>
      </p:grpSp>
      <p:grpSp>
        <p:nvGrpSpPr>
          <p:cNvPr id="1448" name="Google Shape;1448;p41"/>
          <p:cNvGrpSpPr/>
          <p:nvPr/>
        </p:nvGrpSpPr>
        <p:grpSpPr>
          <a:xfrm>
            <a:off x="6492600" y="2303950"/>
            <a:ext cx="1840200" cy="1035650"/>
            <a:chOff x="6492600" y="2303950"/>
            <a:chExt cx="1840200" cy="1035650"/>
          </a:xfrm>
        </p:grpSpPr>
        <p:sp>
          <p:nvSpPr>
            <p:cNvPr id="1449" name="Google Shape;1449;p41"/>
            <p:cNvSpPr txBox="1"/>
            <p:nvPr/>
          </p:nvSpPr>
          <p:spPr>
            <a:xfrm>
              <a:off x="6492600" y="23039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OIL PAN</a:t>
              </a:r>
              <a:endParaRPr sz="1200">
                <a:solidFill>
                  <a:schemeClr val="lt1"/>
                </a:solidFill>
                <a:latin typeface="Krona One"/>
                <a:ea typeface="Krona One"/>
                <a:cs typeface="Krona One"/>
                <a:sym typeface="Krona One"/>
              </a:endParaRPr>
            </a:p>
          </p:txBody>
        </p:sp>
        <p:sp>
          <p:nvSpPr>
            <p:cNvPr id="1450" name="Google Shape;1450;p41"/>
            <p:cNvSpPr txBox="1"/>
            <p:nvPr/>
          </p:nvSpPr>
          <p:spPr>
            <a:xfrm>
              <a:off x="6492600" y="29409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SPARK PLUGS</a:t>
              </a:r>
              <a:endParaRPr sz="1200">
                <a:solidFill>
                  <a:schemeClr val="lt1"/>
                </a:solidFill>
                <a:latin typeface="Krona One"/>
                <a:ea typeface="Krona One"/>
                <a:cs typeface="Krona One"/>
                <a:sym typeface="Krona One"/>
              </a:endParaRPr>
            </a:p>
          </p:txBody>
        </p:sp>
      </p:grpSp>
      <p:grpSp>
        <p:nvGrpSpPr>
          <p:cNvPr id="1451" name="Google Shape;1451;p41"/>
          <p:cNvGrpSpPr/>
          <p:nvPr/>
        </p:nvGrpSpPr>
        <p:grpSpPr>
          <a:xfrm>
            <a:off x="6492600" y="3577850"/>
            <a:ext cx="1840200" cy="1035650"/>
            <a:chOff x="6492600" y="3577850"/>
            <a:chExt cx="1840200" cy="1035650"/>
          </a:xfrm>
        </p:grpSpPr>
        <p:sp>
          <p:nvSpPr>
            <p:cNvPr id="1452" name="Google Shape;1452;p41"/>
            <p:cNvSpPr txBox="1"/>
            <p:nvPr/>
          </p:nvSpPr>
          <p:spPr>
            <a:xfrm>
              <a:off x="6492600" y="35778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PISTON</a:t>
              </a:r>
              <a:endParaRPr sz="1200">
                <a:solidFill>
                  <a:schemeClr val="lt1"/>
                </a:solidFill>
                <a:latin typeface="Krona One"/>
                <a:ea typeface="Krona One"/>
                <a:cs typeface="Krona One"/>
                <a:sym typeface="Krona One"/>
              </a:endParaRPr>
            </a:p>
          </p:txBody>
        </p:sp>
        <p:sp>
          <p:nvSpPr>
            <p:cNvPr id="1453" name="Google Shape;1453;p41"/>
            <p:cNvSpPr txBox="1"/>
            <p:nvPr/>
          </p:nvSpPr>
          <p:spPr>
            <a:xfrm>
              <a:off x="6492600" y="42148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CYLINDER</a:t>
              </a:r>
              <a:endParaRPr sz="1200">
                <a:solidFill>
                  <a:schemeClr val="lt1"/>
                </a:solidFill>
                <a:latin typeface="Krona One"/>
                <a:ea typeface="Krona One"/>
                <a:cs typeface="Krona One"/>
                <a:sym typeface="Krona One"/>
              </a:endParaRPr>
            </a:p>
          </p:txBody>
        </p:sp>
      </p:grpSp>
      <p:cxnSp>
        <p:nvCxnSpPr>
          <p:cNvPr id="1454" name="Google Shape;1454;p41"/>
          <p:cNvCxnSpPr>
            <a:stCxn id="1455" idx="3"/>
            <a:endCxn id="1446" idx="1"/>
          </p:cNvCxnSpPr>
          <p:nvPr/>
        </p:nvCxnSpPr>
        <p:spPr>
          <a:xfrm rot="10800000" flipH="1">
            <a:off x="5498213" y="12292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6" name="Google Shape;1456;p41"/>
          <p:cNvCxnSpPr>
            <a:stCxn id="1455" idx="3"/>
            <a:endCxn id="1447" idx="1"/>
          </p:cNvCxnSpPr>
          <p:nvPr/>
        </p:nvCxnSpPr>
        <p:spPr>
          <a:xfrm>
            <a:off x="5498213" y="15478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7" name="Google Shape;1457;p41"/>
          <p:cNvCxnSpPr>
            <a:stCxn id="1458" idx="3"/>
            <a:endCxn id="1449" idx="1"/>
          </p:cNvCxnSpPr>
          <p:nvPr/>
        </p:nvCxnSpPr>
        <p:spPr>
          <a:xfrm rot="10800000" flipH="1">
            <a:off x="5498313" y="25031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59" name="Google Shape;1459;p41"/>
          <p:cNvCxnSpPr>
            <a:stCxn id="1458" idx="3"/>
            <a:endCxn id="1450" idx="1"/>
          </p:cNvCxnSpPr>
          <p:nvPr/>
        </p:nvCxnSpPr>
        <p:spPr>
          <a:xfrm>
            <a:off x="5498313" y="28217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0" name="Google Shape;1460;p41"/>
          <p:cNvCxnSpPr>
            <a:stCxn id="1461" idx="3"/>
            <a:endCxn id="1452" idx="1"/>
          </p:cNvCxnSpPr>
          <p:nvPr/>
        </p:nvCxnSpPr>
        <p:spPr>
          <a:xfrm rot="10800000" flipH="1">
            <a:off x="5498313" y="37770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2" name="Google Shape;1462;p41"/>
          <p:cNvCxnSpPr>
            <a:stCxn id="1461" idx="3"/>
            <a:endCxn id="1453" idx="1"/>
          </p:cNvCxnSpPr>
          <p:nvPr/>
        </p:nvCxnSpPr>
        <p:spPr>
          <a:xfrm>
            <a:off x="5498313" y="40956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3" name="Google Shape;1463;p41"/>
          <p:cNvCxnSpPr>
            <a:stCxn id="1444" idx="0"/>
            <a:endCxn id="1455" idx="1"/>
          </p:cNvCxnSpPr>
          <p:nvPr/>
        </p:nvCxnSpPr>
        <p:spPr>
          <a:xfrm rot="-5400000">
            <a:off x="2163525" y="1127825"/>
            <a:ext cx="1074600" cy="1914600"/>
          </a:xfrm>
          <a:prstGeom prst="bentConnector2">
            <a:avLst/>
          </a:prstGeom>
          <a:noFill/>
          <a:ln w="38100" cap="flat" cmpd="sng">
            <a:solidFill>
              <a:schemeClr val="lt1"/>
            </a:solidFill>
            <a:prstDash val="dash"/>
            <a:round/>
            <a:headEnd type="none" w="med" len="med"/>
            <a:tailEnd type="none" w="med" len="med"/>
          </a:ln>
        </p:spPr>
      </p:cxnSp>
      <p:cxnSp>
        <p:nvCxnSpPr>
          <p:cNvPr id="1464" name="Google Shape;1464;p41"/>
          <p:cNvCxnSpPr>
            <a:stCxn id="1444" idx="3"/>
            <a:endCxn id="1458" idx="1"/>
          </p:cNvCxnSpPr>
          <p:nvPr/>
        </p:nvCxnSpPr>
        <p:spPr>
          <a:xfrm>
            <a:off x="2663625" y="2821775"/>
            <a:ext cx="994500" cy="600"/>
          </a:xfrm>
          <a:prstGeom prst="bentConnector3">
            <a:avLst>
              <a:gd name="adj1" fmla="val 49999"/>
            </a:avLst>
          </a:prstGeom>
          <a:noFill/>
          <a:ln w="38100" cap="flat" cmpd="sng">
            <a:solidFill>
              <a:schemeClr val="lt1"/>
            </a:solidFill>
            <a:prstDash val="dash"/>
            <a:round/>
            <a:headEnd type="none" w="med" len="med"/>
            <a:tailEnd type="none" w="med" len="med"/>
          </a:ln>
        </p:spPr>
      </p:cxnSp>
      <p:cxnSp>
        <p:nvCxnSpPr>
          <p:cNvPr id="1465" name="Google Shape;1465;p41"/>
          <p:cNvCxnSpPr>
            <a:stCxn id="1444" idx="2"/>
            <a:endCxn id="1461" idx="1"/>
          </p:cNvCxnSpPr>
          <p:nvPr/>
        </p:nvCxnSpPr>
        <p:spPr>
          <a:xfrm rot="-5400000" flipH="1">
            <a:off x="2163525" y="2601125"/>
            <a:ext cx="1074600" cy="1914600"/>
          </a:xfrm>
          <a:prstGeom prst="bentConnector2">
            <a:avLst/>
          </a:prstGeom>
          <a:noFill/>
          <a:ln w="38100" cap="flat" cmpd="sng">
            <a:solidFill>
              <a:schemeClr val="lt1"/>
            </a:solidFill>
            <a:prstDash val="dash"/>
            <a:round/>
            <a:headEnd type="none" w="med" len="med"/>
            <a:tailEnd type="none" w="med" len="med"/>
          </a:ln>
        </p:spPr>
      </p:cxnSp>
      <p:grpSp>
        <p:nvGrpSpPr>
          <p:cNvPr id="1466" name="Google Shape;1466;p41"/>
          <p:cNvGrpSpPr/>
          <p:nvPr/>
        </p:nvGrpSpPr>
        <p:grpSpPr>
          <a:xfrm>
            <a:off x="3657863" y="3896325"/>
            <a:ext cx="1840500" cy="716750"/>
            <a:chOff x="3657863" y="3896325"/>
            <a:chExt cx="1840500" cy="716750"/>
          </a:xfrm>
        </p:grpSpPr>
        <p:sp>
          <p:nvSpPr>
            <p:cNvPr id="1461" name="Google Shape;1461;p41"/>
            <p:cNvSpPr txBox="1"/>
            <p:nvPr/>
          </p:nvSpPr>
          <p:spPr>
            <a:xfrm>
              <a:off x="3658113" y="38963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PISTON RING</a:t>
              </a:r>
              <a:endParaRPr sz="1200">
                <a:solidFill>
                  <a:schemeClr val="dk1"/>
                </a:solidFill>
                <a:latin typeface="Krona One"/>
                <a:ea typeface="Krona One"/>
                <a:cs typeface="Krona One"/>
                <a:sym typeface="Krona One"/>
              </a:endParaRPr>
            </a:p>
          </p:txBody>
        </p:sp>
        <p:sp>
          <p:nvSpPr>
            <p:cNvPr id="1467" name="Google Shape;1467;p41"/>
            <p:cNvSpPr txBox="1"/>
            <p:nvPr/>
          </p:nvSpPr>
          <p:spPr>
            <a:xfrm>
              <a:off x="3657863" y="429447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far away</a:t>
              </a:r>
              <a:endParaRPr>
                <a:solidFill>
                  <a:schemeClr val="lt1"/>
                </a:solidFill>
                <a:latin typeface="Ubuntu"/>
                <a:ea typeface="Ubuntu"/>
                <a:cs typeface="Ubuntu"/>
                <a:sym typeface="Ubuntu"/>
              </a:endParaRPr>
            </a:p>
          </p:txBody>
        </p:sp>
      </p:grpSp>
      <p:grpSp>
        <p:nvGrpSpPr>
          <p:cNvPr id="1468" name="Google Shape;1468;p41"/>
          <p:cNvGrpSpPr/>
          <p:nvPr/>
        </p:nvGrpSpPr>
        <p:grpSpPr>
          <a:xfrm>
            <a:off x="3657863" y="2622425"/>
            <a:ext cx="1840500" cy="717900"/>
            <a:chOff x="3657863" y="2622425"/>
            <a:chExt cx="1840500" cy="717900"/>
          </a:xfrm>
        </p:grpSpPr>
        <p:sp>
          <p:nvSpPr>
            <p:cNvPr id="1458" name="Google Shape;1458;p41"/>
            <p:cNvSpPr txBox="1"/>
            <p:nvPr/>
          </p:nvSpPr>
          <p:spPr>
            <a:xfrm>
              <a:off x="3658113" y="2622425"/>
              <a:ext cx="1840200" cy="3987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CHAMBER</a:t>
              </a:r>
              <a:endParaRPr sz="1200">
                <a:solidFill>
                  <a:schemeClr val="dk1"/>
                </a:solidFill>
                <a:latin typeface="Krona One"/>
                <a:ea typeface="Krona One"/>
                <a:cs typeface="Krona One"/>
                <a:sym typeface="Krona One"/>
              </a:endParaRPr>
            </a:p>
          </p:txBody>
        </p:sp>
        <p:sp>
          <p:nvSpPr>
            <p:cNvPr id="1469" name="Google Shape;1469;p41"/>
            <p:cNvSpPr txBox="1"/>
            <p:nvPr/>
          </p:nvSpPr>
          <p:spPr>
            <a:xfrm>
              <a:off x="3657863" y="302172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very cold</a:t>
              </a:r>
              <a:endParaRPr>
                <a:solidFill>
                  <a:schemeClr val="lt1"/>
                </a:solidFill>
                <a:latin typeface="Ubuntu"/>
                <a:ea typeface="Ubuntu"/>
                <a:cs typeface="Ubuntu"/>
                <a:sym typeface="Ubuntu"/>
              </a:endParaRPr>
            </a:p>
          </p:txBody>
        </p:sp>
      </p:grpSp>
      <p:grpSp>
        <p:nvGrpSpPr>
          <p:cNvPr id="1470" name="Google Shape;1470;p41"/>
          <p:cNvGrpSpPr/>
          <p:nvPr/>
        </p:nvGrpSpPr>
        <p:grpSpPr>
          <a:xfrm>
            <a:off x="3657863" y="1348525"/>
            <a:ext cx="1840500" cy="718363"/>
            <a:chOff x="3657863" y="1348525"/>
            <a:chExt cx="1840500" cy="718363"/>
          </a:xfrm>
        </p:grpSpPr>
        <p:sp>
          <p:nvSpPr>
            <p:cNvPr id="1455" name="Google Shape;1455;p41"/>
            <p:cNvSpPr txBox="1"/>
            <p:nvPr/>
          </p:nvSpPr>
          <p:spPr>
            <a:xfrm>
              <a:off x="3658013" y="13485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ENGINE BLOCK</a:t>
              </a:r>
              <a:endParaRPr sz="1200">
                <a:solidFill>
                  <a:schemeClr val="dk1"/>
                </a:solidFill>
                <a:latin typeface="Krona One"/>
                <a:ea typeface="Krona One"/>
                <a:cs typeface="Krona One"/>
                <a:sym typeface="Krona One"/>
              </a:endParaRPr>
            </a:p>
          </p:txBody>
        </p:sp>
        <p:sp>
          <p:nvSpPr>
            <p:cNvPr id="1471" name="Google Shape;1471;p41"/>
            <p:cNvSpPr txBox="1"/>
            <p:nvPr/>
          </p:nvSpPr>
          <p:spPr>
            <a:xfrm>
              <a:off x="3657863" y="1748288"/>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Earth harbors life</a:t>
              </a:r>
              <a:endParaRPr>
                <a:solidFill>
                  <a:schemeClr val="lt1"/>
                </a:solidFill>
                <a:latin typeface="Ubuntu"/>
                <a:ea typeface="Ubuntu"/>
                <a:cs typeface="Ubuntu"/>
                <a:sym typeface="Ubuntu"/>
              </a:endParaRPr>
            </a:p>
          </p:txBody>
        </p:sp>
      </p:grpSp>
      <p:grpSp>
        <p:nvGrpSpPr>
          <p:cNvPr id="1472" name="Google Shape;1472;p41"/>
          <p:cNvGrpSpPr/>
          <p:nvPr/>
        </p:nvGrpSpPr>
        <p:grpSpPr>
          <a:xfrm>
            <a:off x="1059733" y="1261887"/>
            <a:ext cx="1367592" cy="1109813"/>
            <a:chOff x="1175200" y="998425"/>
            <a:chExt cx="1094249" cy="888064"/>
          </a:xfrm>
        </p:grpSpPr>
        <p:sp>
          <p:nvSpPr>
            <p:cNvPr id="1473" name="Google Shape;1473;p41"/>
            <p:cNvSpPr/>
            <p:nvPr/>
          </p:nvSpPr>
          <p:spPr>
            <a:xfrm>
              <a:off x="1326143" y="1173763"/>
              <a:ext cx="800688" cy="712726"/>
            </a:xfrm>
            <a:custGeom>
              <a:avLst/>
              <a:gdLst/>
              <a:ahLst/>
              <a:cxnLst/>
              <a:rect l="l" t="t" r="r" b="b"/>
              <a:pathLst>
                <a:path w="6827" h="6077" extrusionOk="0">
                  <a:moveTo>
                    <a:pt x="1932" y="1"/>
                  </a:moveTo>
                  <a:lnTo>
                    <a:pt x="0" y="1732"/>
                  </a:lnTo>
                  <a:lnTo>
                    <a:pt x="1842" y="5878"/>
                  </a:lnTo>
                  <a:cubicBezTo>
                    <a:pt x="1895" y="5997"/>
                    <a:pt x="2016" y="6077"/>
                    <a:pt x="2149" y="6077"/>
                  </a:cubicBezTo>
                  <a:lnTo>
                    <a:pt x="4683" y="6077"/>
                  </a:lnTo>
                  <a:cubicBezTo>
                    <a:pt x="4816" y="6077"/>
                    <a:pt x="4936" y="5997"/>
                    <a:pt x="4989" y="5878"/>
                  </a:cubicBezTo>
                  <a:lnTo>
                    <a:pt x="6826" y="1732"/>
                  </a:lnTo>
                  <a:lnTo>
                    <a:pt x="490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599530" y="1103628"/>
              <a:ext cx="254503" cy="70252"/>
            </a:xfrm>
            <a:custGeom>
              <a:avLst/>
              <a:gdLst/>
              <a:ahLst/>
              <a:cxnLst/>
              <a:rect l="l" t="t" r="r" b="b"/>
              <a:pathLst>
                <a:path w="2170" h="599" extrusionOk="0">
                  <a:moveTo>
                    <a:pt x="0" y="0"/>
                  </a:moveTo>
                  <a:lnTo>
                    <a:pt x="0" y="599"/>
                  </a:lnTo>
                  <a:lnTo>
                    <a:pt x="2170" y="599"/>
                  </a:lnTo>
                  <a:lnTo>
                    <a:pt x="2170"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533851" y="998425"/>
              <a:ext cx="385273" cy="105320"/>
            </a:xfrm>
            <a:custGeom>
              <a:avLst/>
              <a:gdLst/>
              <a:ahLst/>
              <a:cxnLst/>
              <a:rect l="l" t="t" r="r" b="b"/>
              <a:pathLst>
                <a:path w="3285" h="898" extrusionOk="0">
                  <a:moveTo>
                    <a:pt x="54" y="0"/>
                  </a:moveTo>
                  <a:cubicBezTo>
                    <a:pt x="28" y="0"/>
                    <a:pt x="1" y="23"/>
                    <a:pt x="1" y="54"/>
                  </a:cubicBezTo>
                  <a:lnTo>
                    <a:pt x="1" y="844"/>
                  </a:lnTo>
                  <a:cubicBezTo>
                    <a:pt x="1" y="875"/>
                    <a:pt x="28" y="897"/>
                    <a:pt x="54" y="897"/>
                  </a:cubicBezTo>
                  <a:lnTo>
                    <a:pt x="3232" y="897"/>
                  </a:lnTo>
                  <a:cubicBezTo>
                    <a:pt x="3263" y="897"/>
                    <a:pt x="3285" y="875"/>
                    <a:pt x="3285" y="844"/>
                  </a:cubicBezTo>
                  <a:lnTo>
                    <a:pt x="3285" y="54"/>
                  </a:lnTo>
                  <a:cubicBezTo>
                    <a:pt x="3285" y="23"/>
                    <a:pt x="3263" y="0"/>
                    <a:pt x="3232"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484475" y="1542383"/>
              <a:ext cx="315021" cy="195862"/>
            </a:xfrm>
            <a:custGeom>
              <a:avLst/>
              <a:gdLst/>
              <a:ahLst/>
              <a:cxnLst/>
              <a:rect l="l" t="t" r="r" b="b"/>
              <a:pathLst>
                <a:path w="2686" h="1670" extrusionOk="0">
                  <a:moveTo>
                    <a:pt x="102" y="0"/>
                  </a:moveTo>
                  <a:lnTo>
                    <a:pt x="0" y="174"/>
                  </a:lnTo>
                  <a:lnTo>
                    <a:pt x="2583" y="1669"/>
                  </a:lnTo>
                  <a:lnTo>
                    <a:pt x="2685" y="1496"/>
                  </a:lnTo>
                  <a:lnTo>
                    <a:pt x="102" y="0"/>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400149" y="1277793"/>
              <a:ext cx="332144" cy="311620"/>
            </a:xfrm>
            <a:custGeom>
              <a:avLst/>
              <a:gdLst/>
              <a:ahLst/>
              <a:cxnLst/>
              <a:rect l="l" t="t" r="r" b="b"/>
              <a:pathLst>
                <a:path w="2832" h="2657" extrusionOk="0">
                  <a:moveTo>
                    <a:pt x="1422" y="1"/>
                  </a:moveTo>
                  <a:cubicBezTo>
                    <a:pt x="1358" y="1"/>
                    <a:pt x="1294" y="6"/>
                    <a:pt x="1229" y="15"/>
                  </a:cubicBezTo>
                  <a:cubicBezTo>
                    <a:pt x="502" y="117"/>
                    <a:pt x="0" y="787"/>
                    <a:pt x="102" y="1515"/>
                  </a:cubicBezTo>
                  <a:cubicBezTo>
                    <a:pt x="195" y="2177"/>
                    <a:pt x="766" y="2656"/>
                    <a:pt x="1416" y="2656"/>
                  </a:cubicBezTo>
                  <a:cubicBezTo>
                    <a:pt x="1477" y="2656"/>
                    <a:pt x="1540" y="2652"/>
                    <a:pt x="1602" y="2643"/>
                  </a:cubicBezTo>
                  <a:cubicBezTo>
                    <a:pt x="2330" y="2536"/>
                    <a:pt x="2831" y="1866"/>
                    <a:pt x="2729" y="1138"/>
                  </a:cubicBezTo>
                  <a:cubicBezTo>
                    <a:pt x="2636" y="479"/>
                    <a:pt x="2069" y="1"/>
                    <a:pt x="1422" y="1"/>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475562" y="1348280"/>
              <a:ext cx="181788" cy="170060"/>
            </a:xfrm>
            <a:custGeom>
              <a:avLst/>
              <a:gdLst/>
              <a:ahLst/>
              <a:cxnLst/>
              <a:rect l="l" t="t" r="r" b="b"/>
              <a:pathLst>
                <a:path w="1550" h="1450" extrusionOk="0">
                  <a:moveTo>
                    <a:pt x="775" y="1"/>
                  </a:moveTo>
                  <a:cubicBezTo>
                    <a:pt x="740" y="1"/>
                    <a:pt x="706" y="3"/>
                    <a:pt x="670" y="8"/>
                  </a:cubicBezTo>
                  <a:cubicBezTo>
                    <a:pt x="275" y="67"/>
                    <a:pt x="0" y="430"/>
                    <a:pt x="54" y="830"/>
                  </a:cubicBezTo>
                  <a:cubicBezTo>
                    <a:pt x="106" y="1190"/>
                    <a:pt x="417" y="1450"/>
                    <a:pt x="770" y="1450"/>
                  </a:cubicBezTo>
                  <a:cubicBezTo>
                    <a:pt x="805" y="1450"/>
                    <a:pt x="840" y="1447"/>
                    <a:pt x="875" y="1442"/>
                  </a:cubicBezTo>
                  <a:cubicBezTo>
                    <a:pt x="1270" y="1389"/>
                    <a:pt x="1549" y="1020"/>
                    <a:pt x="1492" y="626"/>
                  </a:cubicBezTo>
                  <a:cubicBezTo>
                    <a:pt x="1439" y="262"/>
                    <a:pt x="1129" y="1"/>
                    <a:pt x="77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1175200" y="1089437"/>
              <a:ext cx="377532" cy="354662"/>
            </a:xfrm>
            <a:custGeom>
              <a:avLst/>
              <a:gdLst/>
              <a:ahLst/>
              <a:cxnLst/>
              <a:rect l="l" t="t" r="r" b="b"/>
              <a:pathLst>
                <a:path w="3219" h="3024" extrusionOk="0">
                  <a:moveTo>
                    <a:pt x="2538" y="1"/>
                  </a:moveTo>
                  <a:cubicBezTo>
                    <a:pt x="2517" y="1"/>
                    <a:pt x="2494" y="8"/>
                    <a:pt x="2477" y="23"/>
                  </a:cubicBezTo>
                  <a:lnTo>
                    <a:pt x="40" y="2207"/>
                  </a:lnTo>
                  <a:cubicBezTo>
                    <a:pt x="5" y="2242"/>
                    <a:pt x="1" y="2301"/>
                    <a:pt x="36" y="2336"/>
                  </a:cubicBezTo>
                  <a:lnTo>
                    <a:pt x="653" y="3024"/>
                  </a:lnTo>
                  <a:lnTo>
                    <a:pt x="3219" y="716"/>
                  </a:lnTo>
                  <a:lnTo>
                    <a:pt x="2601" y="28"/>
                  </a:lnTo>
                  <a:cubicBezTo>
                    <a:pt x="2585" y="9"/>
                    <a:pt x="2562" y="1"/>
                    <a:pt x="2538"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1251668" y="1376780"/>
              <a:ext cx="154813" cy="180263"/>
            </a:xfrm>
            <a:custGeom>
              <a:avLst/>
              <a:gdLst/>
              <a:ahLst/>
              <a:cxnLst/>
              <a:rect l="l" t="t" r="r" b="b"/>
              <a:pathLst>
                <a:path w="1320" h="1537" extrusionOk="0">
                  <a:moveTo>
                    <a:pt x="635" y="1"/>
                  </a:moveTo>
                  <a:lnTo>
                    <a:pt x="1" y="574"/>
                  </a:lnTo>
                  <a:lnTo>
                    <a:pt x="782" y="1439"/>
                  </a:lnTo>
                  <a:cubicBezTo>
                    <a:pt x="840" y="1502"/>
                    <a:pt x="920" y="1537"/>
                    <a:pt x="1004" y="1537"/>
                  </a:cubicBezTo>
                  <a:lnTo>
                    <a:pt x="1319" y="1537"/>
                  </a:lnTo>
                  <a:lnTo>
                    <a:pt x="63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1726430" y="1173763"/>
              <a:ext cx="400402" cy="712726"/>
            </a:xfrm>
            <a:custGeom>
              <a:avLst/>
              <a:gdLst/>
              <a:ahLst/>
              <a:cxnLst/>
              <a:rect l="l" t="t" r="r" b="b"/>
              <a:pathLst>
                <a:path w="3414" h="6077" extrusionOk="0">
                  <a:moveTo>
                    <a:pt x="0" y="1"/>
                  </a:moveTo>
                  <a:lnTo>
                    <a:pt x="0" y="1785"/>
                  </a:lnTo>
                  <a:lnTo>
                    <a:pt x="1487" y="3499"/>
                  </a:lnTo>
                  <a:cubicBezTo>
                    <a:pt x="1709" y="3623"/>
                    <a:pt x="1874" y="3840"/>
                    <a:pt x="1913" y="4112"/>
                  </a:cubicBezTo>
                  <a:cubicBezTo>
                    <a:pt x="1975" y="4564"/>
                    <a:pt x="1665" y="4981"/>
                    <a:pt x="1213" y="5044"/>
                  </a:cubicBezTo>
                  <a:cubicBezTo>
                    <a:pt x="1173" y="5049"/>
                    <a:pt x="1133" y="5052"/>
                    <a:pt x="1093" y="5052"/>
                  </a:cubicBezTo>
                  <a:cubicBezTo>
                    <a:pt x="866" y="5052"/>
                    <a:pt x="654" y="4958"/>
                    <a:pt x="502" y="4804"/>
                  </a:cubicBezTo>
                  <a:lnTo>
                    <a:pt x="0" y="4511"/>
                  </a:lnTo>
                  <a:lnTo>
                    <a:pt x="0" y="6077"/>
                  </a:lnTo>
                  <a:lnTo>
                    <a:pt x="1270" y="6077"/>
                  </a:lnTo>
                  <a:cubicBezTo>
                    <a:pt x="1403" y="6077"/>
                    <a:pt x="1523" y="5997"/>
                    <a:pt x="1576" y="5878"/>
                  </a:cubicBezTo>
                  <a:lnTo>
                    <a:pt x="3413" y="1732"/>
                  </a:lnTo>
                  <a:lnTo>
                    <a:pt x="1487"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1726430" y="1103628"/>
              <a:ext cx="127603" cy="70252"/>
            </a:xfrm>
            <a:custGeom>
              <a:avLst/>
              <a:gdLst/>
              <a:ahLst/>
              <a:cxnLst/>
              <a:rect l="l" t="t" r="r" b="b"/>
              <a:pathLst>
                <a:path w="1088" h="599" extrusionOk="0">
                  <a:moveTo>
                    <a:pt x="0" y="0"/>
                  </a:moveTo>
                  <a:lnTo>
                    <a:pt x="0" y="599"/>
                  </a:lnTo>
                  <a:lnTo>
                    <a:pt x="1088" y="599"/>
                  </a:lnTo>
                  <a:lnTo>
                    <a:pt x="1088"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726430" y="998425"/>
              <a:ext cx="192695" cy="105320"/>
            </a:xfrm>
            <a:custGeom>
              <a:avLst/>
              <a:gdLst/>
              <a:ahLst/>
              <a:cxnLst/>
              <a:rect l="l" t="t" r="r" b="b"/>
              <a:pathLst>
                <a:path w="1643" h="898" extrusionOk="0">
                  <a:moveTo>
                    <a:pt x="0" y="0"/>
                  </a:moveTo>
                  <a:lnTo>
                    <a:pt x="0" y="897"/>
                  </a:lnTo>
                  <a:lnTo>
                    <a:pt x="1443" y="897"/>
                  </a:lnTo>
                  <a:cubicBezTo>
                    <a:pt x="1554" y="897"/>
                    <a:pt x="1643" y="808"/>
                    <a:pt x="1643" y="697"/>
                  </a:cubicBezTo>
                  <a:lnTo>
                    <a:pt x="1643" y="205"/>
                  </a:lnTo>
                  <a:cubicBezTo>
                    <a:pt x="1643" y="89"/>
                    <a:pt x="1554" y="0"/>
                    <a:pt x="1443"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726430" y="1383113"/>
              <a:ext cx="174516" cy="201139"/>
            </a:xfrm>
            <a:custGeom>
              <a:avLst/>
              <a:gdLst/>
              <a:ahLst/>
              <a:cxnLst/>
              <a:rect l="l" t="t" r="r" b="b"/>
              <a:pathLst>
                <a:path w="1488" h="1715" extrusionOk="0">
                  <a:moveTo>
                    <a:pt x="0" y="0"/>
                  </a:moveTo>
                  <a:lnTo>
                    <a:pt x="0" y="307"/>
                  </a:lnTo>
                  <a:lnTo>
                    <a:pt x="1133" y="1616"/>
                  </a:lnTo>
                  <a:cubicBezTo>
                    <a:pt x="1262" y="1625"/>
                    <a:pt x="1381" y="1661"/>
                    <a:pt x="1487" y="1714"/>
                  </a:cubicBezTo>
                  <a:lnTo>
                    <a:pt x="0"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751411" y="1572642"/>
              <a:ext cx="206769" cy="193751"/>
            </a:xfrm>
            <a:custGeom>
              <a:avLst/>
              <a:gdLst/>
              <a:ahLst/>
              <a:cxnLst/>
              <a:rect l="l" t="t" r="r" b="b"/>
              <a:pathLst>
                <a:path w="1763" h="1652" extrusionOk="0">
                  <a:moveTo>
                    <a:pt x="883" y="377"/>
                  </a:moveTo>
                  <a:cubicBezTo>
                    <a:pt x="1104" y="377"/>
                    <a:pt x="1296" y="537"/>
                    <a:pt x="1328" y="764"/>
                  </a:cubicBezTo>
                  <a:cubicBezTo>
                    <a:pt x="1363" y="1008"/>
                    <a:pt x="1194" y="1238"/>
                    <a:pt x="946" y="1274"/>
                  </a:cubicBezTo>
                  <a:cubicBezTo>
                    <a:pt x="925" y="1277"/>
                    <a:pt x="903" y="1279"/>
                    <a:pt x="882" y="1279"/>
                  </a:cubicBezTo>
                  <a:cubicBezTo>
                    <a:pt x="659" y="1279"/>
                    <a:pt x="468" y="1115"/>
                    <a:pt x="436" y="892"/>
                  </a:cubicBezTo>
                  <a:cubicBezTo>
                    <a:pt x="400" y="643"/>
                    <a:pt x="573" y="412"/>
                    <a:pt x="817" y="381"/>
                  </a:cubicBezTo>
                  <a:cubicBezTo>
                    <a:pt x="839" y="378"/>
                    <a:pt x="861" y="377"/>
                    <a:pt x="883" y="377"/>
                  </a:cubicBezTo>
                  <a:close/>
                  <a:moveTo>
                    <a:pt x="920" y="0"/>
                  </a:moveTo>
                  <a:cubicBezTo>
                    <a:pt x="871" y="0"/>
                    <a:pt x="817" y="0"/>
                    <a:pt x="764" y="9"/>
                  </a:cubicBezTo>
                  <a:cubicBezTo>
                    <a:pt x="316" y="76"/>
                    <a:pt x="0" y="492"/>
                    <a:pt x="63" y="945"/>
                  </a:cubicBezTo>
                  <a:cubicBezTo>
                    <a:pt x="72" y="981"/>
                    <a:pt x="80" y="1016"/>
                    <a:pt x="90" y="1051"/>
                  </a:cubicBezTo>
                  <a:cubicBezTo>
                    <a:pt x="125" y="1185"/>
                    <a:pt x="196" y="1305"/>
                    <a:pt x="289" y="1403"/>
                  </a:cubicBezTo>
                  <a:cubicBezTo>
                    <a:pt x="441" y="1557"/>
                    <a:pt x="653" y="1651"/>
                    <a:pt x="880" y="1651"/>
                  </a:cubicBezTo>
                  <a:cubicBezTo>
                    <a:pt x="920" y="1651"/>
                    <a:pt x="960" y="1648"/>
                    <a:pt x="1000" y="1643"/>
                  </a:cubicBezTo>
                  <a:cubicBezTo>
                    <a:pt x="1452" y="1580"/>
                    <a:pt x="1762" y="1163"/>
                    <a:pt x="1700" y="711"/>
                  </a:cubicBezTo>
                  <a:cubicBezTo>
                    <a:pt x="1661" y="439"/>
                    <a:pt x="1496" y="222"/>
                    <a:pt x="1274" y="98"/>
                  </a:cubicBezTo>
                  <a:cubicBezTo>
                    <a:pt x="1168" y="45"/>
                    <a:pt x="1049" y="9"/>
                    <a:pt x="92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798207" y="1616741"/>
              <a:ext cx="113060" cy="105906"/>
            </a:xfrm>
            <a:custGeom>
              <a:avLst/>
              <a:gdLst/>
              <a:ahLst/>
              <a:cxnLst/>
              <a:rect l="l" t="t" r="r" b="b"/>
              <a:pathLst>
                <a:path w="964" h="903" extrusionOk="0">
                  <a:moveTo>
                    <a:pt x="484" y="1"/>
                  </a:moveTo>
                  <a:cubicBezTo>
                    <a:pt x="462" y="1"/>
                    <a:pt x="440" y="2"/>
                    <a:pt x="418" y="5"/>
                  </a:cubicBezTo>
                  <a:cubicBezTo>
                    <a:pt x="174" y="36"/>
                    <a:pt x="1" y="267"/>
                    <a:pt x="37" y="516"/>
                  </a:cubicBezTo>
                  <a:cubicBezTo>
                    <a:pt x="69" y="739"/>
                    <a:pt x="260" y="903"/>
                    <a:pt x="483" y="903"/>
                  </a:cubicBezTo>
                  <a:cubicBezTo>
                    <a:pt x="504" y="903"/>
                    <a:pt x="526" y="901"/>
                    <a:pt x="547" y="898"/>
                  </a:cubicBezTo>
                  <a:cubicBezTo>
                    <a:pt x="795" y="862"/>
                    <a:pt x="964" y="632"/>
                    <a:pt x="929" y="388"/>
                  </a:cubicBezTo>
                  <a:cubicBezTo>
                    <a:pt x="897" y="161"/>
                    <a:pt x="705" y="1"/>
                    <a:pt x="48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900830" y="1101399"/>
              <a:ext cx="368619" cy="342699"/>
            </a:xfrm>
            <a:custGeom>
              <a:avLst/>
              <a:gdLst/>
              <a:ahLst/>
              <a:cxnLst/>
              <a:rect l="l" t="t" r="r" b="b"/>
              <a:pathLst>
                <a:path w="3143" h="2922" extrusionOk="0">
                  <a:moveTo>
                    <a:pt x="705" y="0"/>
                  </a:moveTo>
                  <a:cubicBezTo>
                    <a:pt x="613" y="0"/>
                    <a:pt x="520" y="38"/>
                    <a:pt x="453" y="112"/>
                  </a:cubicBezTo>
                  <a:lnTo>
                    <a:pt x="0" y="618"/>
                  </a:lnTo>
                  <a:lnTo>
                    <a:pt x="1932" y="2349"/>
                  </a:lnTo>
                  <a:lnTo>
                    <a:pt x="2565" y="2922"/>
                  </a:lnTo>
                  <a:lnTo>
                    <a:pt x="3018" y="2416"/>
                  </a:lnTo>
                  <a:cubicBezTo>
                    <a:pt x="3143" y="2279"/>
                    <a:pt x="3134" y="2066"/>
                    <a:pt x="2991" y="1941"/>
                  </a:cubicBezTo>
                  <a:lnTo>
                    <a:pt x="928" y="85"/>
                  </a:lnTo>
                  <a:cubicBezTo>
                    <a:pt x="865" y="28"/>
                    <a:pt x="785" y="0"/>
                    <a:pt x="70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2047082" y="1376780"/>
              <a:ext cx="154696" cy="180263"/>
            </a:xfrm>
            <a:custGeom>
              <a:avLst/>
              <a:gdLst/>
              <a:ahLst/>
              <a:cxnLst/>
              <a:rect l="l" t="t" r="r" b="b"/>
              <a:pathLst>
                <a:path w="1319" h="1537" extrusionOk="0">
                  <a:moveTo>
                    <a:pt x="685" y="1"/>
                  </a:moveTo>
                  <a:lnTo>
                    <a:pt x="1" y="1537"/>
                  </a:lnTo>
                  <a:lnTo>
                    <a:pt x="316" y="1537"/>
                  </a:lnTo>
                  <a:cubicBezTo>
                    <a:pt x="400" y="1537"/>
                    <a:pt x="480" y="1502"/>
                    <a:pt x="538" y="1439"/>
                  </a:cubicBezTo>
                  <a:lnTo>
                    <a:pt x="1318" y="574"/>
                  </a:lnTo>
                  <a:lnTo>
                    <a:pt x="68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pic>
        <p:nvPicPr>
          <p:cNvPr id="1494" name="Google Shape;1494;p42" title="Gráfico">
            <a:hlinkClick r:id="rId3"/>
          </p:cNvPr>
          <p:cNvPicPr preferRelativeResize="0"/>
          <p:nvPr/>
        </p:nvPicPr>
        <p:blipFill>
          <a:blip r:embed="rId4">
            <a:alphaModFix/>
          </a:blip>
          <a:stretch>
            <a:fillRect/>
          </a:stretch>
        </p:blipFill>
        <p:spPr>
          <a:xfrm>
            <a:off x="823425" y="1112585"/>
            <a:ext cx="4686624" cy="3064716"/>
          </a:xfrm>
          <a:prstGeom prst="rect">
            <a:avLst/>
          </a:prstGeom>
          <a:noFill/>
          <a:ln>
            <a:noFill/>
          </a:ln>
        </p:spPr>
      </p:pic>
      <p:grpSp>
        <p:nvGrpSpPr>
          <p:cNvPr id="1495" name="Google Shape;1495;p42"/>
          <p:cNvGrpSpPr/>
          <p:nvPr/>
        </p:nvGrpSpPr>
        <p:grpSpPr>
          <a:xfrm>
            <a:off x="5867003" y="1222350"/>
            <a:ext cx="2465797" cy="1152347"/>
            <a:chOff x="5867003" y="1222350"/>
            <a:chExt cx="2465797" cy="1152347"/>
          </a:xfrm>
        </p:grpSpPr>
        <p:sp>
          <p:nvSpPr>
            <p:cNvPr id="1496" name="Google Shape;1496;p42"/>
            <p:cNvSpPr txBox="1"/>
            <p:nvPr/>
          </p:nvSpPr>
          <p:spPr>
            <a:xfrm>
              <a:off x="5867025" y="1222354"/>
              <a:ext cx="16293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LICENSES</a:t>
              </a:r>
              <a:endParaRPr sz="1200">
                <a:solidFill>
                  <a:schemeClr val="lt1"/>
                </a:solidFill>
                <a:latin typeface="Krona One"/>
                <a:ea typeface="Krona One"/>
                <a:cs typeface="Krona One"/>
                <a:sym typeface="Krona One"/>
              </a:endParaRPr>
            </a:p>
          </p:txBody>
        </p:sp>
        <p:sp>
          <p:nvSpPr>
            <p:cNvPr id="1497" name="Google Shape;1497;p42"/>
            <p:cNvSpPr txBox="1"/>
            <p:nvPr/>
          </p:nvSpPr>
          <p:spPr>
            <a:xfrm>
              <a:off x="5867003" y="1638797"/>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498" name="Google Shape;1498;p42"/>
            <p:cNvSpPr/>
            <p:nvPr/>
          </p:nvSpPr>
          <p:spPr>
            <a:xfrm>
              <a:off x="7659600" y="1222350"/>
              <a:ext cx="6732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99" name="Google Shape;1499;p42"/>
          <p:cNvGrpSpPr/>
          <p:nvPr/>
        </p:nvGrpSpPr>
        <p:grpSpPr>
          <a:xfrm>
            <a:off x="5867000" y="2846851"/>
            <a:ext cx="2465800" cy="1157712"/>
            <a:chOff x="5867000" y="2846851"/>
            <a:chExt cx="2465800" cy="1157712"/>
          </a:xfrm>
        </p:grpSpPr>
        <p:sp>
          <p:nvSpPr>
            <p:cNvPr id="1500" name="Google Shape;1500;p42"/>
            <p:cNvSpPr/>
            <p:nvPr/>
          </p:nvSpPr>
          <p:spPr>
            <a:xfrm>
              <a:off x="7659600" y="2846851"/>
              <a:ext cx="6732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50%</a:t>
              </a:r>
              <a:endParaRPr sz="1200">
                <a:solidFill>
                  <a:schemeClr val="dk1"/>
                </a:solidFill>
                <a:latin typeface="Krona One"/>
                <a:ea typeface="Krona One"/>
                <a:cs typeface="Krona One"/>
                <a:sym typeface="Krona One"/>
              </a:endParaRPr>
            </a:p>
          </p:txBody>
        </p:sp>
        <p:sp>
          <p:nvSpPr>
            <p:cNvPr id="1501" name="Google Shape;1501;p42"/>
            <p:cNvSpPr txBox="1"/>
            <p:nvPr/>
          </p:nvSpPr>
          <p:spPr>
            <a:xfrm>
              <a:off x="5867000" y="2846852"/>
              <a:ext cx="16293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Krona One"/>
                  <a:ea typeface="Krona One"/>
                  <a:cs typeface="Krona One"/>
                  <a:sym typeface="Krona One"/>
                </a:rPr>
                <a:t>TRUCK LICENSES</a:t>
              </a:r>
              <a:endParaRPr sz="1200">
                <a:solidFill>
                  <a:schemeClr val="dk1"/>
                </a:solidFill>
                <a:latin typeface="Krona One"/>
                <a:ea typeface="Krona One"/>
                <a:cs typeface="Krona One"/>
                <a:sym typeface="Krona One"/>
              </a:endParaRPr>
            </a:p>
          </p:txBody>
        </p:sp>
        <p:sp>
          <p:nvSpPr>
            <p:cNvPr id="1502" name="Google Shape;1502;p42"/>
            <p:cNvSpPr txBox="1"/>
            <p:nvPr/>
          </p:nvSpPr>
          <p:spPr>
            <a:xfrm>
              <a:off x="5867000" y="3268662"/>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Pluto is considered a dwarf planet</a:t>
              </a:r>
              <a:endParaRPr>
                <a:solidFill>
                  <a:schemeClr val="lt1"/>
                </a:solidFill>
                <a:latin typeface="Ubuntu"/>
                <a:ea typeface="Ubuntu"/>
                <a:cs typeface="Ubuntu"/>
                <a:sym typeface="Ubuntu"/>
              </a:endParaRPr>
            </a:p>
          </p:txBody>
        </p:sp>
      </p:grpSp>
      <p:sp>
        <p:nvSpPr>
          <p:cNvPr id="1503" name="Google Shape;1503;p42"/>
          <p:cNvSpPr/>
          <p:nvPr/>
        </p:nvSpPr>
        <p:spPr>
          <a:xfrm>
            <a:off x="7853250" y="1721000"/>
            <a:ext cx="285900" cy="571500"/>
          </a:xfrm>
          <a:prstGeom prst="upArrow">
            <a:avLst>
              <a:gd name="adj1" fmla="val 50000"/>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rot="10800000">
            <a:off x="7853250" y="3350850"/>
            <a:ext cx="285900" cy="571500"/>
          </a:xfrm>
          <a:prstGeom prst="up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59" y="338377"/>
            <a:ext cx="7717500" cy="572700"/>
          </a:xfrm>
        </p:spPr>
        <p:txBody>
          <a:bodyPr/>
          <a:lstStyle/>
          <a:p>
            <a:r>
              <a:rPr lang="en-US" sz="2400" dirty="0"/>
              <a:t>Details Of TSCS</a:t>
            </a:r>
            <a:endParaRPr lang="en-IN" sz="2400" dirty="0"/>
          </a:p>
        </p:txBody>
      </p:sp>
      <p:sp>
        <p:nvSpPr>
          <p:cNvPr id="3" name="Text Placeholder 2"/>
          <p:cNvSpPr>
            <a:spLocks noGrp="1"/>
          </p:cNvSpPr>
          <p:nvPr>
            <p:ph type="body" idx="1"/>
          </p:nvPr>
        </p:nvSpPr>
        <p:spPr>
          <a:xfrm>
            <a:off x="567217" y="851810"/>
            <a:ext cx="7863508" cy="3334858"/>
          </a:xfrm>
        </p:spPr>
        <p:txBody>
          <a:bodyPr/>
          <a:lstStyle/>
          <a:p>
            <a:r>
              <a:rPr lang="en-US" sz="1800" dirty="0"/>
              <a:t>The TSCS proposed in this study has the following characteristics:</a:t>
            </a:r>
            <a:br>
              <a:rPr lang="en-US" sz="1800" dirty="0"/>
            </a:br>
            <a:r>
              <a:rPr lang="en-US" sz="1800" dirty="0"/>
              <a:t>• No information is transmitted between traffic signals.</a:t>
            </a:r>
            <a:br>
              <a:rPr lang="en-US" sz="1800" dirty="0"/>
            </a:br>
            <a:r>
              <a:rPr lang="en-US" sz="1800" dirty="0"/>
              <a:t>• Predicts information on adjacent signals by using changes in congestion within an intersection</a:t>
            </a:r>
          </a:p>
          <a:p>
            <a:endParaRPr lang="en-US" sz="1800" dirty="0"/>
          </a:p>
          <a:p>
            <a:r>
              <a:rPr lang="en-US" sz="1800" dirty="0"/>
              <a:t>Under the TSCS, the following contributions can be obtained By using DTA.</a:t>
            </a:r>
            <a:br>
              <a:rPr lang="en-US" sz="1800" dirty="0"/>
            </a:br>
            <a:r>
              <a:rPr lang="en-US" sz="1800" dirty="0"/>
              <a:t>• The number of trials and errors required for learning convergence does not increase.</a:t>
            </a:r>
            <a:br>
              <a:rPr lang="en-US" sz="1800" dirty="0"/>
            </a:br>
            <a:r>
              <a:rPr lang="en-US" sz="1800" dirty="0"/>
              <a:t>• Reduced latency by 33% in the learned model.</a:t>
            </a:r>
            <a:br>
              <a:rPr lang="en-US" sz="1800" dirty="0"/>
            </a:br>
            <a:r>
              <a:rPr lang="en-US" sz="1800" dirty="0"/>
              <a:t>• The least variation in learning results per experiment.</a:t>
            </a:r>
            <a:endParaRPr lang="en-IN" sz="1800" dirty="0"/>
          </a:p>
        </p:txBody>
      </p:sp>
    </p:spTree>
    <p:extLst>
      <p:ext uri="{BB962C8B-B14F-4D97-AF65-F5344CB8AC3E}">
        <p14:creationId xmlns:p14="http://schemas.microsoft.com/office/powerpoint/2010/main" val="4243297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4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511" name="Google Shape;1511;p43"/>
          <p:cNvGrpSpPr/>
          <p:nvPr/>
        </p:nvGrpSpPr>
        <p:grpSpPr>
          <a:xfrm>
            <a:off x="3444487" y="1092634"/>
            <a:ext cx="2255400" cy="1904437"/>
            <a:chOff x="3444487" y="1092634"/>
            <a:chExt cx="2255400" cy="1904437"/>
          </a:xfrm>
        </p:grpSpPr>
        <p:sp>
          <p:nvSpPr>
            <p:cNvPr id="1512" name="Google Shape;1512;p43"/>
            <p:cNvSpPr txBox="1"/>
            <p:nvPr/>
          </p:nvSpPr>
          <p:spPr>
            <a:xfrm>
              <a:off x="3617125" y="1092634"/>
              <a:ext cx="1910100" cy="715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3F3F3"/>
                  </a:solidFill>
                  <a:latin typeface="Krona One"/>
                  <a:ea typeface="Krona One"/>
                  <a:cs typeface="Krona One"/>
                  <a:sym typeface="Krona One"/>
                </a:rPr>
                <a:t>DRIVING INSTRUCTORS</a:t>
              </a:r>
              <a:endParaRPr sz="1200">
                <a:solidFill>
                  <a:srgbClr val="F3F3F3"/>
                </a:solidFill>
                <a:latin typeface="Krona One"/>
                <a:ea typeface="Krona One"/>
                <a:cs typeface="Krona One"/>
                <a:sym typeface="Krona One"/>
              </a:endParaRPr>
            </a:p>
          </p:txBody>
        </p:sp>
        <p:sp>
          <p:nvSpPr>
            <p:cNvPr id="1513" name="Google Shape;1513;p43"/>
            <p:cNvSpPr txBox="1"/>
            <p:nvPr/>
          </p:nvSpPr>
          <p:spPr>
            <a:xfrm>
              <a:off x="3444487" y="1842072"/>
              <a:ext cx="2255400" cy="11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cxnSp>
        <p:nvCxnSpPr>
          <p:cNvPr id="1514" name="Google Shape;1514;p43"/>
          <p:cNvCxnSpPr>
            <a:stCxn id="1512" idx="1"/>
            <a:endCxn id="1515" idx="3"/>
          </p:cNvCxnSpPr>
          <p:nvPr/>
        </p:nvCxnSpPr>
        <p:spPr>
          <a:xfrm flipH="1">
            <a:off x="2721925" y="1450234"/>
            <a:ext cx="895200" cy="600"/>
          </a:xfrm>
          <a:prstGeom prst="bentConnector3">
            <a:avLst>
              <a:gd name="adj1" fmla="val 49999"/>
            </a:avLst>
          </a:prstGeom>
          <a:noFill/>
          <a:ln w="38100" cap="flat" cmpd="sng">
            <a:solidFill>
              <a:schemeClr val="dk2"/>
            </a:solidFill>
            <a:prstDash val="dash"/>
            <a:round/>
            <a:headEnd type="none" w="med" len="med"/>
            <a:tailEnd type="none" w="med" len="med"/>
          </a:ln>
        </p:spPr>
      </p:cxnSp>
      <p:cxnSp>
        <p:nvCxnSpPr>
          <p:cNvPr id="1516" name="Google Shape;1516;p43"/>
          <p:cNvCxnSpPr>
            <a:stCxn id="1512" idx="3"/>
            <a:endCxn id="1517" idx="1"/>
          </p:cNvCxnSpPr>
          <p:nvPr/>
        </p:nvCxnSpPr>
        <p:spPr>
          <a:xfrm>
            <a:off x="5527225" y="1450234"/>
            <a:ext cx="895200" cy="600"/>
          </a:xfrm>
          <a:prstGeom prst="bentConnector3">
            <a:avLst>
              <a:gd name="adj1" fmla="val 49998"/>
            </a:avLst>
          </a:prstGeom>
          <a:noFill/>
          <a:ln w="38100" cap="flat" cmpd="sng">
            <a:solidFill>
              <a:schemeClr val="dk2"/>
            </a:solidFill>
            <a:prstDash val="dash"/>
            <a:round/>
            <a:headEnd type="none" w="med" len="med"/>
            <a:tailEnd type="none" w="med" len="med"/>
          </a:ln>
        </p:spPr>
      </p:cxnSp>
      <p:grpSp>
        <p:nvGrpSpPr>
          <p:cNvPr id="1518" name="Google Shape;1518;p43"/>
          <p:cNvGrpSpPr/>
          <p:nvPr/>
        </p:nvGrpSpPr>
        <p:grpSpPr>
          <a:xfrm>
            <a:off x="6422349" y="1230170"/>
            <a:ext cx="1910243" cy="3279838"/>
            <a:chOff x="6422349" y="1230170"/>
            <a:chExt cx="1910243" cy="3279838"/>
          </a:xfrm>
        </p:grpSpPr>
        <p:sp>
          <p:nvSpPr>
            <p:cNvPr id="1519" name="Google Shape;1519;p43"/>
            <p:cNvSpPr txBox="1"/>
            <p:nvPr/>
          </p:nvSpPr>
          <p:spPr>
            <a:xfrm>
              <a:off x="6422349" y="40699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Hazel Currey</a:t>
              </a:r>
              <a:endParaRPr>
                <a:solidFill>
                  <a:schemeClr val="dk1"/>
                </a:solidFill>
                <a:latin typeface="Ubuntu"/>
                <a:ea typeface="Ubuntu"/>
                <a:cs typeface="Ubuntu"/>
                <a:sym typeface="Ubuntu"/>
              </a:endParaRPr>
            </a:p>
          </p:txBody>
        </p:sp>
        <p:sp>
          <p:nvSpPr>
            <p:cNvPr id="1520" name="Google Shape;1520;p43"/>
            <p:cNvSpPr txBox="1"/>
            <p:nvPr/>
          </p:nvSpPr>
          <p:spPr>
            <a:xfrm>
              <a:off x="6422399" y="3354777"/>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Susan Tate</a:t>
              </a:r>
              <a:endParaRPr>
                <a:solidFill>
                  <a:schemeClr val="dk1"/>
                </a:solidFill>
                <a:latin typeface="Ubuntu"/>
                <a:ea typeface="Ubuntu"/>
                <a:cs typeface="Ubuntu"/>
                <a:sym typeface="Ubuntu"/>
              </a:endParaRPr>
            </a:p>
          </p:txBody>
        </p:sp>
        <p:sp>
          <p:nvSpPr>
            <p:cNvPr id="1521" name="Google Shape;1521;p43"/>
            <p:cNvSpPr txBox="1"/>
            <p:nvPr/>
          </p:nvSpPr>
          <p:spPr>
            <a:xfrm>
              <a:off x="6422389" y="19245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Tony Sanchez</a:t>
              </a:r>
              <a:endParaRPr>
                <a:solidFill>
                  <a:schemeClr val="dk1"/>
                </a:solidFill>
                <a:latin typeface="Ubuntu"/>
                <a:ea typeface="Ubuntu"/>
                <a:cs typeface="Ubuntu"/>
                <a:sym typeface="Ubuntu"/>
              </a:endParaRPr>
            </a:p>
          </p:txBody>
        </p:sp>
        <p:sp>
          <p:nvSpPr>
            <p:cNvPr id="1522" name="Google Shape;1522;p43"/>
            <p:cNvSpPr txBox="1"/>
            <p:nvPr/>
          </p:nvSpPr>
          <p:spPr>
            <a:xfrm>
              <a:off x="6422389" y="2639636"/>
              <a:ext cx="1910203" cy="440101"/>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Joann Kite</a:t>
              </a:r>
              <a:endParaRPr>
                <a:solidFill>
                  <a:schemeClr val="dk1"/>
                </a:solidFill>
                <a:latin typeface="Ubuntu"/>
                <a:ea typeface="Ubuntu"/>
                <a:cs typeface="Ubuntu"/>
                <a:sym typeface="Ubuntu"/>
              </a:endParaRPr>
            </a:p>
          </p:txBody>
        </p:sp>
        <p:sp>
          <p:nvSpPr>
            <p:cNvPr id="1517" name="Google Shape;1517;p43"/>
            <p:cNvSpPr txBox="1"/>
            <p:nvPr/>
          </p:nvSpPr>
          <p:spPr>
            <a:xfrm>
              <a:off x="6422389" y="1230170"/>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GROUP B</a:t>
              </a:r>
              <a:endParaRPr sz="1200">
                <a:solidFill>
                  <a:schemeClr val="dk1"/>
                </a:solidFill>
                <a:latin typeface="Krona One"/>
                <a:ea typeface="Krona One"/>
                <a:cs typeface="Krona One"/>
                <a:sym typeface="Krona One"/>
              </a:endParaRPr>
            </a:p>
          </p:txBody>
        </p:sp>
      </p:grpSp>
      <p:grpSp>
        <p:nvGrpSpPr>
          <p:cNvPr id="1523" name="Google Shape;1523;p43"/>
          <p:cNvGrpSpPr/>
          <p:nvPr/>
        </p:nvGrpSpPr>
        <p:grpSpPr>
          <a:xfrm>
            <a:off x="811824" y="1230170"/>
            <a:ext cx="1910203" cy="3279849"/>
            <a:chOff x="811824" y="1230170"/>
            <a:chExt cx="1910203" cy="3279849"/>
          </a:xfrm>
        </p:grpSpPr>
        <p:sp>
          <p:nvSpPr>
            <p:cNvPr id="1524" name="Google Shape;1524;p43"/>
            <p:cNvSpPr txBox="1"/>
            <p:nvPr/>
          </p:nvSpPr>
          <p:spPr>
            <a:xfrm>
              <a:off x="811824" y="2639636"/>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Benjamin Lean</a:t>
              </a:r>
              <a:endParaRPr>
                <a:solidFill>
                  <a:schemeClr val="lt1"/>
                </a:solidFill>
                <a:latin typeface="Ubuntu"/>
                <a:ea typeface="Ubuntu"/>
                <a:cs typeface="Ubuntu"/>
                <a:sym typeface="Ubuntu"/>
              </a:endParaRPr>
            </a:p>
          </p:txBody>
        </p:sp>
        <p:sp>
          <p:nvSpPr>
            <p:cNvPr id="1525" name="Google Shape;1525;p43"/>
            <p:cNvSpPr txBox="1"/>
            <p:nvPr/>
          </p:nvSpPr>
          <p:spPr>
            <a:xfrm>
              <a:off x="811824" y="4069917"/>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Rita Mendoza</a:t>
              </a:r>
              <a:endParaRPr>
                <a:solidFill>
                  <a:schemeClr val="lt1"/>
                </a:solidFill>
                <a:latin typeface="Ubuntu"/>
                <a:ea typeface="Ubuntu"/>
                <a:cs typeface="Ubuntu"/>
                <a:sym typeface="Ubuntu"/>
              </a:endParaRPr>
            </a:p>
          </p:txBody>
        </p:sp>
        <p:sp>
          <p:nvSpPr>
            <p:cNvPr id="1526" name="Google Shape;1526;p43"/>
            <p:cNvSpPr txBox="1"/>
            <p:nvPr/>
          </p:nvSpPr>
          <p:spPr>
            <a:xfrm>
              <a:off x="811864" y="3354777"/>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Dawn Murphy</a:t>
              </a:r>
              <a:endParaRPr>
                <a:solidFill>
                  <a:schemeClr val="lt1"/>
                </a:solidFill>
                <a:latin typeface="Ubuntu"/>
                <a:ea typeface="Ubuntu"/>
                <a:cs typeface="Ubuntu"/>
                <a:sym typeface="Ubuntu"/>
              </a:endParaRPr>
            </a:p>
          </p:txBody>
        </p:sp>
        <p:sp>
          <p:nvSpPr>
            <p:cNvPr id="1527" name="Google Shape;1527;p43"/>
            <p:cNvSpPr txBox="1"/>
            <p:nvPr/>
          </p:nvSpPr>
          <p:spPr>
            <a:xfrm>
              <a:off x="811839" y="1924508"/>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Randy Pitman</a:t>
              </a:r>
              <a:endParaRPr>
                <a:solidFill>
                  <a:schemeClr val="lt1"/>
                </a:solidFill>
                <a:latin typeface="Ubuntu"/>
                <a:ea typeface="Ubuntu"/>
                <a:cs typeface="Ubuntu"/>
                <a:sym typeface="Ubuntu"/>
              </a:endParaRPr>
            </a:p>
          </p:txBody>
        </p:sp>
        <p:sp>
          <p:nvSpPr>
            <p:cNvPr id="1515" name="Google Shape;1515;p43"/>
            <p:cNvSpPr txBox="1"/>
            <p:nvPr/>
          </p:nvSpPr>
          <p:spPr>
            <a:xfrm>
              <a:off x="811839" y="1230170"/>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GROUP A</a:t>
              </a:r>
              <a:endParaRPr sz="1200">
                <a:solidFill>
                  <a:schemeClr val="lt1"/>
                </a:solidFill>
                <a:latin typeface="Krona One"/>
                <a:ea typeface="Krona One"/>
                <a:cs typeface="Krona One"/>
                <a:sym typeface="Krona One"/>
              </a:endParaRPr>
            </a:p>
          </p:txBody>
        </p:sp>
      </p:grpSp>
      <p:grpSp>
        <p:nvGrpSpPr>
          <p:cNvPr id="1528" name="Google Shape;1528;p43"/>
          <p:cNvGrpSpPr/>
          <p:nvPr/>
        </p:nvGrpSpPr>
        <p:grpSpPr>
          <a:xfrm>
            <a:off x="4185916" y="3087664"/>
            <a:ext cx="772542" cy="1421818"/>
            <a:chOff x="4572011" y="858924"/>
            <a:chExt cx="1576938" cy="2835695"/>
          </a:xfrm>
        </p:grpSpPr>
        <p:sp>
          <p:nvSpPr>
            <p:cNvPr id="1529" name="Google Shape;1529;p43"/>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4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538" name="Google Shape;1538;p44"/>
          <p:cNvSpPr txBox="1"/>
          <p:nvPr/>
        </p:nvSpPr>
        <p:spPr>
          <a:xfrm>
            <a:off x="927425" y="3752325"/>
            <a:ext cx="13701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539" name="Google Shape;1539;p44"/>
          <p:cNvSpPr txBox="1"/>
          <p:nvPr/>
        </p:nvSpPr>
        <p:spPr>
          <a:xfrm>
            <a:off x="865625"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MARS</a:t>
            </a:r>
            <a:endParaRPr sz="1200">
              <a:solidFill>
                <a:schemeClr val="dk1"/>
              </a:solidFill>
              <a:latin typeface="Krona One"/>
              <a:ea typeface="Krona One"/>
              <a:cs typeface="Krona One"/>
              <a:sym typeface="Krona One"/>
            </a:endParaRPr>
          </a:p>
        </p:txBody>
      </p:sp>
      <p:sp>
        <p:nvSpPr>
          <p:cNvPr id="1540" name="Google Shape;1540;p44"/>
          <p:cNvSpPr txBox="1"/>
          <p:nvPr/>
        </p:nvSpPr>
        <p:spPr>
          <a:xfrm>
            <a:off x="2421584"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541" name="Google Shape;1541;p44"/>
          <p:cNvSpPr txBox="1"/>
          <p:nvPr/>
        </p:nvSpPr>
        <p:spPr>
          <a:xfrm>
            <a:off x="2421584"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MERCURY</a:t>
            </a:r>
            <a:endParaRPr sz="1200">
              <a:solidFill>
                <a:schemeClr val="dk1"/>
              </a:solidFill>
              <a:latin typeface="Krona One"/>
              <a:ea typeface="Krona One"/>
              <a:cs typeface="Krona One"/>
              <a:sym typeface="Krona One"/>
            </a:endParaRPr>
          </a:p>
        </p:txBody>
      </p:sp>
      <p:sp>
        <p:nvSpPr>
          <p:cNvPr id="1542" name="Google Shape;1542;p44"/>
          <p:cNvSpPr txBox="1"/>
          <p:nvPr/>
        </p:nvSpPr>
        <p:spPr>
          <a:xfrm>
            <a:off x="1612550" y="2167175"/>
            <a:ext cx="15558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grpSp>
        <p:nvGrpSpPr>
          <p:cNvPr id="1543" name="Google Shape;1543;p44"/>
          <p:cNvGrpSpPr/>
          <p:nvPr/>
        </p:nvGrpSpPr>
        <p:grpSpPr>
          <a:xfrm>
            <a:off x="3277530" y="1350225"/>
            <a:ext cx="2589000" cy="1093188"/>
            <a:chOff x="3277530" y="1350225"/>
            <a:chExt cx="2589000" cy="1093188"/>
          </a:xfrm>
        </p:grpSpPr>
        <p:sp>
          <p:nvSpPr>
            <p:cNvPr id="1544" name="Google Shape;1544;p44"/>
            <p:cNvSpPr txBox="1"/>
            <p:nvPr/>
          </p:nvSpPr>
          <p:spPr>
            <a:xfrm>
              <a:off x="3825144" y="1685613"/>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1545" name="Google Shape;1545;p44"/>
            <p:cNvSpPr txBox="1"/>
            <p:nvPr/>
          </p:nvSpPr>
          <p:spPr>
            <a:xfrm>
              <a:off x="3277530" y="1350225"/>
              <a:ext cx="2589000" cy="335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LESSONS</a:t>
              </a:r>
              <a:endParaRPr sz="1200">
                <a:solidFill>
                  <a:schemeClr val="lt1"/>
                </a:solidFill>
                <a:latin typeface="Krona One"/>
                <a:ea typeface="Krona One"/>
                <a:cs typeface="Krona One"/>
                <a:sym typeface="Krona One"/>
              </a:endParaRPr>
            </a:p>
          </p:txBody>
        </p:sp>
      </p:grpSp>
      <p:cxnSp>
        <p:nvCxnSpPr>
          <p:cNvPr id="1546" name="Google Shape;1546;p44"/>
          <p:cNvCxnSpPr>
            <a:stCxn id="1545" idx="1"/>
            <a:endCxn id="1542" idx="0"/>
          </p:cNvCxnSpPr>
          <p:nvPr/>
        </p:nvCxnSpPr>
        <p:spPr>
          <a:xfrm flipH="1">
            <a:off x="23904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7" name="Google Shape;1547;p44"/>
          <p:cNvCxnSpPr>
            <a:stCxn id="1545" idx="3"/>
            <a:endCxn id="1548" idx="0"/>
          </p:cNvCxnSpPr>
          <p:nvPr/>
        </p:nvCxnSpPr>
        <p:spPr>
          <a:xfrm>
            <a:off x="58665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9" name="Google Shape;1549;p44"/>
          <p:cNvCxnSpPr>
            <a:stCxn id="1542" idx="2"/>
            <a:endCxn id="1539" idx="0"/>
          </p:cNvCxnSpPr>
          <p:nvPr/>
        </p:nvCxnSpPr>
        <p:spPr>
          <a:xfrm rot="5400000">
            <a:off x="1544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0" name="Google Shape;1550;p44"/>
          <p:cNvCxnSpPr>
            <a:stCxn id="1542" idx="2"/>
            <a:endCxn id="1541" idx="0"/>
          </p:cNvCxnSpPr>
          <p:nvPr/>
        </p:nvCxnSpPr>
        <p:spPr>
          <a:xfrm rot="-5400000" flipH="1">
            <a:off x="23223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1" name="Google Shape;1551;p44"/>
          <p:cNvCxnSpPr>
            <a:stCxn id="1548" idx="2"/>
            <a:endCxn id="1552" idx="0"/>
          </p:cNvCxnSpPr>
          <p:nvPr/>
        </p:nvCxnSpPr>
        <p:spPr>
          <a:xfrm rot="5400000">
            <a:off x="59075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3" name="Google Shape;1553;p44"/>
          <p:cNvCxnSpPr>
            <a:stCxn id="1548" idx="2"/>
            <a:endCxn id="1554" idx="0"/>
          </p:cNvCxnSpPr>
          <p:nvPr/>
        </p:nvCxnSpPr>
        <p:spPr>
          <a:xfrm rot="-5400000" flipH="1">
            <a:off x="6685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grpSp>
        <p:nvGrpSpPr>
          <p:cNvPr id="1555" name="Google Shape;1555;p44"/>
          <p:cNvGrpSpPr/>
          <p:nvPr/>
        </p:nvGrpSpPr>
        <p:grpSpPr>
          <a:xfrm rot="2070457">
            <a:off x="1163426" y="1566081"/>
            <a:ext cx="706168" cy="866566"/>
            <a:chOff x="4803027" y="1330143"/>
            <a:chExt cx="1094243" cy="1386038"/>
          </a:xfrm>
        </p:grpSpPr>
        <p:sp>
          <p:nvSpPr>
            <p:cNvPr id="1556" name="Google Shape;1556;p44"/>
            <p:cNvSpPr/>
            <p:nvPr/>
          </p:nvSpPr>
          <p:spPr>
            <a:xfrm>
              <a:off x="4803027" y="1514351"/>
              <a:ext cx="896667" cy="1201829"/>
            </a:xfrm>
            <a:custGeom>
              <a:avLst/>
              <a:gdLst/>
              <a:ahLst/>
              <a:cxnLst/>
              <a:rect l="l" t="t" r="r" b="b"/>
              <a:pathLst>
                <a:path w="5700" h="7640" extrusionOk="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4859501" y="1581522"/>
              <a:ext cx="783561" cy="1067646"/>
            </a:xfrm>
            <a:custGeom>
              <a:avLst/>
              <a:gdLst/>
              <a:ahLst/>
              <a:cxnLst/>
              <a:rect l="l" t="t" r="r" b="b"/>
              <a:pathLst>
                <a:path w="4981" h="6787" extrusionOk="0">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4954515" y="1771236"/>
              <a:ext cx="185783" cy="186724"/>
            </a:xfrm>
            <a:custGeom>
              <a:avLst/>
              <a:gdLst/>
              <a:ahLst/>
              <a:cxnLst/>
              <a:rect l="l" t="t" r="r" b="b"/>
              <a:pathLst>
                <a:path w="1181" h="1187" extrusionOk="0">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4954515" y="2063201"/>
              <a:ext cx="185783" cy="185780"/>
            </a:xfrm>
            <a:custGeom>
              <a:avLst/>
              <a:gdLst/>
              <a:ahLst/>
              <a:cxnLst/>
              <a:rect l="l" t="t" r="r" b="b"/>
              <a:pathLst>
                <a:path w="1181" h="1181" extrusionOk="0">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4954515" y="2355166"/>
              <a:ext cx="185783" cy="185780"/>
            </a:xfrm>
            <a:custGeom>
              <a:avLst/>
              <a:gdLst/>
              <a:ahLst/>
              <a:cxnLst/>
              <a:rect l="l" t="t" r="r" b="b"/>
              <a:pathLst>
                <a:path w="1181" h="1181" extrusionOk="0">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4965684" y="1330143"/>
              <a:ext cx="571979" cy="335852"/>
            </a:xfrm>
            <a:custGeom>
              <a:avLst/>
              <a:gdLst/>
              <a:ahLst/>
              <a:cxnLst/>
              <a:rect l="l" t="t" r="r" b="b"/>
              <a:pathLst>
                <a:path w="3636" h="2135" extrusionOk="0">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4990067" y="1807417"/>
              <a:ext cx="114836" cy="114205"/>
            </a:xfrm>
            <a:custGeom>
              <a:avLst/>
              <a:gdLst/>
              <a:ahLst/>
              <a:cxnLst/>
              <a:rect l="l" t="t" r="r" b="b"/>
              <a:pathLst>
                <a:path w="730" h="726" extrusionOk="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5251358" y="1514351"/>
              <a:ext cx="448333" cy="1201829"/>
            </a:xfrm>
            <a:custGeom>
              <a:avLst/>
              <a:gdLst/>
              <a:ahLst/>
              <a:cxnLst/>
              <a:rect l="l" t="t" r="r" b="b"/>
              <a:pathLst>
                <a:path w="2850" h="7640" extrusionOk="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5251358" y="1581522"/>
              <a:ext cx="391702" cy="1067646"/>
            </a:xfrm>
            <a:custGeom>
              <a:avLst/>
              <a:gdLst/>
              <a:ahLst/>
              <a:cxnLst/>
              <a:rect l="l" t="t" r="r" b="b"/>
              <a:pathLst>
                <a:path w="2490" h="6787" extrusionOk="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5277786" y="1787439"/>
              <a:ext cx="271045" cy="21708"/>
            </a:xfrm>
            <a:custGeom>
              <a:avLst/>
              <a:gdLst/>
              <a:ahLst/>
              <a:cxnLst/>
              <a:rect l="l" t="t" r="r" b="b"/>
              <a:pathLst>
                <a:path w="1723" h="138" extrusionOk="0">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5277786" y="1853666"/>
              <a:ext cx="271045" cy="21866"/>
            </a:xfrm>
            <a:custGeom>
              <a:avLst/>
              <a:gdLst/>
              <a:ahLst/>
              <a:cxnLst/>
              <a:rect l="l" t="t" r="r" b="b"/>
              <a:pathLst>
                <a:path w="1723" h="139" extrusionOk="0">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5277786" y="1920050"/>
              <a:ext cx="271045" cy="21866"/>
            </a:xfrm>
            <a:custGeom>
              <a:avLst/>
              <a:gdLst/>
              <a:ahLst/>
              <a:cxnLst/>
              <a:rect l="l" t="t" r="r" b="b"/>
              <a:pathLst>
                <a:path w="1723" h="139" extrusionOk="0">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5277786" y="2079247"/>
              <a:ext cx="271045" cy="21866"/>
            </a:xfrm>
            <a:custGeom>
              <a:avLst/>
              <a:gdLst/>
              <a:ahLst/>
              <a:cxnLst/>
              <a:rect l="l" t="t" r="r" b="b"/>
              <a:pathLst>
                <a:path w="1723" h="139" extrusionOk="0">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5277786" y="2145631"/>
              <a:ext cx="271045" cy="21866"/>
            </a:xfrm>
            <a:custGeom>
              <a:avLst/>
              <a:gdLst/>
              <a:ahLst/>
              <a:cxnLst/>
              <a:rect l="l" t="t" r="r" b="b"/>
              <a:pathLst>
                <a:path w="1723" h="139" extrusionOk="0">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5277786" y="2211858"/>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5277786" y="2371054"/>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5277786" y="2437439"/>
              <a:ext cx="271045" cy="21079"/>
            </a:xfrm>
            <a:custGeom>
              <a:avLst/>
              <a:gdLst/>
              <a:ahLst/>
              <a:cxnLst/>
              <a:rect l="l" t="t" r="r" b="b"/>
              <a:pathLst>
                <a:path w="1723" h="134" extrusionOk="0">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5277786" y="2503666"/>
              <a:ext cx="271045" cy="21237"/>
            </a:xfrm>
            <a:custGeom>
              <a:avLst/>
              <a:gdLst/>
              <a:ahLst/>
              <a:cxnLst/>
              <a:rect l="l" t="t" r="r" b="b"/>
              <a:pathLst>
                <a:path w="1723" h="135" extrusionOk="0">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5251358" y="1330143"/>
              <a:ext cx="286304" cy="335852"/>
            </a:xfrm>
            <a:custGeom>
              <a:avLst/>
              <a:gdLst/>
              <a:ahLst/>
              <a:cxnLst/>
              <a:rect l="l" t="t" r="r" b="b"/>
              <a:pathLst>
                <a:path w="1820" h="2135" extrusionOk="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5814682" y="1700762"/>
              <a:ext cx="82588" cy="879192"/>
            </a:xfrm>
            <a:custGeom>
              <a:avLst/>
              <a:gdLst/>
              <a:ahLst/>
              <a:cxnLst/>
              <a:rect l="l" t="t" r="r" b="b"/>
              <a:pathLst>
                <a:path w="525" h="5589" extrusionOk="0">
                  <a:moveTo>
                    <a:pt x="0" y="0"/>
                  </a:moveTo>
                  <a:lnTo>
                    <a:pt x="0" y="5589"/>
                  </a:lnTo>
                  <a:lnTo>
                    <a:pt x="524" y="5589"/>
                  </a:lnTo>
                  <a:lnTo>
                    <a:pt x="524"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5814682" y="2579803"/>
              <a:ext cx="82588" cy="88092"/>
            </a:xfrm>
            <a:custGeom>
              <a:avLst/>
              <a:gdLst/>
              <a:ahLst/>
              <a:cxnLst/>
              <a:rect l="l" t="t" r="r" b="b"/>
              <a:pathLst>
                <a:path w="525" h="560" extrusionOk="0">
                  <a:moveTo>
                    <a:pt x="0" y="1"/>
                  </a:moveTo>
                  <a:lnTo>
                    <a:pt x="0" y="560"/>
                  </a:lnTo>
                  <a:lnTo>
                    <a:pt x="524" y="560"/>
                  </a:lnTo>
                  <a:lnTo>
                    <a:pt x="524" y="1"/>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5814682" y="2667739"/>
              <a:ext cx="82588" cy="43574"/>
            </a:xfrm>
            <a:custGeom>
              <a:avLst/>
              <a:gdLst/>
              <a:ahLst/>
              <a:cxnLst/>
              <a:rect l="l" t="t" r="r" b="b"/>
              <a:pathLst>
                <a:path w="525" h="277" extrusionOk="0">
                  <a:moveTo>
                    <a:pt x="0" y="1"/>
                  </a:moveTo>
                  <a:lnTo>
                    <a:pt x="0" y="245"/>
                  </a:lnTo>
                  <a:cubicBezTo>
                    <a:pt x="0" y="263"/>
                    <a:pt x="18" y="277"/>
                    <a:pt x="31" y="277"/>
                  </a:cubicBezTo>
                  <a:lnTo>
                    <a:pt x="493" y="277"/>
                  </a:lnTo>
                  <a:cubicBezTo>
                    <a:pt x="511" y="277"/>
                    <a:pt x="524" y="263"/>
                    <a:pt x="524" y="245"/>
                  </a:cubicBezTo>
                  <a:lnTo>
                    <a:pt x="524" y="1"/>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5814682" y="1519228"/>
              <a:ext cx="82588" cy="181690"/>
            </a:xfrm>
            <a:custGeom>
              <a:avLst/>
              <a:gdLst/>
              <a:ahLst/>
              <a:cxnLst/>
              <a:rect l="l" t="t" r="r" b="b"/>
              <a:pathLst>
                <a:path w="525" h="1155" extrusionOk="0">
                  <a:moveTo>
                    <a:pt x="262" y="1"/>
                  </a:moveTo>
                  <a:lnTo>
                    <a:pt x="0" y="1154"/>
                  </a:lnTo>
                  <a:lnTo>
                    <a:pt x="524" y="1154"/>
                  </a:lnTo>
                  <a:lnTo>
                    <a:pt x="26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5841896" y="1519228"/>
              <a:ext cx="28001" cy="62451"/>
            </a:xfrm>
            <a:custGeom>
              <a:avLst/>
              <a:gdLst/>
              <a:ahLst/>
              <a:cxnLst/>
              <a:rect l="l" t="t" r="r" b="b"/>
              <a:pathLst>
                <a:path w="178" h="397" extrusionOk="0">
                  <a:moveTo>
                    <a:pt x="89" y="1"/>
                  </a:moveTo>
                  <a:lnTo>
                    <a:pt x="1" y="396"/>
                  </a:lnTo>
                  <a:lnTo>
                    <a:pt x="178" y="396"/>
                  </a:lnTo>
                  <a:lnTo>
                    <a:pt x="89" y="1"/>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5855897" y="1700762"/>
              <a:ext cx="41373" cy="879192"/>
            </a:xfrm>
            <a:custGeom>
              <a:avLst/>
              <a:gdLst/>
              <a:ahLst/>
              <a:cxnLst/>
              <a:rect l="l" t="t" r="r" b="b"/>
              <a:pathLst>
                <a:path w="263" h="5589" extrusionOk="0">
                  <a:moveTo>
                    <a:pt x="0" y="0"/>
                  </a:moveTo>
                  <a:lnTo>
                    <a:pt x="0" y="5589"/>
                  </a:lnTo>
                  <a:lnTo>
                    <a:pt x="262" y="5589"/>
                  </a:lnTo>
                  <a:lnTo>
                    <a:pt x="262"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5855897" y="2579803"/>
              <a:ext cx="41373" cy="88092"/>
            </a:xfrm>
            <a:custGeom>
              <a:avLst/>
              <a:gdLst/>
              <a:ahLst/>
              <a:cxnLst/>
              <a:rect l="l" t="t" r="r" b="b"/>
              <a:pathLst>
                <a:path w="263" h="560" extrusionOk="0">
                  <a:moveTo>
                    <a:pt x="0" y="1"/>
                  </a:moveTo>
                  <a:lnTo>
                    <a:pt x="0" y="560"/>
                  </a:lnTo>
                  <a:lnTo>
                    <a:pt x="262" y="560"/>
                  </a:lnTo>
                  <a:lnTo>
                    <a:pt x="262" y="1"/>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5855897" y="2667739"/>
              <a:ext cx="41373" cy="43574"/>
            </a:xfrm>
            <a:custGeom>
              <a:avLst/>
              <a:gdLst/>
              <a:ahLst/>
              <a:cxnLst/>
              <a:rect l="l" t="t" r="r" b="b"/>
              <a:pathLst>
                <a:path w="263" h="277" extrusionOk="0">
                  <a:moveTo>
                    <a:pt x="0" y="1"/>
                  </a:moveTo>
                  <a:lnTo>
                    <a:pt x="0" y="277"/>
                  </a:lnTo>
                  <a:lnTo>
                    <a:pt x="147" y="277"/>
                  </a:lnTo>
                  <a:cubicBezTo>
                    <a:pt x="209" y="277"/>
                    <a:pt x="262" y="223"/>
                    <a:pt x="262" y="156"/>
                  </a:cubicBezTo>
                  <a:lnTo>
                    <a:pt x="262"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5855897" y="1581522"/>
              <a:ext cx="41373" cy="119396"/>
            </a:xfrm>
            <a:custGeom>
              <a:avLst/>
              <a:gdLst/>
              <a:ahLst/>
              <a:cxnLst/>
              <a:rect l="l" t="t" r="r" b="b"/>
              <a:pathLst>
                <a:path w="263" h="759" extrusionOk="0">
                  <a:moveTo>
                    <a:pt x="0" y="0"/>
                  </a:moveTo>
                  <a:lnTo>
                    <a:pt x="0" y="758"/>
                  </a:lnTo>
                  <a:lnTo>
                    <a:pt x="262" y="758"/>
                  </a:lnTo>
                  <a:lnTo>
                    <a:pt x="89"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5855897" y="1519228"/>
              <a:ext cx="14001" cy="62451"/>
            </a:xfrm>
            <a:custGeom>
              <a:avLst/>
              <a:gdLst/>
              <a:ahLst/>
              <a:cxnLst/>
              <a:rect l="l" t="t" r="r" b="b"/>
              <a:pathLst>
                <a:path w="89" h="397" extrusionOk="0">
                  <a:moveTo>
                    <a:pt x="0" y="1"/>
                  </a:moveTo>
                  <a:lnTo>
                    <a:pt x="0" y="396"/>
                  </a:lnTo>
                  <a:lnTo>
                    <a:pt x="89" y="396"/>
                  </a:lnTo>
                  <a:lnTo>
                    <a:pt x="0"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5" name="Google Shape;1585;p44"/>
          <p:cNvSpPr txBox="1"/>
          <p:nvPr/>
        </p:nvSpPr>
        <p:spPr>
          <a:xfrm>
            <a:off x="678466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p:txBody>
      </p:sp>
      <p:sp>
        <p:nvSpPr>
          <p:cNvPr id="1554" name="Google Shape;1554;p44"/>
          <p:cNvSpPr txBox="1"/>
          <p:nvPr/>
        </p:nvSpPr>
        <p:spPr>
          <a:xfrm>
            <a:off x="678466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SATURN</a:t>
            </a:r>
            <a:endParaRPr sz="1200">
              <a:solidFill>
                <a:schemeClr val="dk1"/>
              </a:solidFill>
              <a:latin typeface="Krona One"/>
              <a:ea typeface="Krona One"/>
              <a:cs typeface="Krona One"/>
              <a:sym typeface="Krona One"/>
            </a:endParaRPr>
          </a:p>
        </p:txBody>
      </p:sp>
      <p:sp>
        <p:nvSpPr>
          <p:cNvPr id="1586" name="Google Shape;1586;p44"/>
          <p:cNvSpPr txBox="1"/>
          <p:nvPr/>
        </p:nvSpPr>
        <p:spPr>
          <a:xfrm>
            <a:off x="522870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1552" name="Google Shape;1552;p44"/>
          <p:cNvSpPr txBox="1"/>
          <p:nvPr/>
        </p:nvSpPr>
        <p:spPr>
          <a:xfrm>
            <a:off x="522870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VENUS</a:t>
            </a:r>
            <a:endParaRPr sz="1200">
              <a:solidFill>
                <a:schemeClr val="dk1"/>
              </a:solidFill>
              <a:latin typeface="Krona One"/>
              <a:ea typeface="Krona One"/>
              <a:cs typeface="Krona One"/>
              <a:sym typeface="Krona One"/>
            </a:endParaRPr>
          </a:p>
        </p:txBody>
      </p:sp>
      <p:sp>
        <p:nvSpPr>
          <p:cNvPr id="1548" name="Google Shape;1548;p44"/>
          <p:cNvSpPr txBox="1"/>
          <p:nvPr/>
        </p:nvSpPr>
        <p:spPr>
          <a:xfrm>
            <a:off x="5975650" y="2167175"/>
            <a:ext cx="15558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grpSp>
        <p:nvGrpSpPr>
          <p:cNvPr id="1587" name="Google Shape;1587;p44"/>
          <p:cNvGrpSpPr/>
          <p:nvPr/>
        </p:nvGrpSpPr>
        <p:grpSpPr>
          <a:xfrm rot="-1275981">
            <a:off x="7241012" y="1617228"/>
            <a:ext cx="764756" cy="764657"/>
            <a:chOff x="579125" y="1297700"/>
            <a:chExt cx="888184" cy="888070"/>
          </a:xfrm>
        </p:grpSpPr>
        <p:sp>
          <p:nvSpPr>
            <p:cNvPr id="1588" name="Google Shape;1588;p44"/>
            <p:cNvSpPr/>
            <p:nvPr/>
          </p:nvSpPr>
          <p:spPr>
            <a:xfrm>
              <a:off x="579125" y="1297700"/>
              <a:ext cx="888182" cy="888070"/>
            </a:xfrm>
            <a:custGeom>
              <a:avLst/>
              <a:gdLst/>
              <a:ahLst/>
              <a:cxnLst/>
              <a:rect l="l" t="t" r="r" b="b"/>
              <a:pathLst>
                <a:path w="7915" h="7914" extrusionOk="0">
                  <a:moveTo>
                    <a:pt x="3955" y="0"/>
                  </a:moveTo>
                  <a:cubicBezTo>
                    <a:pt x="1771" y="0"/>
                    <a:pt x="0" y="1771"/>
                    <a:pt x="0" y="3954"/>
                  </a:cubicBezTo>
                  <a:cubicBezTo>
                    <a:pt x="0" y="6142"/>
                    <a:pt x="1771" y="7914"/>
                    <a:pt x="3955" y="7914"/>
                  </a:cubicBezTo>
                  <a:cubicBezTo>
                    <a:pt x="6143" y="7914"/>
                    <a:pt x="7915" y="6142"/>
                    <a:pt x="7915" y="3954"/>
                  </a:cubicBezTo>
                  <a:cubicBezTo>
                    <a:pt x="7915" y="1771"/>
                    <a:pt x="6143" y="0"/>
                    <a:pt x="3955"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649821" y="1368284"/>
              <a:ext cx="746679" cy="746791"/>
            </a:xfrm>
            <a:custGeom>
              <a:avLst/>
              <a:gdLst/>
              <a:ahLst/>
              <a:cxnLst/>
              <a:rect l="l" t="t" r="r" b="b"/>
              <a:pathLst>
                <a:path w="6654" h="6655" extrusionOk="0">
                  <a:moveTo>
                    <a:pt x="3325" y="1"/>
                  </a:moveTo>
                  <a:cubicBezTo>
                    <a:pt x="1488" y="1"/>
                    <a:pt x="1" y="1488"/>
                    <a:pt x="1" y="3325"/>
                  </a:cubicBezTo>
                  <a:cubicBezTo>
                    <a:pt x="1" y="5167"/>
                    <a:pt x="1488" y="6654"/>
                    <a:pt x="3325" y="6654"/>
                  </a:cubicBezTo>
                  <a:cubicBezTo>
                    <a:pt x="5163" y="6654"/>
                    <a:pt x="6654" y="5167"/>
                    <a:pt x="6654" y="3325"/>
                  </a:cubicBezTo>
                  <a:cubicBezTo>
                    <a:pt x="6654" y="1488"/>
                    <a:pt x="5163" y="1"/>
                    <a:pt x="33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734432" y="1441561"/>
              <a:ext cx="576897" cy="305449"/>
            </a:xfrm>
            <a:custGeom>
              <a:avLst/>
              <a:gdLst/>
              <a:ahLst/>
              <a:cxnLst/>
              <a:rect l="l" t="t" r="r" b="b"/>
              <a:pathLst>
                <a:path w="5141" h="2722" extrusionOk="0">
                  <a:moveTo>
                    <a:pt x="2571" y="1"/>
                  </a:moveTo>
                  <a:cubicBezTo>
                    <a:pt x="2487" y="1"/>
                    <a:pt x="2420" y="67"/>
                    <a:pt x="2420" y="151"/>
                  </a:cubicBezTo>
                  <a:lnTo>
                    <a:pt x="2420" y="888"/>
                  </a:lnTo>
                  <a:cubicBezTo>
                    <a:pt x="2069" y="919"/>
                    <a:pt x="1750" y="1056"/>
                    <a:pt x="1492" y="1275"/>
                  </a:cubicBezTo>
                  <a:lnTo>
                    <a:pt x="969" y="751"/>
                  </a:lnTo>
                  <a:cubicBezTo>
                    <a:pt x="940" y="722"/>
                    <a:pt x="901" y="707"/>
                    <a:pt x="863" y="707"/>
                  </a:cubicBezTo>
                  <a:cubicBezTo>
                    <a:pt x="824" y="707"/>
                    <a:pt x="785" y="722"/>
                    <a:pt x="756" y="751"/>
                  </a:cubicBezTo>
                  <a:cubicBezTo>
                    <a:pt x="699" y="808"/>
                    <a:pt x="699" y="906"/>
                    <a:pt x="756" y="964"/>
                  </a:cubicBezTo>
                  <a:lnTo>
                    <a:pt x="1275" y="1488"/>
                  </a:lnTo>
                  <a:cubicBezTo>
                    <a:pt x="1062" y="1744"/>
                    <a:pt x="924" y="2064"/>
                    <a:pt x="889" y="2414"/>
                  </a:cubicBezTo>
                  <a:lnTo>
                    <a:pt x="152" y="2414"/>
                  </a:lnTo>
                  <a:cubicBezTo>
                    <a:pt x="72" y="2414"/>
                    <a:pt x="1" y="2486"/>
                    <a:pt x="1" y="2570"/>
                  </a:cubicBezTo>
                  <a:cubicBezTo>
                    <a:pt x="1" y="2650"/>
                    <a:pt x="72" y="2721"/>
                    <a:pt x="152" y="2721"/>
                  </a:cubicBezTo>
                  <a:lnTo>
                    <a:pt x="1035" y="2721"/>
                  </a:lnTo>
                  <a:cubicBezTo>
                    <a:pt x="1119" y="2721"/>
                    <a:pt x="1186" y="2650"/>
                    <a:pt x="1186" y="2570"/>
                  </a:cubicBezTo>
                  <a:cubicBezTo>
                    <a:pt x="1186" y="1802"/>
                    <a:pt x="1807" y="1181"/>
                    <a:pt x="2571" y="1181"/>
                  </a:cubicBezTo>
                  <a:cubicBezTo>
                    <a:pt x="3335" y="1181"/>
                    <a:pt x="3956" y="1802"/>
                    <a:pt x="3956" y="2570"/>
                  </a:cubicBezTo>
                  <a:cubicBezTo>
                    <a:pt x="3956" y="2650"/>
                    <a:pt x="4027" y="2721"/>
                    <a:pt x="4111" y="2721"/>
                  </a:cubicBezTo>
                  <a:lnTo>
                    <a:pt x="4990" y="2721"/>
                  </a:lnTo>
                  <a:cubicBezTo>
                    <a:pt x="5074" y="2721"/>
                    <a:pt x="5140" y="2650"/>
                    <a:pt x="5140" y="2570"/>
                  </a:cubicBezTo>
                  <a:cubicBezTo>
                    <a:pt x="5140" y="2486"/>
                    <a:pt x="5074" y="2414"/>
                    <a:pt x="4990" y="2414"/>
                  </a:cubicBezTo>
                  <a:lnTo>
                    <a:pt x="4253" y="2414"/>
                  </a:lnTo>
                  <a:cubicBezTo>
                    <a:pt x="4222" y="2064"/>
                    <a:pt x="4085" y="1744"/>
                    <a:pt x="3868" y="1488"/>
                  </a:cubicBezTo>
                  <a:lnTo>
                    <a:pt x="4391" y="964"/>
                  </a:lnTo>
                  <a:cubicBezTo>
                    <a:pt x="4448" y="906"/>
                    <a:pt x="4448" y="808"/>
                    <a:pt x="4391" y="751"/>
                  </a:cubicBezTo>
                  <a:cubicBezTo>
                    <a:pt x="4360" y="722"/>
                    <a:pt x="4321" y="707"/>
                    <a:pt x="4282" y="707"/>
                  </a:cubicBezTo>
                  <a:cubicBezTo>
                    <a:pt x="4243" y="707"/>
                    <a:pt x="4204" y="722"/>
                    <a:pt x="4173" y="751"/>
                  </a:cubicBezTo>
                  <a:lnTo>
                    <a:pt x="3654" y="1275"/>
                  </a:lnTo>
                  <a:cubicBezTo>
                    <a:pt x="3397" y="1056"/>
                    <a:pt x="3077" y="919"/>
                    <a:pt x="2722" y="888"/>
                  </a:cubicBezTo>
                  <a:lnTo>
                    <a:pt x="2722" y="151"/>
                  </a:lnTo>
                  <a:cubicBezTo>
                    <a:pt x="2722" y="67"/>
                    <a:pt x="2655" y="1"/>
                    <a:pt x="2571"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918353" y="1673623"/>
              <a:ext cx="209281" cy="364699"/>
            </a:xfrm>
            <a:custGeom>
              <a:avLst/>
              <a:gdLst/>
              <a:ahLst/>
              <a:cxnLst/>
              <a:rect l="l" t="t" r="r" b="b"/>
              <a:pathLst>
                <a:path w="1865" h="3250" extrusionOk="0">
                  <a:moveTo>
                    <a:pt x="932" y="0"/>
                  </a:moveTo>
                  <a:lnTo>
                    <a:pt x="98" y="1913"/>
                  </a:lnTo>
                  <a:lnTo>
                    <a:pt x="102" y="1913"/>
                  </a:lnTo>
                  <a:cubicBezTo>
                    <a:pt x="40" y="2034"/>
                    <a:pt x="0" y="2171"/>
                    <a:pt x="0" y="2317"/>
                  </a:cubicBezTo>
                  <a:cubicBezTo>
                    <a:pt x="0" y="2833"/>
                    <a:pt x="418" y="3249"/>
                    <a:pt x="932" y="3249"/>
                  </a:cubicBezTo>
                  <a:cubicBezTo>
                    <a:pt x="1447" y="3249"/>
                    <a:pt x="1864" y="2833"/>
                    <a:pt x="1864" y="2317"/>
                  </a:cubicBezTo>
                  <a:cubicBezTo>
                    <a:pt x="1864" y="2171"/>
                    <a:pt x="1829" y="2034"/>
                    <a:pt x="1766" y="1913"/>
                  </a:cubicBezTo>
                  <a:lnTo>
                    <a:pt x="1770" y="1913"/>
                  </a:lnTo>
                  <a:lnTo>
                    <a:pt x="932" y="0"/>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1022938" y="1297700"/>
              <a:ext cx="444371" cy="888070"/>
            </a:xfrm>
            <a:custGeom>
              <a:avLst/>
              <a:gdLst/>
              <a:ahLst/>
              <a:cxnLst/>
              <a:rect l="l" t="t" r="r" b="b"/>
              <a:pathLst>
                <a:path w="3960" h="7914" extrusionOk="0">
                  <a:moveTo>
                    <a:pt x="0" y="0"/>
                  </a:moveTo>
                  <a:lnTo>
                    <a:pt x="0" y="630"/>
                  </a:lnTo>
                  <a:cubicBezTo>
                    <a:pt x="1838" y="630"/>
                    <a:pt x="3329" y="2117"/>
                    <a:pt x="3329" y="3954"/>
                  </a:cubicBezTo>
                  <a:cubicBezTo>
                    <a:pt x="3329" y="5796"/>
                    <a:pt x="1838" y="7283"/>
                    <a:pt x="0" y="7283"/>
                  </a:cubicBezTo>
                  <a:lnTo>
                    <a:pt x="0" y="7914"/>
                  </a:lnTo>
                  <a:cubicBezTo>
                    <a:pt x="2188" y="7914"/>
                    <a:pt x="3960" y="6142"/>
                    <a:pt x="3960" y="3954"/>
                  </a:cubicBezTo>
                  <a:cubicBezTo>
                    <a:pt x="3960" y="1771"/>
                    <a:pt x="2188" y="0"/>
                    <a:pt x="0"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1022938" y="1368284"/>
              <a:ext cx="373564" cy="746791"/>
            </a:xfrm>
            <a:custGeom>
              <a:avLst/>
              <a:gdLst/>
              <a:ahLst/>
              <a:cxnLst/>
              <a:rect l="l" t="t" r="r" b="b"/>
              <a:pathLst>
                <a:path w="3329" h="6655" extrusionOk="0">
                  <a:moveTo>
                    <a:pt x="0" y="1"/>
                  </a:moveTo>
                  <a:lnTo>
                    <a:pt x="0" y="654"/>
                  </a:lnTo>
                  <a:cubicBezTo>
                    <a:pt x="84" y="654"/>
                    <a:pt x="151" y="720"/>
                    <a:pt x="151" y="804"/>
                  </a:cubicBezTo>
                  <a:lnTo>
                    <a:pt x="151" y="1541"/>
                  </a:lnTo>
                  <a:cubicBezTo>
                    <a:pt x="506" y="1572"/>
                    <a:pt x="826" y="1709"/>
                    <a:pt x="1083" y="1928"/>
                  </a:cubicBezTo>
                  <a:lnTo>
                    <a:pt x="1602" y="1404"/>
                  </a:lnTo>
                  <a:cubicBezTo>
                    <a:pt x="1633" y="1375"/>
                    <a:pt x="1672" y="1360"/>
                    <a:pt x="1711" y="1360"/>
                  </a:cubicBezTo>
                  <a:cubicBezTo>
                    <a:pt x="1750" y="1360"/>
                    <a:pt x="1789" y="1375"/>
                    <a:pt x="1820" y="1404"/>
                  </a:cubicBezTo>
                  <a:cubicBezTo>
                    <a:pt x="1877" y="1461"/>
                    <a:pt x="1877" y="1559"/>
                    <a:pt x="1820" y="1617"/>
                  </a:cubicBezTo>
                  <a:lnTo>
                    <a:pt x="1297" y="2141"/>
                  </a:lnTo>
                  <a:cubicBezTo>
                    <a:pt x="1514" y="2397"/>
                    <a:pt x="1651" y="2717"/>
                    <a:pt x="1682" y="3067"/>
                  </a:cubicBezTo>
                  <a:lnTo>
                    <a:pt x="2419" y="3067"/>
                  </a:lnTo>
                  <a:cubicBezTo>
                    <a:pt x="2503" y="3067"/>
                    <a:pt x="2569" y="3139"/>
                    <a:pt x="2569" y="3223"/>
                  </a:cubicBezTo>
                  <a:cubicBezTo>
                    <a:pt x="2569" y="3303"/>
                    <a:pt x="2503" y="3374"/>
                    <a:pt x="2419" y="3374"/>
                  </a:cubicBezTo>
                  <a:lnTo>
                    <a:pt x="1540" y="3374"/>
                  </a:lnTo>
                  <a:cubicBezTo>
                    <a:pt x="1456" y="3374"/>
                    <a:pt x="1385" y="3303"/>
                    <a:pt x="1385" y="3223"/>
                  </a:cubicBezTo>
                  <a:cubicBezTo>
                    <a:pt x="1385" y="2455"/>
                    <a:pt x="764" y="1834"/>
                    <a:pt x="0" y="1834"/>
                  </a:cubicBezTo>
                  <a:lnTo>
                    <a:pt x="0" y="2721"/>
                  </a:lnTo>
                  <a:lnTo>
                    <a:pt x="838" y="4634"/>
                  </a:lnTo>
                  <a:lnTo>
                    <a:pt x="834" y="4634"/>
                  </a:lnTo>
                  <a:cubicBezTo>
                    <a:pt x="897" y="4755"/>
                    <a:pt x="932" y="4892"/>
                    <a:pt x="932" y="5038"/>
                  </a:cubicBezTo>
                  <a:cubicBezTo>
                    <a:pt x="932" y="5554"/>
                    <a:pt x="515" y="5970"/>
                    <a:pt x="0" y="5970"/>
                  </a:cubicBezTo>
                  <a:lnTo>
                    <a:pt x="0" y="6654"/>
                  </a:lnTo>
                  <a:cubicBezTo>
                    <a:pt x="1838" y="6654"/>
                    <a:pt x="3329" y="5167"/>
                    <a:pt x="3329" y="3325"/>
                  </a:cubicBezTo>
                  <a:cubicBezTo>
                    <a:pt x="3329" y="1488"/>
                    <a:pt x="1838" y="1"/>
                    <a:pt x="0"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022938" y="1441561"/>
              <a:ext cx="288393" cy="305449"/>
            </a:xfrm>
            <a:custGeom>
              <a:avLst/>
              <a:gdLst/>
              <a:ahLst/>
              <a:cxnLst/>
              <a:rect l="l" t="t" r="r" b="b"/>
              <a:pathLst>
                <a:path w="2570" h="2722" extrusionOk="0">
                  <a:moveTo>
                    <a:pt x="0" y="1"/>
                  </a:moveTo>
                  <a:lnTo>
                    <a:pt x="0" y="1181"/>
                  </a:lnTo>
                  <a:cubicBezTo>
                    <a:pt x="764" y="1181"/>
                    <a:pt x="1385" y="1802"/>
                    <a:pt x="1385" y="2570"/>
                  </a:cubicBezTo>
                  <a:cubicBezTo>
                    <a:pt x="1385" y="2650"/>
                    <a:pt x="1456" y="2721"/>
                    <a:pt x="1540" y="2721"/>
                  </a:cubicBezTo>
                  <a:lnTo>
                    <a:pt x="2419" y="2721"/>
                  </a:lnTo>
                  <a:cubicBezTo>
                    <a:pt x="2503" y="2721"/>
                    <a:pt x="2569" y="2650"/>
                    <a:pt x="2569" y="2570"/>
                  </a:cubicBezTo>
                  <a:cubicBezTo>
                    <a:pt x="2569" y="2486"/>
                    <a:pt x="2503" y="2414"/>
                    <a:pt x="2419" y="2414"/>
                  </a:cubicBezTo>
                  <a:lnTo>
                    <a:pt x="1682" y="2414"/>
                  </a:lnTo>
                  <a:cubicBezTo>
                    <a:pt x="1651" y="2064"/>
                    <a:pt x="1514" y="1744"/>
                    <a:pt x="1297" y="1488"/>
                  </a:cubicBezTo>
                  <a:lnTo>
                    <a:pt x="1820" y="964"/>
                  </a:lnTo>
                  <a:cubicBezTo>
                    <a:pt x="1877" y="906"/>
                    <a:pt x="1877" y="808"/>
                    <a:pt x="1820" y="751"/>
                  </a:cubicBezTo>
                  <a:cubicBezTo>
                    <a:pt x="1789" y="722"/>
                    <a:pt x="1750" y="707"/>
                    <a:pt x="1711" y="707"/>
                  </a:cubicBezTo>
                  <a:cubicBezTo>
                    <a:pt x="1672" y="707"/>
                    <a:pt x="1633" y="722"/>
                    <a:pt x="1602" y="751"/>
                  </a:cubicBezTo>
                  <a:lnTo>
                    <a:pt x="1083" y="1275"/>
                  </a:lnTo>
                  <a:cubicBezTo>
                    <a:pt x="826" y="1056"/>
                    <a:pt x="506" y="919"/>
                    <a:pt x="151" y="888"/>
                  </a:cubicBezTo>
                  <a:lnTo>
                    <a:pt x="151" y="151"/>
                  </a:lnTo>
                  <a:cubicBezTo>
                    <a:pt x="151" y="67"/>
                    <a:pt x="84" y="1"/>
                    <a:pt x="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022938" y="1673623"/>
              <a:ext cx="104697" cy="364699"/>
            </a:xfrm>
            <a:custGeom>
              <a:avLst/>
              <a:gdLst/>
              <a:ahLst/>
              <a:cxnLst/>
              <a:rect l="l" t="t" r="r" b="b"/>
              <a:pathLst>
                <a:path w="933" h="3250" extrusionOk="0">
                  <a:moveTo>
                    <a:pt x="0" y="0"/>
                  </a:moveTo>
                  <a:lnTo>
                    <a:pt x="0" y="3249"/>
                  </a:lnTo>
                  <a:cubicBezTo>
                    <a:pt x="515" y="3249"/>
                    <a:pt x="932" y="2833"/>
                    <a:pt x="932" y="2317"/>
                  </a:cubicBezTo>
                  <a:cubicBezTo>
                    <a:pt x="932" y="2171"/>
                    <a:pt x="897" y="2034"/>
                    <a:pt x="834" y="1913"/>
                  </a:cubicBezTo>
                  <a:lnTo>
                    <a:pt x="838" y="1913"/>
                  </a:lnTo>
                  <a:lnTo>
                    <a:pt x="0" y="0"/>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4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601" name="Google Shape;1601;p45"/>
          <p:cNvGrpSpPr/>
          <p:nvPr/>
        </p:nvGrpSpPr>
        <p:grpSpPr>
          <a:xfrm>
            <a:off x="1024250" y="1644463"/>
            <a:ext cx="2321100" cy="1854577"/>
            <a:chOff x="1024250" y="1644463"/>
            <a:chExt cx="2321100" cy="1854577"/>
          </a:xfrm>
        </p:grpSpPr>
        <p:sp>
          <p:nvSpPr>
            <p:cNvPr id="1602" name="Google Shape;1602;p45"/>
            <p:cNvSpPr txBox="1"/>
            <p:nvPr/>
          </p:nvSpPr>
          <p:spPr>
            <a:xfrm>
              <a:off x="1024250" y="2164775"/>
              <a:ext cx="2321100" cy="61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CHARGING SYSTEM FUNCTIONING</a:t>
              </a:r>
              <a:endParaRPr sz="1200">
                <a:solidFill>
                  <a:schemeClr val="lt1"/>
                </a:solidFill>
                <a:latin typeface="Krona One"/>
                <a:ea typeface="Krona One"/>
                <a:cs typeface="Krona One"/>
                <a:sym typeface="Krona One"/>
              </a:endParaRPr>
            </a:p>
          </p:txBody>
        </p:sp>
        <p:sp>
          <p:nvSpPr>
            <p:cNvPr id="1603" name="Google Shape;1603;p45"/>
            <p:cNvSpPr txBox="1"/>
            <p:nvPr/>
          </p:nvSpPr>
          <p:spPr>
            <a:xfrm>
              <a:off x="1024250" y="2768839"/>
              <a:ext cx="2061000" cy="7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 in the Solar System</a:t>
              </a:r>
              <a:endParaRPr>
                <a:solidFill>
                  <a:schemeClr val="lt1"/>
                </a:solidFill>
                <a:latin typeface="Ubuntu"/>
                <a:ea typeface="Ubuntu"/>
                <a:cs typeface="Ubuntu"/>
                <a:sym typeface="Ubuntu"/>
              </a:endParaRPr>
            </a:p>
          </p:txBody>
        </p:sp>
        <p:sp>
          <p:nvSpPr>
            <p:cNvPr id="1604" name="Google Shape;1604;p45"/>
            <p:cNvSpPr txBox="1"/>
            <p:nvPr/>
          </p:nvSpPr>
          <p:spPr>
            <a:xfrm>
              <a:off x="1116298" y="1644463"/>
              <a:ext cx="1100700" cy="4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400">
                  <a:solidFill>
                    <a:schemeClr val="dk1"/>
                  </a:solidFill>
                  <a:latin typeface="Krona One"/>
                  <a:ea typeface="Krona One"/>
                  <a:cs typeface="Krona One"/>
                  <a:sym typeface="Krona One"/>
                </a:rPr>
                <a:t>01</a:t>
              </a:r>
              <a:endParaRPr sz="2400">
                <a:solidFill>
                  <a:schemeClr val="dk1"/>
                </a:solidFill>
                <a:latin typeface="Krona One"/>
                <a:ea typeface="Krona One"/>
                <a:cs typeface="Krona One"/>
                <a:sym typeface="Krona One"/>
              </a:endParaRPr>
            </a:p>
          </p:txBody>
        </p:sp>
      </p:grpSp>
      <p:grpSp>
        <p:nvGrpSpPr>
          <p:cNvPr id="1605" name="Google Shape;1605;p45"/>
          <p:cNvGrpSpPr/>
          <p:nvPr/>
        </p:nvGrpSpPr>
        <p:grpSpPr>
          <a:xfrm>
            <a:off x="5797650" y="1644463"/>
            <a:ext cx="2321100" cy="1854577"/>
            <a:chOff x="5797650" y="1644463"/>
            <a:chExt cx="2321100" cy="1854577"/>
          </a:xfrm>
        </p:grpSpPr>
        <p:sp>
          <p:nvSpPr>
            <p:cNvPr id="1606" name="Google Shape;1606;p45"/>
            <p:cNvSpPr txBox="1"/>
            <p:nvPr/>
          </p:nvSpPr>
          <p:spPr>
            <a:xfrm>
              <a:off x="5797650" y="2164775"/>
              <a:ext cx="2321100" cy="61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CHARGING SYSTEM PROBLEMS</a:t>
              </a:r>
              <a:endParaRPr sz="1200">
                <a:solidFill>
                  <a:schemeClr val="lt1"/>
                </a:solidFill>
                <a:latin typeface="Krona One"/>
                <a:ea typeface="Krona One"/>
                <a:cs typeface="Krona One"/>
                <a:sym typeface="Krona One"/>
              </a:endParaRPr>
            </a:p>
          </p:txBody>
        </p:sp>
        <p:sp>
          <p:nvSpPr>
            <p:cNvPr id="1607" name="Google Shape;1607;p45"/>
            <p:cNvSpPr txBox="1"/>
            <p:nvPr/>
          </p:nvSpPr>
          <p:spPr>
            <a:xfrm>
              <a:off x="6057650" y="2768839"/>
              <a:ext cx="2061000" cy="73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nice name and is the second planet from the Sun</a:t>
              </a:r>
              <a:endParaRPr>
                <a:solidFill>
                  <a:schemeClr val="lt1"/>
                </a:solidFill>
                <a:latin typeface="Ubuntu"/>
                <a:ea typeface="Ubuntu"/>
                <a:cs typeface="Ubuntu"/>
                <a:sym typeface="Ubuntu"/>
              </a:endParaRPr>
            </a:p>
          </p:txBody>
        </p:sp>
        <p:sp>
          <p:nvSpPr>
            <p:cNvPr id="1608" name="Google Shape;1608;p45"/>
            <p:cNvSpPr txBox="1"/>
            <p:nvPr/>
          </p:nvSpPr>
          <p:spPr>
            <a:xfrm>
              <a:off x="6933145" y="1644463"/>
              <a:ext cx="1100700" cy="4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None/>
              </a:pPr>
              <a:r>
                <a:rPr lang="en" sz="2400">
                  <a:solidFill>
                    <a:schemeClr val="lt1"/>
                  </a:solidFill>
                  <a:latin typeface="Krona One"/>
                  <a:ea typeface="Krona One"/>
                  <a:cs typeface="Krona One"/>
                  <a:sym typeface="Krona One"/>
                </a:rPr>
                <a:t>02</a:t>
              </a:r>
              <a:endParaRPr sz="2400">
                <a:solidFill>
                  <a:schemeClr val="lt1"/>
                </a:solidFill>
                <a:latin typeface="Krona One"/>
                <a:ea typeface="Krona One"/>
                <a:cs typeface="Krona One"/>
                <a:sym typeface="Krona One"/>
              </a:endParaRPr>
            </a:p>
          </p:txBody>
        </p:sp>
      </p:grpSp>
      <p:sp>
        <p:nvSpPr>
          <p:cNvPr id="1609" name="Google Shape;1609;p45"/>
          <p:cNvSpPr/>
          <p:nvPr/>
        </p:nvSpPr>
        <p:spPr>
          <a:xfrm>
            <a:off x="2772650" y="1267863"/>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5"/>
          <p:cNvSpPr/>
          <p:nvPr/>
        </p:nvSpPr>
        <p:spPr>
          <a:xfrm>
            <a:off x="5797650" y="3617884"/>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1" name="Google Shape;1611;p45"/>
          <p:cNvCxnSpPr>
            <a:stCxn id="1612" idx="0"/>
            <a:endCxn id="1609" idx="6"/>
          </p:cNvCxnSpPr>
          <p:nvPr/>
        </p:nvCxnSpPr>
        <p:spPr>
          <a:xfrm rot="5400000" flipH="1">
            <a:off x="3735700" y="1164050"/>
            <a:ext cx="435300" cy="1215900"/>
          </a:xfrm>
          <a:prstGeom prst="bentConnector2">
            <a:avLst/>
          </a:prstGeom>
          <a:noFill/>
          <a:ln w="38100" cap="flat" cmpd="sng">
            <a:solidFill>
              <a:schemeClr val="lt1"/>
            </a:solidFill>
            <a:prstDash val="dash"/>
            <a:round/>
            <a:headEnd type="none" w="med" len="med"/>
            <a:tailEnd type="none" w="med" len="med"/>
          </a:ln>
        </p:spPr>
      </p:cxnSp>
      <p:cxnSp>
        <p:nvCxnSpPr>
          <p:cNvPr id="1613" name="Google Shape;1613;p45"/>
          <p:cNvCxnSpPr>
            <a:stCxn id="1612" idx="4"/>
            <a:endCxn id="1610" idx="2"/>
          </p:cNvCxnSpPr>
          <p:nvPr/>
        </p:nvCxnSpPr>
        <p:spPr>
          <a:xfrm rot="-5400000" flipH="1">
            <a:off x="4966300" y="3072950"/>
            <a:ext cx="426300" cy="1236300"/>
          </a:xfrm>
          <a:prstGeom prst="bentConnector2">
            <a:avLst/>
          </a:prstGeom>
          <a:noFill/>
          <a:ln w="38100" cap="flat" cmpd="sng">
            <a:solidFill>
              <a:schemeClr val="lt1"/>
            </a:solidFill>
            <a:prstDash val="dash"/>
            <a:round/>
            <a:headEnd type="none" w="med" len="med"/>
            <a:tailEnd type="none" w="med" len="med"/>
          </a:ln>
        </p:spPr>
      </p:cxnSp>
      <p:grpSp>
        <p:nvGrpSpPr>
          <p:cNvPr id="1614" name="Google Shape;1614;p45"/>
          <p:cNvGrpSpPr/>
          <p:nvPr/>
        </p:nvGrpSpPr>
        <p:grpSpPr>
          <a:xfrm>
            <a:off x="3817150" y="1989650"/>
            <a:ext cx="1488300" cy="1488300"/>
            <a:chOff x="3817150" y="1989650"/>
            <a:chExt cx="1488300" cy="1488300"/>
          </a:xfrm>
        </p:grpSpPr>
        <p:sp>
          <p:nvSpPr>
            <p:cNvPr id="1612" name="Google Shape;1612;p45"/>
            <p:cNvSpPr/>
            <p:nvPr/>
          </p:nvSpPr>
          <p:spPr>
            <a:xfrm>
              <a:off x="3817150" y="1989650"/>
              <a:ext cx="1488300" cy="1488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5"/>
            <p:cNvGrpSpPr/>
            <p:nvPr/>
          </p:nvGrpSpPr>
          <p:grpSpPr>
            <a:xfrm>
              <a:off x="3953327" y="2244305"/>
              <a:ext cx="1236278" cy="979007"/>
              <a:chOff x="1190950" y="1315975"/>
              <a:chExt cx="1094245" cy="866532"/>
            </a:xfrm>
          </p:grpSpPr>
          <p:sp>
            <p:nvSpPr>
              <p:cNvPr id="1616" name="Google Shape;1616;p45"/>
              <p:cNvSpPr/>
              <p:nvPr/>
            </p:nvSpPr>
            <p:spPr>
              <a:xfrm>
                <a:off x="1406307" y="1315975"/>
                <a:ext cx="202189" cy="145227"/>
              </a:xfrm>
              <a:custGeom>
                <a:avLst/>
                <a:gdLst/>
                <a:ahLst/>
                <a:cxnLst/>
                <a:rect l="l" t="t" r="r" b="b"/>
                <a:pathLst>
                  <a:path w="1505" h="1081" extrusionOk="0">
                    <a:moveTo>
                      <a:pt x="89" y="1"/>
                    </a:moveTo>
                    <a:cubicBezTo>
                      <a:pt x="40" y="1"/>
                      <a:pt x="0" y="41"/>
                      <a:pt x="0" y="89"/>
                    </a:cubicBezTo>
                    <a:lnTo>
                      <a:pt x="0" y="1080"/>
                    </a:lnTo>
                    <a:lnTo>
                      <a:pt x="1504" y="1080"/>
                    </a:lnTo>
                    <a:lnTo>
                      <a:pt x="1504" y="89"/>
                    </a:lnTo>
                    <a:cubicBezTo>
                      <a:pt x="1504" y="41"/>
                      <a:pt x="1465" y="1"/>
                      <a:pt x="141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5"/>
              <p:cNvSpPr/>
              <p:nvPr/>
            </p:nvSpPr>
            <p:spPr>
              <a:xfrm>
                <a:off x="1242808" y="1430572"/>
                <a:ext cx="990660" cy="586282"/>
              </a:xfrm>
              <a:custGeom>
                <a:avLst/>
                <a:gdLst/>
                <a:ahLst/>
                <a:cxnLst/>
                <a:rect l="l" t="t" r="r" b="b"/>
                <a:pathLst>
                  <a:path w="7374" h="4364" extrusionOk="0">
                    <a:moveTo>
                      <a:pt x="107" y="0"/>
                    </a:moveTo>
                    <a:cubicBezTo>
                      <a:pt x="50" y="0"/>
                      <a:pt x="1" y="45"/>
                      <a:pt x="1" y="107"/>
                    </a:cubicBezTo>
                    <a:lnTo>
                      <a:pt x="1" y="4363"/>
                    </a:lnTo>
                    <a:lnTo>
                      <a:pt x="7373" y="4363"/>
                    </a:lnTo>
                    <a:lnTo>
                      <a:pt x="7373" y="107"/>
                    </a:lnTo>
                    <a:cubicBezTo>
                      <a:pt x="7373" y="45"/>
                      <a:pt x="7324" y="0"/>
                      <a:pt x="7267"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5"/>
              <p:cNvSpPr/>
              <p:nvPr/>
            </p:nvSpPr>
            <p:spPr>
              <a:xfrm>
                <a:off x="1190950" y="2016725"/>
                <a:ext cx="1094240" cy="165782"/>
              </a:xfrm>
              <a:custGeom>
                <a:avLst/>
                <a:gdLst/>
                <a:ahLst/>
                <a:cxnLst/>
                <a:rect l="l" t="t" r="r" b="b"/>
                <a:pathLst>
                  <a:path w="8145" h="1234" extrusionOk="0">
                    <a:moveTo>
                      <a:pt x="53" y="0"/>
                    </a:moveTo>
                    <a:cubicBezTo>
                      <a:pt x="27" y="0"/>
                      <a:pt x="0" y="23"/>
                      <a:pt x="0" y="53"/>
                    </a:cubicBezTo>
                    <a:lnTo>
                      <a:pt x="0" y="1180"/>
                    </a:lnTo>
                    <a:cubicBezTo>
                      <a:pt x="0" y="1211"/>
                      <a:pt x="27" y="1234"/>
                      <a:pt x="53" y="1234"/>
                    </a:cubicBezTo>
                    <a:lnTo>
                      <a:pt x="8092" y="1234"/>
                    </a:lnTo>
                    <a:cubicBezTo>
                      <a:pt x="8118" y="1234"/>
                      <a:pt x="8145" y="1211"/>
                      <a:pt x="8145" y="1180"/>
                    </a:cubicBezTo>
                    <a:lnTo>
                      <a:pt x="8145" y="53"/>
                    </a:lnTo>
                    <a:cubicBezTo>
                      <a:pt x="8145" y="23"/>
                      <a:pt x="8118" y="0"/>
                      <a:pt x="80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5"/>
              <p:cNvSpPr/>
              <p:nvPr/>
            </p:nvSpPr>
            <p:spPr>
              <a:xfrm>
                <a:off x="1387633" y="1537915"/>
                <a:ext cx="239268" cy="239268"/>
              </a:xfrm>
              <a:custGeom>
                <a:avLst/>
                <a:gdLst/>
                <a:ahLst/>
                <a:cxnLst/>
                <a:rect l="l" t="t" r="r" b="b"/>
                <a:pathLst>
                  <a:path w="1781" h="1781" extrusionOk="0">
                    <a:moveTo>
                      <a:pt x="592" y="0"/>
                    </a:moveTo>
                    <a:lnTo>
                      <a:pt x="592" y="590"/>
                    </a:lnTo>
                    <a:lnTo>
                      <a:pt x="1" y="590"/>
                    </a:lnTo>
                    <a:lnTo>
                      <a:pt x="1" y="1190"/>
                    </a:lnTo>
                    <a:lnTo>
                      <a:pt x="592" y="1190"/>
                    </a:lnTo>
                    <a:lnTo>
                      <a:pt x="592" y="1780"/>
                    </a:lnTo>
                    <a:lnTo>
                      <a:pt x="1191" y="1780"/>
                    </a:lnTo>
                    <a:lnTo>
                      <a:pt x="1191" y="1190"/>
                    </a:lnTo>
                    <a:lnTo>
                      <a:pt x="1781" y="1190"/>
                    </a:lnTo>
                    <a:lnTo>
                      <a:pt x="1781" y="590"/>
                    </a:lnTo>
                    <a:lnTo>
                      <a:pt x="1191" y="590"/>
                    </a:lnTo>
                    <a:lnTo>
                      <a:pt x="1191" y="0"/>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5"/>
              <p:cNvSpPr/>
              <p:nvPr/>
            </p:nvSpPr>
            <p:spPr>
              <a:xfrm>
                <a:off x="1867786" y="1315975"/>
                <a:ext cx="202189" cy="114731"/>
              </a:xfrm>
              <a:custGeom>
                <a:avLst/>
                <a:gdLst/>
                <a:ahLst/>
                <a:cxnLst/>
                <a:rect l="l" t="t" r="r" b="b"/>
                <a:pathLst>
                  <a:path w="1505" h="854" extrusionOk="0">
                    <a:moveTo>
                      <a:pt x="337" y="1"/>
                    </a:moveTo>
                    <a:cubicBezTo>
                      <a:pt x="151" y="1"/>
                      <a:pt x="1" y="152"/>
                      <a:pt x="1" y="334"/>
                    </a:cubicBezTo>
                    <a:lnTo>
                      <a:pt x="1" y="853"/>
                    </a:lnTo>
                    <a:lnTo>
                      <a:pt x="1505" y="853"/>
                    </a:lnTo>
                    <a:lnTo>
                      <a:pt x="1505" y="334"/>
                    </a:lnTo>
                    <a:cubicBezTo>
                      <a:pt x="1505" y="152"/>
                      <a:pt x="1353" y="1"/>
                      <a:pt x="1167"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5"/>
              <p:cNvSpPr/>
              <p:nvPr/>
            </p:nvSpPr>
            <p:spPr>
              <a:xfrm>
                <a:off x="1738277" y="1430572"/>
                <a:ext cx="495196" cy="586282"/>
              </a:xfrm>
              <a:custGeom>
                <a:avLst/>
                <a:gdLst/>
                <a:ahLst/>
                <a:cxnLst/>
                <a:rect l="l" t="t" r="r" b="b"/>
                <a:pathLst>
                  <a:path w="3686" h="4364" extrusionOk="0">
                    <a:moveTo>
                      <a:pt x="2606" y="1389"/>
                    </a:moveTo>
                    <a:lnTo>
                      <a:pt x="2606" y="1989"/>
                    </a:lnTo>
                    <a:lnTo>
                      <a:pt x="826" y="1989"/>
                    </a:lnTo>
                    <a:lnTo>
                      <a:pt x="826" y="1389"/>
                    </a:lnTo>
                    <a:close/>
                    <a:moveTo>
                      <a:pt x="1" y="0"/>
                    </a:moveTo>
                    <a:lnTo>
                      <a:pt x="1" y="4363"/>
                    </a:lnTo>
                    <a:lnTo>
                      <a:pt x="3685" y="4363"/>
                    </a:lnTo>
                    <a:lnTo>
                      <a:pt x="3685" y="400"/>
                    </a:lnTo>
                    <a:cubicBezTo>
                      <a:pt x="3685" y="178"/>
                      <a:pt x="3507" y="0"/>
                      <a:pt x="3286"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5"/>
              <p:cNvSpPr/>
              <p:nvPr/>
            </p:nvSpPr>
            <p:spPr>
              <a:xfrm>
                <a:off x="1738277" y="2016725"/>
                <a:ext cx="546918" cy="165782"/>
              </a:xfrm>
              <a:custGeom>
                <a:avLst/>
                <a:gdLst/>
                <a:ahLst/>
                <a:cxnLst/>
                <a:rect l="l" t="t" r="r" b="b"/>
                <a:pathLst>
                  <a:path w="4071" h="1234" extrusionOk="0">
                    <a:moveTo>
                      <a:pt x="1" y="0"/>
                    </a:moveTo>
                    <a:lnTo>
                      <a:pt x="1" y="1234"/>
                    </a:lnTo>
                    <a:lnTo>
                      <a:pt x="3872" y="1234"/>
                    </a:lnTo>
                    <a:cubicBezTo>
                      <a:pt x="3982" y="1234"/>
                      <a:pt x="4071" y="1145"/>
                      <a:pt x="4071" y="1035"/>
                    </a:cubicBezTo>
                    <a:lnTo>
                      <a:pt x="4071" y="199"/>
                    </a:lnTo>
                    <a:cubicBezTo>
                      <a:pt x="4071" y="89"/>
                      <a:pt x="3982" y="0"/>
                      <a:pt x="3872"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5"/>
              <p:cNvSpPr/>
              <p:nvPr/>
            </p:nvSpPr>
            <p:spPr>
              <a:xfrm>
                <a:off x="1849247" y="1617179"/>
                <a:ext cx="239268" cy="80607"/>
              </a:xfrm>
              <a:custGeom>
                <a:avLst/>
                <a:gdLst/>
                <a:ahLst/>
                <a:cxnLst/>
                <a:rect l="l" t="t" r="r" b="b"/>
                <a:pathLst>
                  <a:path w="1781" h="600" extrusionOk="0">
                    <a:moveTo>
                      <a:pt x="0" y="0"/>
                    </a:moveTo>
                    <a:lnTo>
                      <a:pt x="0" y="600"/>
                    </a:lnTo>
                    <a:lnTo>
                      <a:pt x="1780" y="600"/>
                    </a:lnTo>
                    <a:lnTo>
                      <a:pt x="1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5"/>
          <p:cNvGrpSpPr/>
          <p:nvPr/>
        </p:nvGrpSpPr>
        <p:grpSpPr>
          <a:xfrm>
            <a:off x="2904882" y="1405665"/>
            <a:ext cx="308234" cy="308234"/>
            <a:chOff x="1487200" y="4993750"/>
            <a:chExt cx="483125" cy="483125"/>
          </a:xfrm>
        </p:grpSpPr>
        <p:sp>
          <p:nvSpPr>
            <p:cNvPr id="1625" name="Google Shape;162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6" name="Google Shape;162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27" name="Google Shape;1627;p45"/>
          <p:cNvGrpSpPr/>
          <p:nvPr/>
        </p:nvGrpSpPr>
        <p:grpSpPr>
          <a:xfrm>
            <a:off x="5929879" y="3750103"/>
            <a:ext cx="308234" cy="308234"/>
            <a:chOff x="2081650" y="4993750"/>
            <a:chExt cx="483125" cy="483125"/>
          </a:xfrm>
        </p:grpSpPr>
        <p:sp>
          <p:nvSpPr>
            <p:cNvPr id="1628" name="Google Shape;1628;p45"/>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9" name="Google Shape;1629;p45"/>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cxnSp>
        <p:nvCxnSpPr>
          <p:cNvPr id="1635" name="Google Shape;1635;p46"/>
          <p:cNvCxnSpPr>
            <a:stCxn id="1636" idx="1"/>
            <a:endCxn id="1637" idx="6"/>
          </p:cNvCxnSpPr>
          <p:nvPr/>
        </p:nvCxnSpPr>
        <p:spPr>
          <a:xfrm rot="10800000">
            <a:off x="7069346" y="2144825"/>
            <a:ext cx="605700" cy="1042800"/>
          </a:xfrm>
          <a:prstGeom prst="bentConnector3">
            <a:avLst>
              <a:gd name="adj1" fmla="val 49993"/>
            </a:avLst>
          </a:prstGeom>
          <a:noFill/>
          <a:ln w="38100" cap="flat" cmpd="sng">
            <a:solidFill>
              <a:schemeClr val="dk2"/>
            </a:solidFill>
            <a:prstDash val="dash"/>
            <a:round/>
            <a:headEnd type="none" w="med" len="med"/>
            <a:tailEnd type="none" w="med" len="med"/>
          </a:ln>
        </p:spPr>
      </p:cxnSp>
      <p:grpSp>
        <p:nvGrpSpPr>
          <p:cNvPr id="1638" name="Google Shape;1638;p46"/>
          <p:cNvGrpSpPr/>
          <p:nvPr/>
        </p:nvGrpSpPr>
        <p:grpSpPr>
          <a:xfrm>
            <a:off x="3459900" y="1505638"/>
            <a:ext cx="2376600" cy="2376600"/>
            <a:chOff x="3459900" y="1505638"/>
            <a:chExt cx="2376600" cy="2376600"/>
          </a:xfrm>
        </p:grpSpPr>
        <p:sp>
          <p:nvSpPr>
            <p:cNvPr id="1639" name="Google Shape;1639;p46"/>
            <p:cNvSpPr/>
            <p:nvPr/>
          </p:nvSpPr>
          <p:spPr>
            <a:xfrm>
              <a:off x="3459900" y="1505638"/>
              <a:ext cx="2376600" cy="237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0" name="Google Shape;1640;p46"/>
            <p:cNvSpPr txBox="1"/>
            <p:nvPr/>
          </p:nvSpPr>
          <p:spPr>
            <a:xfrm>
              <a:off x="4110452" y="255040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641" name="Google Shape;1641;p46"/>
          <p:cNvGrpSpPr/>
          <p:nvPr/>
        </p:nvGrpSpPr>
        <p:grpSpPr>
          <a:xfrm>
            <a:off x="3089852" y="3434511"/>
            <a:ext cx="1194000" cy="1075500"/>
            <a:chOff x="3089852" y="3434511"/>
            <a:chExt cx="1194000" cy="1075500"/>
          </a:xfrm>
        </p:grpSpPr>
        <p:sp>
          <p:nvSpPr>
            <p:cNvPr id="1642" name="Google Shape;1642;p46"/>
            <p:cNvSpPr/>
            <p:nvPr/>
          </p:nvSpPr>
          <p:spPr>
            <a:xfrm>
              <a:off x="3149100" y="3434511"/>
              <a:ext cx="1075500" cy="107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6"/>
            <p:cNvSpPr txBox="1"/>
            <p:nvPr/>
          </p:nvSpPr>
          <p:spPr>
            <a:xfrm>
              <a:off x="3089852" y="3828700"/>
              <a:ext cx="11940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10%</a:t>
              </a:r>
              <a:endParaRPr sz="1200">
                <a:solidFill>
                  <a:schemeClr val="lt1"/>
                </a:solidFill>
                <a:latin typeface="Krona One"/>
                <a:ea typeface="Krona One"/>
                <a:cs typeface="Krona One"/>
                <a:sym typeface="Krona One"/>
              </a:endParaRPr>
            </a:p>
          </p:txBody>
        </p:sp>
      </p:grpSp>
      <p:grpSp>
        <p:nvGrpSpPr>
          <p:cNvPr id="1644" name="Google Shape;1644;p46"/>
          <p:cNvGrpSpPr/>
          <p:nvPr/>
        </p:nvGrpSpPr>
        <p:grpSpPr>
          <a:xfrm>
            <a:off x="5375626" y="1297897"/>
            <a:ext cx="1693800" cy="1693800"/>
            <a:chOff x="5375626" y="1297897"/>
            <a:chExt cx="1693800" cy="1693800"/>
          </a:xfrm>
        </p:grpSpPr>
        <p:sp>
          <p:nvSpPr>
            <p:cNvPr id="1637" name="Google Shape;1637;p46"/>
            <p:cNvSpPr/>
            <p:nvPr/>
          </p:nvSpPr>
          <p:spPr>
            <a:xfrm>
              <a:off x="5375626" y="1297897"/>
              <a:ext cx="1693800" cy="169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6"/>
            <p:cNvSpPr txBox="1"/>
            <p:nvPr/>
          </p:nvSpPr>
          <p:spPr>
            <a:xfrm>
              <a:off x="5684777" y="200125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40%</a:t>
              </a:r>
              <a:endParaRPr sz="1200">
                <a:solidFill>
                  <a:schemeClr val="lt1"/>
                </a:solidFill>
                <a:latin typeface="Krona One"/>
                <a:ea typeface="Krona One"/>
                <a:cs typeface="Krona One"/>
                <a:sym typeface="Krona One"/>
              </a:endParaRPr>
            </a:p>
          </p:txBody>
        </p:sp>
      </p:grpSp>
      <p:cxnSp>
        <p:nvCxnSpPr>
          <p:cNvPr id="1646" name="Google Shape;1646;p46"/>
          <p:cNvCxnSpPr>
            <a:stCxn id="1647" idx="3"/>
            <a:endCxn id="1639" idx="1"/>
          </p:cNvCxnSpPr>
          <p:nvPr/>
        </p:nvCxnSpPr>
        <p:spPr>
          <a:xfrm>
            <a:off x="1468879" y="1569925"/>
            <a:ext cx="2339100" cy="283800"/>
          </a:xfrm>
          <a:prstGeom prst="bentConnector2">
            <a:avLst/>
          </a:prstGeom>
          <a:noFill/>
          <a:ln w="38100" cap="flat" cmpd="sng">
            <a:solidFill>
              <a:schemeClr val="dk2"/>
            </a:solidFill>
            <a:prstDash val="dash"/>
            <a:round/>
            <a:headEnd type="none" w="med" len="med"/>
            <a:tailEnd type="none" w="med" len="med"/>
          </a:ln>
        </p:spPr>
      </p:cxnSp>
      <p:cxnSp>
        <p:nvCxnSpPr>
          <p:cNvPr id="1648" name="Google Shape;1648;p46"/>
          <p:cNvCxnSpPr>
            <a:stCxn id="1649" idx="3"/>
            <a:endCxn id="1642" idx="1"/>
          </p:cNvCxnSpPr>
          <p:nvPr/>
        </p:nvCxnSpPr>
        <p:spPr>
          <a:xfrm>
            <a:off x="1468879" y="3187625"/>
            <a:ext cx="1837800" cy="404400"/>
          </a:xfrm>
          <a:prstGeom prst="bentConnector2">
            <a:avLst/>
          </a:prstGeom>
          <a:noFill/>
          <a:ln w="38100" cap="flat" cmpd="sng">
            <a:solidFill>
              <a:schemeClr val="dk2"/>
            </a:solidFill>
            <a:prstDash val="dash"/>
            <a:round/>
            <a:headEnd type="none" w="med" len="med"/>
            <a:tailEnd type="none" w="med" len="med"/>
          </a:ln>
        </p:spPr>
      </p:cxnSp>
      <p:grpSp>
        <p:nvGrpSpPr>
          <p:cNvPr id="1650" name="Google Shape;1650;p46"/>
          <p:cNvGrpSpPr/>
          <p:nvPr/>
        </p:nvGrpSpPr>
        <p:grpSpPr>
          <a:xfrm>
            <a:off x="789550" y="1426375"/>
            <a:ext cx="2321700" cy="1212613"/>
            <a:chOff x="789550" y="1426375"/>
            <a:chExt cx="2321700" cy="1212613"/>
          </a:xfrm>
        </p:grpSpPr>
        <p:sp>
          <p:nvSpPr>
            <p:cNvPr id="1651" name="Google Shape;1651;p46"/>
            <p:cNvSpPr txBox="1"/>
            <p:nvPr/>
          </p:nvSpPr>
          <p:spPr>
            <a:xfrm>
              <a:off x="789550" y="1780075"/>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a:t>
              </a:r>
              <a:endParaRPr sz="1200">
                <a:solidFill>
                  <a:schemeClr val="lt1"/>
                </a:solidFill>
                <a:latin typeface="Krona One"/>
                <a:ea typeface="Krona One"/>
                <a:cs typeface="Krona One"/>
                <a:sym typeface="Krona One"/>
              </a:endParaRPr>
            </a:p>
          </p:txBody>
        </p:sp>
        <p:sp>
          <p:nvSpPr>
            <p:cNvPr id="1652" name="Google Shape;1652;p46"/>
            <p:cNvSpPr txBox="1"/>
            <p:nvPr/>
          </p:nvSpPr>
          <p:spPr>
            <a:xfrm>
              <a:off x="789550" y="2067188"/>
              <a:ext cx="2321700" cy="57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Ubuntu"/>
                  <a:ea typeface="Ubuntu"/>
                  <a:cs typeface="Ubuntu"/>
                  <a:sym typeface="Ubuntu"/>
                </a:rPr>
                <a:t>Jupiter is the biggest planet in the Solar System</a:t>
              </a:r>
              <a:endParaRPr>
                <a:solidFill>
                  <a:schemeClr val="lt1"/>
                </a:solidFill>
                <a:latin typeface="Ubuntu"/>
                <a:ea typeface="Ubuntu"/>
                <a:cs typeface="Ubuntu"/>
                <a:sym typeface="Ubuntu"/>
              </a:endParaRPr>
            </a:p>
          </p:txBody>
        </p:sp>
        <p:sp>
          <p:nvSpPr>
            <p:cNvPr id="1647" name="Google Shape;1647;p46"/>
            <p:cNvSpPr txBox="1"/>
            <p:nvPr/>
          </p:nvSpPr>
          <p:spPr>
            <a:xfrm>
              <a:off x="896179" y="1426375"/>
              <a:ext cx="572700" cy="28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Krona One"/>
                  <a:ea typeface="Krona One"/>
                  <a:cs typeface="Krona One"/>
                  <a:sym typeface="Krona One"/>
                </a:rPr>
                <a:t>01</a:t>
              </a:r>
              <a:endParaRPr sz="1200" b="1">
                <a:solidFill>
                  <a:schemeClr val="dk1"/>
                </a:solidFill>
                <a:latin typeface="Krona One"/>
                <a:ea typeface="Krona One"/>
                <a:cs typeface="Krona One"/>
                <a:sym typeface="Krona One"/>
              </a:endParaRPr>
            </a:p>
          </p:txBody>
        </p:sp>
      </p:grpSp>
      <p:grpSp>
        <p:nvGrpSpPr>
          <p:cNvPr id="1653" name="Google Shape;1653;p46"/>
          <p:cNvGrpSpPr/>
          <p:nvPr/>
        </p:nvGrpSpPr>
        <p:grpSpPr>
          <a:xfrm>
            <a:off x="789550" y="3044075"/>
            <a:ext cx="2321700" cy="1212638"/>
            <a:chOff x="789550" y="3044075"/>
            <a:chExt cx="2321700" cy="1212638"/>
          </a:xfrm>
        </p:grpSpPr>
        <p:sp>
          <p:nvSpPr>
            <p:cNvPr id="1654" name="Google Shape;1654;p46"/>
            <p:cNvSpPr txBox="1"/>
            <p:nvPr/>
          </p:nvSpPr>
          <p:spPr>
            <a:xfrm>
              <a:off x="789550" y="3397800"/>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TRUCK</a:t>
              </a:r>
              <a:endParaRPr sz="1200">
                <a:solidFill>
                  <a:schemeClr val="lt1"/>
                </a:solidFill>
                <a:latin typeface="Krona One"/>
                <a:ea typeface="Krona One"/>
                <a:cs typeface="Krona One"/>
                <a:sym typeface="Krona One"/>
              </a:endParaRPr>
            </a:p>
          </p:txBody>
        </p:sp>
        <p:sp>
          <p:nvSpPr>
            <p:cNvPr id="1655" name="Google Shape;1655;p46"/>
            <p:cNvSpPr txBox="1"/>
            <p:nvPr/>
          </p:nvSpPr>
          <p:spPr>
            <a:xfrm>
              <a:off x="789550" y="3684913"/>
              <a:ext cx="2321700" cy="57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649" name="Google Shape;1649;p46"/>
            <p:cNvSpPr txBox="1"/>
            <p:nvPr/>
          </p:nvSpPr>
          <p:spPr>
            <a:xfrm>
              <a:off x="896179" y="3044075"/>
              <a:ext cx="572700" cy="2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p:txBody>
        </p:sp>
      </p:grpSp>
      <p:grpSp>
        <p:nvGrpSpPr>
          <p:cNvPr id="1656" name="Google Shape;1656;p46"/>
          <p:cNvGrpSpPr/>
          <p:nvPr/>
        </p:nvGrpSpPr>
        <p:grpSpPr>
          <a:xfrm>
            <a:off x="6032750" y="3044075"/>
            <a:ext cx="2321700" cy="1212613"/>
            <a:chOff x="6032750" y="3044075"/>
            <a:chExt cx="2321700" cy="1212613"/>
          </a:xfrm>
        </p:grpSpPr>
        <p:sp>
          <p:nvSpPr>
            <p:cNvPr id="1657" name="Google Shape;1657;p46"/>
            <p:cNvSpPr txBox="1"/>
            <p:nvPr/>
          </p:nvSpPr>
          <p:spPr>
            <a:xfrm>
              <a:off x="6660575" y="3397800"/>
              <a:ext cx="1693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MOTORCYCLE</a:t>
              </a:r>
              <a:endParaRPr sz="1200">
                <a:solidFill>
                  <a:schemeClr val="lt1"/>
                </a:solidFill>
                <a:latin typeface="Krona One"/>
                <a:ea typeface="Krona One"/>
                <a:cs typeface="Krona One"/>
                <a:sym typeface="Krona One"/>
              </a:endParaRPr>
            </a:p>
          </p:txBody>
        </p:sp>
        <p:sp>
          <p:nvSpPr>
            <p:cNvPr id="1658" name="Google Shape;1658;p46"/>
            <p:cNvSpPr txBox="1"/>
            <p:nvPr/>
          </p:nvSpPr>
          <p:spPr>
            <a:xfrm>
              <a:off x="6032750" y="3684888"/>
              <a:ext cx="2321700" cy="57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only planet that harbors life</a:t>
              </a:r>
              <a:endParaRPr>
                <a:solidFill>
                  <a:schemeClr val="lt1"/>
                </a:solidFill>
                <a:latin typeface="Ubuntu"/>
                <a:ea typeface="Ubuntu"/>
                <a:cs typeface="Ubuntu"/>
                <a:sym typeface="Ubuntu"/>
              </a:endParaRPr>
            </a:p>
          </p:txBody>
        </p:sp>
        <p:sp>
          <p:nvSpPr>
            <p:cNvPr id="1636" name="Google Shape;1636;p46"/>
            <p:cNvSpPr txBox="1"/>
            <p:nvPr/>
          </p:nvSpPr>
          <p:spPr>
            <a:xfrm>
              <a:off x="7675046" y="3044075"/>
              <a:ext cx="572700" cy="2871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p:txBody>
        </p:sp>
      </p:grpSp>
      <p:grpSp>
        <p:nvGrpSpPr>
          <p:cNvPr id="1659" name="Google Shape;1659;p46"/>
          <p:cNvGrpSpPr/>
          <p:nvPr/>
        </p:nvGrpSpPr>
        <p:grpSpPr>
          <a:xfrm rot="1250234">
            <a:off x="4666376" y="3397924"/>
            <a:ext cx="1295881" cy="852612"/>
            <a:chOff x="575350" y="722025"/>
            <a:chExt cx="1055078" cy="694177"/>
          </a:xfrm>
        </p:grpSpPr>
        <p:sp>
          <p:nvSpPr>
            <p:cNvPr id="1660" name="Google Shape;1660;p46"/>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6"/>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6"/>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6"/>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6"/>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6"/>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6"/>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6"/>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6"/>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2"/>
        <p:cNvGrpSpPr/>
        <p:nvPr/>
      </p:nvGrpSpPr>
      <p:grpSpPr>
        <a:xfrm>
          <a:off x="0" y="0"/>
          <a:ext cx="0" cy="0"/>
          <a:chOff x="0" y="0"/>
          <a:chExt cx="0" cy="0"/>
        </a:xfrm>
      </p:grpSpPr>
      <p:sp>
        <p:nvSpPr>
          <p:cNvPr id="1673" name="Google Shape;1673;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674" name="Google Shape;1674;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675" name="Google Shape;1675;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9"/>
        <p:cNvGrpSpPr/>
        <p:nvPr/>
      </p:nvGrpSpPr>
      <p:grpSpPr>
        <a:xfrm>
          <a:off x="0" y="0"/>
          <a:ext cx="0" cy="0"/>
          <a:chOff x="0" y="0"/>
          <a:chExt cx="0" cy="0"/>
        </a:xfrm>
      </p:grpSpPr>
      <p:sp>
        <p:nvSpPr>
          <p:cNvPr id="1680" name="Google Shape;1680;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681" name="Google Shape;1681;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u="sng">
                <a:solidFill>
                  <a:schemeClr val="hlink"/>
                </a:solidFill>
              </a:rPr>
              <a:t>S</a:t>
            </a:r>
            <a:r>
              <a:rPr lang="en" sz="1000" b="1" u="sng">
                <a:solidFill>
                  <a:schemeClr val="hlink"/>
                </a:solidFill>
                <a:hlinkClick r:id="rId3"/>
              </a:rPr>
              <a:t>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682" name="Google Shape;1682;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6"/>
        <p:cNvGrpSpPr/>
        <p:nvPr/>
      </p:nvGrpSpPr>
      <p:grpSpPr>
        <a:xfrm>
          <a:off x="0" y="0"/>
          <a:ext cx="0" cy="0"/>
          <a:chOff x="0" y="0"/>
          <a:chExt cx="0" cy="0"/>
        </a:xfrm>
      </p:grpSpPr>
      <p:sp>
        <p:nvSpPr>
          <p:cNvPr id="1687" name="Google Shape;1687;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688" name="Google Shape;1688;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689" name="Google Shape;1689;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1690" name="Google Shape;1690;p49"/>
          <p:cNvGrpSpPr/>
          <p:nvPr/>
        </p:nvGrpSpPr>
        <p:grpSpPr>
          <a:xfrm>
            <a:off x="6874322" y="1571957"/>
            <a:ext cx="1446116" cy="2863897"/>
            <a:chOff x="6529419" y="1724307"/>
            <a:chExt cx="1480463" cy="2931917"/>
          </a:xfrm>
        </p:grpSpPr>
        <p:grpSp>
          <p:nvGrpSpPr>
            <p:cNvPr id="1691" name="Google Shape;1691;p49"/>
            <p:cNvGrpSpPr/>
            <p:nvPr/>
          </p:nvGrpSpPr>
          <p:grpSpPr>
            <a:xfrm>
              <a:off x="6556827" y="1724307"/>
              <a:ext cx="956596" cy="944294"/>
              <a:chOff x="3800349" y="1238762"/>
              <a:chExt cx="1098904" cy="1084772"/>
            </a:xfrm>
          </p:grpSpPr>
          <p:grpSp>
            <p:nvGrpSpPr>
              <p:cNvPr id="1692" name="Google Shape;1692;p49"/>
              <p:cNvGrpSpPr/>
              <p:nvPr/>
            </p:nvGrpSpPr>
            <p:grpSpPr>
              <a:xfrm>
                <a:off x="3800349" y="1238762"/>
                <a:ext cx="1098904" cy="1084772"/>
                <a:chOff x="3800349" y="1238762"/>
                <a:chExt cx="1098904" cy="1084772"/>
              </a:xfrm>
            </p:grpSpPr>
            <p:sp>
              <p:nvSpPr>
                <p:cNvPr id="1693" name="Google Shape;1693;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5" name="Google Shape;1695;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49"/>
            <p:cNvGrpSpPr/>
            <p:nvPr/>
          </p:nvGrpSpPr>
          <p:grpSpPr>
            <a:xfrm>
              <a:off x="7053286" y="2227254"/>
              <a:ext cx="956596" cy="944252"/>
              <a:chOff x="4370663" y="1816530"/>
              <a:chExt cx="1098904" cy="1084724"/>
            </a:xfrm>
          </p:grpSpPr>
          <p:grpSp>
            <p:nvGrpSpPr>
              <p:cNvPr id="1697" name="Google Shape;1697;p49"/>
              <p:cNvGrpSpPr/>
              <p:nvPr/>
            </p:nvGrpSpPr>
            <p:grpSpPr>
              <a:xfrm>
                <a:off x="4370663" y="1816530"/>
                <a:ext cx="1098904" cy="1084724"/>
                <a:chOff x="4370663" y="1816530"/>
                <a:chExt cx="1098904" cy="1084724"/>
              </a:xfrm>
            </p:grpSpPr>
            <p:sp>
              <p:nvSpPr>
                <p:cNvPr id="1698" name="Google Shape;1698;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49"/>
              <p:cNvGrpSpPr/>
              <p:nvPr/>
            </p:nvGrpSpPr>
            <p:grpSpPr>
              <a:xfrm>
                <a:off x="4732628" y="2171596"/>
                <a:ext cx="374986" cy="374572"/>
                <a:chOff x="3303268" y="3817349"/>
                <a:chExt cx="346056" cy="345674"/>
              </a:xfrm>
            </p:grpSpPr>
            <p:sp>
              <p:nvSpPr>
                <p:cNvPr id="1701" name="Google Shape;1701;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5" name="Google Shape;1705;p49"/>
            <p:cNvGrpSpPr/>
            <p:nvPr/>
          </p:nvGrpSpPr>
          <p:grpSpPr>
            <a:xfrm>
              <a:off x="6547098" y="2715744"/>
              <a:ext cx="956596" cy="944315"/>
              <a:chOff x="3789173" y="2377690"/>
              <a:chExt cx="1098904" cy="1084796"/>
            </a:xfrm>
          </p:grpSpPr>
          <p:grpSp>
            <p:nvGrpSpPr>
              <p:cNvPr id="1706" name="Google Shape;1706;p49"/>
              <p:cNvGrpSpPr/>
              <p:nvPr/>
            </p:nvGrpSpPr>
            <p:grpSpPr>
              <a:xfrm>
                <a:off x="3789173" y="2377690"/>
                <a:ext cx="1098904" cy="1084796"/>
                <a:chOff x="3789173" y="2377690"/>
                <a:chExt cx="1098904" cy="1084796"/>
              </a:xfrm>
            </p:grpSpPr>
            <p:sp>
              <p:nvSpPr>
                <p:cNvPr id="1707" name="Google Shape;1707;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49"/>
              <p:cNvGrpSpPr/>
              <p:nvPr/>
            </p:nvGrpSpPr>
            <p:grpSpPr>
              <a:xfrm>
                <a:off x="4151137" y="2732796"/>
                <a:ext cx="374986" cy="374572"/>
                <a:chOff x="3752358" y="3817349"/>
                <a:chExt cx="346056" cy="345674"/>
              </a:xfrm>
            </p:grpSpPr>
            <p:sp>
              <p:nvSpPr>
                <p:cNvPr id="1710" name="Google Shape;1710;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4" name="Google Shape;1714;p49"/>
            <p:cNvGrpSpPr/>
            <p:nvPr/>
          </p:nvGrpSpPr>
          <p:grpSpPr>
            <a:xfrm>
              <a:off x="7034853" y="3222917"/>
              <a:ext cx="956596" cy="944252"/>
              <a:chOff x="4349489" y="2960313"/>
              <a:chExt cx="1098904" cy="1084724"/>
            </a:xfrm>
          </p:grpSpPr>
          <p:grpSp>
            <p:nvGrpSpPr>
              <p:cNvPr id="1715" name="Google Shape;1715;p49"/>
              <p:cNvGrpSpPr/>
              <p:nvPr/>
            </p:nvGrpSpPr>
            <p:grpSpPr>
              <a:xfrm>
                <a:off x="4349489" y="2960313"/>
                <a:ext cx="1098904" cy="1084724"/>
                <a:chOff x="4349489" y="2960313"/>
                <a:chExt cx="1098904" cy="1084724"/>
              </a:xfrm>
            </p:grpSpPr>
            <p:sp>
              <p:nvSpPr>
                <p:cNvPr id="1716" name="Google Shape;1716;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9"/>
              <p:cNvGrpSpPr/>
              <p:nvPr/>
            </p:nvGrpSpPr>
            <p:grpSpPr>
              <a:xfrm>
                <a:off x="4732657" y="3315384"/>
                <a:ext cx="374952" cy="374572"/>
                <a:chOff x="4201447" y="3817349"/>
                <a:chExt cx="346024" cy="345674"/>
              </a:xfrm>
            </p:grpSpPr>
            <p:sp>
              <p:nvSpPr>
                <p:cNvPr id="1719" name="Google Shape;1719;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1" name="Google Shape;1721;p49"/>
            <p:cNvGrpSpPr/>
            <p:nvPr/>
          </p:nvGrpSpPr>
          <p:grpSpPr>
            <a:xfrm>
              <a:off x="6529419" y="3711909"/>
              <a:ext cx="956596" cy="944315"/>
              <a:chOff x="3768864" y="3522050"/>
              <a:chExt cx="1098904" cy="1084796"/>
            </a:xfrm>
          </p:grpSpPr>
          <p:grpSp>
            <p:nvGrpSpPr>
              <p:cNvPr id="1722" name="Google Shape;1722;p49"/>
              <p:cNvGrpSpPr/>
              <p:nvPr/>
            </p:nvGrpSpPr>
            <p:grpSpPr>
              <a:xfrm>
                <a:off x="3768864" y="3522050"/>
                <a:ext cx="1098904" cy="1084796"/>
                <a:chOff x="3768864" y="3522050"/>
                <a:chExt cx="1098904" cy="1084796"/>
              </a:xfrm>
            </p:grpSpPr>
            <p:sp>
              <p:nvSpPr>
                <p:cNvPr id="1723" name="Google Shape;1723;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5" name="Google Shape;1725;p49"/>
              <p:cNvGrpSpPr/>
              <p:nvPr/>
            </p:nvGrpSpPr>
            <p:grpSpPr>
              <a:xfrm>
                <a:off x="4139616" y="3871555"/>
                <a:ext cx="357419" cy="357005"/>
                <a:chOff x="7482229" y="3351230"/>
                <a:chExt cx="357419" cy="357005"/>
              </a:xfrm>
            </p:grpSpPr>
            <p:sp>
              <p:nvSpPr>
                <p:cNvPr id="1726" name="Google Shape;1726;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a:t>
            </a:r>
            <a:endParaRPr dirty="0"/>
          </a:p>
        </p:txBody>
      </p:sp>
      <p:grpSp>
        <p:nvGrpSpPr>
          <p:cNvPr id="1196" name="Google Shape;1196;p35"/>
          <p:cNvGrpSpPr/>
          <p:nvPr/>
        </p:nvGrpSpPr>
        <p:grpSpPr>
          <a:xfrm>
            <a:off x="1870751" y="1026064"/>
            <a:ext cx="5428005" cy="4117700"/>
            <a:chOff x="1652646" y="1696705"/>
            <a:chExt cx="5864310" cy="3446928"/>
          </a:xfrm>
        </p:grpSpPr>
        <p:sp>
          <p:nvSpPr>
            <p:cNvPr id="1197" name="Google Shape;1197;p35"/>
            <p:cNvSpPr/>
            <p:nvPr/>
          </p:nvSpPr>
          <p:spPr>
            <a:xfrm>
              <a:off x="1652646" y="1696705"/>
              <a:ext cx="5864310" cy="3446928"/>
            </a:xfrm>
            <a:custGeom>
              <a:avLst/>
              <a:gdLst/>
              <a:ahLst/>
              <a:cxnLst/>
              <a:rect l="l" t="t" r="r" b="b"/>
              <a:pathLst>
                <a:path w="206145" h="90524" extrusionOk="0">
                  <a:moveTo>
                    <a:pt x="89690" y="1"/>
                  </a:moveTo>
                  <a:lnTo>
                    <a:pt x="0" y="90524"/>
                  </a:lnTo>
                  <a:lnTo>
                    <a:pt x="103073" y="90440"/>
                  </a:lnTo>
                  <a:lnTo>
                    <a:pt x="206145" y="90524"/>
                  </a:lnTo>
                  <a:lnTo>
                    <a:pt x="116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35"/>
            <p:cNvGrpSpPr/>
            <p:nvPr/>
          </p:nvGrpSpPr>
          <p:grpSpPr>
            <a:xfrm>
              <a:off x="4427208" y="2117207"/>
              <a:ext cx="282125" cy="3023816"/>
              <a:chOff x="4427219" y="2386607"/>
              <a:chExt cx="282125" cy="2754182"/>
            </a:xfrm>
          </p:grpSpPr>
          <p:sp>
            <p:nvSpPr>
              <p:cNvPr id="1199" name="Google Shape;1199;p35"/>
              <p:cNvSpPr/>
              <p:nvPr/>
            </p:nvSpPr>
            <p:spPr>
              <a:xfrm>
                <a:off x="4504148" y="2835154"/>
                <a:ext cx="128267" cy="427794"/>
              </a:xfrm>
              <a:custGeom>
                <a:avLst/>
                <a:gdLst/>
                <a:ahLst/>
                <a:cxnLst/>
                <a:rect l="l" t="t" r="r" b="b"/>
                <a:pathLst>
                  <a:path w="4526" h="12526" extrusionOk="0">
                    <a:moveTo>
                      <a:pt x="727" y="0"/>
                    </a:moveTo>
                    <a:lnTo>
                      <a:pt x="1" y="12525"/>
                    </a:lnTo>
                    <a:lnTo>
                      <a:pt x="4525" y="12525"/>
                    </a:lnTo>
                    <a:lnTo>
                      <a:pt x="40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4427219" y="4389297"/>
                <a:ext cx="282125" cy="751492"/>
              </a:xfrm>
              <a:custGeom>
                <a:avLst/>
                <a:gdLst/>
                <a:ahLst/>
                <a:cxnLst/>
                <a:rect l="l" t="t" r="r" b="b"/>
                <a:pathLst>
                  <a:path w="9955" h="22004" extrusionOk="0">
                    <a:moveTo>
                      <a:pt x="1275" y="1"/>
                    </a:moveTo>
                    <a:lnTo>
                      <a:pt x="1" y="22003"/>
                    </a:lnTo>
                    <a:lnTo>
                      <a:pt x="9955" y="22003"/>
                    </a:lnTo>
                    <a:lnTo>
                      <a:pt x="9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4470579" y="3497966"/>
                <a:ext cx="195404" cy="582300"/>
              </a:xfrm>
              <a:custGeom>
                <a:avLst/>
                <a:gdLst/>
                <a:ahLst/>
                <a:cxnLst/>
                <a:rect l="l" t="t" r="r" b="b"/>
                <a:pathLst>
                  <a:path w="6895" h="17050" extrusionOk="0">
                    <a:moveTo>
                      <a:pt x="989" y="0"/>
                    </a:moveTo>
                    <a:lnTo>
                      <a:pt x="1" y="17050"/>
                    </a:lnTo>
                    <a:lnTo>
                      <a:pt x="6895" y="17050"/>
                    </a:lnTo>
                    <a:lnTo>
                      <a:pt x="6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4530135" y="2386607"/>
                <a:ext cx="76291" cy="304606"/>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7" name="Google Shape;1217;p35"/>
          <p:cNvSpPr/>
          <p:nvPr/>
        </p:nvSpPr>
        <p:spPr>
          <a:xfrm>
            <a:off x="3629741" y="268273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4797041" y="1854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4797041" y="3503025"/>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3703232" y="124537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5"/>
          <p:cNvGrpSpPr/>
          <p:nvPr/>
        </p:nvGrpSpPr>
        <p:grpSpPr>
          <a:xfrm>
            <a:off x="4970612" y="3682046"/>
            <a:ext cx="368987" cy="358056"/>
            <a:chOff x="-59481900" y="2290800"/>
            <a:chExt cx="319000" cy="309550"/>
          </a:xfrm>
        </p:grpSpPr>
        <p:sp>
          <p:nvSpPr>
            <p:cNvPr id="1224" name="Google Shape;1224;p35"/>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35"/>
          <p:cNvSpPr/>
          <p:nvPr/>
        </p:nvSpPr>
        <p:spPr>
          <a:xfrm>
            <a:off x="3869362" y="1448822"/>
            <a:ext cx="365373" cy="355306"/>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1231;p35"/>
          <p:cNvGrpSpPr/>
          <p:nvPr/>
        </p:nvGrpSpPr>
        <p:grpSpPr>
          <a:xfrm>
            <a:off x="4978983" y="2065200"/>
            <a:ext cx="352230" cy="348542"/>
            <a:chOff x="1049375" y="2318350"/>
            <a:chExt cx="298525" cy="295400"/>
          </a:xfrm>
        </p:grpSpPr>
        <p:sp>
          <p:nvSpPr>
            <p:cNvPr id="1232" name="Google Shape;1232;p3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35"/>
          <p:cNvGrpSpPr/>
          <p:nvPr/>
        </p:nvGrpSpPr>
        <p:grpSpPr>
          <a:xfrm>
            <a:off x="3812147" y="2866066"/>
            <a:ext cx="351315" cy="349457"/>
            <a:chOff x="1412450" y="1954475"/>
            <a:chExt cx="297750" cy="296175"/>
          </a:xfrm>
        </p:grpSpPr>
        <p:sp>
          <p:nvSpPr>
            <p:cNvPr id="1237" name="Google Shape;1237;p3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280;p17"/>
          <p:cNvGrpSpPr/>
          <p:nvPr/>
        </p:nvGrpSpPr>
        <p:grpSpPr>
          <a:xfrm>
            <a:off x="586051" y="3318767"/>
            <a:ext cx="2207949" cy="922474"/>
            <a:chOff x="719450" y="3530225"/>
            <a:chExt cx="2151775" cy="922474"/>
          </a:xfrm>
        </p:grpSpPr>
        <p:sp>
          <p:nvSpPr>
            <p:cNvPr id="66"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67"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68" name="Google Shape;283;p17"/>
          <p:cNvGrpSpPr/>
          <p:nvPr/>
        </p:nvGrpSpPr>
        <p:grpSpPr>
          <a:xfrm>
            <a:off x="6641845" y="3211155"/>
            <a:ext cx="2163100" cy="922474"/>
            <a:chOff x="6260350" y="3530225"/>
            <a:chExt cx="2163100" cy="922474"/>
          </a:xfrm>
        </p:grpSpPr>
        <p:sp>
          <p:nvSpPr>
            <p:cNvPr id="69"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70"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71" name="Google Shape;286;p17"/>
          <p:cNvGrpSpPr/>
          <p:nvPr/>
        </p:nvGrpSpPr>
        <p:grpSpPr>
          <a:xfrm>
            <a:off x="6446227" y="1381553"/>
            <a:ext cx="2163100" cy="930578"/>
            <a:chOff x="6260350" y="1295700"/>
            <a:chExt cx="2163100" cy="930578"/>
          </a:xfrm>
        </p:grpSpPr>
        <p:sp>
          <p:nvSpPr>
            <p:cNvPr id="72"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73"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74" name="Google Shape;289;p17"/>
          <p:cNvGrpSpPr/>
          <p:nvPr/>
        </p:nvGrpSpPr>
        <p:grpSpPr>
          <a:xfrm>
            <a:off x="539822" y="1106307"/>
            <a:ext cx="2151775" cy="930578"/>
            <a:chOff x="719450" y="1295700"/>
            <a:chExt cx="2151775" cy="930578"/>
          </a:xfrm>
        </p:grpSpPr>
        <p:sp>
          <p:nvSpPr>
            <p:cNvPr id="75"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76"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77" name="Google Shape;303;p17"/>
          <p:cNvCxnSpPr>
            <a:stCxn id="75" idx="3"/>
            <a:endCxn id="1216" idx="2"/>
          </p:cNvCxnSpPr>
          <p:nvPr/>
        </p:nvCxnSpPr>
        <p:spPr>
          <a:xfrm>
            <a:off x="2691597" y="1308057"/>
            <a:ext cx="1011635" cy="295371"/>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8" name="Google Shape;304;p17"/>
          <p:cNvCxnSpPr>
            <a:stCxn id="1218" idx="6"/>
            <a:endCxn id="72" idx="1"/>
          </p:cNvCxnSpPr>
          <p:nvPr/>
        </p:nvCxnSpPr>
        <p:spPr>
          <a:xfrm flipV="1">
            <a:off x="5513141" y="1583303"/>
            <a:ext cx="933086" cy="62911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9" name="Google Shape;305;p17"/>
          <p:cNvCxnSpPr>
            <a:stCxn id="1217" idx="2"/>
            <a:endCxn id="66" idx="3"/>
          </p:cNvCxnSpPr>
          <p:nvPr/>
        </p:nvCxnSpPr>
        <p:spPr>
          <a:xfrm rot="10800000" flipV="1">
            <a:off x="2794001" y="3040787"/>
            <a:ext cx="835741" cy="479729"/>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0" name="Google Shape;306;p17"/>
          <p:cNvCxnSpPr>
            <a:stCxn id="1219" idx="6"/>
            <a:endCxn id="69" idx="1"/>
          </p:cNvCxnSpPr>
          <p:nvPr/>
        </p:nvCxnSpPr>
        <p:spPr>
          <a:xfrm flipV="1">
            <a:off x="5513141" y="3412905"/>
            <a:ext cx="1128704" cy="44817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1" name="Google Shape;307;p17"/>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82" name="Google Shape;308;p17"/>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83" name="Google Shape;309;p17"/>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
        <p:nvSpPr>
          <p:cNvPr id="94" name="Google Shape;1202;p35"/>
          <p:cNvSpPr/>
          <p:nvPr/>
        </p:nvSpPr>
        <p:spPr>
          <a:xfrm flipH="1">
            <a:off x="4539034" y="1044713"/>
            <a:ext cx="45719" cy="336510"/>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8407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48895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Next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GAN and Multi-Agent DRL Based Decentralized Traffic Light Signal Control</a:t>
            </a:r>
          </a:p>
          <a:p>
            <a:pPr marL="158750" indent="0" algn="ctr">
              <a:buNone/>
            </a:pPr>
            <a:r>
              <a:rPr lang="en-US" sz="1400" u="sng" dirty="0">
                <a:solidFill>
                  <a:schemeClr val="tx1"/>
                </a:solidFill>
              </a:rPr>
              <a:t>Published Date:</a:t>
            </a:r>
            <a:r>
              <a:rPr lang="en-IN" dirty="0"/>
              <a:t>  2 FEBRUARY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develop a communication-efficient decentralized ATSC framework for traffic networks with multiple intersections, where each intersection only exchanges traffic statistics with its neighboring intersections. In particular, the proposed framework consists of a generative adversarial network (GAN) based algorithm for traffic data recovery, and a multi-agent deep reinforcement learning (DRL) based decentralized ATSC algorithm for traffic efficiency enhancement.</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R. </a:t>
            </a:r>
            <a:r>
              <a:rPr lang="en-IN" dirty="0" err="1"/>
              <a:t>Zhong</a:t>
            </a:r>
            <a:r>
              <a:rPr lang="en-IN" dirty="0"/>
              <a:t>, R. </a:t>
            </a:r>
            <a:r>
              <a:rPr lang="en-IN" dirty="0" err="1"/>
              <a:t>Xu</a:t>
            </a:r>
            <a:r>
              <a:rPr lang="en-IN" dirty="0"/>
              <a:t>, A. </a:t>
            </a:r>
            <a:r>
              <a:rPr lang="en-IN" dirty="0" err="1"/>
              <a:t>Sumalee</a:t>
            </a:r>
            <a:r>
              <a:rPr lang="en-IN" dirty="0"/>
              <a:t>, S. </a:t>
            </a:r>
            <a:r>
              <a:rPr lang="en-IN" dirty="0" err="1"/>
              <a:t>Ou</a:t>
            </a:r>
            <a:r>
              <a:rPr lang="en-IN" dirty="0"/>
              <a:t>, and Z. Chen, “Pricing environmental externality in traffic networks mixed with fuel vehicles and electric </a:t>
            </a:r>
            <a:r>
              <a:rPr lang="en-IN" dirty="0" err="1"/>
              <a:t>vehicles</a:t>
            </a:r>
            <a:r>
              <a:rPr lang="en-IN" dirty="0"/>
              <a:t>,” IEEE Trans. </a:t>
            </a:r>
            <a:r>
              <a:rPr lang="en-IN" dirty="0" err="1"/>
              <a:t>Intell</a:t>
            </a:r>
            <a:r>
              <a:rPr lang="en-IN" dirty="0"/>
              <a:t>. Transp. Syst., vol. 22, no. 9, pp. 5535–5554, Sep. 2021, </a:t>
            </a:r>
            <a:r>
              <a:rPr lang="en-IN" dirty="0" err="1"/>
              <a:t>doi</a:t>
            </a:r>
            <a:r>
              <a:rPr lang="en-IN" dirty="0"/>
              <a:t>: 10.1109/TITS.2020.2987832.</a:t>
            </a:r>
          </a:p>
        </p:txBody>
      </p:sp>
    </p:spTree>
    <p:extLst>
      <p:ext uri="{BB962C8B-B14F-4D97-AF65-F5344CB8AC3E}">
        <p14:creationId xmlns:p14="http://schemas.microsoft.com/office/powerpoint/2010/main" val="199584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1076116558"/>
      </p:ext>
    </p:extLst>
  </p:cSld>
  <p:clrMapOvr>
    <a:masterClrMapping/>
  </p:clrMapOvr>
</p:sld>
</file>

<file path=ppt/theme/theme1.xml><?xml version="1.0" encoding="utf-8"?>
<a:theme xmlns:a="http://schemas.openxmlformats.org/drawingml/2006/main"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3242</Words>
  <Application>Microsoft Office PowerPoint</Application>
  <PresentationFormat>On-screen Show (16:9)</PresentationFormat>
  <Paragraphs>520</Paragraphs>
  <Slides>46</Slides>
  <Notes>35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Arial</vt:lpstr>
      <vt:lpstr>Krona One</vt:lpstr>
      <vt:lpstr>Lato</vt:lpstr>
      <vt:lpstr>Lato Light</vt:lpstr>
      <vt:lpstr>Montserrat Medium</vt:lpstr>
      <vt:lpstr>Muli</vt:lpstr>
      <vt:lpstr>Proxima Nova</vt:lpstr>
      <vt:lpstr>Proxima Nova Semibold</vt:lpstr>
      <vt:lpstr>Ubuntu</vt:lpstr>
      <vt:lpstr>Ubuntu Medium</vt:lpstr>
      <vt:lpstr>Driving Center Infographics by Slidesgo</vt:lpstr>
      <vt:lpstr>Slidesgo Final Pages</vt:lpstr>
      <vt:lpstr>Automatic Traffic Signal Control System Using Deep Learning</vt:lpstr>
      <vt:lpstr>Driving center company profile infographics</vt:lpstr>
      <vt:lpstr>INTRODUCTION</vt:lpstr>
      <vt:lpstr>Details Of TSCS</vt:lpstr>
      <vt:lpstr>Flow:</vt:lpstr>
      <vt:lpstr>BASE PAPER:</vt:lpstr>
      <vt:lpstr>MERITS &amp; DE-MERITS:</vt:lpstr>
      <vt:lpstr>Next PAPER:</vt:lpstr>
      <vt:lpstr>MERITS &amp; DE-MERITS:</vt:lpstr>
      <vt:lpstr>BASE PAPER:</vt:lpstr>
      <vt:lpstr>MERITS &amp; DE-MERITS:</vt:lpstr>
      <vt:lpstr>BASE PAPER:</vt:lpstr>
      <vt:lpstr>MERITS &amp; DE-MERITS:</vt:lpstr>
      <vt:lpstr>BASE PAPER:</vt:lpstr>
      <vt:lpstr>MERITS &amp; DE-MERITS:</vt:lpstr>
      <vt:lpstr>Module - 1</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Signal Control System Using Deep Learning</dc:title>
  <dc:creator>dllab</dc:creator>
  <cp:lastModifiedBy>Namasivaayam L</cp:lastModifiedBy>
  <cp:revision>19</cp:revision>
  <dcterms:modified xsi:type="dcterms:W3CDTF">2023-01-23T17:40:26Z</dcterms:modified>
</cp:coreProperties>
</file>