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9"/>
  </p:notesMasterIdLst>
  <p:sldIdLst>
    <p:sldId id="256" r:id="rId3"/>
    <p:sldId id="261" r:id="rId4"/>
    <p:sldId id="257" r:id="rId5"/>
    <p:sldId id="291" r:id="rId6"/>
    <p:sldId id="276" r:id="rId7"/>
    <p:sldId id="292" r:id="rId8"/>
    <p:sldId id="293" r:id="rId9"/>
    <p:sldId id="294" r:id="rId10"/>
    <p:sldId id="295" r:id="rId11"/>
    <p:sldId id="296" r:id="rId12"/>
    <p:sldId id="297" r:id="rId13"/>
    <p:sldId id="298" r:id="rId14"/>
    <p:sldId id="299" r:id="rId15"/>
    <p:sldId id="300" r:id="rId16"/>
    <p:sldId id="301" r:id="rId17"/>
    <p:sldId id="258" r:id="rId18"/>
    <p:sldId id="259" r:id="rId19"/>
    <p:sldId id="260"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474"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6777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242743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278720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79753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4451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156742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Traffic Signal Control System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lgn="ctr">
              <a:buNone/>
            </a:pPr>
            <a:r>
              <a:rPr lang="en-US" sz="1400" u="sng" dirty="0">
                <a:solidFill>
                  <a:schemeClr val="tx1"/>
                </a:solidFill>
              </a:rPr>
              <a:t>Published Date:</a:t>
            </a:r>
            <a:r>
              <a:rPr lang="en-IN" dirty="0"/>
              <a:t>  2 FEBRUARY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decentralized ATSC framework for traffic networks with multiple intersections, where each intersection only exchanges traffic statistics with its neighboring intersections. In particular, the proposed framework consists of a generative adversarial network (GAN) based algorithm for traffic data recovery, and a multi-agent deep reinforcement learning (DRL) based decentralized ATSC algorithm for traffic efficiency enhancement.</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R. </a:t>
            </a:r>
            <a:r>
              <a:rPr lang="en-IN" dirty="0" err="1"/>
              <a:t>Zhong</a:t>
            </a:r>
            <a:r>
              <a:rPr lang="en-IN" dirty="0"/>
              <a:t>, R. </a:t>
            </a:r>
            <a:r>
              <a:rPr lang="en-IN" dirty="0" err="1"/>
              <a:t>Xu</a:t>
            </a:r>
            <a:r>
              <a:rPr lang="en-IN" dirty="0"/>
              <a:t>, A. </a:t>
            </a:r>
            <a:r>
              <a:rPr lang="en-IN" dirty="0" err="1"/>
              <a:t>Sumalee</a:t>
            </a:r>
            <a:r>
              <a:rPr lang="en-IN" dirty="0"/>
              <a:t>, S. </a:t>
            </a:r>
            <a:r>
              <a:rPr lang="en-IN" dirty="0" err="1"/>
              <a:t>Ou</a:t>
            </a:r>
            <a:r>
              <a:rPr lang="en-IN" dirty="0"/>
              <a:t>, and Z. Chen, “Pricing environmental externality in traffic networks mixed with fuel vehicles and electric </a:t>
            </a:r>
            <a:r>
              <a:rPr lang="en-IN" dirty="0" err="1"/>
              <a:t>vehicles</a:t>
            </a:r>
            <a:r>
              <a:rPr lang="en-IN" dirty="0"/>
              <a:t>,” IEEE Trans. </a:t>
            </a:r>
            <a:r>
              <a:rPr lang="en-IN" dirty="0" err="1"/>
              <a:t>Intell</a:t>
            </a:r>
            <a:r>
              <a:rPr lang="en-IN" dirty="0"/>
              <a:t>. Transp. Syst., vol. 22, no. 9, pp. 5535–5554, Sep. 2021, </a:t>
            </a:r>
            <a:r>
              <a:rPr lang="en-IN" dirty="0" err="1"/>
              <a:t>doi</a:t>
            </a:r>
            <a:r>
              <a:rPr lang="en-IN" dirty="0"/>
              <a:t>: 10.1109/TITS.2020.2987832.</a:t>
            </a:r>
          </a:p>
        </p:txBody>
      </p:sp>
    </p:spTree>
    <p:extLst>
      <p:ext uri="{BB962C8B-B14F-4D97-AF65-F5344CB8AC3E}">
        <p14:creationId xmlns:p14="http://schemas.microsoft.com/office/powerpoint/2010/main" val="199584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a:p>
            <a:pPr>
              <a:lnSpc>
                <a:spcPct val="100000"/>
              </a:lnSpc>
            </a:pPr>
            <a:r>
              <a:rPr lang="en-US" sz="1400" dirty="0"/>
              <a:t>DE-MERITS:</a:t>
            </a:r>
          </a:p>
          <a:p>
            <a:pPr lvl="1">
              <a:lnSpc>
                <a:spcPct val="100000"/>
              </a:lnSpc>
            </a:pPr>
            <a:r>
              <a:rPr lang="en-US" dirty="0"/>
              <a:t>on a small computer such as those expected to be installed at each traffic signal,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1076116558"/>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3257</Words>
  <Application>Microsoft Office PowerPoint</Application>
  <PresentationFormat>On-screen Show (16:9)</PresentationFormat>
  <Paragraphs>519</Paragraphs>
  <Slides>46</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Details Of Traffic Signal Control System (TSCS)</vt:lpstr>
      <vt:lpstr>Flow Chart:</vt:lpstr>
      <vt:lpstr>BASE PAPER:</vt:lpstr>
      <vt:lpstr>MERITS &amp; DE-MERITS:</vt:lpstr>
      <vt:lpstr>Next PAPER:</vt:lpstr>
      <vt:lpstr>MERITS &amp; DE-MERITS:</vt:lpstr>
      <vt:lpstr>BASE PAPER:</vt:lpstr>
      <vt:lpstr>MERITS &amp; DE-MERITS:</vt:lpstr>
      <vt:lpstr>BASE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20</cp:revision>
  <dcterms:modified xsi:type="dcterms:W3CDTF">2023-01-24T16:10:02Z</dcterms:modified>
</cp:coreProperties>
</file>