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9"/>
  </p:notesMasterIdLst>
  <p:sldIdLst>
    <p:sldId id="256" r:id="rId3"/>
    <p:sldId id="261" r:id="rId4"/>
    <p:sldId id="257" r:id="rId5"/>
    <p:sldId id="291" r:id="rId6"/>
    <p:sldId id="27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58" r:id="rId18"/>
    <p:sldId id="259" r:id="rId19"/>
    <p:sldId id="260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52730-1477-49C3-96F5-1E0910A35351}">
  <a:tblStyle styleId="{79D52730-1477-49C3-96F5-1E0910A35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36158c818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36158c818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6158c818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6158c818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6158c818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6158c818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6158c818b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6158c818b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6158c818b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36158c818b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36158c818b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36158c818b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36158c818b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36158c818b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36158c818b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36158c818b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36158c818b_0_1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36158c818b_0_1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36158c818b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36158c818b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36158c818b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36158c818b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6158c818b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6158c818b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6158c818b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6158c818b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36158c818b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36158c818b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36158c818b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36158c818b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36158c818b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36158c818b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6158c818b_0_2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6158c818b_0_2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6158c818b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36158c818b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36158c818b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36158c818b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36158c818b_0_2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36158c818b_0_2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36158c818b_0_2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36158c818b_0_2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6158c818b_0_2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6158c818b_0_2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36158c818b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36158c818b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347697288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347697288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347697288c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347697288c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347697288c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347697288c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4769728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4769728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47697288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47697288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47697288c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47697288c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6158c818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6158c818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1218633" y="1368608"/>
            <a:ext cx="629561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/>
              <a:t>Automatic Traffic Signal Control System</a:t>
            </a:r>
            <a:endParaRPr sz="4800" b="1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rgbClr val="FFFFFF"/>
                </a:solidFill>
              </a:rPr>
              <a:t>Using Deep Learning</a:t>
            </a:r>
            <a:endParaRPr sz="1900" dirty="0">
              <a:solidFill>
                <a:srgbClr val="FFFFFF"/>
              </a:solidFill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5095812" y="3428059"/>
            <a:ext cx="2940045" cy="890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By:-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Namasivaayam</a:t>
            </a:r>
            <a:r>
              <a:rPr lang="en-US" dirty="0" smtClean="0"/>
              <a:t> L (20BAD036)</a:t>
            </a:r>
            <a:endParaRPr dirty="0"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456969" y="171082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777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2743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872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9753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4451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6742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 - 1</a:t>
            </a:r>
            <a:endParaRPr dirty="0"/>
          </a:p>
        </p:txBody>
      </p:sp>
      <p:sp>
        <p:nvSpPr>
          <p:cNvPr id="276" name="Google Shape;276;p17"/>
          <p:cNvSpPr/>
          <p:nvPr/>
        </p:nvSpPr>
        <p:spPr>
          <a:xfrm>
            <a:off x="3961518" y="1995137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3961518" y="2979587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3961518" y="3876424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3961518" y="1057536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719450" y="2810702"/>
            <a:ext cx="2151775" cy="922474"/>
            <a:chOff x="719450" y="3530225"/>
            <a:chExt cx="2151775" cy="922474"/>
          </a:xfrm>
        </p:grpSpPr>
        <p:sp>
          <p:nvSpPr>
            <p:cNvPr id="281" name="Google Shape;281;p17"/>
            <p:cNvSpPr txBox="1"/>
            <p:nvPr/>
          </p:nvSpPr>
          <p:spPr>
            <a:xfrm>
              <a:off x="810225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Anticipating Decision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DRL to make a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6260375" y="3654900"/>
            <a:ext cx="2163100" cy="922474"/>
            <a:chOff x="6260350" y="3530225"/>
            <a:chExt cx="2163100" cy="922474"/>
          </a:xfrm>
        </p:grpSpPr>
        <p:sp>
          <p:nvSpPr>
            <p:cNvPr id="284" name="Google Shape;284;p17"/>
            <p:cNvSpPr txBox="1"/>
            <p:nvPr/>
          </p:nvSpPr>
          <p:spPr>
            <a:xfrm>
              <a:off x="6260350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Manipulating Signal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5" name="Google Shape;285;p17"/>
            <p:cNvSpPr txBox="1"/>
            <p:nvPr/>
          </p:nvSpPr>
          <p:spPr>
            <a:xfrm>
              <a:off x="6362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Implementing the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6260350" y="1958401"/>
            <a:ext cx="2163100" cy="930578"/>
            <a:chOff x="6260350" y="1295700"/>
            <a:chExt cx="2163100" cy="930578"/>
          </a:xfrm>
        </p:grpSpPr>
        <p:sp>
          <p:nvSpPr>
            <p:cNvPr id="287" name="Google Shape;287;p17"/>
            <p:cNvSpPr txBox="1"/>
            <p:nvPr/>
          </p:nvSpPr>
          <p:spPr>
            <a:xfrm>
              <a:off x="6260350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4" algn="r"/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Detecting Vehicles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Object Detection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Algorithms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719450" y="1106100"/>
            <a:ext cx="2151775" cy="930578"/>
            <a:chOff x="719450" y="1295700"/>
            <a:chExt cx="2151775" cy="930578"/>
          </a:xfrm>
        </p:grpSpPr>
        <p:sp>
          <p:nvSpPr>
            <p:cNvPr id="290" name="Google Shape;290;p17"/>
            <p:cNvSpPr txBox="1"/>
            <p:nvPr/>
          </p:nvSpPr>
          <p:spPr>
            <a:xfrm>
              <a:off x="810225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Video Capture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719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Arduino and Cameras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03" name="Google Shape;303;p17"/>
          <p:cNvCxnSpPr>
            <a:stCxn id="290" idx="3"/>
            <a:endCxn id="279" idx="2"/>
          </p:cNvCxnSpPr>
          <p:nvPr/>
        </p:nvCxnSpPr>
        <p:spPr>
          <a:xfrm>
            <a:off x="2871225" y="1307850"/>
            <a:ext cx="1090293" cy="14103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7"/>
          <p:cNvCxnSpPr>
            <a:stCxn id="276" idx="6"/>
            <a:endCxn id="287" idx="1"/>
          </p:cNvCxnSpPr>
          <p:nvPr/>
        </p:nvCxnSpPr>
        <p:spPr>
          <a:xfrm flipV="1">
            <a:off x="4744218" y="2160151"/>
            <a:ext cx="1516132" cy="22633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7"/>
          <p:cNvCxnSpPr>
            <a:stCxn id="281" idx="3"/>
            <a:endCxn id="277" idx="2"/>
          </p:cNvCxnSpPr>
          <p:nvPr/>
        </p:nvCxnSpPr>
        <p:spPr>
          <a:xfrm>
            <a:off x="2871225" y="3012452"/>
            <a:ext cx="1090293" cy="3584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7"/>
          <p:cNvCxnSpPr>
            <a:stCxn id="278" idx="6"/>
            <a:endCxn id="284" idx="1"/>
          </p:cNvCxnSpPr>
          <p:nvPr/>
        </p:nvCxnSpPr>
        <p:spPr>
          <a:xfrm flipV="1">
            <a:off x="4744218" y="3856650"/>
            <a:ext cx="1516157" cy="41112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7"/>
          <p:cNvCxnSpPr>
            <a:stCxn id="279" idx="4"/>
            <a:endCxn id="276" idx="0"/>
          </p:cNvCxnSpPr>
          <p:nvPr/>
        </p:nvCxnSpPr>
        <p:spPr>
          <a:xfrm>
            <a:off x="4352868" y="1840236"/>
            <a:ext cx="0" cy="1549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7"/>
          <p:cNvCxnSpPr>
            <a:stCxn id="276" idx="4"/>
            <a:endCxn id="277" idx="0"/>
          </p:cNvCxnSpPr>
          <p:nvPr/>
        </p:nvCxnSpPr>
        <p:spPr>
          <a:xfrm>
            <a:off x="4352868" y="2777837"/>
            <a:ext cx="0" cy="2017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7"/>
          <p:cNvCxnSpPr>
            <a:stCxn id="278" idx="0"/>
            <a:endCxn id="277" idx="4"/>
          </p:cNvCxnSpPr>
          <p:nvPr/>
        </p:nvCxnSpPr>
        <p:spPr>
          <a:xfrm flipV="1">
            <a:off x="4352868" y="3762287"/>
            <a:ext cx="0" cy="11413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Driving center company profile infographics</a:t>
            </a:r>
            <a:endParaRPr dirty="0"/>
          </a:p>
        </p:txBody>
      </p:sp>
      <p:sp>
        <p:nvSpPr>
          <p:cNvPr id="315" name="Google Shape;315;p18"/>
          <p:cNvSpPr/>
          <p:nvPr/>
        </p:nvSpPr>
        <p:spPr>
          <a:xfrm rot="5400000">
            <a:off x="3852013" y="953653"/>
            <a:ext cx="1704726" cy="3157302"/>
          </a:xfrm>
          <a:custGeom>
            <a:avLst/>
            <a:gdLst/>
            <a:ahLst/>
            <a:cxnLst/>
            <a:rect l="l" t="t" r="r" b="b"/>
            <a:pathLst>
              <a:path w="3448" h="6386" extrusionOk="0">
                <a:moveTo>
                  <a:pt x="1693" y="1"/>
                </a:moveTo>
                <a:cubicBezTo>
                  <a:pt x="1603" y="1"/>
                  <a:pt x="1518" y="45"/>
                  <a:pt x="1462" y="121"/>
                </a:cubicBezTo>
                <a:lnTo>
                  <a:pt x="750" y="1153"/>
                </a:lnTo>
                <a:cubicBezTo>
                  <a:pt x="692" y="1239"/>
                  <a:pt x="685" y="1352"/>
                  <a:pt x="733" y="1442"/>
                </a:cubicBezTo>
                <a:cubicBezTo>
                  <a:pt x="781" y="1535"/>
                  <a:pt x="878" y="1593"/>
                  <a:pt x="981" y="1593"/>
                </a:cubicBezTo>
                <a:lnTo>
                  <a:pt x="1397" y="1593"/>
                </a:lnTo>
                <a:lnTo>
                  <a:pt x="1397" y="1958"/>
                </a:lnTo>
                <a:cubicBezTo>
                  <a:pt x="1397" y="2144"/>
                  <a:pt x="1245" y="2292"/>
                  <a:pt x="1063" y="2292"/>
                </a:cubicBezTo>
                <a:lnTo>
                  <a:pt x="894" y="2292"/>
                </a:lnTo>
                <a:cubicBezTo>
                  <a:pt x="399" y="2292"/>
                  <a:pt x="0" y="2694"/>
                  <a:pt x="0" y="3186"/>
                </a:cubicBezTo>
                <a:cubicBezTo>
                  <a:pt x="0" y="3681"/>
                  <a:pt x="399" y="4080"/>
                  <a:pt x="894" y="4080"/>
                </a:cubicBezTo>
                <a:lnTo>
                  <a:pt x="2553" y="4080"/>
                </a:lnTo>
                <a:cubicBezTo>
                  <a:pt x="2735" y="4080"/>
                  <a:pt x="2887" y="4232"/>
                  <a:pt x="2887" y="4415"/>
                </a:cubicBezTo>
                <a:lnTo>
                  <a:pt x="2887" y="4445"/>
                </a:lnTo>
                <a:cubicBezTo>
                  <a:pt x="2887" y="4631"/>
                  <a:pt x="2735" y="4782"/>
                  <a:pt x="2553" y="4782"/>
                </a:cubicBezTo>
                <a:lnTo>
                  <a:pt x="2236" y="4782"/>
                </a:lnTo>
                <a:cubicBezTo>
                  <a:pt x="1745" y="4782"/>
                  <a:pt x="1342" y="5182"/>
                  <a:pt x="1342" y="5677"/>
                </a:cubicBezTo>
                <a:lnTo>
                  <a:pt x="1342" y="6107"/>
                </a:lnTo>
                <a:cubicBezTo>
                  <a:pt x="1342" y="6262"/>
                  <a:pt x="1469" y="6386"/>
                  <a:pt x="1624" y="6386"/>
                </a:cubicBezTo>
                <a:cubicBezTo>
                  <a:pt x="1779" y="6386"/>
                  <a:pt x="1902" y="6262"/>
                  <a:pt x="1902" y="6107"/>
                </a:cubicBezTo>
                <a:lnTo>
                  <a:pt x="1902" y="5677"/>
                </a:lnTo>
                <a:cubicBezTo>
                  <a:pt x="1902" y="5491"/>
                  <a:pt x="2054" y="5339"/>
                  <a:pt x="2236" y="5339"/>
                </a:cubicBezTo>
                <a:lnTo>
                  <a:pt x="2553" y="5339"/>
                </a:lnTo>
                <a:cubicBezTo>
                  <a:pt x="3045" y="5339"/>
                  <a:pt x="3447" y="4941"/>
                  <a:pt x="3447" y="4445"/>
                </a:cubicBezTo>
                <a:lnTo>
                  <a:pt x="3447" y="4415"/>
                </a:lnTo>
                <a:cubicBezTo>
                  <a:pt x="3447" y="3923"/>
                  <a:pt x="3045" y="3520"/>
                  <a:pt x="2553" y="3520"/>
                </a:cubicBezTo>
                <a:lnTo>
                  <a:pt x="894" y="3520"/>
                </a:lnTo>
                <a:cubicBezTo>
                  <a:pt x="708" y="3520"/>
                  <a:pt x="557" y="3372"/>
                  <a:pt x="557" y="3186"/>
                </a:cubicBezTo>
                <a:cubicBezTo>
                  <a:pt x="557" y="3004"/>
                  <a:pt x="708" y="2852"/>
                  <a:pt x="894" y="2852"/>
                </a:cubicBezTo>
                <a:lnTo>
                  <a:pt x="1063" y="2852"/>
                </a:lnTo>
                <a:cubicBezTo>
                  <a:pt x="1555" y="2852"/>
                  <a:pt x="1958" y="2450"/>
                  <a:pt x="1958" y="1958"/>
                </a:cubicBezTo>
                <a:lnTo>
                  <a:pt x="1958" y="1593"/>
                </a:lnTo>
                <a:lnTo>
                  <a:pt x="2409" y="1593"/>
                </a:lnTo>
                <a:cubicBezTo>
                  <a:pt x="2512" y="1593"/>
                  <a:pt x="2608" y="1535"/>
                  <a:pt x="2656" y="1442"/>
                </a:cubicBezTo>
                <a:cubicBezTo>
                  <a:pt x="2704" y="1352"/>
                  <a:pt x="2698" y="1239"/>
                  <a:pt x="2639" y="1153"/>
                </a:cubicBezTo>
                <a:lnTo>
                  <a:pt x="1923" y="121"/>
                </a:lnTo>
                <a:cubicBezTo>
                  <a:pt x="1872" y="45"/>
                  <a:pt x="1786" y="1"/>
                  <a:pt x="16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6797121" y="2158906"/>
            <a:ext cx="1135158" cy="746796"/>
            <a:chOff x="575350" y="722025"/>
            <a:chExt cx="1055078" cy="694177"/>
          </a:xfrm>
        </p:grpSpPr>
        <p:sp>
          <p:nvSpPr>
            <p:cNvPr id="317" name="Google Shape;317;p18"/>
            <p:cNvSpPr/>
            <p:nvPr/>
          </p:nvSpPr>
          <p:spPr>
            <a:xfrm>
              <a:off x="575350" y="722025"/>
              <a:ext cx="1055078" cy="694177"/>
            </a:xfrm>
            <a:custGeom>
              <a:avLst/>
              <a:gdLst/>
              <a:ahLst/>
              <a:cxnLst/>
              <a:rect l="l" t="t" r="r" b="b"/>
              <a:pathLst>
                <a:path w="8212" h="5403" extrusionOk="0">
                  <a:moveTo>
                    <a:pt x="124" y="1"/>
                  </a:moveTo>
                  <a:cubicBezTo>
                    <a:pt x="58" y="1"/>
                    <a:pt x="1" y="54"/>
                    <a:pt x="1" y="125"/>
                  </a:cubicBezTo>
                  <a:lnTo>
                    <a:pt x="1" y="5278"/>
                  </a:lnTo>
                  <a:cubicBezTo>
                    <a:pt x="1" y="5349"/>
                    <a:pt x="58" y="5402"/>
                    <a:pt x="124" y="5402"/>
                  </a:cubicBezTo>
                  <a:lnTo>
                    <a:pt x="8087" y="5402"/>
                  </a:lnTo>
                  <a:cubicBezTo>
                    <a:pt x="8158" y="5402"/>
                    <a:pt x="8211" y="5349"/>
                    <a:pt x="8211" y="5278"/>
                  </a:cubicBezTo>
                  <a:lnTo>
                    <a:pt x="8211" y="125"/>
                  </a:lnTo>
                  <a:cubicBezTo>
                    <a:pt x="8211" y="54"/>
                    <a:pt x="8158" y="1"/>
                    <a:pt x="808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729911" y="804637"/>
              <a:ext cx="243598" cy="243598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51" y="1"/>
                  </a:moveTo>
                  <a:cubicBezTo>
                    <a:pt x="427" y="1"/>
                    <a:pt x="0" y="427"/>
                    <a:pt x="0" y="951"/>
                  </a:cubicBezTo>
                  <a:cubicBezTo>
                    <a:pt x="0" y="1470"/>
                    <a:pt x="427" y="1896"/>
                    <a:pt x="951" y="1896"/>
                  </a:cubicBezTo>
                  <a:cubicBezTo>
                    <a:pt x="1469" y="1896"/>
                    <a:pt x="1895" y="1470"/>
                    <a:pt x="1895" y="951"/>
                  </a:cubicBezTo>
                  <a:cubicBezTo>
                    <a:pt x="1895" y="427"/>
                    <a:pt x="1469" y="1"/>
                    <a:pt x="951" y="1"/>
                  </a:cubicBezTo>
                  <a:close/>
                </a:path>
              </a:pathLst>
            </a:custGeom>
            <a:solidFill>
              <a:srgbClr val="00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4943" y="1058384"/>
              <a:ext cx="333534" cy="274433"/>
            </a:xfrm>
            <a:custGeom>
              <a:avLst/>
              <a:gdLst/>
              <a:ahLst/>
              <a:cxnLst/>
              <a:rect l="l" t="t" r="r" b="b"/>
              <a:pathLst>
                <a:path w="2596" h="2136" extrusionOk="0">
                  <a:moveTo>
                    <a:pt x="257" y="1"/>
                  </a:moveTo>
                  <a:cubicBezTo>
                    <a:pt x="115" y="1"/>
                    <a:pt x="0" y="117"/>
                    <a:pt x="0" y="263"/>
                  </a:cubicBezTo>
                  <a:lnTo>
                    <a:pt x="0" y="1879"/>
                  </a:lnTo>
                  <a:cubicBezTo>
                    <a:pt x="0" y="2020"/>
                    <a:pt x="115" y="2136"/>
                    <a:pt x="257" y="2136"/>
                  </a:cubicBezTo>
                  <a:lnTo>
                    <a:pt x="2339" y="2136"/>
                  </a:lnTo>
                  <a:cubicBezTo>
                    <a:pt x="2481" y="2136"/>
                    <a:pt x="2596" y="2020"/>
                    <a:pt x="2596" y="1879"/>
                  </a:cubicBezTo>
                  <a:lnTo>
                    <a:pt x="2596" y="263"/>
                  </a:lnTo>
                  <a:cubicBezTo>
                    <a:pt x="2596" y="117"/>
                    <a:pt x="2481" y="1"/>
                    <a:pt x="2339" y="1"/>
                  </a:cubicBezTo>
                  <a:lnTo>
                    <a:pt x="1983" y="1"/>
                  </a:lnTo>
                  <a:cubicBezTo>
                    <a:pt x="1891" y="1"/>
                    <a:pt x="1807" y="50"/>
                    <a:pt x="1758" y="130"/>
                  </a:cubicBezTo>
                  <a:lnTo>
                    <a:pt x="1522" y="533"/>
                  </a:lnTo>
                  <a:cubicBezTo>
                    <a:pt x="1473" y="620"/>
                    <a:pt x="1386" y="664"/>
                    <a:pt x="1298" y="664"/>
                  </a:cubicBezTo>
                  <a:cubicBezTo>
                    <a:pt x="1210" y="664"/>
                    <a:pt x="1123" y="620"/>
                    <a:pt x="1074" y="533"/>
                  </a:cubicBezTo>
                  <a:lnTo>
                    <a:pt x="838" y="130"/>
                  </a:lnTo>
                  <a:cubicBezTo>
                    <a:pt x="789" y="50"/>
                    <a:pt x="705" y="1"/>
                    <a:pt x="613" y="1"/>
                  </a:cubicBezTo>
                  <a:close/>
                </a:path>
              </a:pathLst>
            </a:custGeom>
            <a:solidFill>
              <a:srgbClr val="336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102887" y="722025"/>
              <a:ext cx="527539" cy="694177"/>
            </a:xfrm>
            <a:custGeom>
              <a:avLst/>
              <a:gdLst/>
              <a:ahLst/>
              <a:cxnLst/>
              <a:rect l="l" t="t" r="r" b="b"/>
              <a:pathLst>
                <a:path w="4106" h="5403" extrusionOk="0">
                  <a:moveTo>
                    <a:pt x="3573" y="1310"/>
                  </a:moveTo>
                  <a:cubicBezTo>
                    <a:pt x="3608" y="1310"/>
                    <a:pt x="3640" y="1336"/>
                    <a:pt x="3640" y="1377"/>
                  </a:cubicBezTo>
                  <a:cubicBezTo>
                    <a:pt x="3640" y="1412"/>
                    <a:pt x="3608" y="1443"/>
                    <a:pt x="3573" y="1443"/>
                  </a:cubicBezTo>
                  <a:lnTo>
                    <a:pt x="582" y="1443"/>
                  </a:lnTo>
                  <a:cubicBezTo>
                    <a:pt x="546" y="1443"/>
                    <a:pt x="515" y="1412"/>
                    <a:pt x="515" y="1377"/>
                  </a:cubicBezTo>
                  <a:cubicBezTo>
                    <a:pt x="515" y="1336"/>
                    <a:pt x="546" y="1310"/>
                    <a:pt x="582" y="1310"/>
                  </a:cubicBezTo>
                  <a:close/>
                  <a:moveTo>
                    <a:pt x="3573" y="1971"/>
                  </a:moveTo>
                  <a:cubicBezTo>
                    <a:pt x="3608" y="1971"/>
                    <a:pt x="3640" y="2002"/>
                    <a:pt x="3640" y="2037"/>
                  </a:cubicBezTo>
                  <a:cubicBezTo>
                    <a:pt x="3640" y="2073"/>
                    <a:pt x="3608" y="2104"/>
                    <a:pt x="3573" y="2104"/>
                  </a:cubicBezTo>
                  <a:lnTo>
                    <a:pt x="582" y="2104"/>
                  </a:lnTo>
                  <a:cubicBezTo>
                    <a:pt x="546" y="2104"/>
                    <a:pt x="515" y="2073"/>
                    <a:pt x="515" y="2037"/>
                  </a:cubicBezTo>
                  <a:cubicBezTo>
                    <a:pt x="515" y="2002"/>
                    <a:pt x="546" y="1971"/>
                    <a:pt x="582" y="1971"/>
                  </a:cubicBezTo>
                  <a:close/>
                  <a:moveTo>
                    <a:pt x="3573" y="2633"/>
                  </a:moveTo>
                  <a:cubicBezTo>
                    <a:pt x="3608" y="2633"/>
                    <a:pt x="3640" y="2664"/>
                    <a:pt x="3640" y="2699"/>
                  </a:cubicBezTo>
                  <a:cubicBezTo>
                    <a:pt x="3640" y="2739"/>
                    <a:pt x="3608" y="2770"/>
                    <a:pt x="3573" y="2770"/>
                  </a:cubicBezTo>
                  <a:lnTo>
                    <a:pt x="582" y="2770"/>
                  </a:lnTo>
                  <a:cubicBezTo>
                    <a:pt x="546" y="2770"/>
                    <a:pt x="515" y="2739"/>
                    <a:pt x="515" y="2699"/>
                  </a:cubicBezTo>
                  <a:cubicBezTo>
                    <a:pt x="515" y="2664"/>
                    <a:pt x="546" y="2633"/>
                    <a:pt x="582" y="2633"/>
                  </a:cubicBezTo>
                  <a:close/>
                  <a:moveTo>
                    <a:pt x="3573" y="3298"/>
                  </a:moveTo>
                  <a:cubicBezTo>
                    <a:pt x="3608" y="3298"/>
                    <a:pt x="3640" y="3325"/>
                    <a:pt x="3640" y="3364"/>
                  </a:cubicBezTo>
                  <a:cubicBezTo>
                    <a:pt x="3640" y="3401"/>
                    <a:pt x="3608" y="3432"/>
                    <a:pt x="3573" y="3432"/>
                  </a:cubicBezTo>
                  <a:lnTo>
                    <a:pt x="582" y="3432"/>
                  </a:lnTo>
                  <a:cubicBezTo>
                    <a:pt x="546" y="3432"/>
                    <a:pt x="515" y="3401"/>
                    <a:pt x="515" y="3364"/>
                  </a:cubicBezTo>
                  <a:cubicBezTo>
                    <a:pt x="515" y="3325"/>
                    <a:pt x="546" y="3298"/>
                    <a:pt x="582" y="3298"/>
                  </a:cubicBezTo>
                  <a:close/>
                  <a:moveTo>
                    <a:pt x="3573" y="3960"/>
                  </a:moveTo>
                  <a:cubicBezTo>
                    <a:pt x="3608" y="3960"/>
                    <a:pt x="3640" y="3991"/>
                    <a:pt x="3640" y="4026"/>
                  </a:cubicBezTo>
                  <a:cubicBezTo>
                    <a:pt x="3640" y="4061"/>
                    <a:pt x="3608" y="4093"/>
                    <a:pt x="3573" y="4093"/>
                  </a:cubicBezTo>
                  <a:lnTo>
                    <a:pt x="582" y="4093"/>
                  </a:lnTo>
                  <a:cubicBezTo>
                    <a:pt x="546" y="4093"/>
                    <a:pt x="515" y="4061"/>
                    <a:pt x="515" y="4026"/>
                  </a:cubicBezTo>
                  <a:cubicBezTo>
                    <a:pt x="515" y="3991"/>
                    <a:pt x="546" y="3960"/>
                    <a:pt x="582" y="3960"/>
                  </a:cubicBezTo>
                  <a:close/>
                  <a:moveTo>
                    <a:pt x="0" y="1"/>
                  </a:moveTo>
                  <a:lnTo>
                    <a:pt x="0" y="5402"/>
                  </a:lnTo>
                  <a:lnTo>
                    <a:pt x="3635" y="5402"/>
                  </a:lnTo>
                  <a:cubicBezTo>
                    <a:pt x="3897" y="5402"/>
                    <a:pt x="4105" y="5193"/>
                    <a:pt x="4105" y="4931"/>
                  </a:cubicBezTo>
                  <a:lnTo>
                    <a:pt x="4105" y="471"/>
                  </a:lnTo>
                  <a:cubicBezTo>
                    <a:pt x="4105" y="209"/>
                    <a:pt x="3897" y="1"/>
                    <a:pt x="3635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168926" y="890205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1"/>
                  </a:moveTo>
                  <a:cubicBezTo>
                    <a:pt x="32" y="1"/>
                    <a:pt x="1" y="27"/>
                    <a:pt x="1" y="68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8"/>
                  </a:cubicBezTo>
                  <a:cubicBezTo>
                    <a:pt x="3126" y="27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168926" y="975258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31"/>
                    <a:pt x="1" y="66"/>
                  </a:cubicBezTo>
                  <a:cubicBezTo>
                    <a:pt x="1" y="102"/>
                    <a:pt x="32" y="133"/>
                    <a:pt x="68" y="133"/>
                  </a:cubicBezTo>
                  <a:lnTo>
                    <a:pt x="3059" y="133"/>
                  </a:lnTo>
                  <a:cubicBezTo>
                    <a:pt x="3094" y="133"/>
                    <a:pt x="3126" y="102"/>
                    <a:pt x="3126" y="66"/>
                  </a:cubicBezTo>
                  <a:cubicBezTo>
                    <a:pt x="3126" y="31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68926" y="1060183"/>
              <a:ext cx="401628" cy="17859"/>
            </a:xfrm>
            <a:custGeom>
              <a:avLst/>
              <a:gdLst/>
              <a:ahLst/>
              <a:cxnLst/>
              <a:rect l="l" t="t" r="r" b="b"/>
              <a:pathLst>
                <a:path w="3126" h="139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7"/>
                    <a:pt x="32" y="138"/>
                    <a:pt x="68" y="138"/>
                  </a:cubicBezTo>
                  <a:lnTo>
                    <a:pt x="3059" y="138"/>
                  </a:lnTo>
                  <a:cubicBezTo>
                    <a:pt x="3094" y="138"/>
                    <a:pt x="3126" y="107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168926" y="1145751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27"/>
                    <a:pt x="1" y="66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6"/>
                  </a:cubicBezTo>
                  <a:cubicBezTo>
                    <a:pt x="3126" y="27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168926" y="1230676"/>
              <a:ext cx="401628" cy="17345"/>
            </a:xfrm>
            <a:custGeom>
              <a:avLst/>
              <a:gdLst/>
              <a:ahLst/>
              <a:cxnLst/>
              <a:rect l="l" t="t" r="r" b="b"/>
              <a:pathLst>
                <a:path w="3126" h="135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2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2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917383" y="2084335"/>
            <a:ext cx="1758084" cy="985803"/>
            <a:chOff x="-96567" y="2948110"/>
            <a:chExt cx="1694240" cy="895953"/>
          </a:xfrm>
        </p:grpSpPr>
        <p:sp>
          <p:nvSpPr>
            <p:cNvPr id="327" name="Google Shape;327;p18"/>
            <p:cNvSpPr/>
            <p:nvPr/>
          </p:nvSpPr>
          <p:spPr>
            <a:xfrm rot="5400157">
              <a:off x="-64944" y="3545086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rot="5400157">
              <a:off x="-64940" y="3108583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5400157">
              <a:off x="327952" y="3636963"/>
              <a:ext cx="104215" cy="309957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rot="5400157">
              <a:off x="1015508" y="3637079"/>
              <a:ext cx="104215" cy="309738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5400157">
              <a:off x="327932" y="2845273"/>
              <a:ext cx="104270" cy="309957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 rot="5400157">
              <a:off x="1015487" y="2845389"/>
              <a:ext cx="104270" cy="309738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5400157">
              <a:off x="357880" y="2569687"/>
              <a:ext cx="826535" cy="165301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 rot="5400157">
              <a:off x="1060430" y="3189988"/>
              <a:ext cx="595013" cy="412198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rot="5400157">
              <a:off x="885735" y="3026747"/>
              <a:ext cx="381043" cy="738939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5400157">
              <a:off x="384398" y="2874966"/>
              <a:ext cx="604228" cy="1042205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rot="5400157">
              <a:off x="910665" y="2931009"/>
              <a:ext cx="251103" cy="405561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rot="5400157">
              <a:off x="146866" y="3046466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5400157">
              <a:off x="708538" y="3095893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5400157">
              <a:off x="487105" y="3103789"/>
              <a:ext cx="203110" cy="41741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 rot="5400157">
              <a:off x="280180" y="3103815"/>
              <a:ext cx="203110" cy="41686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5400157">
              <a:off x="910578" y="3455740"/>
              <a:ext cx="251268" cy="405561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5400157">
              <a:off x="146861" y="3554549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5400157">
              <a:off x="708533" y="3654659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157">
              <a:off x="486990" y="3646813"/>
              <a:ext cx="203329" cy="41741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5400157">
              <a:off x="280065" y="3646839"/>
              <a:ext cx="203329" cy="41686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5400157">
              <a:off x="378528" y="3028114"/>
              <a:ext cx="479444" cy="736197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5400157">
              <a:off x="426467" y="3101616"/>
              <a:ext cx="383511" cy="589144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5400157">
              <a:off x="1058129" y="3235574"/>
              <a:ext cx="185832" cy="58854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5400157">
              <a:off x="978023" y="2958603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157">
              <a:off x="978015" y="3729642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5400157">
              <a:off x="561271" y="2690537"/>
              <a:ext cx="29509" cy="692207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5400157">
              <a:off x="788129" y="3016306"/>
              <a:ext cx="28303" cy="41905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5400157">
              <a:off x="574512" y="3016386"/>
              <a:ext cx="28303" cy="41741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5400157">
              <a:off x="367587" y="3016411"/>
              <a:ext cx="28303" cy="41686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5400157">
              <a:off x="561237" y="3409440"/>
              <a:ext cx="29564" cy="692207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5400157">
              <a:off x="787985" y="3734111"/>
              <a:ext cx="28577" cy="41905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157">
              <a:off x="574368" y="3734192"/>
              <a:ext cx="28577" cy="41741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5400157">
              <a:off x="367444" y="3734217"/>
              <a:ext cx="28577" cy="41686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5400157">
              <a:off x="1456760" y="3044120"/>
              <a:ext cx="156542" cy="122864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5400157">
              <a:off x="1491892" y="3063127"/>
              <a:ext cx="86224" cy="67520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5400157">
              <a:off x="1456727" y="3625237"/>
              <a:ext cx="156597" cy="122864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5400157">
              <a:off x="1491996" y="3661659"/>
              <a:ext cx="86005" cy="67520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636800" y="1081700"/>
            <a:ext cx="2213700" cy="3428303"/>
            <a:chOff x="636800" y="1081700"/>
            <a:chExt cx="2213700" cy="3428303"/>
          </a:xfrm>
        </p:grpSpPr>
        <p:grpSp>
          <p:nvGrpSpPr>
            <p:cNvPr id="365" name="Google Shape;365;p18"/>
            <p:cNvGrpSpPr/>
            <p:nvPr/>
          </p:nvGrpSpPr>
          <p:grpSpPr>
            <a:xfrm>
              <a:off x="636800" y="3579425"/>
              <a:ext cx="2213700" cy="930578"/>
              <a:chOff x="586325" y="3526175"/>
              <a:chExt cx="2213700" cy="930578"/>
            </a:xfrm>
          </p:grpSpPr>
          <p:sp>
            <p:nvSpPr>
              <p:cNvPr id="366" name="Google Shape;366;p18"/>
              <p:cNvSpPr txBox="1"/>
              <p:nvPr/>
            </p:nvSpPr>
            <p:spPr>
              <a:xfrm>
                <a:off x="586325" y="3526175"/>
                <a:ext cx="2213700" cy="40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TRACTION VEHICLE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367" name="Google Shape;367;p18"/>
              <p:cNvSpPr txBox="1"/>
              <p:nvPr/>
            </p:nvSpPr>
            <p:spPr>
              <a:xfrm>
                <a:off x="662738" y="3937753"/>
                <a:ext cx="20610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Jupiter is a gas giant and the biggest planet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368" name="Google Shape;368;p18"/>
            <p:cNvSpPr txBox="1"/>
            <p:nvPr/>
          </p:nvSpPr>
          <p:spPr>
            <a:xfrm>
              <a:off x="117613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1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465150" y="1081700"/>
            <a:ext cx="2213700" cy="3424249"/>
            <a:chOff x="3465150" y="1081700"/>
            <a:chExt cx="2213700" cy="3424249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3465150" y="3583475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ONE-WAY STREET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3541500" y="398694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2" name="Google Shape;372;p18"/>
            <p:cNvSpPr txBox="1"/>
            <p:nvPr/>
          </p:nvSpPr>
          <p:spPr>
            <a:xfrm>
              <a:off x="4004363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2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73" name="Google Shape;373;p18"/>
          <p:cNvGrpSpPr/>
          <p:nvPr/>
        </p:nvGrpSpPr>
        <p:grpSpPr>
          <a:xfrm>
            <a:off x="6293425" y="1081700"/>
            <a:ext cx="2213700" cy="3428303"/>
            <a:chOff x="6293425" y="1081700"/>
            <a:chExt cx="2213700" cy="3428303"/>
          </a:xfrm>
        </p:grpSpPr>
        <p:sp>
          <p:nvSpPr>
            <p:cNvPr id="374" name="Google Shape;374;p18"/>
            <p:cNvSpPr txBox="1"/>
            <p:nvPr/>
          </p:nvSpPr>
          <p:spPr>
            <a:xfrm>
              <a:off x="6293425" y="3579425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LICENSE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5" name="Google Shape;375;p18"/>
            <p:cNvSpPr txBox="1"/>
            <p:nvPr/>
          </p:nvSpPr>
          <p:spPr>
            <a:xfrm>
              <a:off x="6369775" y="3991003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very far away from Earth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6" name="Google Shape;376;p18"/>
            <p:cNvSpPr txBox="1"/>
            <p:nvPr/>
          </p:nvSpPr>
          <p:spPr>
            <a:xfrm>
              <a:off x="679708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3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382" name="Google Shape;382;p19"/>
          <p:cNvGraphicFramePr/>
          <p:nvPr/>
        </p:nvGraphicFramePr>
        <p:xfrm>
          <a:off x="823450" y="990530"/>
          <a:ext cx="7509325" cy="351945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1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6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STRATEGY ROADMAP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Q1</a:t>
                      </a:r>
                      <a:endParaRPr sz="1200" dirty="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Q2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Q3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Q4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TRAFFIC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ROAD SIGNS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CROSSWALKS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PARKING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PEDESTRIANS</a:t>
                      </a:r>
                      <a:endParaRPr sz="1200" dirty="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3" name="Google Shape;383;p19"/>
          <p:cNvGrpSpPr/>
          <p:nvPr/>
        </p:nvGrpSpPr>
        <p:grpSpPr>
          <a:xfrm>
            <a:off x="1205569" y="2548515"/>
            <a:ext cx="308234" cy="308234"/>
            <a:chOff x="1487200" y="4993750"/>
            <a:chExt cx="483125" cy="483125"/>
          </a:xfrm>
        </p:grpSpPr>
        <p:sp>
          <p:nvSpPr>
            <p:cNvPr id="384" name="Google Shape;384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2321656" y="2548515"/>
            <a:ext cx="308234" cy="308234"/>
            <a:chOff x="2081650" y="4993750"/>
            <a:chExt cx="483125" cy="483125"/>
          </a:xfrm>
        </p:grpSpPr>
        <p:sp>
          <p:nvSpPr>
            <p:cNvPr id="387" name="Google Shape;387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205569" y="2060685"/>
            <a:ext cx="308234" cy="308234"/>
            <a:chOff x="2081650" y="4993750"/>
            <a:chExt cx="483125" cy="483125"/>
          </a:xfrm>
        </p:grpSpPr>
        <p:sp>
          <p:nvSpPr>
            <p:cNvPr id="390" name="Google Shape;390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2321662" y="2060685"/>
            <a:ext cx="308234" cy="308234"/>
            <a:chOff x="2081650" y="4993750"/>
            <a:chExt cx="483125" cy="483125"/>
          </a:xfrm>
        </p:grpSpPr>
        <p:sp>
          <p:nvSpPr>
            <p:cNvPr id="393" name="Google Shape;393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3437756" y="2060685"/>
            <a:ext cx="308234" cy="308234"/>
            <a:chOff x="2081650" y="4993750"/>
            <a:chExt cx="483125" cy="483125"/>
          </a:xfrm>
        </p:grpSpPr>
        <p:sp>
          <p:nvSpPr>
            <p:cNvPr id="396" name="Google Shape;396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8" name="Google Shape;398;p19"/>
          <p:cNvGrpSpPr/>
          <p:nvPr/>
        </p:nvGrpSpPr>
        <p:grpSpPr>
          <a:xfrm>
            <a:off x="4553849" y="2060678"/>
            <a:ext cx="308234" cy="308234"/>
            <a:chOff x="1487200" y="4993750"/>
            <a:chExt cx="483125" cy="483125"/>
          </a:xfrm>
        </p:grpSpPr>
        <p:sp>
          <p:nvSpPr>
            <p:cNvPr id="399" name="Google Shape;399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3437756" y="2548515"/>
            <a:ext cx="308234" cy="308234"/>
            <a:chOff x="2081650" y="4993750"/>
            <a:chExt cx="483125" cy="483125"/>
          </a:xfrm>
        </p:grpSpPr>
        <p:sp>
          <p:nvSpPr>
            <p:cNvPr id="402" name="Google Shape;402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4553856" y="2548515"/>
            <a:ext cx="308234" cy="308234"/>
            <a:chOff x="2081650" y="4993750"/>
            <a:chExt cx="483125" cy="483125"/>
          </a:xfrm>
        </p:grpSpPr>
        <p:sp>
          <p:nvSpPr>
            <p:cNvPr id="405" name="Google Shape;405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7" name="Google Shape;407;p19"/>
          <p:cNvGrpSpPr/>
          <p:nvPr/>
        </p:nvGrpSpPr>
        <p:grpSpPr>
          <a:xfrm>
            <a:off x="2321656" y="3076047"/>
            <a:ext cx="308234" cy="308234"/>
            <a:chOff x="2081650" y="4993750"/>
            <a:chExt cx="483125" cy="483125"/>
          </a:xfrm>
        </p:grpSpPr>
        <p:sp>
          <p:nvSpPr>
            <p:cNvPr id="408" name="Google Shape;408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3437756" y="3076047"/>
            <a:ext cx="308234" cy="308234"/>
            <a:chOff x="2081650" y="4993750"/>
            <a:chExt cx="483125" cy="483125"/>
          </a:xfrm>
        </p:grpSpPr>
        <p:sp>
          <p:nvSpPr>
            <p:cNvPr id="411" name="Google Shape;411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4553856" y="3076047"/>
            <a:ext cx="308234" cy="308234"/>
            <a:chOff x="2081650" y="4993750"/>
            <a:chExt cx="483125" cy="483125"/>
          </a:xfrm>
        </p:grpSpPr>
        <p:sp>
          <p:nvSpPr>
            <p:cNvPr id="414" name="Google Shape;414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1205569" y="3076047"/>
            <a:ext cx="308234" cy="308234"/>
            <a:chOff x="1487200" y="4993750"/>
            <a:chExt cx="483125" cy="483125"/>
          </a:xfrm>
        </p:grpSpPr>
        <p:sp>
          <p:nvSpPr>
            <p:cNvPr id="417" name="Google Shape;417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1205569" y="3592235"/>
            <a:ext cx="308234" cy="308234"/>
            <a:chOff x="2081650" y="4993750"/>
            <a:chExt cx="483125" cy="483125"/>
          </a:xfrm>
        </p:grpSpPr>
        <p:sp>
          <p:nvSpPr>
            <p:cNvPr id="420" name="Google Shape;420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2" name="Google Shape;422;p19"/>
          <p:cNvGrpSpPr/>
          <p:nvPr/>
        </p:nvGrpSpPr>
        <p:grpSpPr>
          <a:xfrm>
            <a:off x="2321662" y="3592235"/>
            <a:ext cx="308234" cy="308234"/>
            <a:chOff x="2081650" y="4993750"/>
            <a:chExt cx="483125" cy="483125"/>
          </a:xfrm>
        </p:grpSpPr>
        <p:sp>
          <p:nvSpPr>
            <p:cNvPr id="423" name="Google Shape;423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425;p19"/>
          <p:cNvGrpSpPr/>
          <p:nvPr/>
        </p:nvGrpSpPr>
        <p:grpSpPr>
          <a:xfrm>
            <a:off x="3437756" y="3592235"/>
            <a:ext cx="308234" cy="308234"/>
            <a:chOff x="2081650" y="4993750"/>
            <a:chExt cx="483125" cy="483125"/>
          </a:xfrm>
        </p:grpSpPr>
        <p:sp>
          <p:nvSpPr>
            <p:cNvPr id="426" name="Google Shape;426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8" name="Google Shape;428;p19"/>
          <p:cNvGrpSpPr/>
          <p:nvPr/>
        </p:nvGrpSpPr>
        <p:grpSpPr>
          <a:xfrm>
            <a:off x="4553849" y="3592227"/>
            <a:ext cx="308234" cy="308234"/>
            <a:chOff x="1487200" y="4993750"/>
            <a:chExt cx="483125" cy="483125"/>
          </a:xfrm>
        </p:grpSpPr>
        <p:sp>
          <p:nvSpPr>
            <p:cNvPr id="429" name="Google Shape;429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1205574" y="4108427"/>
            <a:ext cx="308234" cy="308234"/>
            <a:chOff x="1487200" y="4993750"/>
            <a:chExt cx="483125" cy="483125"/>
          </a:xfrm>
        </p:grpSpPr>
        <p:sp>
          <p:nvSpPr>
            <p:cNvPr id="432" name="Google Shape;432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321661" y="4108427"/>
            <a:ext cx="308234" cy="308234"/>
            <a:chOff x="1487200" y="4993750"/>
            <a:chExt cx="483125" cy="483125"/>
          </a:xfrm>
        </p:grpSpPr>
        <p:sp>
          <p:nvSpPr>
            <p:cNvPr id="435" name="Google Shape;435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7" name="Google Shape;437;p19"/>
          <p:cNvGrpSpPr/>
          <p:nvPr/>
        </p:nvGrpSpPr>
        <p:grpSpPr>
          <a:xfrm>
            <a:off x="3437756" y="4108422"/>
            <a:ext cx="308234" cy="308234"/>
            <a:chOff x="2081650" y="4993750"/>
            <a:chExt cx="483125" cy="483125"/>
          </a:xfrm>
        </p:grpSpPr>
        <p:sp>
          <p:nvSpPr>
            <p:cNvPr id="438" name="Google Shape;438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4553856" y="4108422"/>
            <a:ext cx="308234" cy="308234"/>
            <a:chOff x="2081650" y="4993750"/>
            <a:chExt cx="483125" cy="483125"/>
          </a:xfrm>
        </p:grpSpPr>
        <p:sp>
          <p:nvSpPr>
            <p:cNvPr id="441" name="Google Shape;441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500" name="Google Shape;500;p21"/>
          <p:cNvGrpSpPr/>
          <p:nvPr/>
        </p:nvGrpSpPr>
        <p:grpSpPr>
          <a:xfrm>
            <a:off x="5884462" y="1563663"/>
            <a:ext cx="2367076" cy="2367076"/>
            <a:chOff x="6056362" y="1563663"/>
            <a:chExt cx="2367076" cy="2367076"/>
          </a:xfrm>
        </p:grpSpPr>
        <p:grpSp>
          <p:nvGrpSpPr>
            <p:cNvPr id="501" name="Google Shape;501;p21"/>
            <p:cNvGrpSpPr/>
            <p:nvPr/>
          </p:nvGrpSpPr>
          <p:grpSpPr>
            <a:xfrm>
              <a:off x="6056362" y="1563663"/>
              <a:ext cx="2367076" cy="2367076"/>
              <a:chOff x="1502300" y="1298775"/>
              <a:chExt cx="1055082" cy="1055082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1502300" y="1298775"/>
                <a:ext cx="1055082" cy="1055082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826" extrusionOk="0">
                    <a:moveTo>
                      <a:pt x="3915" y="1"/>
                    </a:moveTo>
                    <a:cubicBezTo>
                      <a:pt x="1754" y="1"/>
                      <a:pt x="1" y="1754"/>
                      <a:pt x="1" y="3911"/>
                    </a:cubicBezTo>
                    <a:cubicBezTo>
                      <a:pt x="1" y="6073"/>
                      <a:pt x="1754" y="7826"/>
                      <a:pt x="3915" y="7826"/>
                    </a:cubicBezTo>
                    <a:cubicBezTo>
                      <a:pt x="6077" y="7826"/>
                      <a:pt x="7826" y="6073"/>
                      <a:pt x="7826" y="3911"/>
                    </a:cubicBezTo>
                    <a:cubicBezTo>
                      <a:pt x="7826" y="1754"/>
                      <a:pt x="6077" y="1"/>
                      <a:pt x="3915" y="1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1712479" y="1508954"/>
                <a:ext cx="634856" cy="63499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710" extrusionOk="0">
                    <a:moveTo>
                      <a:pt x="177" y="0"/>
                    </a:moveTo>
                    <a:cubicBezTo>
                      <a:pt x="80" y="0"/>
                      <a:pt x="0" y="80"/>
                      <a:pt x="0" y="177"/>
                    </a:cubicBezTo>
                    <a:lnTo>
                      <a:pt x="0" y="4532"/>
                    </a:lnTo>
                    <a:cubicBezTo>
                      <a:pt x="0" y="4630"/>
                      <a:pt x="80" y="4710"/>
                      <a:pt x="177" y="4710"/>
                    </a:cubicBezTo>
                    <a:lnTo>
                      <a:pt x="4531" y="4710"/>
                    </a:lnTo>
                    <a:cubicBezTo>
                      <a:pt x="4628" y="4710"/>
                      <a:pt x="4708" y="4630"/>
                      <a:pt x="4708" y="4532"/>
                    </a:cubicBezTo>
                    <a:lnTo>
                      <a:pt x="4708" y="177"/>
                    </a:lnTo>
                    <a:cubicBezTo>
                      <a:pt x="4708" y="80"/>
                      <a:pt x="4628" y="0"/>
                      <a:pt x="453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1785415" y="1590923"/>
                <a:ext cx="488983" cy="471052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494" extrusionOk="0">
                    <a:moveTo>
                      <a:pt x="466" y="0"/>
                    </a:moveTo>
                    <a:cubicBezTo>
                      <a:pt x="209" y="0"/>
                      <a:pt x="0" y="208"/>
                      <a:pt x="0" y="466"/>
                    </a:cubicBezTo>
                    <a:cubicBezTo>
                      <a:pt x="0" y="688"/>
                      <a:pt x="160" y="870"/>
                      <a:pt x="369" y="919"/>
                    </a:cubicBezTo>
                    <a:lnTo>
                      <a:pt x="369" y="2574"/>
                    </a:lnTo>
                    <a:cubicBezTo>
                      <a:pt x="160" y="2623"/>
                      <a:pt x="0" y="2805"/>
                      <a:pt x="0" y="3027"/>
                    </a:cubicBezTo>
                    <a:cubicBezTo>
                      <a:pt x="0" y="3285"/>
                      <a:pt x="209" y="3493"/>
                      <a:pt x="466" y="3493"/>
                    </a:cubicBezTo>
                    <a:cubicBezTo>
                      <a:pt x="723" y="3493"/>
                      <a:pt x="932" y="3285"/>
                      <a:pt x="932" y="3027"/>
                    </a:cubicBezTo>
                    <a:cubicBezTo>
                      <a:pt x="932" y="2805"/>
                      <a:pt x="772" y="2623"/>
                      <a:pt x="564" y="2574"/>
                    </a:cubicBezTo>
                    <a:lnTo>
                      <a:pt x="564" y="1846"/>
                    </a:lnTo>
                    <a:lnTo>
                      <a:pt x="1713" y="1846"/>
                    </a:lnTo>
                    <a:lnTo>
                      <a:pt x="1713" y="2574"/>
                    </a:lnTo>
                    <a:cubicBezTo>
                      <a:pt x="1504" y="2623"/>
                      <a:pt x="1350" y="2805"/>
                      <a:pt x="1350" y="3027"/>
                    </a:cubicBezTo>
                    <a:cubicBezTo>
                      <a:pt x="1350" y="3285"/>
                      <a:pt x="1557" y="3493"/>
                      <a:pt x="1815" y="3493"/>
                    </a:cubicBezTo>
                    <a:cubicBezTo>
                      <a:pt x="2073" y="3493"/>
                      <a:pt x="2276" y="3285"/>
                      <a:pt x="2276" y="3027"/>
                    </a:cubicBezTo>
                    <a:cubicBezTo>
                      <a:pt x="2276" y="2805"/>
                      <a:pt x="2122" y="2623"/>
                      <a:pt x="1913" y="2574"/>
                    </a:cubicBezTo>
                    <a:lnTo>
                      <a:pt x="1913" y="1846"/>
                    </a:lnTo>
                    <a:lnTo>
                      <a:pt x="3063" y="1846"/>
                    </a:lnTo>
                    <a:lnTo>
                      <a:pt x="3063" y="2574"/>
                    </a:lnTo>
                    <a:cubicBezTo>
                      <a:pt x="2854" y="2623"/>
                      <a:pt x="2698" y="2805"/>
                      <a:pt x="2698" y="3027"/>
                    </a:cubicBezTo>
                    <a:cubicBezTo>
                      <a:pt x="2698" y="3285"/>
                      <a:pt x="2907" y="3493"/>
                      <a:pt x="3165" y="3493"/>
                    </a:cubicBezTo>
                    <a:cubicBezTo>
                      <a:pt x="3417" y="3493"/>
                      <a:pt x="3626" y="3285"/>
                      <a:pt x="3626" y="3027"/>
                    </a:cubicBezTo>
                    <a:cubicBezTo>
                      <a:pt x="3626" y="2805"/>
                      <a:pt x="3471" y="2623"/>
                      <a:pt x="3262" y="2574"/>
                    </a:cubicBezTo>
                    <a:lnTo>
                      <a:pt x="3262" y="919"/>
                    </a:lnTo>
                    <a:cubicBezTo>
                      <a:pt x="3471" y="870"/>
                      <a:pt x="3626" y="688"/>
                      <a:pt x="3626" y="466"/>
                    </a:cubicBezTo>
                    <a:cubicBezTo>
                      <a:pt x="3626" y="208"/>
                      <a:pt x="3417" y="0"/>
                      <a:pt x="3165" y="0"/>
                    </a:cubicBezTo>
                    <a:cubicBezTo>
                      <a:pt x="2907" y="0"/>
                      <a:pt x="2698" y="208"/>
                      <a:pt x="2698" y="466"/>
                    </a:cubicBezTo>
                    <a:cubicBezTo>
                      <a:pt x="2698" y="688"/>
                      <a:pt x="2854" y="870"/>
                      <a:pt x="3063" y="919"/>
                    </a:cubicBezTo>
                    <a:lnTo>
                      <a:pt x="3063" y="1646"/>
                    </a:lnTo>
                    <a:lnTo>
                      <a:pt x="1913" y="1646"/>
                    </a:lnTo>
                    <a:lnTo>
                      <a:pt x="1913" y="919"/>
                    </a:lnTo>
                    <a:cubicBezTo>
                      <a:pt x="2122" y="870"/>
                      <a:pt x="2276" y="688"/>
                      <a:pt x="2276" y="466"/>
                    </a:cubicBezTo>
                    <a:cubicBezTo>
                      <a:pt x="2276" y="208"/>
                      <a:pt x="2073" y="0"/>
                      <a:pt x="1815" y="0"/>
                    </a:cubicBezTo>
                    <a:cubicBezTo>
                      <a:pt x="1557" y="0"/>
                      <a:pt x="1350" y="208"/>
                      <a:pt x="1350" y="466"/>
                    </a:cubicBezTo>
                    <a:cubicBezTo>
                      <a:pt x="1350" y="688"/>
                      <a:pt x="1504" y="870"/>
                      <a:pt x="1713" y="919"/>
                    </a:cubicBezTo>
                    <a:lnTo>
                      <a:pt x="1713" y="1646"/>
                    </a:lnTo>
                    <a:lnTo>
                      <a:pt x="564" y="1646"/>
                    </a:lnTo>
                    <a:lnTo>
                      <a:pt x="564" y="919"/>
                    </a:lnTo>
                    <a:cubicBezTo>
                      <a:pt x="772" y="870"/>
                      <a:pt x="932" y="688"/>
                      <a:pt x="932" y="466"/>
                    </a:cubicBezTo>
                    <a:cubicBezTo>
                      <a:pt x="932" y="208"/>
                      <a:pt x="723" y="0"/>
                      <a:pt x="466" y="0"/>
                    </a:cubicBezTo>
                    <a:close/>
                  </a:path>
                </a:pathLst>
              </a:custGeom>
              <a:solidFill>
                <a:srgbClr val="6E6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2030107" y="1298775"/>
                <a:ext cx="527271" cy="1055082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7826" extrusionOk="0">
                    <a:moveTo>
                      <a:pt x="0" y="1"/>
                    </a:moveTo>
                    <a:lnTo>
                      <a:pt x="0" y="1559"/>
                    </a:lnTo>
                    <a:lnTo>
                      <a:pt x="1692" y="1559"/>
                    </a:lnTo>
                    <a:cubicBezTo>
                      <a:pt x="2055" y="1559"/>
                      <a:pt x="2352" y="1856"/>
                      <a:pt x="2352" y="2221"/>
                    </a:cubicBezTo>
                    <a:lnTo>
                      <a:pt x="2352" y="5603"/>
                    </a:lnTo>
                    <a:cubicBezTo>
                      <a:pt x="2352" y="5970"/>
                      <a:pt x="2055" y="6269"/>
                      <a:pt x="1692" y="6269"/>
                    </a:cubicBezTo>
                    <a:lnTo>
                      <a:pt x="0" y="6269"/>
                    </a:lnTo>
                    <a:lnTo>
                      <a:pt x="0" y="7826"/>
                    </a:lnTo>
                    <a:cubicBezTo>
                      <a:pt x="2162" y="7826"/>
                      <a:pt x="3911" y="6073"/>
                      <a:pt x="3911" y="3911"/>
                    </a:cubicBezTo>
                    <a:cubicBezTo>
                      <a:pt x="3911" y="1754"/>
                      <a:pt x="2162" y="1"/>
                      <a:pt x="0" y="1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2030107" y="1508954"/>
                <a:ext cx="317226" cy="63499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4710" extrusionOk="0">
                    <a:moveTo>
                      <a:pt x="0" y="0"/>
                    </a:moveTo>
                    <a:lnTo>
                      <a:pt x="0" y="608"/>
                    </a:lnTo>
                    <a:cubicBezTo>
                      <a:pt x="258" y="608"/>
                      <a:pt x="461" y="816"/>
                      <a:pt x="461" y="1074"/>
                    </a:cubicBezTo>
                    <a:cubicBezTo>
                      <a:pt x="461" y="1296"/>
                      <a:pt x="307" y="1478"/>
                      <a:pt x="98" y="1527"/>
                    </a:cubicBezTo>
                    <a:lnTo>
                      <a:pt x="98" y="2254"/>
                    </a:lnTo>
                    <a:lnTo>
                      <a:pt x="1248" y="2254"/>
                    </a:lnTo>
                    <a:lnTo>
                      <a:pt x="1248" y="1527"/>
                    </a:lnTo>
                    <a:cubicBezTo>
                      <a:pt x="1016" y="1473"/>
                      <a:pt x="848" y="1248"/>
                      <a:pt x="893" y="990"/>
                    </a:cubicBezTo>
                    <a:cubicBezTo>
                      <a:pt x="924" y="803"/>
                      <a:pt x="1070" y="652"/>
                      <a:pt x="1256" y="617"/>
                    </a:cubicBezTo>
                    <a:cubicBezTo>
                      <a:pt x="1288" y="611"/>
                      <a:pt x="1319" y="608"/>
                      <a:pt x="1349" y="608"/>
                    </a:cubicBezTo>
                    <a:cubicBezTo>
                      <a:pt x="1605" y="608"/>
                      <a:pt x="1811" y="816"/>
                      <a:pt x="1811" y="1074"/>
                    </a:cubicBezTo>
                    <a:cubicBezTo>
                      <a:pt x="1811" y="1296"/>
                      <a:pt x="1656" y="1478"/>
                      <a:pt x="1447" y="1527"/>
                    </a:cubicBezTo>
                    <a:lnTo>
                      <a:pt x="1447" y="3182"/>
                    </a:lnTo>
                    <a:cubicBezTo>
                      <a:pt x="1682" y="3235"/>
                      <a:pt x="1846" y="3462"/>
                      <a:pt x="1807" y="3719"/>
                    </a:cubicBezTo>
                    <a:cubicBezTo>
                      <a:pt x="1776" y="3905"/>
                      <a:pt x="1625" y="4057"/>
                      <a:pt x="1443" y="4092"/>
                    </a:cubicBezTo>
                    <a:cubicBezTo>
                      <a:pt x="1411" y="4098"/>
                      <a:pt x="1379" y="4101"/>
                      <a:pt x="1349" y="4101"/>
                    </a:cubicBezTo>
                    <a:cubicBezTo>
                      <a:pt x="1092" y="4101"/>
                      <a:pt x="883" y="3892"/>
                      <a:pt x="883" y="3635"/>
                    </a:cubicBezTo>
                    <a:cubicBezTo>
                      <a:pt x="883" y="3413"/>
                      <a:pt x="1039" y="3231"/>
                      <a:pt x="1248" y="3182"/>
                    </a:cubicBezTo>
                    <a:lnTo>
                      <a:pt x="1248" y="2454"/>
                    </a:lnTo>
                    <a:lnTo>
                      <a:pt x="98" y="2454"/>
                    </a:lnTo>
                    <a:lnTo>
                      <a:pt x="98" y="3182"/>
                    </a:lnTo>
                    <a:cubicBezTo>
                      <a:pt x="307" y="3231"/>
                      <a:pt x="461" y="3413"/>
                      <a:pt x="461" y="3635"/>
                    </a:cubicBezTo>
                    <a:cubicBezTo>
                      <a:pt x="461" y="3893"/>
                      <a:pt x="258" y="4101"/>
                      <a:pt x="0" y="4101"/>
                    </a:cubicBezTo>
                    <a:lnTo>
                      <a:pt x="0" y="4710"/>
                    </a:lnTo>
                    <a:lnTo>
                      <a:pt x="1682" y="4710"/>
                    </a:lnTo>
                    <a:cubicBezTo>
                      <a:pt x="2051" y="4710"/>
                      <a:pt x="2352" y="4407"/>
                      <a:pt x="2352" y="4034"/>
                    </a:cubicBezTo>
                    <a:lnTo>
                      <a:pt x="2352" y="675"/>
                    </a:lnTo>
                    <a:cubicBezTo>
                      <a:pt x="2352" y="302"/>
                      <a:pt x="2051" y="0"/>
                      <a:pt x="1682" y="0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2030107" y="1590923"/>
                <a:ext cx="244289" cy="471052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3494" extrusionOk="0">
                    <a:moveTo>
                      <a:pt x="0" y="0"/>
                    </a:moveTo>
                    <a:lnTo>
                      <a:pt x="0" y="3493"/>
                    </a:lnTo>
                    <a:cubicBezTo>
                      <a:pt x="258" y="3493"/>
                      <a:pt x="461" y="3285"/>
                      <a:pt x="461" y="3027"/>
                    </a:cubicBezTo>
                    <a:cubicBezTo>
                      <a:pt x="461" y="2805"/>
                      <a:pt x="307" y="2623"/>
                      <a:pt x="98" y="2574"/>
                    </a:cubicBezTo>
                    <a:lnTo>
                      <a:pt x="98" y="1846"/>
                    </a:lnTo>
                    <a:lnTo>
                      <a:pt x="1248" y="1846"/>
                    </a:lnTo>
                    <a:lnTo>
                      <a:pt x="1248" y="2574"/>
                    </a:lnTo>
                    <a:cubicBezTo>
                      <a:pt x="1039" y="2623"/>
                      <a:pt x="883" y="2805"/>
                      <a:pt x="883" y="3027"/>
                    </a:cubicBezTo>
                    <a:cubicBezTo>
                      <a:pt x="883" y="3285"/>
                      <a:pt x="1092" y="3493"/>
                      <a:pt x="1350" y="3493"/>
                    </a:cubicBezTo>
                    <a:cubicBezTo>
                      <a:pt x="1602" y="3493"/>
                      <a:pt x="1811" y="3285"/>
                      <a:pt x="1811" y="3027"/>
                    </a:cubicBezTo>
                    <a:cubicBezTo>
                      <a:pt x="1811" y="2805"/>
                      <a:pt x="1656" y="2623"/>
                      <a:pt x="1447" y="2574"/>
                    </a:cubicBezTo>
                    <a:lnTo>
                      <a:pt x="1447" y="919"/>
                    </a:lnTo>
                    <a:cubicBezTo>
                      <a:pt x="1656" y="870"/>
                      <a:pt x="1811" y="688"/>
                      <a:pt x="1811" y="466"/>
                    </a:cubicBezTo>
                    <a:cubicBezTo>
                      <a:pt x="1811" y="208"/>
                      <a:pt x="1602" y="0"/>
                      <a:pt x="1350" y="0"/>
                    </a:cubicBezTo>
                    <a:cubicBezTo>
                      <a:pt x="1092" y="0"/>
                      <a:pt x="883" y="208"/>
                      <a:pt x="883" y="466"/>
                    </a:cubicBezTo>
                    <a:cubicBezTo>
                      <a:pt x="883" y="688"/>
                      <a:pt x="1039" y="870"/>
                      <a:pt x="1248" y="919"/>
                    </a:cubicBezTo>
                    <a:lnTo>
                      <a:pt x="1248" y="1646"/>
                    </a:lnTo>
                    <a:lnTo>
                      <a:pt x="98" y="1646"/>
                    </a:lnTo>
                    <a:lnTo>
                      <a:pt x="98" y="919"/>
                    </a:lnTo>
                    <a:cubicBezTo>
                      <a:pt x="307" y="870"/>
                      <a:pt x="461" y="688"/>
                      <a:pt x="461" y="466"/>
                    </a:cubicBezTo>
                    <a:cubicBezTo>
                      <a:pt x="461" y="208"/>
                      <a:pt x="258" y="0"/>
                      <a:pt x="0" y="0"/>
                    </a:cubicBezTo>
                    <a:close/>
                  </a:path>
                </a:pathLst>
              </a:custGeom>
              <a:solidFill>
                <a:srgbClr val="50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1"/>
            <p:cNvSpPr/>
            <p:nvPr/>
          </p:nvSpPr>
          <p:spPr>
            <a:xfrm>
              <a:off x="6685835" y="2212820"/>
              <a:ext cx="291300" cy="28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685835" y="2990287"/>
              <a:ext cx="291300" cy="28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094188" y="2212820"/>
              <a:ext cx="291300" cy="289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094188" y="2990287"/>
              <a:ext cx="291300" cy="28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502542" y="2212820"/>
              <a:ext cx="291300" cy="28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502542" y="2990287"/>
              <a:ext cx="291300" cy="289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917796" y="975925"/>
            <a:ext cx="2121898" cy="1024542"/>
            <a:chOff x="917796" y="975925"/>
            <a:chExt cx="2121898" cy="1024542"/>
          </a:xfrm>
        </p:grpSpPr>
        <p:sp>
          <p:nvSpPr>
            <p:cNvPr id="515" name="Google Shape;515;p21"/>
            <p:cNvSpPr txBox="1"/>
            <p:nvPr/>
          </p:nvSpPr>
          <p:spPr>
            <a:xfrm>
              <a:off x="1184494" y="1393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VENUS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1184494" y="1675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1259444" y="97592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917796" y="1043574"/>
              <a:ext cx="190500" cy="18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1"/>
          <p:cNvGrpSpPr/>
          <p:nvPr/>
        </p:nvGrpSpPr>
        <p:grpSpPr>
          <a:xfrm>
            <a:off x="917796" y="2234931"/>
            <a:ext cx="2121898" cy="1024542"/>
            <a:chOff x="917796" y="2234931"/>
            <a:chExt cx="2121898" cy="1024542"/>
          </a:xfrm>
        </p:grpSpPr>
        <p:sp>
          <p:nvSpPr>
            <p:cNvPr id="520" name="Google Shape;520;p21"/>
            <p:cNvSpPr txBox="1"/>
            <p:nvPr/>
          </p:nvSpPr>
          <p:spPr>
            <a:xfrm>
              <a:off x="1184494" y="2652406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SATURN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>
              <a:off x="1184494" y="293457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22" name="Google Shape;522;p21"/>
            <p:cNvSpPr txBox="1"/>
            <p:nvPr/>
          </p:nvSpPr>
          <p:spPr>
            <a:xfrm>
              <a:off x="1184494" y="2234931"/>
              <a:ext cx="675600" cy="32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917796" y="2302574"/>
              <a:ext cx="190500" cy="18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917796" y="3493936"/>
            <a:ext cx="2121898" cy="1024542"/>
            <a:chOff x="917796" y="3493936"/>
            <a:chExt cx="2121898" cy="1024542"/>
          </a:xfrm>
        </p:grpSpPr>
        <p:sp>
          <p:nvSpPr>
            <p:cNvPr id="525" name="Google Shape;525;p21"/>
            <p:cNvSpPr txBox="1"/>
            <p:nvPr/>
          </p:nvSpPr>
          <p:spPr>
            <a:xfrm>
              <a:off x="1184494" y="3911411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NEPTUNE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1184494" y="41935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It’s the farthest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27" name="Google Shape;527;p21"/>
            <p:cNvSpPr txBox="1"/>
            <p:nvPr/>
          </p:nvSpPr>
          <p:spPr>
            <a:xfrm>
              <a:off x="1184494" y="3493936"/>
              <a:ext cx="675600" cy="32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917796" y="3561586"/>
              <a:ext cx="190500" cy="18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1"/>
          <p:cNvGrpSpPr/>
          <p:nvPr/>
        </p:nvGrpSpPr>
        <p:grpSpPr>
          <a:xfrm>
            <a:off x="3188196" y="975914"/>
            <a:ext cx="2118004" cy="1024561"/>
            <a:chOff x="3188196" y="975914"/>
            <a:chExt cx="2118004" cy="1024561"/>
          </a:xfrm>
        </p:grpSpPr>
        <p:sp>
          <p:nvSpPr>
            <p:cNvPr id="530" name="Google Shape;530;p21"/>
            <p:cNvSpPr txBox="1"/>
            <p:nvPr/>
          </p:nvSpPr>
          <p:spPr>
            <a:xfrm>
              <a:off x="3450995" y="1393389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JUPITER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1" name="Google Shape;531;p21"/>
            <p:cNvSpPr txBox="1"/>
            <p:nvPr/>
          </p:nvSpPr>
          <p:spPr>
            <a:xfrm>
              <a:off x="3451000" y="1675575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2" name="Google Shape;532;p21"/>
            <p:cNvSpPr txBox="1"/>
            <p:nvPr/>
          </p:nvSpPr>
          <p:spPr>
            <a:xfrm>
              <a:off x="3450995" y="975914"/>
              <a:ext cx="675600" cy="32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3188196" y="1043574"/>
              <a:ext cx="1905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3188196" y="2234925"/>
            <a:ext cx="2117999" cy="1024542"/>
            <a:chOff x="3188196" y="2234925"/>
            <a:chExt cx="2117999" cy="1024542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3450995" y="2652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EARTH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3450995" y="2934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3450995" y="2234925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3188196" y="2302574"/>
              <a:ext cx="190500" cy="1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3188196" y="3493925"/>
            <a:ext cx="2117999" cy="1024542"/>
            <a:chOff x="3188196" y="3493925"/>
            <a:chExt cx="2117999" cy="1024542"/>
          </a:xfrm>
        </p:grpSpPr>
        <p:sp>
          <p:nvSpPr>
            <p:cNvPr id="540" name="Google Shape;540;p21"/>
            <p:cNvSpPr txBox="1"/>
            <p:nvPr/>
          </p:nvSpPr>
          <p:spPr>
            <a:xfrm>
              <a:off x="3450995" y="3911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MARS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1" name="Google Shape;541;p21"/>
            <p:cNvSpPr txBox="1"/>
            <p:nvPr/>
          </p:nvSpPr>
          <p:spPr>
            <a:xfrm>
              <a:off x="3450995" y="4193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Mars is actually a very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3450995" y="3493925"/>
              <a:ext cx="675600" cy="32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06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188196" y="3561586"/>
              <a:ext cx="190500" cy="18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2576328" y="1909978"/>
            <a:ext cx="2051700" cy="1065863"/>
            <a:chOff x="2599395" y="1571351"/>
            <a:chExt cx="2051700" cy="106586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Module - 1 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2599395" y="2312314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Vehicle Detection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691762" y="2159984"/>
            <a:ext cx="1855200" cy="1065855"/>
            <a:chOff x="4682069" y="1937423"/>
            <a:chExt cx="1855200" cy="1065855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24275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Module - 2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682069" y="26783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Traffic Signal System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5271801" y="193742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713232" y="1898300"/>
            <a:ext cx="1855200" cy="1065855"/>
            <a:chOff x="713221" y="1205287"/>
            <a:chExt cx="1855200" cy="1065855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855425" y="157136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Introduction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713221" y="19462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1303125" y="12052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6741079" y="2834306"/>
            <a:ext cx="1570800" cy="658525"/>
            <a:chOff x="6710450" y="2303487"/>
            <a:chExt cx="1570800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355325" y="2977824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5372450" y="3314269"/>
            <a:ext cx="474300" cy="648697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7258625" y="3650715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2"/>
          <p:cNvSpPr/>
          <p:nvPr/>
        </p:nvSpPr>
        <p:spPr>
          <a:xfrm>
            <a:off x="1442250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4220913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7054225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552" name="Google Shape;552;p22"/>
          <p:cNvSpPr/>
          <p:nvPr/>
        </p:nvSpPr>
        <p:spPr>
          <a:xfrm>
            <a:off x="4459674" y="4016482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1627688" y="4017767"/>
            <a:ext cx="331033" cy="337616"/>
            <a:chOff x="4467450" y="3808475"/>
            <a:chExt cx="470150" cy="479500"/>
          </a:xfrm>
        </p:grpSpPr>
        <p:sp>
          <p:nvSpPr>
            <p:cNvPr id="554" name="Google Shape;554;p22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7239663" y="4031761"/>
            <a:ext cx="340168" cy="309628"/>
            <a:chOff x="1487200" y="4421025"/>
            <a:chExt cx="483125" cy="439750"/>
          </a:xfrm>
        </p:grpSpPr>
        <p:sp>
          <p:nvSpPr>
            <p:cNvPr id="559" name="Google Shape;559;p2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3" name="Google Shape;563;p22"/>
          <p:cNvSpPr/>
          <p:nvPr/>
        </p:nvSpPr>
        <p:spPr>
          <a:xfrm>
            <a:off x="4233713" y="11060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4419668" y="1305686"/>
            <a:ext cx="330007" cy="302744"/>
            <a:chOff x="6239575" y="4416275"/>
            <a:chExt cx="489625" cy="449175"/>
          </a:xfrm>
        </p:grpSpPr>
        <p:sp>
          <p:nvSpPr>
            <p:cNvPr id="565" name="Google Shape;565;p22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8" name="Google Shape;568;p22"/>
          <p:cNvSpPr txBox="1"/>
          <p:nvPr/>
        </p:nvSpPr>
        <p:spPr>
          <a:xfrm>
            <a:off x="3630270" y="1960425"/>
            <a:ext cx="18834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ATTENTION!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569" name="Google Shape;569;p22"/>
          <p:cNvGrpSpPr/>
          <p:nvPr/>
        </p:nvGrpSpPr>
        <p:grpSpPr>
          <a:xfrm>
            <a:off x="3546120" y="2955838"/>
            <a:ext cx="2051700" cy="699840"/>
            <a:chOff x="3546120" y="3810163"/>
            <a:chExt cx="2051700" cy="699840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3786570" y="3810163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NO PHONE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3546120" y="4185103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6477594" y="2955850"/>
            <a:ext cx="1855200" cy="699828"/>
            <a:chOff x="6477594" y="3810175"/>
            <a:chExt cx="1855200" cy="699828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6619800" y="3810175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CHECK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6477594" y="4185103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865621" y="2955898"/>
            <a:ext cx="1855200" cy="699780"/>
            <a:chOff x="865621" y="3810223"/>
            <a:chExt cx="1855200" cy="699780"/>
          </a:xfrm>
        </p:grpSpPr>
        <p:sp>
          <p:nvSpPr>
            <p:cNvPr id="576" name="Google Shape;576;p22"/>
            <p:cNvSpPr txBox="1"/>
            <p:nvPr/>
          </p:nvSpPr>
          <p:spPr>
            <a:xfrm>
              <a:off x="1007825" y="3810223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DON’T DRINK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865621" y="4185103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578" name="Google Shape;578;p22"/>
          <p:cNvCxnSpPr>
            <a:stCxn id="568" idx="1"/>
            <a:endCxn id="576" idx="0"/>
          </p:cNvCxnSpPr>
          <p:nvPr/>
        </p:nvCxnSpPr>
        <p:spPr>
          <a:xfrm flipH="1">
            <a:off x="1793370" y="2162175"/>
            <a:ext cx="1836900" cy="793800"/>
          </a:xfrm>
          <a:prstGeom prst="bentConnector2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2"/>
          <p:cNvCxnSpPr>
            <a:stCxn id="568" idx="2"/>
            <a:endCxn id="570" idx="0"/>
          </p:cNvCxnSpPr>
          <p:nvPr/>
        </p:nvCxnSpPr>
        <p:spPr>
          <a:xfrm rot="-5400000" flipH="1">
            <a:off x="4276320" y="2659575"/>
            <a:ext cx="5919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2"/>
          <p:cNvCxnSpPr>
            <a:stCxn id="568" idx="3"/>
            <a:endCxn id="573" idx="0"/>
          </p:cNvCxnSpPr>
          <p:nvPr/>
        </p:nvCxnSpPr>
        <p:spPr>
          <a:xfrm>
            <a:off x="5513670" y="2162175"/>
            <a:ext cx="1891500" cy="793800"/>
          </a:xfrm>
          <a:prstGeom prst="bentConnector2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586" name="Google Shape;586;p23"/>
          <p:cNvGrpSpPr/>
          <p:nvPr/>
        </p:nvGrpSpPr>
        <p:grpSpPr>
          <a:xfrm>
            <a:off x="713231" y="1106035"/>
            <a:ext cx="1848247" cy="3403760"/>
            <a:chOff x="6" y="1009702"/>
            <a:chExt cx="2269458" cy="4179469"/>
          </a:xfrm>
        </p:grpSpPr>
        <p:grpSp>
          <p:nvGrpSpPr>
            <p:cNvPr id="587" name="Google Shape;587;p23"/>
            <p:cNvGrpSpPr/>
            <p:nvPr/>
          </p:nvGrpSpPr>
          <p:grpSpPr>
            <a:xfrm rot="9543332">
              <a:off x="574865" y="1130928"/>
              <a:ext cx="1042724" cy="1971814"/>
              <a:chOff x="2317210" y="2854708"/>
              <a:chExt cx="1786841" cy="3378955"/>
            </a:xfrm>
          </p:grpSpPr>
          <p:sp>
            <p:nvSpPr>
              <p:cNvPr id="588" name="Google Shape;588;p23"/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 rot="2520371">
              <a:off x="589019" y="2924589"/>
              <a:ext cx="1091432" cy="2179351"/>
              <a:chOff x="4981723" y="2642593"/>
              <a:chExt cx="1870418" cy="3734815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3"/>
            <p:cNvGrpSpPr/>
            <p:nvPr/>
          </p:nvGrpSpPr>
          <p:grpSpPr>
            <a:xfrm>
              <a:off x="560026" y="2745487"/>
              <a:ext cx="1603976" cy="638240"/>
              <a:chOff x="560026" y="2745487"/>
              <a:chExt cx="1603976" cy="638240"/>
            </a:xfrm>
          </p:grpSpPr>
          <p:sp>
            <p:nvSpPr>
              <p:cNvPr id="655" name="Google Shape;655;p23"/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6" name="Google Shape;656;p23"/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7" name="Google Shape;657;p23"/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8" name="Google Shape;658;p23"/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9" name="Google Shape;659;p23"/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60" name="Google Shape;660;p23"/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graphicFrame>
        <p:nvGraphicFramePr>
          <p:cNvPr id="661" name="Google Shape;661;p23"/>
          <p:cNvGraphicFramePr/>
          <p:nvPr/>
        </p:nvGraphicFramePr>
        <p:xfrm>
          <a:off x="2662175" y="1106125"/>
          <a:ext cx="5761300" cy="3403925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6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WHAT TO DO IN CASE OF AN ACCIDENT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01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STOP THE CAR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 is very small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02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CALL THE POLICE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Venus is very hot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03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TAKE PHOTOS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 all live on Earth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04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DESCRIBE THE ACCIDENT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Mars is a red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05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FIND WITNESSES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Jupiter is a big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06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CALL A LAWYER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 has beautiful rings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667" name="Google Shape;667;p24"/>
          <p:cNvGrpSpPr/>
          <p:nvPr/>
        </p:nvGrpSpPr>
        <p:grpSpPr>
          <a:xfrm>
            <a:off x="823413" y="1106100"/>
            <a:ext cx="2608513" cy="2488350"/>
            <a:chOff x="823413" y="1106100"/>
            <a:chExt cx="2608513" cy="2488350"/>
          </a:xfrm>
        </p:grpSpPr>
        <p:sp>
          <p:nvSpPr>
            <p:cNvPr id="668" name="Google Shape;668;p24"/>
            <p:cNvSpPr txBox="1"/>
            <p:nvPr/>
          </p:nvSpPr>
          <p:spPr>
            <a:xfrm>
              <a:off x="823425" y="1106100"/>
              <a:ext cx="2608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DOS</a:t>
              </a:r>
              <a:endParaRPr sz="12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69" name="Google Shape;669;p24"/>
            <p:cNvSpPr txBox="1"/>
            <p:nvPr/>
          </p:nvSpPr>
          <p:spPr>
            <a:xfrm>
              <a:off x="823413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5724294" y="1106100"/>
            <a:ext cx="2608500" cy="2488350"/>
            <a:chOff x="5724294" y="1106100"/>
            <a:chExt cx="2608500" cy="2488350"/>
          </a:xfrm>
        </p:grpSpPr>
        <p:sp>
          <p:nvSpPr>
            <p:cNvPr id="671" name="Google Shape;671;p24"/>
            <p:cNvSpPr txBox="1"/>
            <p:nvPr/>
          </p:nvSpPr>
          <p:spPr>
            <a:xfrm>
              <a:off x="5724294" y="1106100"/>
              <a:ext cx="2608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DON’TS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72" name="Google Shape;672;p24"/>
            <p:cNvSpPr txBox="1"/>
            <p:nvPr/>
          </p:nvSpPr>
          <p:spPr>
            <a:xfrm>
              <a:off x="5724294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the farthest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gas giant and has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Ceres is located in the main asteroid belt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3" name="Google Shape;673;p24"/>
          <p:cNvGrpSpPr/>
          <p:nvPr/>
        </p:nvGrpSpPr>
        <p:grpSpPr>
          <a:xfrm>
            <a:off x="3693391" y="3276569"/>
            <a:ext cx="1757555" cy="1233443"/>
            <a:chOff x="5173120" y="1048631"/>
            <a:chExt cx="5158658" cy="3620319"/>
          </a:xfrm>
        </p:grpSpPr>
        <p:sp>
          <p:nvSpPr>
            <p:cNvPr id="674" name="Google Shape;674;p24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24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7" name="Google Shape;677;p24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78" name="Google Shape;678;p24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4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4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4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4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4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4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4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4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4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4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4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4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4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4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4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4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4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4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4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4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4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4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4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4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4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4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4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4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4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24"/>
          <p:cNvSpPr/>
          <p:nvPr/>
        </p:nvSpPr>
        <p:spPr>
          <a:xfrm>
            <a:off x="1769625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4"/>
          <p:cNvSpPr/>
          <p:nvPr/>
        </p:nvSpPr>
        <p:spPr>
          <a:xfrm>
            <a:off x="6670494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4"/>
          <p:cNvSpPr/>
          <p:nvPr/>
        </p:nvSpPr>
        <p:spPr>
          <a:xfrm>
            <a:off x="4220075" y="22699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4"/>
          <p:cNvGrpSpPr/>
          <p:nvPr/>
        </p:nvGrpSpPr>
        <p:grpSpPr>
          <a:xfrm>
            <a:off x="1973557" y="3921628"/>
            <a:ext cx="308234" cy="308234"/>
            <a:chOff x="1487200" y="4993750"/>
            <a:chExt cx="483125" cy="483125"/>
          </a:xfrm>
        </p:grpSpPr>
        <p:sp>
          <p:nvSpPr>
            <p:cNvPr id="733" name="Google Shape;733;p24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5" name="Google Shape;735;p24"/>
          <p:cNvGrpSpPr/>
          <p:nvPr/>
        </p:nvGrpSpPr>
        <p:grpSpPr>
          <a:xfrm>
            <a:off x="6874441" y="3921615"/>
            <a:ext cx="308234" cy="308234"/>
            <a:chOff x="2081650" y="4993750"/>
            <a:chExt cx="483125" cy="483125"/>
          </a:xfrm>
        </p:grpSpPr>
        <p:sp>
          <p:nvSpPr>
            <p:cNvPr id="736" name="Google Shape;736;p24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738" name="Google Shape;738;p24"/>
          <p:cNvCxnSpPr>
            <a:stCxn id="668" idx="3"/>
            <a:endCxn id="731" idx="2"/>
          </p:cNvCxnSpPr>
          <p:nvPr/>
        </p:nvCxnSpPr>
        <p:spPr>
          <a:xfrm>
            <a:off x="3431925" y="1313850"/>
            <a:ext cx="788100" cy="13140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24"/>
          <p:cNvCxnSpPr>
            <a:stCxn id="731" idx="6"/>
            <a:endCxn id="671" idx="1"/>
          </p:cNvCxnSpPr>
          <p:nvPr/>
        </p:nvCxnSpPr>
        <p:spPr>
          <a:xfrm rot="10800000" flipH="1">
            <a:off x="4936175" y="1313950"/>
            <a:ext cx="788100" cy="13140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40" name="Google Shape;740;p24"/>
          <p:cNvGrpSpPr/>
          <p:nvPr/>
        </p:nvGrpSpPr>
        <p:grpSpPr>
          <a:xfrm>
            <a:off x="4427525" y="2458180"/>
            <a:ext cx="301161" cy="339535"/>
            <a:chOff x="3299850" y="238575"/>
            <a:chExt cx="427725" cy="482225"/>
          </a:xfrm>
        </p:grpSpPr>
        <p:sp>
          <p:nvSpPr>
            <p:cNvPr id="741" name="Google Shape;741;p24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751" name="Google Shape;751;p25"/>
          <p:cNvGrpSpPr/>
          <p:nvPr/>
        </p:nvGrpSpPr>
        <p:grpSpPr>
          <a:xfrm>
            <a:off x="4540225" y="1455987"/>
            <a:ext cx="3550200" cy="633588"/>
            <a:chOff x="4873250" y="1455987"/>
            <a:chExt cx="3550200" cy="633588"/>
          </a:xfrm>
        </p:grpSpPr>
        <p:sp>
          <p:nvSpPr>
            <p:cNvPr id="752" name="Google Shape;752;p25"/>
            <p:cNvSpPr txBox="1"/>
            <p:nvPr/>
          </p:nvSpPr>
          <p:spPr>
            <a:xfrm>
              <a:off x="5665249" y="1472175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MECHANICAL CHECK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53" name="Google Shape;753;p25"/>
            <p:cNvSpPr txBox="1"/>
            <p:nvPr/>
          </p:nvSpPr>
          <p:spPr>
            <a:xfrm>
              <a:off x="5665250" y="1764675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54" name="Google Shape;754;p25"/>
            <p:cNvSpPr txBox="1"/>
            <p:nvPr/>
          </p:nvSpPr>
          <p:spPr>
            <a:xfrm>
              <a:off x="4873250" y="1455987"/>
              <a:ext cx="675600" cy="32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55" name="Google Shape;755;p25"/>
          <p:cNvGrpSpPr/>
          <p:nvPr/>
        </p:nvGrpSpPr>
        <p:grpSpPr>
          <a:xfrm>
            <a:off x="4540225" y="2521274"/>
            <a:ext cx="3550200" cy="633588"/>
            <a:chOff x="4873250" y="2521274"/>
            <a:chExt cx="3550200" cy="633588"/>
          </a:xfrm>
        </p:grpSpPr>
        <p:sp>
          <p:nvSpPr>
            <p:cNvPr id="756" name="Google Shape;756;p25"/>
            <p:cNvSpPr txBox="1"/>
            <p:nvPr/>
          </p:nvSpPr>
          <p:spPr>
            <a:xfrm>
              <a:off x="5665249" y="2537463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VISUAL INSPECTION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5665250" y="2829963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4873250" y="2521274"/>
              <a:ext cx="675600" cy="32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59" name="Google Shape;759;p25"/>
          <p:cNvGrpSpPr/>
          <p:nvPr/>
        </p:nvGrpSpPr>
        <p:grpSpPr>
          <a:xfrm>
            <a:off x="4540225" y="3586562"/>
            <a:ext cx="3550200" cy="633588"/>
            <a:chOff x="4873250" y="3586562"/>
            <a:chExt cx="3550200" cy="633588"/>
          </a:xfrm>
        </p:grpSpPr>
        <p:sp>
          <p:nvSpPr>
            <p:cNvPr id="760" name="Google Shape;760;p25"/>
            <p:cNvSpPr txBox="1"/>
            <p:nvPr/>
          </p:nvSpPr>
          <p:spPr>
            <a:xfrm>
              <a:off x="5665249" y="3602750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VEHICLE HISTORY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61" name="Google Shape;761;p25"/>
            <p:cNvSpPr txBox="1"/>
            <p:nvPr/>
          </p:nvSpPr>
          <p:spPr>
            <a:xfrm>
              <a:off x="5665250" y="3895250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62" name="Google Shape;762;p25"/>
            <p:cNvSpPr txBox="1"/>
            <p:nvPr/>
          </p:nvSpPr>
          <p:spPr>
            <a:xfrm>
              <a:off x="4873250" y="3586562"/>
              <a:ext cx="675600" cy="32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763" name="Google Shape;763;p25"/>
          <p:cNvSpPr/>
          <p:nvPr/>
        </p:nvSpPr>
        <p:spPr>
          <a:xfrm>
            <a:off x="1053513" y="1262313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5"/>
          <p:cNvSpPr/>
          <p:nvPr/>
        </p:nvSpPr>
        <p:spPr>
          <a:xfrm>
            <a:off x="1053525" y="2327643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5"/>
          <p:cNvSpPr/>
          <p:nvPr/>
        </p:nvSpPr>
        <p:spPr>
          <a:xfrm>
            <a:off x="1053516" y="3392875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6" name="Google Shape;766;p25"/>
          <p:cNvCxnSpPr>
            <a:stCxn id="763" idx="6"/>
            <a:endCxn id="754" idx="1"/>
          </p:cNvCxnSpPr>
          <p:nvPr/>
        </p:nvCxnSpPr>
        <p:spPr>
          <a:xfrm>
            <a:off x="1765713" y="1618413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5"/>
          <p:cNvCxnSpPr>
            <a:stCxn id="764" idx="6"/>
            <a:endCxn id="758" idx="1"/>
          </p:cNvCxnSpPr>
          <p:nvPr/>
        </p:nvCxnSpPr>
        <p:spPr>
          <a:xfrm>
            <a:off x="1765725" y="2683743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5"/>
          <p:cNvCxnSpPr>
            <a:stCxn id="765" idx="6"/>
            <a:endCxn id="762" idx="1"/>
          </p:cNvCxnSpPr>
          <p:nvPr/>
        </p:nvCxnSpPr>
        <p:spPr>
          <a:xfrm>
            <a:off x="1765716" y="3748975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69" name="Google Shape;769;p25"/>
          <p:cNvGrpSpPr/>
          <p:nvPr/>
        </p:nvGrpSpPr>
        <p:grpSpPr>
          <a:xfrm>
            <a:off x="1226138" y="1442043"/>
            <a:ext cx="366963" cy="352768"/>
            <a:chOff x="-31889075" y="2658950"/>
            <a:chExt cx="302475" cy="290775"/>
          </a:xfrm>
        </p:grpSpPr>
        <p:sp>
          <p:nvSpPr>
            <p:cNvPr id="770" name="Google Shape;770;p25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5"/>
          <p:cNvGrpSpPr/>
          <p:nvPr/>
        </p:nvGrpSpPr>
        <p:grpSpPr>
          <a:xfrm>
            <a:off x="1238880" y="2593995"/>
            <a:ext cx="341488" cy="179405"/>
            <a:chOff x="2080675" y="352325"/>
            <a:chExt cx="485000" cy="254800"/>
          </a:xfrm>
        </p:grpSpPr>
        <p:sp>
          <p:nvSpPr>
            <p:cNvPr id="773" name="Google Shape;773;p25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5" name="Google Shape;775;p25"/>
          <p:cNvGrpSpPr/>
          <p:nvPr/>
        </p:nvGrpSpPr>
        <p:grpSpPr>
          <a:xfrm>
            <a:off x="1239538" y="3594156"/>
            <a:ext cx="340168" cy="309628"/>
            <a:chOff x="1487200" y="4421025"/>
            <a:chExt cx="483125" cy="439750"/>
          </a:xfrm>
        </p:grpSpPr>
        <p:sp>
          <p:nvSpPr>
            <p:cNvPr id="776" name="Google Shape;776;p2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719413" y="2233588"/>
            <a:ext cx="2343600" cy="43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719413" y="2233588"/>
            <a:ext cx="1155300" cy="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26"/>
          <p:cNvGrpSpPr/>
          <p:nvPr/>
        </p:nvGrpSpPr>
        <p:grpSpPr>
          <a:xfrm>
            <a:off x="719425" y="2826000"/>
            <a:ext cx="2343600" cy="1683999"/>
            <a:chOff x="719425" y="2826000"/>
            <a:chExt cx="2343600" cy="1683999"/>
          </a:xfrm>
        </p:grpSpPr>
        <p:sp>
          <p:nvSpPr>
            <p:cNvPr id="788" name="Google Shape;788;p26"/>
            <p:cNvSpPr txBox="1"/>
            <p:nvPr/>
          </p:nvSpPr>
          <p:spPr>
            <a:xfrm>
              <a:off x="719425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719425" y="3574000"/>
              <a:ext cx="2343600" cy="4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LIGHT BULBS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1423662" y="2826000"/>
              <a:ext cx="9351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50%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91" name="Google Shape;791;p26"/>
          <p:cNvGrpSpPr/>
          <p:nvPr/>
        </p:nvGrpSpPr>
        <p:grpSpPr>
          <a:xfrm>
            <a:off x="3399634" y="2826000"/>
            <a:ext cx="2343602" cy="1683999"/>
            <a:chOff x="3399634" y="2826000"/>
            <a:chExt cx="2343602" cy="1683999"/>
          </a:xfrm>
        </p:grpSpPr>
        <p:sp>
          <p:nvSpPr>
            <p:cNvPr id="792" name="Google Shape;792;p26"/>
            <p:cNvSpPr txBox="1"/>
            <p:nvPr/>
          </p:nvSpPr>
          <p:spPr>
            <a:xfrm>
              <a:off x="3399634" y="3574000"/>
              <a:ext cx="2343600" cy="4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HEADLIGHTS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3399636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94" name="Google Shape;794;p26"/>
            <p:cNvSpPr txBox="1"/>
            <p:nvPr/>
          </p:nvSpPr>
          <p:spPr>
            <a:xfrm>
              <a:off x="4104400" y="2826000"/>
              <a:ext cx="9351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75%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95" name="Google Shape;795;p26"/>
          <p:cNvGrpSpPr/>
          <p:nvPr/>
        </p:nvGrpSpPr>
        <p:grpSpPr>
          <a:xfrm>
            <a:off x="6079845" y="2826000"/>
            <a:ext cx="2343603" cy="1683999"/>
            <a:chOff x="6079845" y="2826000"/>
            <a:chExt cx="2343603" cy="1683999"/>
          </a:xfrm>
        </p:grpSpPr>
        <p:sp>
          <p:nvSpPr>
            <p:cNvPr id="796" name="Google Shape;796;p26"/>
            <p:cNvSpPr txBox="1"/>
            <p:nvPr/>
          </p:nvSpPr>
          <p:spPr>
            <a:xfrm>
              <a:off x="6079845" y="3574000"/>
              <a:ext cx="2343600" cy="4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TURN SIGNALS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7" name="Google Shape;797;p26"/>
            <p:cNvSpPr txBox="1"/>
            <p:nvPr/>
          </p:nvSpPr>
          <p:spPr>
            <a:xfrm>
              <a:off x="6079848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98" name="Google Shape;798;p26"/>
            <p:cNvSpPr txBox="1"/>
            <p:nvPr/>
          </p:nvSpPr>
          <p:spPr>
            <a:xfrm>
              <a:off x="6785150" y="2826000"/>
              <a:ext cx="9351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25%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799" name="Google Shape;799;p26"/>
          <p:cNvSpPr/>
          <p:nvPr/>
        </p:nvSpPr>
        <p:spPr>
          <a:xfrm>
            <a:off x="3412863" y="2233588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3412863" y="2233588"/>
            <a:ext cx="17514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6079838" y="2233588"/>
            <a:ext cx="2343600" cy="43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6079838" y="2233588"/>
            <a:ext cx="5853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15331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42133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68935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6"/>
          <p:cNvGrpSpPr/>
          <p:nvPr/>
        </p:nvGrpSpPr>
        <p:grpSpPr>
          <a:xfrm>
            <a:off x="4337447" y="1312875"/>
            <a:ext cx="467955" cy="302543"/>
            <a:chOff x="1574566" y="1327013"/>
            <a:chExt cx="583994" cy="377565"/>
          </a:xfrm>
        </p:grpSpPr>
        <p:sp>
          <p:nvSpPr>
            <p:cNvPr id="807" name="Google Shape;807;p26"/>
            <p:cNvSpPr/>
            <p:nvPr/>
          </p:nvSpPr>
          <p:spPr>
            <a:xfrm>
              <a:off x="1790600" y="1327013"/>
              <a:ext cx="367960" cy="377565"/>
            </a:xfrm>
            <a:custGeom>
              <a:avLst/>
              <a:gdLst/>
              <a:ahLst/>
              <a:cxnLst/>
              <a:rect l="l" t="t" r="r" b="b"/>
              <a:pathLst>
                <a:path w="5057" h="5189" extrusionOk="0">
                  <a:moveTo>
                    <a:pt x="1869" y="569"/>
                  </a:moveTo>
                  <a:cubicBezTo>
                    <a:pt x="2424" y="569"/>
                    <a:pt x="3090" y="808"/>
                    <a:pt x="3613" y="1190"/>
                  </a:cubicBezTo>
                  <a:cubicBezTo>
                    <a:pt x="4168" y="1599"/>
                    <a:pt x="4483" y="2109"/>
                    <a:pt x="4483" y="2597"/>
                  </a:cubicBezTo>
                  <a:cubicBezTo>
                    <a:pt x="4483" y="3080"/>
                    <a:pt x="4168" y="3596"/>
                    <a:pt x="3613" y="4000"/>
                  </a:cubicBezTo>
                  <a:cubicBezTo>
                    <a:pt x="3090" y="4381"/>
                    <a:pt x="2424" y="4621"/>
                    <a:pt x="1869" y="4621"/>
                  </a:cubicBezTo>
                  <a:cubicBezTo>
                    <a:pt x="1265" y="4621"/>
                    <a:pt x="573" y="4389"/>
                    <a:pt x="573" y="2597"/>
                  </a:cubicBezTo>
                  <a:cubicBezTo>
                    <a:pt x="573" y="800"/>
                    <a:pt x="1265" y="569"/>
                    <a:pt x="1869" y="569"/>
                  </a:cubicBezTo>
                  <a:close/>
                  <a:moveTo>
                    <a:pt x="1869" y="1"/>
                  </a:moveTo>
                  <a:cubicBezTo>
                    <a:pt x="1185" y="1"/>
                    <a:pt x="679" y="276"/>
                    <a:pt x="364" y="821"/>
                  </a:cubicBezTo>
                  <a:cubicBezTo>
                    <a:pt x="120" y="1247"/>
                    <a:pt x="1" y="1824"/>
                    <a:pt x="1" y="2597"/>
                  </a:cubicBezTo>
                  <a:cubicBezTo>
                    <a:pt x="1" y="3365"/>
                    <a:pt x="120" y="3946"/>
                    <a:pt x="364" y="4372"/>
                  </a:cubicBezTo>
                  <a:cubicBezTo>
                    <a:pt x="679" y="4914"/>
                    <a:pt x="1185" y="5188"/>
                    <a:pt x="1869" y="5188"/>
                  </a:cubicBezTo>
                  <a:cubicBezTo>
                    <a:pt x="2548" y="5188"/>
                    <a:pt x="3325" y="4918"/>
                    <a:pt x="3951" y="4457"/>
                  </a:cubicBezTo>
                  <a:cubicBezTo>
                    <a:pt x="4661" y="3937"/>
                    <a:pt x="5056" y="3276"/>
                    <a:pt x="5056" y="2597"/>
                  </a:cubicBezTo>
                  <a:cubicBezTo>
                    <a:pt x="5056" y="1913"/>
                    <a:pt x="4661" y="1252"/>
                    <a:pt x="3951" y="733"/>
                  </a:cubicBezTo>
                  <a:cubicBezTo>
                    <a:pt x="3325" y="276"/>
                    <a:pt x="2548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1574566" y="1423497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30"/>
                    <a:pt x="0" y="285"/>
                  </a:cubicBezTo>
                  <a:cubicBezTo>
                    <a:pt x="0" y="445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5"/>
                    <a:pt x="2716" y="285"/>
                  </a:cubicBezTo>
                  <a:cubicBezTo>
                    <a:pt x="2716" y="130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574566" y="1499097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9"/>
                    <a:pt x="0" y="285"/>
                  </a:cubicBezTo>
                  <a:cubicBezTo>
                    <a:pt x="0" y="440"/>
                    <a:pt x="129" y="569"/>
                    <a:pt x="285" y="569"/>
                  </a:cubicBezTo>
                  <a:lnTo>
                    <a:pt x="2433" y="569"/>
                  </a:lnTo>
                  <a:cubicBezTo>
                    <a:pt x="2588" y="569"/>
                    <a:pt x="2716" y="440"/>
                    <a:pt x="2716" y="285"/>
                  </a:cubicBezTo>
                  <a:cubicBezTo>
                    <a:pt x="2716" y="129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574566" y="1574697"/>
              <a:ext cx="197696" cy="41402"/>
            </a:xfrm>
            <a:custGeom>
              <a:avLst/>
              <a:gdLst/>
              <a:ahLst/>
              <a:cxnLst/>
              <a:rect l="l" t="t" r="r" b="b"/>
              <a:pathLst>
                <a:path w="2717" h="569" extrusionOk="0">
                  <a:moveTo>
                    <a:pt x="285" y="0"/>
                  </a:moveTo>
                  <a:cubicBezTo>
                    <a:pt x="129" y="0"/>
                    <a:pt x="0" y="129"/>
                    <a:pt x="0" y="285"/>
                  </a:cubicBezTo>
                  <a:cubicBezTo>
                    <a:pt x="0" y="440"/>
                    <a:pt x="129" y="569"/>
                    <a:pt x="285" y="569"/>
                  </a:cubicBezTo>
                  <a:lnTo>
                    <a:pt x="2433" y="569"/>
                  </a:lnTo>
                  <a:cubicBezTo>
                    <a:pt x="2588" y="569"/>
                    <a:pt x="2716" y="440"/>
                    <a:pt x="2716" y="285"/>
                  </a:cubicBezTo>
                  <a:cubicBezTo>
                    <a:pt x="2716" y="129"/>
                    <a:pt x="2588" y="0"/>
                    <a:pt x="2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1574566" y="1650225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1"/>
                    <a:pt x="2716" y="285"/>
                  </a:cubicBezTo>
                  <a:cubicBezTo>
                    <a:pt x="2716" y="12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6935106" y="1300606"/>
            <a:ext cx="633075" cy="327089"/>
            <a:chOff x="725200" y="2125074"/>
            <a:chExt cx="790060" cy="408198"/>
          </a:xfrm>
        </p:grpSpPr>
        <p:sp>
          <p:nvSpPr>
            <p:cNvPr id="813" name="Google Shape;813;p26"/>
            <p:cNvSpPr/>
            <p:nvPr/>
          </p:nvSpPr>
          <p:spPr>
            <a:xfrm>
              <a:off x="725200" y="2125074"/>
              <a:ext cx="378219" cy="408198"/>
            </a:xfrm>
            <a:custGeom>
              <a:avLst/>
              <a:gdLst/>
              <a:ahLst/>
              <a:cxnLst/>
              <a:rect l="l" t="t" r="r" b="b"/>
              <a:pathLst>
                <a:path w="5198" h="5610" extrusionOk="0">
                  <a:moveTo>
                    <a:pt x="2522" y="972"/>
                  </a:moveTo>
                  <a:lnTo>
                    <a:pt x="2522" y="1562"/>
                  </a:lnTo>
                  <a:cubicBezTo>
                    <a:pt x="2522" y="1722"/>
                    <a:pt x="2650" y="1846"/>
                    <a:pt x="2805" y="1846"/>
                  </a:cubicBezTo>
                  <a:lnTo>
                    <a:pt x="4626" y="1846"/>
                  </a:lnTo>
                  <a:lnTo>
                    <a:pt x="4626" y="3764"/>
                  </a:lnTo>
                  <a:lnTo>
                    <a:pt x="2805" y="3764"/>
                  </a:lnTo>
                  <a:cubicBezTo>
                    <a:pt x="2650" y="3764"/>
                    <a:pt x="2522" y="3892"/>
                    <a:pt x="2522" y="4047"/>
                  </a:cubicBezTo>
                  <a:lnTo>
                    <a:pt x="2522" y="4638"/>
                  </a:lnTo>
                  <a:lnTo>
                    <a:pt x="689" y="2805"/>
                  </a:lnTo>
                  <a:lnTo>
                    <a:pt x="2522" y="972"/>
                  </a:lnTo>
                  <a:close/>
                  <a:moveTo>
                    <a:pt x="2809" y="1"/>
                  </a:moveTo>
                  <a:cubicBezTo>
                    <a:pt x="2734" y="1"/>
                    <a:pt x="2660" y="30"/>
                    <a:pt x="2606" y="84"/>
                  </a:cubicBezTo>
                  <a:lnTo>
                    <a:pt x="85" y="2605"/>
                  </a:lnTo>
                  <a:cubicBezTo>
                    <a:pt x="31" y="2658"/>
                    <a:pt x="1" y="2729"/>
                    <a:pt x="1" y="2805"/>
                  </a:cubicBezTo>
                  <a:cubicBezTo>
                    <a:pt x="1" y="2880"/>
                    <a:pt x="31" y="2955"/>
                    <a:pt x="85" y="3008"/>
                  </a:cubicBezTo>
                  <a:lnTo>
                    <a:pt x="2606" y="5525"/>
                  </a:lnTo>
                  <a:cubicBezTo>
                    <a:pt x="2659" y="5583"/>
                    <a:pt x="2735" y="5610"/>
                    <a:pt x="2805" y="5610"/>
                  </a:cubicBezTo>
                  <a:cubicBezTo>
                    <a:pt x="2846" y="5610"/>
                    <a:pt x="2881" y="5605"/>
                    <a:pt x="2916" y="5587"/>
                  </a:cubicBezTo>
                  <a:cubicBezTo>
                    <a:pt x="3023" y="5544"/>
                    <a:pt x="3094" y="5441"/>
                    <a:pt x="3094" y="5325"/>
                  </a:cubicBezTo>
                  <a:lnTo>
                    <a:pt x="3094" y="4336"/>
                  </a:lnTo>
                  <a:lnTo>
                    <a:pt x="4913" y="4336"/>
                  </a:lnTo>
                  <a:cubicBezTo>
                    <a:pt x="5069" y="4336"/>
                    <a:pt x="5198" y="4207"/>
                    <a:pt x="5198" y="4047"/>
                  </a:cubicBezTo>
                  <a:lnTo>
                    <a:pt x="5198" y="1562"/>
                  </a:lnTo>
                  <a:cubicBezTo>
                    <a:pt x="5198" y="1406"/>
                    <a:pt x="5069" y="1277"/>
                    <a:pt x="4913" y="1277"/>
                  </a:cubicBezTo>
                  <a:lnTo>
                    <a:pt x="3094" y="1277"/>
                  </a:lnTo>
                  <a:lnTo>
                    <a:pt x="3094" y="288"/>
                  </a:lnTo>
                  <a:cubicBezTo>
                    <a:pt x="3094" y="173"/>
                    <a:pt x="3023" y="66"/>
                    <a:pt x="2916" y="21"/>
                  </a:cubicBezTo>
                  <a:cubicBezTo>
                    <a:pt x="2882" y="7"/>
                    <a:pt x="2845" y="1"/>
                    <a:pt x="2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37331" y="2125074"/>
              <a:ext cx="377928" cy="408198"/>
            </a:xfrm>
            <a:custGeom>
              <a:avLst/>
              <a:gdLst/>
              <a:ahLst/>
              <a:cxnLst/>
              <a:rect l="l" t="t" r="r" b="b"/>
              <a:pathLst>
                <a:path w="5194" h="5610" extrusionOk="0">
                  <a:moveTo>
                    <a:pt x="2672" y="972"/>
                  </a:moveTo>
                  <a:lnTo>
                    <a:pt x="4505" y="2805"/>
                  </a:lnTo>
                  <a:lnTo>
                    <a:pt x="2672" y="4638"/>
                  </a:lnTo>
                  <a:lnTo>
                    <a:pt x="2672" y="4047"/>
                  </a:lnTo>
                  <a:cubicBezTo>
                    <a:pt x="2672" y="3892"/>
                    <a:pt x="2543" y="3764"/>
                    <a:pt x="2387" y="3764"/>
                  </a:cubicBezTo>
                  <a:lnTo>
                    <a:pt x="568" y="3764"/>
                  </a:lnTo>
                  <a:lnTo>
                    <a:pt x="568" y="1846"/>
                  </a:lnTo>
                  <a:lnTo>
                    <a:pt x="2387" y="1846"/>
                  </a:lnTo>
                  <a:cubicBezTo>
                    <a:pt x="2543" y="1846"/>
                    <a:pt x="2672" y="1722"/>
                    <a:pt x="2672" y="1562"/>
                  </a:cubicBezTo>
                  <a:lnTo>
                    <a:pt x="2672" y="972"/>
                  </a:lnTo>
                  <a:close/>
                  <a:moveTo>
                    <a:pt x="2384" y="1"/>
                  </a:moveTo>
                  <a:cubicBezTo>
                    <a:pt x="2347" y="1"/>
                    <a:pt x="2311" y="7"/>
                    <a:pt x="2277" y="21"/>
                  </a:cubicBezTo>
                  <a:cubicBezTo>
                    <a:pt x="2174" y="66"/>
                    <a:pt x="2104" y="173"/>
                    <a:pt x="2104" y="288"/>
                  </a:cubicBezTo>
                  <a:lnTo>
                    <a:pt x="2104" y="1277"/>
                  </a:lnTo>
                  <a:lnTo>
                    <a:pt x="284" y="1277"/>
                  </a:lnTo>
                  <a:cubicBezTo>
                    <a:pt x="128" y="1277"/>
                    <a:pt x="0" y="1406"/>
                    <a:pt x="0" y="1562"/>
                  </a:cubicBezTo>
                  <a:lnTo>
                    <a:pt x="0" y="4047"/>
                  </a:lnTo>
                  <a:cubicBezTo>
                    <a:pt x="0" y="4207"/>
                    <a:pt x="128" y="4336"/>
                    <a:pt x="284" y="4336"/>
                  </a:cubicBezTo>
                  <a:lnTo>
                    <a:pt x="2104" y="4336"/>
                  </a:lnTo>
                  <a:lnTo>
                    <a:pt x="2104" y="5325"/>
                  </a:lnTo>
                  <a:cubicBezTo>
                    <a:pt x="2104" y="5441"/>
                    <a:pt x="2174" y="5544"/>
                    <a:pt x="2281" y="5587"/>
                  </a:cubicBezTo>
                  <a:cubicBezTo>
                    <a:pt x="2312" y="5605"/>
                    <a:pt x="2352" y="5610"/>
                    <a:pt x="2387" y="5610"/>
                  </a:cubicBezTo>
                  <a:cubicBezTo>
                    <a:pt x="2463" y="5610"/>
                    <a:pt x="2534" y="5583"/>
                    <a:pt x="2588" y="5525"/>
                  </a:cubicBezTo>
                  <a:lnTo>
                    <a:pt x="5108" y="3008"/>
                  </a:lnTo>
                  <a:cubicBezTo>
                    <a:pt x="5161" y="2955"/>
                    <a:pt x="5193" y="2880"/>
                    <a:pt x="5193" y="2805"/>
                  </a:cubicBezTo>
                  <a:cubicBezTo>
                    <a:pt x="5193" y="2729"/>
                    <a:pt x="5161" y="2658"/>
                    <a:pt x="5108" y="2605"/>
                  </a:cubicBezTo>
                  <a:lnTo>
                    <a:pt x="2588" y="84"/>
                  </a:lnTo>
                  <a:cubicBezTo>
                    <a:pt x="2534" y="30"/>
                    <a:pt x="2459" y="1"/>
                    <a:pt x="2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26"/>
          <p:cNvGrpSpPr/>
          <p:nvPr/>
        </p:nvGrpSpPr>
        <p:grpSpPr>
          <a:xfrm>
            <a:off x="1690634" y="1279753"/>
            <a:ext cx="401197" cy="368777"/>
            <a:chOff x="787849" y="2877513"/>
            <a:chExt cx="500683" cy="460224"/>
          </a:xfrm>
        </p:grpSpPr>
        <p:sp>
          <p:nvSpPr>
            <p:cNvPr id="816" name="Google Shape;816;p26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829" name="Google Shape;829;p27"/>
          <p:cNvGrpSpPr/>
          <p:nvPr/>
        </p:nvGrpSpPr>
        <p:grpSpPr>
          <a:xfrm>
            <a:off x="4512775" y="2361490"/>
            <a:ext cx="2051700" cy="2148509"/>
            <a:chOff x="4485575" y="2361490"/>
            <a:chExt cx="2051700" cy="2148509"/>
          </a:xfrm>
        </p:grpSpPr>
        <p:sp>
          <p:nvSpPr>
            <p:cNvPr id="830" name="Google Shape;830;p27"/>
            <p:cNvSpPr txBox="1"/>
            <p:nvPr/>
          </p:nvSpPr>
          <p:spPr>
            <a:xfrm>
              <a:off x="4660300" y="320007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REMOVE NUTS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31" name="Google Shape;831;p27"/>
            <p:cNvSpPr txBox="1"/>
            <p:nvPr/>
          </p:nvSpPr>
          <p:spPr>
            <a:xfrm>
              <a:off x="4485575" y="4006298"/>
              <a:ext cx="20517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32" name="Google Shape;832;p27"/>
            <p:cNvSpPr txBox="1"/>
            <p:nvPr/>
          </p:nvSpPr>
          <p:spPr>
            <a:xfrm>
              <a:off x="5173620" y="2361490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833" name="Google Shape;833;p27"/>
          <p:cNvGrpSpPr/>
          <p:nvPr/>
        </p:nvGrpSpPr>
        <p:grpSpPr>
          <a:xfrm>
            <a:off x="6595449" y="2361498"/>
            <a:ext cx="1855200" cy="2148501"/>
            <a:chOff x="6568249" y="2361498"/>
            <a:chExt cx="1855200" cy="2148501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6644750" y="3200075"/>
              <a:ext cx="1702200" cy="29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SLIDE WHEEL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35" name="Google Shape;835;p27"/>
            <p:cNvSpPr txBox="1"/>
            <p:nvPr/>
          </p:nvSpPr>
          <p:spPr>
            <a:xfrm>
              <a:off x="6568249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36" name="Google Shape;836;p27"/>
            <p:cNvSpPr txBox="1"/>
            <p:nvPr/>
          </p:nvSpPr>
          <p:spPr>
            <a:xfrm>
              <a:off x="7157976" y="2361498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37" name="Google Shape;837;p27"/>
          <p:cNvSpPr txBox="1"/>
          <p:nvPr/>
        </p:nvSpPr>
        <p:spPr>
          <a:xfrm>
            <a:off x="2703100" y="3200125"/>
            <a:ext cx="1702200" cy="29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PLACE JACK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38" name="Google Shape;838;p27"/>
          <p:cNvSpPr txBox="1"/>
          <p:nvPr/>
        </p:nvSpPr>
        <p:spPr>
          <a:xfrm>
            <a:off x="2626600" y="4006298"/>
            <a:ext cx="1855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Venus has a really beautiful name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9" name="Google Shape;839;p27"/>
          <p:cNvSpPr txBox="1"/>
          <p:nvPr/>
        </p:nvSpPr>
        <p:spPr>
          <a:xfrm>
            <a:off x="3216500" y="2361498"/>
            <a:ext cx="675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40" name="Google Shape;840;p27"/>
          <p:cNvSpPr txBox="1"/>
          <p:nvPr/>
        </p:nvSpPr>
        <p:spPr>
          <a:xfrm>
            <a:off x="2626600" y="1106100"/>
            <a:ext cx="38907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HOW TO CHANGE A TYRE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841" name="Google Shape;841;p27"/>
          <p:cNvCxnSpPr>
            <a:stCxn id="839" idx="3"/>
            <a:endCxn id="832" idx="1"/>
          </p:cNvCxnSpPr>
          <p:nvPr/>
        </p:nvCxnSpPr>
        <p:spPr>
          <a:xfrm>
            <a:off x="3892100" y="2523948"/>
            <a:ext cx="13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27"/>
          <p:cNvCxnSpPr>
            <a:stCxn id="832" idx="3"/>
            <a:endCxn id="836" idx="1"/>
          </p:cNvCxnSpPr>
          <p:nvPr/>
        </p:nvCxnSpPr>
        <p:spPr>
          <a:xfrm>
            <a:off x="5876420" y="2523940"/>
            <a:ext cx="130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27"/>
          <p:cNvCxnSpPr>
            <a:stCxn id="836" idx="3"/>
          </p:cNvCxnSpPr>
          <p:nvPr/>
        </p:nvCxnSpPr>
        <p:spPr>
          <a:xfrm>
            <a:off x="7860776" y="2523948"/>
            <a:ext cx="1338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27"/>
          <p:cNvCxnSpPr>
            <a:stCxn id="839" idx="2"/>
            <a:endCxn id="837" idx="0"/>
          </p:cNvCxnSpPr>
          <p:nvPr/>
        </p:nvCxnSpPr>
        <p:spPr>
          <a:xfrm>
            <a:off x="3554300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27"/>
          <p:cNvCxnSpPr>
            <a:stCxn id="832" idx="2"/>
            <a:endCxn id="830" idx="0"/>
          </p:cNvCxnSpPr>
          <p:nvPr/>
        </p:nvCxnSpPr>
        <p:spPr>
          <a:xfrm>
            <a:off x="5538620" y="2686390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27"/>
          <p:cNvCxnSpPr>
            <a:stCxn id="836" idx="2"/>
            <a:endCxn id="834" idx="0"/>
          </p:cNvCxnSpPr>
          <p:nvPr/>
        </p:nvCxnSpPr>
        <p:spPr>
          <a:xfrm>
            <a:off x="7522976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27"/>
          <p:cNvCxnSpPr>
            <a:stCxn id="837" idx="2"/>
            <a:endCxn id="838" idx="0"/>
          </p:cNvCxnSpPr>
          <p:nvPr/>
        </p:nvCxnSpPr>
        <p:spPr>
          <a:xfrm>
            <a:off x="3554200" y="349262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27"/>
          <p:cNvCxnSpPr>
            <a:stCxn id="830" idx="2"/>
            <a:endCxn id="831" idx="0"/>
          </p:cNvCxnSpPr>
          <p:nvPr/>
        </p:nvCxnSpPr>
        <p:spPr>
          <a:xfrm>
            <a:off x="5538600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27"/>
          <p:cNvCxnSpPr>
            <a:stCxn id="834" idx="2"/>
            <a:endCxn id="835" idx="0"/>
          </p:cNvCxnSpPr>
          <p:nvPr/>
        </p:nvCxnSpPr>
        <p:spPr>
          <a:xfrm>
            <a:off x="7523050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27"/>
          <p:cNvCxnSpPr>
            <a:stCxn id="839" idx="1"/>
            <a:endCxn id="851" idx="3"/>
          </p:cNvCxnSpPr>
          <p:nvPr/>
        </p:nvCxnSpPr>
        <p:spPr>
          <a:xfrm flipH="1">
            <a:off x="1907900" y="2523948"/>
            <a:ext cx="1308600" cy="600"/>
          </a:xfrm>
          <a:prstGeom prst="bentConnector3">
            <a:avLst>
              <a:gd name="adj1" fmla="val 50005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52" name="Google Shape;852;p27"/>
          <p:cNvGrpSpPr/>
          <p:nvPr/>
        </p:nvGrpSpPr>
        <p:grpSpPr>
          <a:xfrm>
            <a:off x="968301" y="1922450"/>
            <a:ext cx="1203000" cy="1203000"/>
            <a:chOff x="968301" y="1922450"/>
            <a:chExt cx="1203000" cy="1203000"/>
          </a:xfrm>
        </p:grpSpPr>
        <p:grpSp>
          <p:nvGrpSpPr>
            <p:cNvPr id="853" name="Google Shape;853;p27"/>
            <p:cNvGrpSpPr/>
            <p:nvPr/>
          </p:nvGrpSpPr>
          <p:grpSpPr>
            <a:xfrm>
              <a:off x="968301" y="1922450"/>
              <a:ext cx="1203000" cy="1203000"/>
              <a:chOff x="941101" y="1693850"/>
              <a:chExt cx="1203000" cy="1203000"/>
            </a:xfrm>
          </p:grpSpPr>
          <p:grpSp>
            <p:nvGrpSpPr>
              <p:cNvPr id="854" name="Google Shape;854;p27"/>
              <p:cNvGrpSpPr/>
              <p:nvPr/>
            </p:nvGrpSpPr>
            <p:grpSpPr>
              <a:xfrm>
                <a:off x="941101" y="1693850"/>
                <a:ext cx="1203000" cy="1203000"/>
                <a:chOff x="881572" y="1432200"/>
                <a:chExt cx="1203000" cy="1203000"/>
              </a:xfrm>
            </p:grpSpPr>
            <p:sp>
              <p:nvSpPr>
                <p:cNvPr id="855" name="Google Shape;855;p27"/>
                <p:cNvSpPr/>
                <p:nvPr/>
              </p:nvSpPr>
              <p:spPr>
                <a:xfrm>
                  <a:off x="881572" y="1432200"/>
                  <a:ext cx="1203000" cy="1203000"/>
                </a:xfrm>
                <a:prstGeom prst="ellipse">
                  <a:avLst/>
                </a:prstGeom>
                <a:solidFill>
                  <a:srgbClr val="1F42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6" name="Google Shape;856;p27"/>
                <p:cNvGrpSpPr/>
                <p:nvPr/>
              </p:nvGrpSpPr>
              <p:grpSpPr>
                <a:xfrm>
                  <a:off x="1110392" y="1660945"/>
                  <a:ext cx="745400" cy="745520"/>
                  <a:chOff x="1959049" y="1148473"/>
                  <a:chExt cx="2428804" cy="2429195"/>
                </a:xfrm>
              </p:grpSpPr>
              <p:sp>
                <p:nvSpPr>
                  <p:cNvPr id="857" name="Google Shape;857;p27"/>
                  <p:cNvSpPr/>
                  <p:nvPr/>
                </p:nvSpPr>
                <p:spPr>
                  <a:xfrm>
                    <a:off x="1959050" y="1149826"/>
                    <a:ext cx="2428800" cy="24276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4" h="8580" extrusionOk="0">
                        <a:moveTo>
                          <a:pt x="4292" y="0"/>
                        </a:moveTo>
                        <a:cubicBezTo>
                          <a:pt x="1922" y="0"/>
                          <a:pt x="1" y="1918"/>
                          <a:pt x="1" y="4288"/>
                        </a:cubicBezTo>
                        <a:cubicBezTo>
                          <a:pt x="1" y="6658"/>
                          <a:pt x="1922" y="8579"/>
                          <a:pt x="4292" y="8579"/>
                        </a:cubicBezTo>
                        <a:cubicBezTo>
                          <a:pt x="6662" y="8579"/>
                          <a:pt x="8584" y="6658"/>
                          <a:pt x="8584" y="4288"/>
                        </a:cubicBezTo>
                        <a:cubicBezTo>
                          <a:pt x="8584" y="1918"/>
                          <a:pt x="6662" y="0"/>
                          <a:pt x="4292" y="0"/>
                        </a:cubicBezTo>
                        <a:close/>
                      </a:path>
                    </a:pathLst>
                  </a:custGeom>
                  <a:solidFill>
                    <a:srgbClr val="5A595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7"/>
                  <p:cNvSpPr/>
                  <p:nvPr/>
                </p:nvSpPr>
                <p:spPr>
                  <a:xfrm>
                    <a:off x="1959049" y="1148473"/>
                    <a:ext cx="2428803" cy="242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0" h="6201" extrusionOk="0">
                        <a:moveTo>
                          <a:pt x="2465" y="490"/>
                        </a:moveTo>
                        <a:cubicBezTo>
                          <a:pt x="2634" y="490"/>
                          <a:pt x="2783" y="637"/>
                          <a:pt x="2783" y="817"/>
                        </a:cubicBezTo>
                        <a:lnTo>
                          <a:pt x="2783" y="1354"/>
                        </a:lnTo>
                        <a:cubicBezTo>
                          <a:pt x="2783" y="1487"/>
                          <a:pt x="2699" y="1606"/>
                          <a:pt x="2570" y="1655"/>
                        </a:cubicBezTo>
                        <a:cubicBezTo>
                          <a:pt x="2534" y="1669"/>
                          <a:pt x="2494" y="1686"/>
                          <a:pt x="2459" y="1700"/>
                        </a:cubicBezTo>
                        <a:cubicBezTo>
                          <a:pt x="2414" y="1721"/>
                          <a:pt x="2365" y="1731"/>
                          <a:pt x="2318" y="1731"/>
                        </a:cubicBezTo>
                        <a:cubicBezTo>
                          <a:pt x="2234" y="1731"/>
                          <a:pt x="2153" y="1700"/>
                          <a:pt x="2090" y="1637"/>
                        </a:cubicBezTo>
                        <a:lnTo>
                          <a:pt x="1713" y="1260"/>
                        </a:lnTo>
                        <a:cubicBezTo>
                          <a:pt x="1562" y="1114"/>
                          <a:pt x="1589" y="861"/>
                          <a:pt x="1771" y="754"/>
                        </a:cubicBezTo>
                        <a:cubicBezTo>
                          <a:pt x="1961" y="648"/>
                          <a:pt x="2166" y="559"/>
                          <a:pt x="2383" y="502"/>
                        </a:cubicBezTo>
                        <a:cubicBezTo>
                          <a:pt x="2411" y="494"/>
                          <a:pt x="2438" y="490"/>
                          <a:pt x="2465" y="490"/>
                        </a:cubicBezTo>
                        <a:close/>
                        <a:moveTo>
                          <a:pt x="3738" y="490"/>
                        </a:moveTo>
                        <a:cubicBezTo>
                          <a:pt x="3765" y="490"/>
                          <a:pt x="3793" y="494"/>
                          <a:pt x="3821" y="502"/>
                        </a:cubicBezTo>
                        <a:cubicBezTo>
                          <a:pt x="4034" y="559"/>
                          <a:pt x="4243" y="648"/>
                          <a:pt x="4434" y="754"/>
                        </a:cubicBezTo>
                        <a:cubicBezTo>
                          <a:pt x="4612" y="861"/>
                          <a:pt x="4638" y="1114"/>
                          <a:pt x="4491" y="1260"/>
                        </a:cubicBezTo>
                        <a:lnTo>
                          <a:pt x="4110" y="1637"/>
                        </a:lnTo>
                        <a:cubicBezTo>
                          <a:pt x="4050" y="1700"/>
                          <a:pt x="3969" y="1731"/>
                          <a:pt x="3886" y="1731"/>
                        </a:cubicBezTo>
                        <a:cubicBezTo>
                          <a:pt x="3839" y="1731"/>
                          <a:pt x="3791" y="1721"/>
                          <a:pt x="3746" y="1700"/>
                        </a:cubicBezTo>
                        <a:cubicBezTo>
                          <a:pt x="3706" y="1686"/>
                          <a:pt x="3670" y="1669"/>
                          <a:pt x="3635" y="1655"/>
                        </a:cubicBezTo>
                        <a:cubicBezTo>
                          <a:pt x="3506" y="1606"/>
                          <a:pt x="3418" y="1487"/>
                          <a:pt x="3418" y="1354"/>
                        </a:cubicBezTo>
                        <a:lnTo>
                          <a:pt x="3418" y="817"/>
                        </a:lnTo>
                        <a:cubicBezTo>
                          <a:pt x="3418" y="637"/>
                          <a:pt x="3566" y="490"/>
                          <a:pt x="3738" y="490"/>
                        </a:cubicBezTo>
                        <a:close/>
                        <a:moveTo>
                          <a:pt x="1031" y="1615"/>
                        </a:moveTo>
                        <a:cubicBezTo>
                          <a:pt x="1114" y="1615"/>
                          <a:pt x="1197" y="1646"/>
                          <a:pt x="1260" y="1709"/>
                        </a:cubicBezTo>
                        <a:lnTo>
                          <a:pt x="1642" y="2090"/>
                        </a:lnTo>
                        <a:cubicBezTo>
                          <a:pt x="1740" y="2188"/>
                          <a:pt x="1762" y="2335"/>
                          <a:pt x="1705" y="2459"/>
                        </a:cubicBezTo>
                        <a:cubicBezTo>
                          <a:pt x="1687" y="2495"/>
                          <a:pt x="1668" y="2530"/>
                          <a:pt x="1656" y="2569"/>
                        </a:cubicBezTo>
                        <a:cubicBezTo>
                          <a:pt x="1611" y="2694"/>
                          <a:pt x="1492" y="2782"/>
                          <a:pt x="1353" y="2782"/>
                        </a:cubicBezTo>
                        <a:lnTo>
                          <a:pt x="816" y="2782"/>
                        </a:lnTo>
                        <a:cubicBezTo>
                          <a:pt x="608" y="2782"/>
                          <a:pt x="448" y="2583"/>
                          <a:pt x="501" y="2379"/>
                        </a:cubicBezTo>
                        <a:cubicBezTo>
                          <a:pt x="564" y="2166"/>
                          <a:pt x="648" y="1962"/>
                          <a:pt x="759" y="1770"/>
                        </a:cubicBezTo>
                        <a:cubicBezTo>
                          <a:pt x="817" y="1668"/>
                          <a:pt x="923" y="1615"/>
                          <a:pt x="1031" y="1615"/>
                        </a:cubicBezTo>
                        <a:close/>
                        <a:moveTo>
                          <a:pt x="5171" y="1615"/>
                        </a:moveTo>
                        <a:cubicBezTo>
                          <a:pt x="5280" y="1615"/>
                          <a:pt x="5388" y="1668"/>
                          <a:pt x="5446" y="1770"/>
                        </a:cubicBezTo>
                        <a:cubicBezTo>
                          <a:pt x="5552" y="1962"/>
                          <a:pt x="5641" y="2166"/>
                          <a:pt x="5699" y="2379"/>
                        </a:cubicBezTo>
                        <a:cubicBezTo>
                          <a:pt x="5757" y="2583"/>
                          <a:pt x="5593" y="2782"/>
                          <a:pt x="5384" y="2782"/>
                        </a:cubicBezTo>
                        <a:lnTo>
                          <a:pt x="4847" y="2782"/>
                        </a:lnTo>
                        <a:cubicBezTo>
                          <a:pt x="4714" y="2782"/>
                          <a:pt x="4594" y="2694"/>
                          <a:pt x="4545" y="2569"/>
                        </a:cubicBezTo>
                        <a:cubicBezTo>
                          <a:pt x="4532" y="2530"/>
                          <a:pt x="4518" y="2495"/>
                          <a:pt x="4501" y="2459"/>
                        </a:cubicBezTo>
                        <a:cubicBezTo>
                          <a:pt x="4442" y="2335"/>
                          <a:pt x="4465" y="2188"/>
                          <a:pt x="4563" y="2090"/>
                        </a:cubicBezTo>
                        <a:lnTo>
                          <a:pt x="4940" y="1709"/>
                        </a:lnTo>
                        <a:cubicBezTo>
                          <a:pt x="5003" y="1646"/>
                          <a:pt x="5087" y="1615"/>
                          <a:pt x="5171" y="1615"/>
                        </a:cubicBezTo>
                        <a:close/>
                        <a:moveTo>
                          <a:pt x="1353" y="3417"/>
                        </a:moveTo>
                        <a:cubicBezTo>
                          <a:pt x="1492" y="3417"/>
                          <a:pt x="1611" y="3501"/>
                          <a:pt x="1656" y="3630"/>
                        </a:cubicBezTo>
                        <a:cubicBezTo>
                          <a:pt x="1668" y="3671"/>
                          <a:pt x="1687" y="3706"/>
                          <a:pt x="1705" y="3741"/>
                        </a:cubicBezTo>
                        <a:cubicBezTo>
                          <a:pt x="1762" y="3866"/>
                          <a:pt x="1740" y="4013"/>
                          <a:pt x="1642" y="4110"/>
                        </a:cubicBezTo>
                        <a:lnTo>
                          <a:pt x="1260" y="4487"/>
                        </a:lnTo>
                        <a:cubicBezTo>
                          <a:pt x="1196" y="4553"/>
                          <a:pt x="1112" y="4585"/>
                          <a:pt x="1029" y="4585"/>
                        </a:cubicBezTo>
                        <a:cubicBezTo>
                          <a:pt x="921" y="4585"/>
                          <a:pt x="816" y="4532"/>
                          <a:pt x="759" y="4429"/>
                        </a:cubicBezTo>
                        <a:cubicBezTo>
                          <a:pt x="648" y="4239"/>
                          <a:pt x="564" y="4034"/>
                          <a:pt x="501" y="3817"/>
                        </a:cubicBezTo>
                        <a:cubicBezTo>
                          <a:pt x="448" y="3618"/>
                          <a:pt x="608" y="3417"/>
                          <a:pt x="816" y="3417"/>
                        </a:cubicBezTo>
                        <a:close/>
                        <a:moveTo>
                          <a:pt x="5384" y="3417"/>
                        </a:moveTo>
                        <a:cubicBezTo>
                          <a:pt x="5593" y="3417"/>
                          <a:pt x="5757" y="3618"/>
                          <a:pt x="5699" y="3817"/>
                        </a:cubicBezTo>
                        <a:cubicBezTo>
                          <a:pt x="5641" y="4034"/>
                          <a:pt x="5552" y="4239"/>
                          <a:pt x="5446" y="4429"/>
                        </a:cubicBezTo>
                        <a:cubicBezTo>
                          <a:pt x="5388" y="4532"/>
                          <a:pt x="5282" y="4585"/>
                          <a:pt x="5173" y="4585"/>
                        </a:cubicBezTo>
                        <a:cubicBezTo>
                          <a:pt x="5089" y="4585"/>
                          <a:pt x="5004" y="4553"/>
                          <a:pt x="4940" y="4487"/>
                        </a:cubicBezTo>
                        <a:lnTo>
                          <a:pt x="4563" y="4110"/>
                        </a:lnTo>
                        <a:cubicBezTo>
                          <a:pt x="4465" y="4013"/>
                          <a:pt x="4442" y="3866"/>
                          <a:pt x="4501" y="3741"/>
                        </a:cubicBezTo>
                        <a:cubicBezTo>
                          <a:pt x="4518" y="3706"/>
                          <a:pt x="4532" y="3671"/>
                          <a:pt x="4545" y="3630"/>
                        </a:cubicBezTo>
                        <a:cubicBezTo>
                          <a:pt x="4594" y="3501"/>
                          <a:pt x="4714" y="3417"/>
                          <a:pt x="4847" y="3417"/>
                        </a:cubicBezTo>
                        <a:close/>
                        <a:moveTo>
                          <a:pt x="2321" y="4466"/>
                        </a:moveTo>
                        <a:cubicBezTo>
                          <a:pt x="2368" y="4466"/>
                          <a:pt x="2415" y="4476"/>
                          <a:pt x="2459" y="4496"/>
                        </a:cubicBezTo>
                        <a:cubicBezTo>
                          <a:pt x="2494" y="4513"/>
                          <a:pt x="2534" y="4531"/>
                          <a:pt x="2570" y="4545"/>
                        </a:cubicBezTo>
                        <a:cubicBezTo>
                          <a:pt x="2699" y="4593"/>
                          <a:pt x="2783" y="4709"/>
                          <a:pt x="2783" y="4847"/>
                        </a:cubicBezTo>
                        <a:lnTo>
                          <a:pt x="2783" y="5384"/>
                        </a:lnTo>
                        <a:cubicBezTo>
                          <a:pt x="2783" y="5565"/>
                          <a:pt x="2632" y="5709"/>
                          <a:pt x="2462" y="5709"/>
                        </a:cubicBezTo>
                        <a:cubicBezTo>
                          <a:pt x="2436" y="5709"/>
                          <a:pt x="2410" y="5706"/>
                          <a:pt x="2383" y="5699"/>
                        </a:cubicBezTo>
                        <a:cubicBezTo>
                          <a:pt x="2166" y="5637"/>
                          <a:pt x="1961" y="5552"/>
                          <a:pt x="1771" y="5445"/>
                        </a:cubicBezTo>
                        <a:cubicBezTo>
                          <a:pt x="1589" y="5339"/>
                          <a:pt x="1562" y="5086"/>
                          <a:pt x="1713" y="4939"/>
                        </a:cubicBezTo>
                        <a:lnTo>
                          <a:pt x="2090" y="4558"/>
                        </a:lnTo>
                        <a:cubicBezTo>
                          <a:pt x="2153" y="4498"/>
                          <a:pt x="2237" y="4466"/>
                          <a:pt x="2321" y="4466"/>
                        </a:cubicBezTo>
                        <a:close/>
                        <a:moveTo>
                          <a:pt x="3883" y="4466"/>
                        </a:moveTo>
                        <a:cubicBezTo>
                          <a:pt x="3967" y="4466"/>
                          <a:pt x="4050" y="4498"/>
                          <a:pt x="4110" y="4558"/>
                        </a:cubicBezTo>
                        <a:lnTo>
                          <a:pt x="4491" y="4939"/>
                        </a:lnTo>
                        <a:cubicBezTo>
                          <a:pt x="4638" y="5086"/>
                          <a:pt x="4612" y="5339"/>
                          <a:pt x="4434" y="5445"/>
                        </a:cubicBezTo>
                        <a:cubicBezTo>
                          <a:pt x="4243" y="5552"/>
                          <a:pt x="4034" y="5637"/>
                          <a:pt x="3821" y="5699"/>
                        </a:cubicBezTo>
                        <a:cubicBezTo>
                          <a:pt x="3794" y="5706"/>
                          <a:pt x="3767" y="5709"/>
                          <a:pt x="3741" y="5709"/>
                        </a:cubicBezTo>
                        <a:cubicBezTo>
                          <a:pt x="3568" y="5709"/>
                          <a:pt x="3418" y="5565"/>
                          <a:pt x="3418" y="5384"/>
                        </a:cubicBezTo>
                        <a:lnTo>
                          <a:pt x="3418" y="4847"/>
                        </a:lnTo>
                        <a:cubicBezTo>
                          <a:pt x="3418" y="4709"/>
                          <a:pt x="3506" y="4593"/>
                          <a:pt x="3635" y="4545"/>
                        </a:cubicBezTo>
                        <a:cubicBezTo>
                          <a:pt x="3670" y="4531"/>
                          <a:pt x="3706" y="4513"/>
                          <a:pt x="3746" y="4496"/>
                        </a:cubicBezTo>
                        <a:cubicBezTo>
                          <a:pt x="3790" y="4476"/>
                          <a:pt x="3837" y="4466"/>
                          <a:pt x="3883" y="4466"/>
                        </a:cubicBezTo>
                        <a:close/>
                        <a:moveTo>
                          <a:pt x="3102" y="0"/>
                        </a:moveTo>
                        <a:cubicBezTo>
                          <a:pt x="1389" y="0"/>
                          <a:pt x="0" y="1389"/>
                          <a:pt x="0" y="3098"/>
                        </a:cubicBezTo>
                        <a:cubicBezTo>
                          <a:pt x="0" y="4812"/>
                          <a:pt x="1389" y="6201"/>
                          <a:pt x="3102" y="6201"/>
                        </a:cubicBezTo>
                        <a:cubicBezTo>
                          <a:pt x="4815" y="6201"/>
                          <a:pt x="6200" y="4812"/>
                          <a:pt x="6200" y="3098"/>
                        </a:cubicBezTo>
                        <a:cubicBezTo>
                          <a:pt x="6200" y="1389"/>
                          <a:pt x="4815" y="0"/>
                          <a:pt x="3102" y="0"/>
                        </a:cubicBez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7"/>
                  <p:cNvSpPr/>
                  <p:nvPr/>
                </p:nvSpPr>
                <p:spPr>
                  <a:xfrm>
                    <a:off x="3174235" y="1148473"/>
                    <a:ext cx="1213618" cy="242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8" h="6201" extrusionOk="0">
                        <a:moveTo>
                          <a:pt x="636" y="490"/>
                        </a:moveTo>
                        <a:cubicBezTo>
                          <a:pt x="663" y="490"/>
                          <a:pt x="691" y="494"/>
                          <a:pt x="719" y="502"/>
                        </a:cubicBezTo>
                        <a:cubicBezTo>
                          <a:pt x="932" y="559"/>
                          <a:pt x="1141" y="648"/>
                          <a:pt x="1332" y="754"/>
                        </a:cubicBezTo>
                        <a:cubicBezTo>
                          <a:pt x="1510" y="861"/>
                          <a:pt x="1536" y="1114"/>
                          <a:pt x="1389" y="1260"/>
                        </a:cubicBezTo>
                        <a:lnTo>
                          <a:pt x="1008" y="1637"/>
                        </a:lnTo>
                        <a:cubicBezTo>
                          <a:pt x="948" y="1700"/>
                          <a:pt x="867" y="1731"/>
                          <a:pt x="784" y="1731"/>
                        </a:cubicBezTo>
                        <a:cubicBezTo>
                          <a:pt x="737" y="1731"/>
                          <a:pt x="689" y="1721"/>
                          <a:pt x="644" y="1700"/>
                        </a:cubicBezTo>
                        <a:cubicBezTo>
                          <a:pt x="604" y="1686"/>
                          <a:pt x="568" y="1669"/>
                          <a:pt x="533" y="1655"/>
                        </a:cubicBezTo>
                        <a:cubicBezTo>
                          <a:pt x="404" y="1606"/>
                          <a:pt x="316" y="1487"/>
                          <a:pt x="316" y="1354"/>
                        </a:cubicBezTo>
                        <a:lnTo>
                          <a:pt x="316" y="817"/>
                        </a:lnTo>
                        <a:cubicBezTo>
                          <a:pt x="316" y="637"/>
                          <a:pt x="464" y="490"/>
                          <a:pt x="636" y="490"/>
                        </a:cubicBezTo>
                        <a:close/>
                        <a:moveTo>
                          <a:pt x="2069" y="1615"/>
                        </a:moveTo>
                        <a:cubicBezTo>
                          <a:pt x="2178" y="1615"/>
                          <a:pt x="2286" y="1668"/>
                          <a:pt x="2344" y="1770"/>
                        </a:cubicBezTo>
                        <a:cubicBezTo>
                          <a:pt x="2450" y="1962"/>
                          <a:pt x="2539" y="2166"/>
                          <a:pt x="2597" y="2379"/>
                        </a:cubicBezTo>
                        <a:cubicBezTo>
                          <a:pt x="2655" y="2583"/>
                          <a:pt x="2491" y="2782"/>
                          <a:pt x="2282" y="2782"/>
                        </a:cubicBezTo>
                        <a:lnTo>
                          <a:pt x="1745" y="2782"/>
                        </a:lnTo>
                        <a:cubicBezTo>
                          <a:pt x="1612" y="2782"/>
                          <a:pt x="1492" y="2694"/>
                          <a:pt x="1443" y="2569"/>
                        </a:cubicBezTo>
                        <a:cubicBezTo>
                          <a:pt x="1430" y="2530"/>
                          <a:pt x="1416" y="2495"/>
                          <a:pt x="1399" y="2459"/>
                        </a:cubicBezTo>
                        <a:cubicBezTo>
                          <a:pt x="1340" y="2335"/>
                          <a:pt x="1363" y="2188"/>
                          <a:pt x="1461" y="2090"/>
                        </a:cubicBezTo>
                        <a:lnTo>
                          <a:pt x="1838" y="1709"/>
                        </a:lnTo>
                        <a:cubicBezTo>
                          <a:pt x="1901" y="1646"/>
                          <a:pt x="1985" y="1615"/>
                          <a:pt x="2069" y="1615"/>
                        </a:cubicBezTo>
                        <a:close/>
                        <a:moveTo>
                          <a:pt x="2282" y="3417"/>
                        </a:moveTo>
                        <a:cubicBezTo>
                          <a:pt x="2491" y="3417"/>
                          <a:pt x="2655" y="3618"/>
                          <a:pt x="2597" y="3817"/>
                        </a:cubicBezTo>
                        <a:cubicBezTo>
                          <a:pt x="2539" y="4034"/>
                          <a:pt x="2450" y="4239"/>
                          <a:pt x="2344" y="4429"/>
                        </a:cubicBezTo>
                        <a:cubicBezTo>
                          <a:pt x="2286" y="4532"/>
                          <a:pt x="2180" y="4585"/>
                          <a:pt x="2071" y="4585"/>
                        </a:cubicBezTo>
                        <a:cubicBezTo>
                          <a:pt x="1987" y="4585"/>
                          <a:pt x="1902" y="4553"/>
                          <a:pt x="1838" y="4487"/>
                        </a:cubicBezTo>
                        <a:lnTo>
                          <a:pt x="1461" y="4110"/>
                        </a:lnTo>
                        <a:cubicBezTo>
                          <a:pt x="1363" y="4013"/>
                          <a:pt x="1340" y="3866"/>
                          <a:pt x="1399" y="3741"/>
                        </a:cubicBezTo>
                        <a:cubicBezTo>
                          <a:pt x="1416" y="3706"/>
                          <a:pt x="1430" y="3671"/>
                          <a:pt x="1443" y="3630"/>
                        </a:cubicBezTo>
                        <a:cubicBezTo>
                          <a:pt x="1492" y="3501"/>
                          <a:pt x="1612" y="3417"/>
                          <a:pt x="1745" y="3417"/>
                        </a:cubicBezTo>
                        <a:close/>
                        <a:moveTo>
                          <a:pt x="781" y="4466"/>
                        </a:moveTo>
                        <a:cubicBezTo>
                          <a:pt x="865" y="4466"/>
                          <a:pt x="948" y="4498"/>
                          <a:pt x="1008" y="4558"/>
                        </a:cubicBezTo>
                        <a:lnTo>
                          <a:pt x="1389" y="4939"/>
                        </a:lnTo>
                        <a:cubicBezTo>
                          <a:pt x="1536" y="5086"/>
                          <a:pt x="1510" y="5339"/>
                          <a:pt x="1332" y="5445"/>
                        </a:cubicBezTo>
                        <a:cubicBezTo>
                          <a:pt x="1141" y="5552"/>
                          <a:pt x="932" y="5637"/>
                          <a:pt x="719" y="5699"/>
                        </a:cubicBezTo>
                        <a:cubicBezTo>
                          <a:pt x="692" y="5706"/>
                          <a:pt x="665" y="5709"/>
                          <a:pt x="639" y="5709"/>
                        </a:cubicBezTo>
                        <a:cubicBezTo>
                          <a:pt x="466" y="5709"/>
                          <a:pt x="316" y="5565"/>
                          <a:pt x="316" y="5384"/>
                        </a:cubicBezTo>
                        <a:lnTo>
                          <a:pt x="316" y="4847"/>
                        </a:lnTo>
                        <a:cubicBezTo>
                          <a:pt x="316" y="4709"/>
                          <a:pt x="404" y="4593"/>
                          <a:pt x="533" y="4545"/>
                        </a:cubicBezTo>
                        <a:cubicBezTo>
                          <a:pt x="568" y="4531"/>
                          <a:pt x="604" y="4513"/>
                          <a:pt x="644" y="4496"/>
                        </a:cubicBezTo>
                        <a:cubicBezTo>
                          <a:pt x="688" y="4476"/>
                          <a:pt x="735" y="4466"/>
                          <a:pt x="781" y="4466"/>
                        </a:cubicBezTo>
                        <a:close/>
                        <a:moveTo>
                          <a:pt x="0" y="0"/>
                        </a:moveTo>
                        <a:lnTo>
                          <a:pt x="0" y="2264"/>
                        </a:lnTo>
                        <a:cubicBezTo>
                          <a:pt x="461" y="2264"/>
                          <a:pt x="834" y="2636"/>
                          <a:pt x="834" y="3098"/>
                        </a:cubicBezTo>
                        <a:cubicBezTo>
                          <a:pt x="834" y="3560"/>
                          <a:pt x="461" y="3937"/>
                          <a:pt x="0" y="3937"/>
                        </a:cubicBezTo>
                        <a:lnTo>
                          <a:pt x="0" y="6201"/>
                        </a:lnTo>
                        <a:cubicBezTo>
                          <a:pt x="1713" y="6201"/>
                          <a:pt x="3098" y="4812"/>
                          <a:pt x="3098" y="3098"/>
                        </a:cubicBezTo>
                        <a:cubicBezTo>
                          <a:pt x="3098" y="1389"/>
                          <a:pt x="1713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0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7"/>
                  <p:cNvSpPr/>
                  <p:nvPr/>
                </p:nvSpPr>
                <p:spPr>
                  <a:xfrm>
                    <a:off x="2839088" y="2028525"/>
                    <a:ext cx="668700" cy="668700"/>
                  </a:xfrm>
                  <a:prstGeom prst="ellipse">
                    <a:avLst/>
                  </a:pr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1" name="Google Shape;851;p27"/>
              <p:cNvSpPr txBox="1"/>
              <p:nvPr/>
            </p:nvSpPr>
            <p:spPr>
              <a:xfrm>
                <a:off x="1204975" y="1955502"/>
                <a:ext cx="675600" cy="67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</p:grpSp>
        <p:sp>
          <p:nvSpPr>
            <p:cNvPr id="861" name="Google Shape;861;p27"/>
            <p:cNvSpPr/>
            <p:nvPr/>
          </p:nvSpPr>
          <p:spPr>
            <a:xfrm>
              <a:off x="1836725" y="1933125"/>
              <a:ext cx="294350" cy="237550"/>
            </a:xfrm>
            <a:custGeom>
              <a:avLst/>
              <a:gdLst/>
              <a:ahLst/>
              <a:cxnLst/>
              <a:rect l="l" t="t" r="r" b="b"/>
              <a:pathLst>
                <a:path w="11774" h="9502" extrusionOk="0">
                  <a:moveTo>
                    <a:pt x="275" y="4544"/>
                  </a:moveTo>
                  <a:lnTo>
                    <a:pt x="137" y="0"/>
                  </a:lnTo>
                  <a:lnTo>
                    <a:pt x="2272" y="2754"/>
                  </a:lnTo>
                  <a:lnTo>
                    <a:pt x="6885" y="2547"/>
                  </a:lnTo>
                  <a:lnTo>
                    <a:pt x="7298" y="6334"/>
                  </a:lnTo>
                  <a:lnTo>
                    <a:pt x="11774" y="8675"/>
                  </a:lnTo>
                  <a:lnTo>
                    <a:pt x="4820" y="9502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862" name="Google Shape;862;p27"/>
            <p:cNvSpPr/>
            <p:nvPr/>
          </p:nvSpPr>
          <p:spPr>
            <a:xfrm>
              <a:off x="1810900" y="2008850"/>
              <a:ext cx="222050" cy="218625"/>
            </a:xfrm>
            <a:custGeom>
              <a:avLst/>
              <a:gdLst/>
              <a:ahLst/>
              <a:cxnLst/>
              <a:rect l="l" t="t" r="r" b="b"/>
              <a:pathLst>
                <a:path w="8882" h="8745" extrusionOk="0">
                  <a:moveTo>
                    <a:pt x="2341" y="1446"/>
                  </a:moveTo>
                  <a:lnTo>
                    <a:pt x="2410" y="0"/>
                  </a:lnTo>
                  <a:lnTo>
                    <a:pt x="3649" y="964"/>
                  </a:lnTo>
                  <a:lnTo>
                    <a:pt x="6403" y="1240"/>
                  </a:lnTo>
                  <a:lnTo>
                    <a:pt x="6610" y="3443"/>
                  </a:lnTo>
                  <a:lnTo>
                    <a:pt x="8882" y="4545"/>
                  </a:lnTo>
                  <a:lnTo>
                    <a:pt x="7299" y="5302"/>
                  </a:lnTo>
                  <a:lnTo>
                    <a:pt x="7781" y="7919"/>
                  </a:lnTo>
                  <a:lnTo>
                    <a:pt x="5990" y="6335"/>
                  </a:lnTo>
                  <a:lnTo>
                    <a:pt x="4751" y="8745"/>
                  </a:lnTo>
                  <a:lnTo>
                    <a:pt x="4544" y="5164"/>
                  </a:lnTo>
                  <a:lnTo>
                    <a:pt x="206" y="5578"/>
                  </a:lnTo>
                  <a:lnTo>
                    <a:pt x="3374" y="3512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E1719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868" name="Google Shape;868;p28"/>
          <p:cNvSpPr txBox="1"/>
          <p:nvPr/>
        </p:nvSpPr>
        <p:spPr>
          <a:xfrm>
            <a:off x="2774125" y="3200075"/>
            <a:ext cx="1702200" cy="29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SPARE TYRE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69" name="Google Shape;869;p28"/>
          <p:cNvSpPr txBox="1"/>
          <p:nvPr/>
        </p:nvSpPr>
        <p:spPr>
          <a:xfrm>
            <a:off x="2599400" y="4006298"/>
            <a:ext cx="20517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Jupiter is the biggest planet of them all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0" name="Google Shape;870;p28"/>
          <p:cNvSpPr txBox="1"/>
          <p:nvPr/>
        </p:nvSpPr>
        <p:spPr>
          <a:xfrm>
            <a:off x="3287445" y="2361490"/>
            <a:ext cx="675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871" name="Google Shape;871;p28"/>
          <p:cNvGrpSpPr/>
          <p:nvPr/>
        </p:nvGrpSpPr>
        <p:grpSpPr>
          <a:xfrm>
            <a:off x="4682074" y="2361498"/>
            <a:ext cx="1855200" cy="2148501"/>
            <a:chOff x="4682074" y="2361498"/>
            <a:chExt cx="1855200" cy="2148501"/>
          </a:xfrm>
        </p:grpSpPr>
        <p:sp>
          <p:nvSpPr>
            <p:cNvPr id="872" name="Google Shape;872;p28"/>
            <p:cNvSpPr txBox="1"/>
            <p:nvPr/>
          </p:nvSpPr>
          <p:spPr>
            <a:xfrm>
              <a:off x="4758575" y="320007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SCREW NUTS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73" name="Google Shape;873;p28"/>
            <p:cNvSpPr txBox="1"/>
            <p:nvPr/>
          </p:nvSpPr>
          <p:spPr>
            <a:xfrm>
              <a:off x="4682074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74" name="Google Shape;874;p28"/>
            <p:cNvSpPr txBox="1"/>
            <p:nvPr/>
          </p:nvSpPr>
          <p:spPr>
            <a:xfrm>
              <a:off x="5271801" y="2361498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06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713225" y="2361498"/>
            <a:ext cx="1855200" cy="2148501"/>
            <a:chOff x="713225" y="2361498"/>
            <a:chExt cx="1855200" cy="2148501"/>
          </a:xfrm>
        </p:grpSpPr>
        <p:sp>
          <p:nvSpPr>
            <p:cNvPr id="876" name="Google Shape;876;p28"/>
            <p:cNvSpPr txBox="1"/>
            <p:nvPr/>
          </p:nvSpPr>
          <p:spPr>
            <a:xfrm>
              <a:off x="789725" y="320012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SET ASIDE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77" name="Google Shape;877;p28"/>
            <p:cNvSpPr txBox="1"/>
            <p:nvPr/>
          </p:nvSpPr>
          <p:spPr>
            <a:xfrm>
              <a:off x="713225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78" name="Google Shape;878;p28"/>
            <p:cNvSpPr txBox="1"/>
            <p:nvPr/>
          </p:nvSpPr>
          <p:spPr>
            <a:xfrm>
              <a:off x="1303125" y="2361498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79" name="Google Shape;879;p28"/>
          <p:cNvSpPr txBox="1"/>
          <p:nvPr/>
        </p:nvSpPr>
        <p:spPr>
          <a:xfrm>
            <a:off x="2626600" y="1106100"/>
            <a:ext cx="38907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HOW TO CHANGE A TYRE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880" name="Google Shape;880;p28"/>
          <p:cNvCxnSpPr>
            <a:stCxn id="878" idx="3"/>
            <a:endCxn id="870" idx="1"/>
          </p:cNvCxnSpPr>
          <p:nvPr/>
        </p:nvCxnSpPr>
        <p:spPr>
          <a:xfrm>
            <a:off x="1978725" y="2523948"/>
            <a:ext cx="13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28"/>
          <p:cNvCxnSpPr>
            <a:stCxn id="870" idx="3"/>
            <a:endCxn id="874" idx="1"/>
          </p:cNvCxnSpPr>
          <p:nvPr/>
        </p:nvCxnSpPr>
        <p:spPr>
          <a:xfrm>
            <a:off x="3963045" y="2523940"/>
            <a:ext cx="130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28"/>
          <p:cNvCxnSpPr>
            <a:stCxn id="878" idx="2"/>
            <a:endCxn id="876" idx="0"/>
          </p:cNvCxnSpPr>
          <p:nvPr/>
        </p:nvCxnSpPr>
        <p:spPr>
          <a:xfrm>
            <a:off x="1640925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28"/>
          <p:cNvCxnSpPr>
            <a:stCxn id="870" idx="2"/>
            <a:endCxn id="868" idx="0"/>
          </p:cNvCxnSpPr>
          <p:nvPr/>
        </p:nvCxnSpPr>
        <p:spPr>
          <a:xfrm>
            <a:off x="3625245" y="2686390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28"/>
          <p:cNvCxnSpPr>
            <a:stCxn id="874" idx="2"/>
            <a:endCxn id="872" idx="0"/>
          </p:cNvCxnSpPr>
          <p:nvPr/>
        </p:nvCxnSpPr>
        <p:spPr>
          <a:xfrm>
            <a:off x="5609601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28"/>
          <p:cNvCxnSpPr>
            <a:stCxn id="876" idx="2"/>
            <a:endCxn id="877" idx="0"/>
          </p:cNvCxnSpPr>
          <p:nvPr/>
        </p:nvCxnSpPr>
        <p:spPr>
          <a:xfrm>
            <a:off x="1640825" y="349262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28"/>
          <p:cNvCxnSpPr>
            <a:stCxn id="868" idx="2"/>
            <a:endCxn id="869" idx="0"/>
          </p:cNvCxnSpPr>
          <p:nvPr/>
        </p:nvCxnSpPr>
        <p:spPr>
          <a:xfrm>
            <a:off x="3625225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28"/>
          <p:cNvCxnSpPr>
            <a:stCxn id="872" idx="2"/>
            <a:endCxn id="873" idx="0"/>
          </p:cNvCxnSpPr>
          <p:nvPr/>
        </p:nvCxnSpPr>
        <p:spPr>
          <a:xfrm>
            <a:off x="5609675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28"/>
          <p:cNvCxnSpPr>
            <a:stCxn id="878" idx="1"/>
          </p:cNvCxnSpPr>
          <p:nvPr/>
        </p:nvCxnSpPr>
        <p:spPr>
          <a:xfrm rot="10800000">
            <a:off x="13725" y="2523948"/>
            <a:ext cx="128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28"/>
          <p:cNvCxnSpPr>
            <a:stCxn id="874" idx="3"/>
            <a:endCxn id="890" idx="1"/>
          </p:cNvCxnSpPr>
          <p:nvPr/>
        </p:nvCxnSpPr>
        <p:spPr>
          <a:xfrm>
            <a:off x="5947401" y="2523948"/>
            <a:ext cx="13164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91" name="Google Shape;891;p28"/>
          <p:cNvGrpSpPr/>
          <p:nvPr/>
        </p:nvGrpSpPr>
        <p:grpSpPr>
          <a:xfrm>
            <a:off x="7000035" y="1922450"/>
            <a:ext cx="1203000" cy="1203000"/>
            <a:chOff x="941101" y="1693850"/>
            <a:chExt cx="1203000" cy="1203000"/>
          </a:xfrm>
        </p:grpSpPr>
        <p:grpSp>
          <p:nvGrpSpPr>
            <p:cNvPr id="892" name="Google Shape;892;p28"/>
            <p:cNvGrpSpPr/>
            <p:nvPr/>
          </p:nvGrpSpPr>
          <p:grpSpPr>
            <a:xfrm>
              <a:off x="941101" y="1693850"/>
              <a:ext cx="1203000" cy="1203000"/>
              <a:chOff x="881572" y="1432200"/>
              <a:chExt cx="1203000" cy="1203000"/>
            </a:xfrm>
          </p:grpSpPr>
          <p:sp>
            <p:nvSpPr>
              <p:cNvPr id="893" name="Google Shape;893;p28"/>
              <p:cNvSpPr/>
              <p:nvPr/>
            </p:nvSpPr>
            <p:spPr>
              <a:xfrm>
                <a:off x="881572" y="1432200"/>
                <a:ext cx="1203000" cy="1203000"/>
              </a:xfrm>
              <a:prstGeom prst="ellipse">
                <a:avLst/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4" name="Google Shape;894;p28"/>
              <p:cNvGrpSpPr/>
              <p:nvPr/>
            </p:nvGrpSpPr>
            <p:grpSpPr>
              <a:xfrm>
                <a:off x="1110392" y="1660945"/>
                <a:ext cx="745400" cy="745520"/>
                <a:chOff x="1959049" y="1148473"/>
                <a:chExt cx="2428804" cy="2429195"/>
              </a:xfrm>
            </p:grpSpPr>
            <p:sp>
              <p:nvSpPr>
                <p:cNvPr id="895" name="Google Shape;895;p28"/>
                <p:cNvSpPr/>
                <p:nvPr/>
              </p:nvSpPr>
              <p:spPr>
                <a:xfrm>
                  <a:off x="1959050" y="1149826"/>
                  <a:ext cx="2428800" cy="242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8580" extrusionOk="0">
                      <a:moveTo>
                        <a:pt x="4292" y="0"/>
                      </a:moveTo>
                      <a:cubicBezTo>
                        <a:pt x="1922" y="0"/>
                        <a:pt x="1" y="1918"/>
                        <a:pt x="1" y="4288"/>
                      </a:cubicBezTo>
                      <a:cubicBezTo>
                        <a:pt x="1" y="6658"/>
                        <a:pt x="1922" y="8579"/>
                        <a:pt x="4292" y="8579"/>
                      </a:cubicBezTo>
                      <a:cubicBezTo>
                        <a:pt x="6662" y="8579"/>
                        <a:pt x="8584" y="6658"/>
                        <a:pt x="8584" y="4288"/>
                      </a:cubicBezTo>
                      <a:cubicBezTo>
                        <a:pt x="8584" y="1918"/>
                        <a:pt x="6662" y="0"/>
                        <a:pt x="4292" y="0"/>
                      </a:cubicBezTo>
                      <a:close/>
                    </a:path>
                  </a:pathLst>
                </a:custGeom>
                <a:solidFill>
                  <a:srgbClr val="5A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1959049" y="1148473"/>
                  <a:ext cx="2428803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0" h="6201" extrusionOk="0">
                      <a:moveTo>
                        <a:pt x="2465" y="490"/>
                      </a:moveTo>
                      <a:cubicBezTo>
                        <a:pt x="2634" y="490"/>
                        <a:pt x="2783" y="637"/>
                        <a:pt x="2783" y="817"/>
                      </a:cubicBezTo>
                      <a:lnTo>
                        <a:pt x="2783" y="1354"/>
                      </a:lnTo>
                      <a:cubicBezTo>
                        <a:pt x="2783" y="1487"/>
                        <a:pt x="2699" y="1606"/>
                        <a:pt x="2570" y="1655"/>
                      </a:cubicBezTo>
                      <a:cubicBezTo>
                        <a:pt x="2534" y="1669"/>
                        <a:pt x="2494" y="1686"/>
                        <a:pt x="2459" y="1700"/>
                      </a:cubicBezTo>
                      <a:cubicBezTo>
                        <a:pt x="2414" y="1721"/>
                        <a:pt x="2365" y="1731"/>
                        <a:pt x="2318" y="1731"/>
                      </a:cubicBezTo>
                      <a:cubicBezTo>
                        <a:pt x="2234" y="1731"/>
                        <a:pt x="2153" y="1700"/>
                        <a:pt x="2090" y="1637"/>
                      </a:cubicBezTo>
                      <a:lnTo>
                        <a:pt x="1713" y="1260"/>
                      </a:lnTo>
                      <a:cubicBezTo>
                        <a:pt x="1562" y="1114"/>
                        <a:pt x="1589" y="861"/>
                        <a:pt x="1771" y="754"/>
                      </a:cubicBezTo>
                      <a:cubicBezTo>
                        <a:pt x="1961" y="648"/>
                        <a:pt x="2166" y="559"/>
                        <a:pt x="2383" y="502"/>
                      </a:cubicBezTo>
                      <a:cubicBezTo>
                        <a:pt x="2411" y="494"/>
                        <a:pt x="2438" y="490"/>
                        <a:pt x="2465" y="490"/>
                      </a:cubicBezTo>
                      <a:close/>
                      <a:moveTo>
                        <a:pt x="3738" y="490"/>
                      </a:moveTo>
                      <a:cubicBezTo>
                        <a:pt x="3765" y="490"/>
                        <a:pt x="3793" y="494"/>
                        <a:pt x="3821" y="502"/>
                      </a:cubicBezTo>
                      <a:cubicBezTo>
                        <a:pt x="4034" y="559"/>
                        <a:pt x="4243" y="648"/>
                        <a:pt x="4434" y="754"/>
                      </a:cubicBezTo>
                      <a:cubicBezTo>
                        <a:pt x="4612" y="861"/>
                        <a:pt x="4638" y="1114"/>
                        <a:pt x="4491" y="1260"/>
                      </a:cubicBezTo>
                      <a:lnTo>
                        <a:pt x="4110" y="1637"/>
                      </a:lnTo>
                      <a:cubicBezTo>
                        <a:pt x="4050" y="1700"/>
                        <a:pt x="3969" y="1731"/>
                        <a:pt x="3886" y="1731"/>
                      </a:cubicBezTo>
                      <a:cubicBezTo>
                        <a:pt x="3839" y="1731"/>
                        <a:pt x="3791" y="1721"/>
                        <a:pt x="3746" y="1700"/>
                      </a:cubicBezTo>
                      <a:cubicBezTo>
                        <a:pt x="3706" y="1686"/>
                        <a:pt x="3670" y="1669"/>
                        <a:pt x="3635" y="1655"/>
                      </a:cubicBezTo>
                      <a:cubicBezTo>
                        <a:pt x="3506" y="1606"/>
                        <a:pt x="3418" y="1487"/>
                        <a:pt x="3418" y="1354"/>
                      </a:cubicBezTo>
                      <a:lnTo>
                        <a:pt x="3418" y="817"/>
                      </a:lnTo>
                      <a:cubicBezTo>
                        <a:pt x="3418" y="637"/>
                        <a:pt x="3566" y="490"/>
                        <a:pt x="3738" y="490"/>
                      </a:cubicBezTo>
                      <a:close/>
                      <a:moveTo>
                        <a:pt x="1031" y="1615"/>
                      </a:moveTo>
                      <a:cubicBezTo>
                        <a:pt x="1114" y="1615"/>
                        <a:pt x="1197" y="1646"/>
                        <a:pt x="1260" y="1709"/>
                      </a:cubicBezTo>
                      <a:lnTo>
                        <a:pt x="1642" y="2090"/>
                      </a:lnTo>
                      <a:cubicBezTo>
                        <a:pt x="1740" y="2188"/>
                        <a:pt x="1762" y="2335"/>
                        <a:pt x="1705" y="2459"/>
                      </a:cubicBezTo>
                      <a:cubicBezTo>
                        <a:pt x="1687" y="2495"/>
                        <a:pt x="1668" y="2530"/>
                        <a:pt x="1656" y="2569"/>
                      </a:cubicBezTo>
                      <a:cubicBezTo>
                        <a:pt x="1611" y="2694"/>
                        <a:pt x="1492" y="2782"/>
                        <a:pt x="1353" y="2782"/>
                      </a:cubicBezTo>
                      <a:lnTo>
                        <a:pt x="816" y="2782"/>
                      </a:lnTo>
                      <a:cubicBezTo>
                        <a:pt x="608" y="2782"/>
                        <a:pt x="448" y="2583"/>
                        <a:pt x="501" y="2379"/>
                      </a:cubicBezTo>
                      <a:cubicBezTo>
                        <a:pt x="564" y="2166"/>
                        <a:pt x="648" y="1962"/>
                        <a:pt x="759" y="1770"/>
                      </a:cubicBezTo>
                      <a:cubicBezTo>
                        <a:pt x="817" y="1668"/>
                        <a:pt x="923" y="1615"/>
                        <a:pt x="1031" y="1615"/>
                      </a:cubicBezTo>
                      <a:close/>
                      <a:moveTo>
                        <a:pt x="5171" y="1615"/>
                      </a:moveTo>
                      <a:cubicBezTo>
                        <a:pt x="5280" y="1615"/>
                        <a:pt x="5388" y="1668"/>
                        <a:pt x="5446" y="1770"/>
                      </a:cubicBezTo>
                      <a:cubicBezTo>
                        <a:pt x="5552" y="1962"/>
                        <a:pt x="5641" y="2166"/>
                        <a:pt x="5699" y="2379"/>
                      </a:cubicBezTo>
                      <a:cubicBezTo>
                        <a:pt x="5757" y="2583"/>
                        <a:pt x="5593" y="2782"/>
                        <a:pt x="5384" y="2782"/>
                      </a:cubicBezTo>
                      <a:lnTo>
                        <a:pt x="4847" y="2782"/>
                      </a:lnTo>
                      <a:cubicBezTo>
                        <a:pt x="4714" y="2782"/>
                        <a:pt x="4594" y="2694"/>
                        <a:pt x="4545" y="2569"/>
                      </a:cubicBezTo>
                      <a:cubicBezTo>
                        <a:pt x="4532" y="2530"/>
                        <a:pt x="4518" y="2495"/>
                        <a:pt x="4501" y="2459"/>
                      </a:cubicBezTo>
                      <a:cubicBezTo>
                        <a:pt x="4442" y="2335"/>
                        <a:pt x="4465" y="2188"/>
                        <a:pt x="4563" y="2090"/>
                      </a:cubicBezTo>
                      <a:lnTo>
                        <a:pt x="4940" y="1709"/>
                      </a:lnTo>
                      <a:cubicBezTo>
                        <a:pt x="5003" y="1646"/>
                        <a:pt x="5087" y="1615"/>
                        <a:pt x="5171" y="1615"/>
                      </a:cubicBezTo>
                      <a:close/>
                      <a:moveTo>
                        <a:pt x="1353" y="3417"/>
                      </a:moveTo>
                      <a:cubicBezTo>
                        <a:pt x="1492" y="3417"/>
                        <a:pt x="1611" y="3501"/>
                        <a:pt x="1656" y="3630"/>
                      </a:cubicBezTo>
                      <a:cubicBezTo>
                        <a:pt x="1668" y="3671"/>
                        <a:pt x="1687" y="3706"/>
                        <a:pt x="1705" y="3741"/>
                      </a:cubicBezTo>
                      <a:cubicBezTo>
                        <a:pt x="1762" y="3866"/>
                        <a:pt x="1740" y="4013"/>
                        <a:pt x="1642" y="4110"/>
                      </a:cubicBezTo>
                      <a:lnTo>
                        <a:pt x="1260" y="4487"/>
                      </a:lnTo>
                      <a:cubicBezTo>
                        <a:pt x="1196" y="4553"/>
                        <a:pt x="1112" y="4585"/>
                        <a:pt x="1029" y="4585"/>
                      </a:cubicBezTo>
                      <a:cubicBezTo>
                        <a:pt x="921" y="4585"/>
                        <a:pt x="816" y="4532"/>
                        <a:pt x="759" y="4429"/>
                      </a:cubicBezTo>
                      <a:cubicBezTo>
                        <a:pt x="648" y="4239"/>
                        <a:pt x="564" y="4034"/>
                        <a:pt x="501" y="3817"/>
                      </a:cubicBezTo>
                      <a:cubicBezTo>
                        <a:pt x="448" y="3618"/>
                        <a:pt x="608" y="3417"/>
                        <a:pt x="816" y="3417"/>
                      </a:cubicBezTo>
                      <a:close/>
                      <a:moveTo>
                        <a:pt x="5384" y="3417"/>
                      </a:moveTo>
                      <a:cubicBezTo>
                        <a:pt x="5593" y="3417"/>
                        <a:pt x="5757" y="3618"/>
                        <a:pt x="5699" y="3817"/>
                      </a:cubicBezTo>
                      <a:cubicBezTo>
                        <a:pt x="5641" y="4034"/>
                        <a:pt x="5552" y="4239"/>
                        <a:pt x="5446" y="4429"/>
                      </a:cubicBezTo>
                      <a:cubicBezTo>
                        <a:pt x="5388" y="4532"/>
                        <a:pt x="5282" y="4585"/>
                        <a:pt x="5173" y="4585"/>
                      </a:cubicBezTo>
                      <a:cubicBezTo>
                        <a:pt x="5089" y="4585"/>
                        <a:pt x="5004" y="4553"/>
                        <a:pt x="4940" y="4487"/>
                      </a:cubicBezTo>
                      <a:lnTo>
                        <a:pt x="4563" y="4110"/>
                      </a:lnTo>
                      <a:cubicBezTo>
                        <a:pt x="4465" y="4013"/>
                        <a:pt x="4442" y="3866"/>
                        <a:pt x="4501" y="3741"/>
                      </a:cubicBezTo>
                      <a:cubicBezTo>
                        <a:pt x="4518" y="3706"/>
                        <a:pt x="4532" y="3671"/>
                        <a:pt x="4545" y="3630"/>
                      </a:cubicBezTo>
                      <a:cubicBezTo>
                        <a:pt x="4594" y="3501"/>
                        <a:pt x="4714" y="3417"/>
                        <a:pt x="4847" y="3417"/>
                      </a:cubicBezTo>
                      <a:close/>
                      <a:moveTo>
                        <a:pt x="2321" y="4466"/>
                      </a:moveTo>
                      <a:cubicBezTo>
                        <a:pt x="2368" y="4466"/>
                        <a:pt x="2415" y="4476"/>
                        <a:pt x="2459" y="4496"/>
                      </a:cubicBezTo>
                      <a:cubicBezTo>
                        <a:pt x="2494" y="4513"/>
                        <a:pt x="2534" y="4531"/>
                        <a:pt x="2570" y="4545"/>
                      </a:cubicBezTo>
                      <a:cubicBezTo>
                        <a:pt x="2699" y="4593"/>
                        <a:pt x="2783" y="4709"/>
                        <a:pt x="2783" y="4847"/>
                      </a:cubicBezTo>
                      <a:lnTo>
                        <a:pt x="2783" y="5384"/>
                      </a:lnTo>
                      <a:cubicBezTo>
                        <a:pt x="2783" y="5565"/>
                        <a:pt x="2632" y="5709"/>
                        <a:pt x="2462" y="5709"/>
                      </a:cubicBezTo>
                      <a:cubicBezTo>
                        <a:pt x="2436" y="5709"/>
                        <a:pt x="2410" y="5706"/>
                        <a:pt x="2383" y="5699"/>
                      </a:cubicBezTo>
                      <a:cubicBezTo>
                        <a:pt x="2166" y="5637"/>
                        <a:pt x="1961" y="5552"/>
                        <a:pt x="1771" y="5445"/>
                      </a:cubicBezTo>
                      <a:cubicBezTo>
                        <a:pt x="1589" y="5339"/>
                        <a:pt x="1562" y="5086"/>
                        <a:pt x="1713" y="4939"/>
                      </a:cubicBezTo>
                      <a:lnTo>
                        <a:pt x="2090" y="4558"/>
                      </a:lnTo>
                      <a:cubicBezTo>
                        <a:pt x="2153" y="4498"/>
                        <a:pt x="2237" y="4466"/>
                        <a:pt x="2321" y="4466"/>
                      </a:cubicBezTo>
                      <a:close/>
                      <a:moveTo>
                        <a:pt x="3883" y="4466"/>
                      </a:moveTo>
                      <a:cubicBezTo>
                        <a:pt x="3967" y="4466"/>
                        <a:pt x="4050" y="4498"/>
                        <a:pt x="4110" y="4558"/>
                      </a:cubicBezTo>
                      <a:lnTo>
                        <a:pt x="4491" y="4939"/>
                      </a:lnTo>
                      <a:cubicBezTo>
                        <a:pt x="4638" y="5086"/>
                        <a:pt x="4612" y="5339"/>
                        <a:pt x="4434" y="5445"/>
                      </a:cubicBezTo>
                      <a:cubicBezTo>
                        <a:pt x="4243" y="5552"/>
                        <a:pt x="4034" y="5637"/>
                        <a:pt x="3821" y="5699"/>
                      </a:cubicBezTo>
                      <a:cubicBezTo>
                        <a:pt x="3794" y="5706"/>
                        <a:pt x="3767" y="5709"/>
                        <a:pt x="3741" y="5709"/>
                      </a:cubicBezTo>
                      <a:cubicBezTo>
                        <a:pt x="3568" y="5709"/>
                        <a:pt x="3418" y="5565"/>
                        <a:pt x="3418" y="5384"/>
                      </a:cubicBezTo>
                      <a:lnTo>
                        <a:pt x="3418" y="4847"/>
                      </a:lnTo>
                      <a:cubicBezTo>
                        <a:pt x="3418" y="4709"/>
                        <a:pt x="3506" y="4593"/>
                        <a:pt x="3635" y="4545"/>
                      </a:cubicBezTo>
                      <a:cubicBezTo>
                        <a:pt x="3670" y="4531"/>
                        <a:pt x="3706" y="4513"/>
                        <a:pt x="3746" y="4496"/>
                      </a:cubicBezTo>
                      <a:cubicBezTo>
                        <a:pt x="3790" y="4476"/>
                        <a:pt x="3837" y="4466"/>
                        <a:pt x="3883" y="4466"/>
                      </a:cubicBezTo>
                      <a:close/>
                      <a:moveTo>
                        <a:pt x="3102" y="0"/>
                      </a:moveTo>
                      <a:cubicBezTo>
                        <a:pt x="1389" y="0"/>
                        <a:pt x="0" y="1389"/>
                        <a:pt x="0" y="3098"/>
                      </a:cubicBezTo>
                      <a:cubicBezTo>
                        <a:pt x="0" y="4812"/>
                        <a:pt x="1389" y="6201"/>
                        <a:pt x="3102" y="6201"/>
                      </a:cubicBezTo>
                      <a:cubicBezTo>
                        <a:pt x="4815" y="6201"/>
                        <a:pt x="6200" y="4812"/>
                        <a:pt x="6200" y="3098"/>
                      </a:cubicBezTo>
                      <a:cubicBezTo>
                        <a:pt x="6200" y="1389"/>
                        <a:pt x="4815" y="0"/>
                        <a:pt x="3102" y="0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3174235" y="1148473"/>
                  <a:ext cx="1213618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6201" extrusionOk="0">
                      <a:moveTo>
                        <a:pt x="636" y="490"/>
                      </a:moveTo>
                      <a:cubicBezTo>
                        <a:pt x="663" y="490"/>
                        <a:pt x="691" y="494"/>
                        <a:pt x="719" y="502"/>
                      </a:cubicBezTo>
                      <a:cubicBezTo>
                        <a:pt x="932" y="559"/>
                        <a:pt x="1141" y="648"/>
                        <a:pt x="1332" y="754"/>
                      </a:cubicBezTo>
                      <a:cubicBezTo>
                        <a:pt x="1510" y="861"/>
                        <a:pt x="1536" y="1114"/>
                        <a:pt x="1389" y="1260"/>
                      </a:cubicBezTo>
                      <a:lnTo>
                        <a:pt x="1008" y="1637"/>
                      </a:lnTo>
                      <a:cubicBezTo>
                        <a:pt x="948" y="1700"/>
                        <a:pt x="867" y="1731"/>
                        <a:pt x="784" y="1731"/>
                      </a:cubicBezTo>
                      <a:cubicBezTo>
                        <a:pt x="737" y="1731"/>
                        <a:pt x="689" y="1721"/>
                        <a:pt x="644" y="1700"/>
                      </a:cubicBezTo>
                      <a:cubicBezTo>
                        <a:pt x="604" y="1686"/>
                        <a:pt x="568" y="1669"/>
                        <a:pt x="533" y="1655"/>
                      </a:cubicBezTo>
                      <a:cubicBezTo>
                        <a:pt x="404" y="1606"/>
                        <a:pt x="316" y="1487"/>
                        <a:pt x="316" y="1354"/>
                      </a:cubicBezTo>
                      <a:lnTo>
                        <a:pt x="316" y="817"/>
                      </a:lnTo>
                      <a:cubicBezTo>
                        <a:pt x="316" y="637"/>
                        <a:pt x="464" y="490"/>
                        <a:pt x="636" y="490"/>
                      </a:cubicBezTo>
                      <a:close/>
                      <a:moveTo>
                        <a:pt x="2069" y="1615"/>
                      </a:moveTo>
                      <a:cubicBezTo>
                        <a:pt x="2178" y="1615"/>
                        <a:pt x="2286" y="1668"/>
                        <a:pt x="2344" y="1770"/>
                      </a:cubicBezTo>
                      <a:cubicBezTo>
                        <a:pt x="2450" y="1962"/>
                        <a:pt x="2539" y="2166"/>
                        <a:pt x="2597" y="2379"/>
                      </a:cubicBezTo>
                      <a:cubicBezTo>
                        <a:pt x="2655" y="2583"/>
                        <a:pt x="2491" y="2782"/>
                        <a:pt x="2282" y="2782"/>
                      </a:cubicBezTo>
                      <a:lnTo>
                        <a:pt x="1745" y="2782"/>
                      </a:lnTo>
                      <a:cubicBezTo>
                        <a:pt x="1612" y="2782"/>
                        <a:pt x="1492" y="2694"/>
                        <a:pt x="1443" y="2569"/>
                      </a:cubicBezTo>
                      <a:cubicBezTo>
                        <a:pt x="1430" y="2530"/>
                        <a:pt x="1416" y="2495"/>
                        <a:pt x="1399" y="2459"/>
                      </a:cubicBezTo>
                      <a:cubicBezTo>
                        <a:pt x="1340" y="2335"/>
                        <a:pt x="1363" y="2188"/>
                        <a:pt x="1461" y="2090"/>
                      </a:cubicBezTo>
                      <a:lnTo>
                        <a:pt x="1838" y="1709"/>
                      </a:lnTo>
                      <a:cubicBezTo>
                        <a:pt x="1901" y="1646"/>
                        <a:pt x="1985" y="1615"/>
                        <a:pt x="2069" y="1615"/>
                      </a:cubicBezTo>
                      <a:close/>
                      <a:moveTo>
                        <a:pt x="2282" y="3417"/>
                      </a:moveTo>
                      <a:cubicBezTo>
                        <a:pt x="2491" y="3417"/>
                        <a:pt x="2655" y="3618"/>
                        <a:pt x="2597" y="3817"/>
                      </a:cubicBezTo>
                      <a:cubicBezTo>
                        <a:pt x="2539" y="4034"/>
                        <a:pt x="2450" y="4239"/>
                        <a:pt x="2344" y="4429"/>
                      </a:cubicBezTo>
                      <a:cubicBezTo>
                        <a:pt x="2286" y="4532"/>
                        <a:pt x="2180" y="4585"/>
                        <a:pt x="2071" y="4585"/>
                      </a:cubicBezTo>
                      <a:cubicBezTo>
                        <a:pt x="1987" y="4585"/>
                        <a:pt x="1902" y="4553"/>
                        <a:pt x="1838" y="4487"/>
                      </a:cubicBezTo>
                      <a:lnTo>
                        <a:pt x="1461" y="4110"/>
                      </a:lnTo>
                      <a:cubicBezTo>
                        <a:pt x="1363" y="4013"/>
                        <a:pt x="1340" y="3866"/>
                        <a:pt x="1399" y="3741"/>
                      </a:cubicBezTo>
                      <a:cubicBezTo>
                        <a:pt x="1416" y="3706"/>
                        <a:pt x="1430" y="3671"/>
                        <a:pt x="1443" y="3630"/>
                      </a:cubicBezTo>
                      <a:cubicBezTo>
                        <a:pt x="1492" y="3501"/>
                        <a:pt x="1612" y="3417"/>
                        <a:pt x="1745" y="3417"/>
                      </a:cubicBezTo>
                      <a:close/>
                      <a:moveTo>
                        <a:pt x="781" y="4466"/>
                      </a:moveTo>
                      <a:cubicBezTo>
                        <a:pt x="865" y="4466"/>
                        <a:pt x="948" y="4498"/>
                        <a:pt x="1008" y="4558"/>
                      </a:cubicBezTo>
                      <a:lnTo>
                        <a:pt x="1389" y="4939"/>
                      </a:lnTo>
                      <a:cubicBezTo>
                        <a:pt x="1536" y="5086"/>
                        <a:pt x="1510" y="5339"/>
                        <a:pt x="1332" y="5445"/>
                      </a:cubicBezTo>
                      <a:cubicBezTo>
                        <a:pt x="1141" y="5552"/>
                        <a:pt x="932" y="5637"/>
                        <a:pt x="719" y="5699"/>
                      </a:cubicBezTo>
                      <a:cubicBezTo>
                        <a:pt x="692" y="5706"/>
                        <a:pt x="665" y="5709"/>
                        <a:pt x="639" y="5709"/>
                      </a:cubicBezTo>
                      <a:cubicBezTo>
                        <a:pt x="466" y="5709"/>
                        <a:pt x="316" y="5565"/>
                        <a:pt x="316" y="5384"/>
                      </a:cubicBezTo>
                      <a:lnTo>
                        <a:pt x="316" y="4847"/>
                      </a:lnTo>
                      <a:cubicBezTo>
                        <a:pt x="316" y="4709"/>
                        <a:pt x="404" y="4593"/>
                        <a:pt x="533" y="4545"/>
                      </a:cubicBezTo>
                      <a:cubicBezTo>
                        <a:pt x="568" y="4531"/>
                        <a:pt x="604" y="4513"/>
                        <a:pt x="644" y="4496"/>
                      </a:cubicBezTo>
                      <a:cubicBezTo>
                        <a:pt x="688" y="4476"/>
                        <a:pt x="735" y="4466"/>
                        <a:pt x="781" y="4466"/>
                      </a:cubicBezTo>
                      <a:close/>
                      <a:moveTo>
                        <a:pt x="0" y="0"/>
                      </a:moveTo>
                      <a:lnTo>
                        <a:pt x="0" y="2264"/>
                      </a:lnTo>
                      <a:cubicBezTo>
                        <a:pt x="461" y="2264"/>
                        <a:pt x="834" y="2636"/>
                        <a:pt x="834" y="3098"/>
                      </a:cubicBezTo>
                      <a:cubicBezTo>
                        <a:pt x="834" y="3560"/>
                        <a:pt x="461" y="3937"/>
                        <a:pt x="0" y="3937"/>
                      </a:cubicBezTo>
                      <a:lnTo>
                        <a:pt x="0" y="6201"/>
                      </a:lnTo>
                      <a:cubicBezTo>
                        <a:pt x="1713" y="6201"/>
                        <a:pt x="3098" y="4812"/>
                        <a:pt x="3098" y="3098"/>
                      </a:cubicBezTo>
                      <a:cubicBezTo>
                        <a:pt x="3098" y="1389"/>
                        <a:pt x="171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807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2839088" y="2028525"/>
                  <a:ext cx="668700" cy="668700"/>
                </a:xfrm>
                <a:prstGeom prst="ellipse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0" name="Google Shape;890;p28"/>
            <p:cNvSpPr txBox="1"/>
            <p:nvPr/>
          </p:nvSpPr>
          <p:spPr>
            <a:xfrm>
              <a:off x="1204975" y="1955502"/>
              <a:ext cx="6756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904" name="Google Shape;904;p29"/>
          <p:cNvGraphicFramePr/>
          <p:nvPr/>
        </p:nvGraphicFramePr>
        <p:xfrm>
          <a:off x="823425" y="1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89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0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DRIVING CENTER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FIRST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SECOND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THIRD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THEORY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PRACTICE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$1,500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TEST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$250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05" name="Google Shape;905;p29"/>
          <p:cNvGrpSpPr/>
          <p:nvPr/>
        </p:nvGrpSpPr>
        <p:grpSpPr>
          <a:xfrm>
            <a:off x="1096625" y="3074576"/>
            <a:ext cx="340168" cy="309628"/>
            <a:chOff x="1487200" y="4421025"/>
            <a:chExt cx="483125" cy="439750"/>
          </a:xfrm>
        </p:grpSpPr>
        <p:sp>
          <p:nvSpPr>
            <p:cNvPr id="906" name="Google Shape;906;p29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10" name="Google Shape;910;p29"/>
          <p:cNvSpPr/>
          <p:nvPr/>
        </p:nvSpPr>
        <p:spPr>
          <a:xfrm>
            <a:off x="1079834" y="2201776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9"/>
          <p:cNvGrpSpPr/>
          <p:nvPr/>
        </p:nvGrpSpPr>
        <p:grpSpPr>
          <a:xfrm>
            <a:off x="1104405" y="3861571"/>
            <a:ext cx="324609" cy="374825"/>
            <a:chOff x="-39783425" y="2337925"/>
            <a:chExt cx="275700" cy="318350"/>
          </a:xfrm>
        </p:grpSpPr>
        <p:sp>
          <p:nvSpPr>
            <p:cNvPr id="912" name="Google Shape;912;p29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919" name="Google Shape;919;p30"/>
          <p:cNvGrpSpPr/>
          <p:nvPr/>
        </p:nvGrpSpPr>
        <p:grpSpPr>
          <a:xfrm>
            <a:off x="4985150" y="1266950"/>
            <a:ext cx="3347644" cy="2906700"/>
            <a:chOff x="4985150" y="1266950"/>
            <a:chExt cx="3347644" cy="2906700"/>
          </a:xfrm>
        </p:grpSpPr>
        <p:sp>
          <p:nvSpPr>
            <p:cNvPr id="920" name="Google Shape;920;p30"/>
            <p:cNvSpPr/>
            <p:nvPr/>
          </p:nvSpPr>
          <p:spPr>
            <a:xfrm rot="5400000">
              <a:off x="4967300" y="1284800"/>
              <a:ext cx="2906700" cy="2871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30"/>
            <p:cNvGrpSpPr/>
            <p:nvPr/>
          </p:nvGrpSpPr>
          <p:grpSpPr>
            <a:xfrm>
              <a:off x="5817133" y="2131345"/>
              <a:ext cx="2393848" cy="41119"/>
              <a:chOff x="1269783" y="2131345"/>
              <a:chExt cx="2393848" cy="41119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3398108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865937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40" y="670"/>
                    </a:lnTo>
                    <a:lnTo>
                      <a:pt x="4440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2334065" y="2131345"/>
                <a:ext cx="265224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5" y="670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1801894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1269783" y="2131345"/>
                <a:ext cx="26546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671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17133" y="3268256"/>
              <a:ext cx="2393848" cy="41119"/>
              <a:chOff x="1269783" y="3268256"/>
              <a:chExt cx="2393848" cy="41119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3398108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865937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40" y="670"/>
                    </a:lnTo>
                    <a:lnTo>
                      <a:pt x="4440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2334065" y="3268256"/>
                <a:ext cx="265224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5" y="670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1801894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269783" y="3268256"/>
                <a:ext cx="26546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671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30"/>
            <p:cNvGrpSpPr/>
            <p:nvPr/>
          </p:nvGrpSpPr>
          <p:grpSpPr>
            <a:xfrm>
              <a:off x="5879764" y="2489524"/>
              <a:ext cx="919510" cy="461679"/>
              <a:chOff x="754039" y="3439286"/>
              <a:chExt cx="919510" cy="461679"/>
            </a:xfrm>
          </p:grpSpPr>
          <p:sp>
            <p:nvSpPr>
              <p:cNvPr id="934" name="Google Shape;934;p30"/>
              <p:cNvSpPr/>
              <p:nvPr/>
            </p:nvSpPr>
            <p:spPr>
              <a:xfrm>
                <a:off x="754039" y="3461592"/>
                <a:ext cx="893676" cy="439374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7170" extrusionOk="0">
                    <a:moveTo>
                      <a:pt x="9064" y="0"/>
                    </a:moveTo>
                    <a:lnTo>
                      <a:pt x="9064" y="782"/>
                    </a:lnTo>
                    <a:lnTo>
                      <a:pt x="1780" y="782"/>
                    </a:lnTo>
                    <a:cubicBezTo>
                      <a:pt x="1416" y="782"/>
                      <a:pt x="1084" y="897"/>
                      <a:pt x="813" y="1102"/>
                    </a:cubicBezTo>
                    <a:cubicBezTo>
                      <a:pt x="617" y="1243"/>
                      <a:pt x="457" y="1430"/>
                      <a:pt x="342" y="1647"/>
                    </a:cubicBezTo>
                    <a:cubicBezTo>
                      <a:pt x="249" y="1821"/>
                      <a:pt x="187" y="2011"/>
                      <a:pt x="164" y="2216"/>
                    </a:cubicBezTo>
                    <a:cubicBezTo>
                      <a:pt x="164" y="2216"/>
                      <a:pt x="0" y="3028"/>
                      <a:pt x="0" y="3587"/>
                    </a:cubicBezTo>
                    <a:cubicBezTo>
                      <a:pt x="0" y="4146"/>
                      <a:pt x="164" y="4959"/>
                      <a:pt x="164" y="4959"/>
                    </a:cubicBezTo>
                    <a:cubicBezTo>
                      <a:pt x="262" y="5775"/>
                      <a:pt x="955" y="6387"/>
                      <a:pt x="1780" y="6387"/>
                    </a:cubicBezTo>
                    <a:lnTo>
                      <a:pt x="9064" y="6387"/>
                    </a:lnTo>
                    <a:lnTo>
                      <a:pt x="9064" y="7169"/>
                    </a:lnTo>
                    <a:cubicBezTo>
                      <a:pt x="9450" y="7169"/>
                      <a:pt x="9761" y="6858"/>
                      <a:pt x="9761" y="6471"/>
                    </a:cubicBezTo>
                    <a:lnTo>
                      <a:pt x="9761" y="6387"/>
                    </a:lnTo>
                    <a:lnTo>
                      <a:pt x="12996" y="6387"/>
                    </a:lnTo>
                    <a:cubicBezTo>
                      <a:pt x="13684" y="6387"/>
                      <a:pt x="14310" y="5988"/>
                      <a:pt x="14598" y="5367"/>
                    </a:cubicBezTo>
                    <a:cubicBezTo>
                      <a:pt x="14807" y="4910"/>
                      <a:pt x="14923" y="4386"/>
                      <a:pt x="14940" y="3787"/>
                    </a:cubicBezTo>
                    <a:cubicBezTo>
                      <a:pt x="14944" y="3720"/>
                      <a:pt x="14944" y="3654"/>
                      <a:pt x="14944" y="3587"/>
                    </a:cubicBezTo>
                    <a:cubicBezTo>
                      <a:pt x="14944" y="3503"/>
                      <a:pt x="14944" y="3418"/>
                      <a:pt x="14940" y="3334"/>
                    </a:cubicBezTo>
                    <a:cubicBezTo>
                      <a:pt x="14917" y="2757"/>
                      <a:pt x="14802" y="2251"/>
                      <a:pt x="14598" y="1807"/>
                    </a:cubicBezTo>
                    <a:cubicBezTo>
                      <a:pt x="14438" y="1456"/>
                      <a:pt x="14167" y="1172"/>
                      <a:pt x="13844" y="995"/>
                    </a:cubicBezTo>
                    <a:cubicBezTo>
                      <a:pt x="13698" y="919"/>
                      <a:pt x="13542" y="858"/>
                      <a:pt x="13378" y="821"/>
                    </a:cubicBezTo>
                    <a:cubicBezTo>
                      <a:pt x="13293" y="804"/>
                      <a:pt x="13209" y="791"/>
                      <a:pt x="13125" y="786"/>
                    </a:cubicBezTo>
                    <a:cubicBezTo>
                      <a:pt x="13085" y="782"/>
                      <a:pt x="13040" y="782"/>
                      <a:pt x="12996" y="782"/>
                    </a:cubicBezTo>
                    <a:lnTo>
                      <a:pt x="9761" y="782"/>
                    </a:lnTo>
                    <a:lnTo>
                      <a:pt x="9761" y="698"/>
                    </a:lnTo>
                    <a:cubicBezTo>
                      <a:pt x="9761" y="311"/>
                      <a:pt x="9450" y="0"/>
                      <a:pt x="9064" y="0"/>
                    </a:cubicBez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779515" y="3487145"/>
                <a:ext cx="894035" cy="343594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5607" extrusionOk="0">
                    <a:moveTo>
                      <a:pt x="1780" y="1"/>
                    </a:moveTo>
                    <a:cubicBezTo>
                      <a:pt x="955" y="1"/>
                      <a:pt x="262" y="613"/>
                      <a:pt x="164" y="1430"/>
                    </a:cubicBezTo>
                    <a:cubicBezTo>
                      <a:pt x="164" y="1430"/>
                      <a:pt x="0" y="2242"/>
                      <a:pt x="0" y="2801"/>
                    </a:cubicBezTo>
                    <a:cubicBezTo>
                      <a:pt x="0" y="3360"/>
                      <a:pt x="164" y="4173"/>
                      <a:pt x="164" y="4173"/>
                    </a:cubicBezTo>
                    <a:cubicBezTo>
                      <a:pt x="262" y="4989"/>
                      <a:pt x="955" y="5607"/>
                      <a:pt x="1780" y="5607"/>
                    </a:cubicBezTo>
                    <a:lnTo>
                      <a:pt x="12996" y="5607"/>
                    </a:lnTo>
                    <a:cubicBezTo>
                      <a:pt x="13684" y="5607"/>
                      <a:pt x="14315" y="5207"/>
                      <a:pt x="14598" y="4581"/>
                    </a:cubicBezTo>
                    <a:cubicBezTo>
                      <a:pt x="14829" y="4075"/>
                      <a:pt x="14949" y="3485"/>
                      <a:pt x="14944" y="2801"/>
                    </a:cubicBezTo>
                    <a:cubicBezTo>
                      <a:pt x="14949" y="2123"/>
                      <a:pt x="14829" y="1527"/>
                      <a:pt x="14598" y="1027"/>
                    </a:cubicBezTo>
                    <a:cubicBezTo>
                      <a:pt x="14315" y="400"/>
                      <a:pt x="13684" y="1"/>
                      <a:pt x="12996" y="1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398218" y="3527957"/>
                <a:ext cx="221446" cy="262031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4276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215" y="19"/>
                    </a:lnTo>
                    <a:cubicBezTo>
                      <a:pt x="2734" y="19"/>
                      <a:pt x="3205" y="316"/>
                      <a:pt x="3422" y="791"/>
                    </a:cubicBezTo>
                    <a:cubicBezTo>
                      <a:pt x="3596" y="1172"/>
                      <a:pt x="3684" y="1621"/>
                      <a:pt x="3684" y="2131"/>
                    </a:cubicBezTo>
                    <a:lnTo>
                      <a:pt x="3684" y="2135"/>
                    </a:lnTo>
                    <a:lnTo>
                      <a:pt x="3684" y="2145"/>
                    </a:lnTo>
                    <a:cubicBezTo>
                      <a:pt x="3684" y="2655"/>
                      <a:pt x="3596" y="3103"/>
                      <a:pt x="3422" y="3485"/>
                    </a:cubicBezTo>
                    <a:cubicBezTo>
                      <a:pt x="3205" y="3956"/>
                      <a:pt x="2734" y="4257"/>
                      <a:pt x="2215" y="4257"/>
                    </a:cubicBezTo>
                    <a:lnTo>
                      <a:pt x="1" y="4257"/>
                    </a:lnTo>
                    <a:lnTo>
                      <a:pt x="1" y="4275"/>
                    </a:lnTo>
                    <a:lnTo>
                      <a:pt x="2215" y="4275"/>
                    </a:lnTo>
                    <a:cubicBezTo>
                      <a:pt x="2739" y="4275"/>
                      <a:pt x="3219" y="3968"/>
                      <a:pt x="3436" y="3493"/>
                    </a:cubicBezTo>
                    <a:cubicBezTo>
                      <a:pt x="3613" y="3108"/>
                      <a:pt x="3702" y="2659"/>
                      <a:pt x="3702" y="2145"/>
                    </a:cubicBezTo>
                    <a:lnTo>
                      <a:pt x="3702" y="2135"/>
                    </a:lnTo>
                    <a:lnTo>
                      <a:pt x="3702" y="2131"/>
                    </a:lnTo>
                    <a:cubicBezTo>
                      <a:pt x="3702" y="1616"/>
                      <a:pt x="3613" y="1168"/>
                      <a:pt x="3436" y="781"/>
                    </a:cubicBezTo>
                    <a:cubicBezTo>
                      <a:pt x="3219" y="302"/>
                      <a:pt x="2739" y="0"/>
                      <a:pt x="2215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789322" y="3487145"/>
                <a:ext cx="884227" cy="184206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3006" extrusionOk="0">
                    <a:moveTo>
                      <a:pt x="1616" y="1"/>
                    </a:moveTo>
                    <a:cubicBezTo>
                      <a:pt x="791" y="1"/>
                      <a:pt x="98" y="613"/>
                      <a:pt x="0" y="1430"/>
                    </a:cubicBezTo>
                    <a:cubicBezTo>
                      <a:pt x="0" y="1430"/>
                      <a:pt x="586" y="404"/>
                      <a:pt x="1616" y="404"/>
                    </a:cubicBezTo>
                    <a:lnTo>
                      <a:pt x="12832" y="404"/>
                    </a:lnTo>
                    <a:cubicBezTo>
                      <a:pt x="13520" y="404"/>
                      <a:pt x="14151" y="804"/>
                      <a:pt x="14434" y="1430"/>
                    </a:cubicBezTo>
                    <a:cubicBezTo>
                      <a:pt x="14643" y="1883"/>
                      <a:pt x="14759" y="2411"/>
                      <a:pt x="14776" y="3006"/>
                    </a:cubicBezTo>
                    <a:cubicBezTo>
                      <a:pt x="14780" y="2939"/>
                      <a:pt x="14780" y="2873"/>
                      <a:pt x="14780" y="2801"/>
                    </a:cubicBezTo>
                    <a:cubicBezTo>
                      <a:pt x="14785" y="2123"/>
                      <a:pt x="14665" y="1527"/>
                      <a:pt x="14434" y="1027"/>
                    </a:cubicBezTo>
                    <a:cubicBezTo>
                      <a:pt x="14151" y="400"/>
                      <a:pt x="13520" y="1"/>
                      <a:pt x="12832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321553" y="3439286"/>
                <a:ext cx="41682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977" extrusionOk="0">
                    <a:moveTo>
                      <a:pt x="0" y="1"/>
                    </a:moveTo>
                    <a:lnTo>
                      <a:pt x="0" y="977"/>
                    </a:lnTo>
                    <a:lnTo>
                      <a:pt x="697" y="977"/>
                    </a:lnTo>
                    <a:lnTo>
                      <a:pt x="697" y="698"/>
                    </a:lnTo>
                    <a:cubicBezTo>
                      <a:pt x="697" y="311"/>
                      <a:pt x="386" y="1"/>
                      <a:pt x="0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975364" y="3507858"/>
                <a:ext cx="344637" cy="3376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551" extrusionOk="0">
                    <a:moveTo>
                      <a:pt x="3174" y="0"/>
                    </a:moveTo>
                    <a:cubicBezTo>
                      <a:pt x="1422" y="0"/>
                      <a:pt x="1" y="124"/>
                      <a:pt x="1" y="275"/>
                    </a:cubicBezTo>
                    <a:cubicBezTo>
                      <a:pt x="1" y="426"/>
                      <a:pt x="1422" y="550"/>
                      <a:pt x="3174" y="550"/>
                    </a:cubicBezTo>
                    <a:cubicBezTo>
                      <a:pt x="4927" y="550"/>
                      <a:pt x="5763" y="426"/>
                      <a:pt x="5763" y="275"/>
                    </a:cubicBezTo>
                    <a:cubicBezTo>
                      <a:pt x="5763" y="124"/>
                      <a:pt x="4927" y="0"/>
                      <a:pt x="3174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555615" y="3504855"/>
                <a:ext cx="86593" cy="61096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97" extrusionOk="0">
                    <a:moveTo>
                      <a:pt x="176" y="0"/>
                    </a:moveTo>
                    <a:cubicBezTo>
                      <a:pt x="139" y="0"/>
                      <a:pt x="103" y="2"/>
                      <a:pt x="67" y="5"/>
                    </a:cubicBezTo>
                    <a:cubicBezTo>
                      <a:pt x="9" y="13"/>
                      <a:pt x="1" y="89"/>
                      <a:pt x="58" y="107"/>
                    </a:cubicBezTo>
                    <a:cubicBezTo>
                      <a:pt x="364" y="191"/>
                      <a:pt x="675" y="351"/>
                      <a:pt x="964" y="586"/>
                    </a:cubicBezTo>
                    <a:cubicBezTo>
                      <a:pt x="1110" y="706"/>
                      <a:pt x="1239" y="839"/>
                      <a:pt x="1349" y="977"/>
                    </a:cubicBezTo>
                    <a:cubicBezTo>
                      <a:pt x="1361" y="991"/>
                      <a:pt x="1375" y="997"/>
                      <a:pt x="1389" y="997"/>
                    </a:cubicBezTo>
                    <a:cubicBezTo>
                      <a:pt x="1419" y="997"/>
                      <a:pt x="1448" y="969"/>
                      <a:pt x="1439" y="932"/>
                    </a:cubicBezTo>
                    <a:cubicBezTo>
                      <a:pt x="1363" y="693"/>
                      <a:pt x="1220" y="471"/>
                      <a:pt x="1017" y="298"/>
                    </a:cubicBezTo>
                    <a:cubicBezTo>
                      <a:pt x="768" y="97"/>
                      <a:pt x="469" y="0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555615" y="3504916"/>
                <a:ext cx="36957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66" extrusionOk="0">
                    <a:moveTo>
                      <a:pt x="170" y="0"/>
                    </a:moveTo>
                    <a:cubicBezTo>
                      <a:pt x="135" y="0"/>
                      <a:pt x="101" y="1"/>
                      <a:pt x="67" y="4"/>
                    </a:cubicBezTo>
                    <a:cubicBezTo>
                      <a:pt x="9" y="12"/>
                      <a:pt x="1" y="88"/>
                      <a:pt x="58" y="106"/>
                    </a:cubicBezTo>
                    <a:cubicBezTo>
                      <a:pt x="196" y="141"/>
                      <a:pt x="337" y="199"/>
                      <a:pt x="475" y="266"/>
                    </a:cubicBezTo>
                    <a:cubicBezTo>
                      <a:pt x="520" y="204"/>
                      <a:pt x="569" y="137"/>
                      <a:pt x="618" y="75"/>
                    </a:cubicBezTo>
                    <a:cubicBezTo>
                      <a:pt x="472" y="24"/>
                      <a:pt x="321" y="0"/>
                      <a:pt x="170" y="0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148428" y="3507858"/>
                <a:ext cx="29542" cy="4516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37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493" y="73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1019437" y="3499095"/>
                <a:ext cx="7535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880" extrusionOk="0">
                    <a:moveTo>
                      <a:pt x="1" y="1"/>
                    </a:moveTo>
                    <a:lnTo>
                      <a:pt x="1" y="879"/>
                    </a:lnTo>
                    <a:lnTo>
                      <a:pt x="126" y="87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1321553" y="3818665"/>
                <a:ext cx="41682" cy="5993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978" extrusionOk="0">
                    <a:moveTo>
                      <a:pt x="0" y="1"/>
                    </a:moveTo>
                    <a:lnTo>
                      <a:pt x="0" y="978"/>
                    </a:lnTo>
                    <a:cubicBezTo>
                      <a:pt x="386" y="978"/>
                      <a:pt x="697" y="667"/>
                      <a:pt x="697" y="281"/>
                    </a:cubicBez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1163020" y="3572875"/>
                <a:ext cx="83962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806" extrusionOk="0">
                    <a:moveTo>
                      <a:pt x="374" y="0"/>
                    </a:moveTo>
                    <a:cubicBezTo>
                      <a:pt x="169" y="0"/>
                      <a:pt x="1" y="169"/>
                      <a:pt x="1" y="373"/>
                    </a:cubicBezTo>
                    <a:lnTo>
                      <a:pt x="1" y="1402"/>
                    </a:lnTo>
                    <a:lnTo>
                      <a:pt x="1" y="2432"/>
                    </a:lnTo>
                    <a:cubicBezTo>
                      <a:pt x="1" y="2641"/>
                      <a:pt x="169" y="2805"/>
                      <a:pt x="374" y="2805"/>
                    </a:cubicBezTo>
                    <a:lnTo>
                      <a:pt x="1031" y="2805"/>
                    </a:lnTo>
                    <a:cubicBezTo>
                      <a:pt x="1234" y="2805"/>
                      <a:pt x="1404" y="2641"/>
                      <a:pt x="1404" y="2432"/>
                    </a:cubicBezTo>
                    <a:lnTo>
                      <a:pt x="1404" y="1402"/>
                    </a:lnTo>
                    <a:lnTo>
                      <a:pt x="1404" y="373"/>
                    </a:lnTo>
                    <a:cubicBezTo>
                      <a:pt x="1404" y="169"/>
                      <a:pt x="1234" y="0"/>
                      <a:pt x="1031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1286749" y="3526793"/>
                <a:ext cx="157697" cy="264176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4311" extrusionOk="0">
                    <a:moveTo>
                      <a:pt x="1857" y="1"/>
                    </a:moveTo>
                    <a:cubicBezTo>
                      <a:pt x="1828" y="1"/>
                      <a:pt x="1799" y="4"/>
                      <a:pt x="1771" y="11"/>
                    </a:cubicBezTo>
                    <a:lnTo>
                      <a:pt x="249" y="357"/>
                    </a:lnTo>
                    <a:cubicBezTo>
                      <a:pt x="97" y="392"/>
                      <a:pt x="1" y="530"/>
                      <a:pt x="9" y="681"/>
                    </a:cubicBezTo>
                    <a:lnTo>
                      <a:pt x="80" y="1560"/>
                    </a:lnTo>
                    <a:cubicBezTo>
                      <a:pt x="116" y="1955"/>
                      <a:pt x="116" y="2354"/>
                      <a:pt x="80" y="2754"/>
                    </a:cubicBezTo>
                    <a:lnTo>
                      <a:pt x="9" y="3633"/>
                    </a:lnTo>
                    <a:cubicBezTo>
                      <a:pt x="1" y="3783"/>
                      <a:pt x="97" y="3921"/>
                      <a:pt x="249" y="3952"/>
                    </a:cubicBezTo>
                    <a:lnTo>
                      <a:pt x="1771" y="4303"/>
                    </a:lnTo>
                    <a:cubicBezTo>
                      <a:pt x="1797" y="4308"/>
                      <a:pt x="1824" y="4311"/>
                      <a:pt x="1851" y="4311"/>
                    </a:cubicBezTo>
                    <a:cubicBezTo>
                      <a:pt x="1993" y="4311"/>
                      <a:pt x="2130" y="4233"/>
                      <a:pt x="2197" y="4098"/>
                    </a:cubicBezTo>
                    <a:cubicBezTo>
                      <a:pt x="2375" y="3756"/>
                      <a:pt x="2637" y="3090"/>
                      <a:pt x="2637" y="2154"/>
                    </a:cubicBezTo>
                    <a:cubicBezTo>
                      <a:pt x="2637" y="1222"/>
                      <a:pt x="2375" y="556"/>
                      <a:pt x="2197" y="210"/>
                    </a:cubicBezTo>
                    <a:cubicBezTo>
                      <a:pt x="2131" y="81"/>
                      <a:pt x="1997" y="1"/>
                      <a:pt x="1857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1372743" y="3526793"/>
                <a:ext cx="71702" cy="26417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4311" extrusionOk="0">
                    <a:moveTo>
                      <a:pt x="419" y="1"/>
                    </a:moveTo>
                    <a:cubicBezTo>
                      <a:pt x="390" y="1"/>
                      <a:pt x="361" y="4"/>
                      <a:pt x="333" y="11"/>
                    </a:cubicBezTo>
                    <a:lnTo>
                      <a:pt x="271" y="24"/>
                    </a:lnTo>
                    <a:cubicBezTo>
                      <a:pt x="1" y="1445"/>
                      <a:pt x="1" y="2865"/>
                      <a:pt x="271" y="4289"/>
                    </a:cubicBezTo>
                    <a:lnTo>
                      <a:pt x="333" y="4303"/>
                    </a:lnTo>
                    <a:cubicBezTo>
                      <a:pt x="359" y="4308"/>
                      <a:pt x="386" y="4311"/>
                      <a:pt x="413" y="4311"/>
                    </a:cubicBezTo>
                    <a:cubicBezTo>
                      <a:pt x="555" y="4311"/>
                      <a:pt x="692" y="4233"/>
                      <a:pt x="759" y="4098"/>
                    </a:cubicBezTo>
                    <a:cubicBezTo>
                      <a:pt x="937" y="3756"/>
                      <a:pt x="1199" y="3090"/>
                      <a:pt x="1199" y="2154"/>
                    </a:cubicBezTo>
                    <a:cubicBezTo>
                      <a:pt x="1199" y="1222"/>
                      <a:pt x="937" y="556"/>
                      <a:pt x="759" y="210"/>
                    </a:cubicBezTo>
                    <a:cubicBezTo>
                      <a:pt x="693" y="81"/>
                      <a:pt x="559" y="1"/>
                      <a:pt x="419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78007" y="3543032"/>
                <a:ext cx="125583" cy="231820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3783" extrusionOk="0">
                    <a:moveTo>
                      <a:pt x="677" y="1"/>
                    </a:moveTo>
                    <a:cubicBezTo>
                      <a:pt x="531" y="1"/>
                      <a:pt x="395" y="90"/>
                      <a:pt x="338" y="225"/>
                    </a:cubicBezTo>
                    <a:cubicBezTo>
                      <a:pt x="205" y="549"/>
                      <a:pt x="0" y="1148"/>
                      <a:pt x="0" y="1889"/>
                    </a:cubicBezTo>
                    <a:cubicBezTo>
                      <a:pt x="0" y="2635"/>
                      <a:pt x="205" y="3235"/>
                      <a:pt x="338" y="3554"/>
                    </a:cubicBezTo>
                    <a:cubicBezTo>
                      <a:pt x="394" y="3692"/>
                      <a:pt x="530" y="3782"/>
                      <a:pt x="675" y="3782"/>
                    </a:cubicBezTo>
                    <a:cubicBezTo>
                      <a:pt x="688" y="3782"/>
                      <a:pt x="702" y="3781"/>
                      <a:pt x="715" y="3780"/>
                    </a:cubicBezTo>
                    <a:lnTo>
                      <a:pt x="1740" y="3683"/>
                    </a:lnTo>
                    <a:cubicBezTo>
                      <a:pt x="1948" y="3661"/>
                      <a:pt x="2100" y="3474"/>
                      <a:pt x="2073" y="3270"/>
                    </a:cubicBezTo>
                    <a:lnTo>
                      <a:pt x="2020" y="2782"/>
                    </a:lnTo>
                    <a:cubicBezTo>
                      <a:pt x="1948" y="2192"/>
                      <a:pt x="1948" y="1592"/>
                      <a:pt x="2020" y="1002"/>
                    </a:cubicBezTo>
                    <a:lnTo>
                      <a:pt x="2073" y="514"/>
                    </a:lnTo>
                    <a:cubicBezTo>
                      <a:pt x="2100" y="305"/>
                      <a:pt x="1948" y="119"/>
                      <a:pt x="1740" y="101"/>
                    </a:cubicBezTo>
                    <a:lnTo>
                      <a:pt x="715" y="3"/>
                    </a:lnTo>
                    <a:cubicBezTo>
                      <a:pt x="702" y="1"/>
                      <a:pt x="690" y="1"/>
                      <a:pt x="677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975364" y="3776260"/>
                <a:ext cx="344637" cy="33826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552" extrusionOk="0">
                    <a:moveTo>
                      <a:pt x="3174" y="1"/>
                    </a:moveTo>
                    <a:cubicBezTo>
                      <a:pt x="1422" y="1"/>
                      <a:pt x="1" y="125"/>
                      <a:pt x="1" y="276"/>
                    </a:cubicBezTo>
                    <a:cubicBezTo>
                      <a:pt x="1" y="427"/>
                      <a:pt x="1422" y="551"/>
                      <a:pt x="3174" y="551"/>
                    </a:cubicBezTo>
                    <a:cubicBezTo>
                      <a:pt x="4927" y="551"/>
                      <a:pt x="5763" y="427"/>
                      <a:pt x="5763" y="276"/>
                    </a:cubicBezTo>
                    <a:cubicBezTo>
                      <a:pt x="5763" y="125"/>
                      <a:pt x="4927" y="1"/>
                      <a:pt x="3174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555615" y="3751932"/>
                <a:ext cx="86593" cy="60912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94" extrusionOk="0">
                    <a:moveTo>
                      <a:pt x="1389" y="0"/>
                    </a:moveTo>
                    <a:cubicBezTo>
                      <a:pt x="1375" y="0"/>
                      <a:pt x="1361" y="6"/>
                      <a:pt x="1349" y="20"/>
                    </a:cubicBezTo>
                    <a:cubicBezTo>
                      <a:pt x="1239" y="158"/>
                      <a:pt x="1110" y="291"/>
                      <a:pt x="964" y="411"/>
                    </a:cubicBezTo>
                    <a:cubicBezTo>
                      <a:pt x="675" y="647"/>
                      <a:pt x="364" y="807"/>
                      <a:pt x="58" y="891"/>
                    </a:cubicBezTo>
                    <a:cubicBezTo>
                      <a:pt x="1" y="904"/>
                      <a:pt x="9" y="983"/>
                      <a:pt x="67" y="988"/>
                    </a:cubicBezTo>
                    <a:cubicBezTo>
                      <a:pt x="107" y="992"/>
                      <a:pt x="148" y="994"/>
                      <a:pt x="188" y="994"/>
                    </a:cubicBezTo>
                    <a:cubicBezTo>
                      <a:pt x="478" y="994"/>
                      <a:pt x="771" y="894"/>
                      <a:pt x="1017" y="695"/>
                    </a:cubicBezTo>
                    <a:cubicBezTo>
                      <a:pt x="1220" y="526"/>
                      <a:pt x="1363" y="305"/>
                      <a:pt x="1439" y="65"/>
                    </a:cubicBezTo>
                    <a:cubicBezTo>
                      <a:pt x="1448" y="29"/>
                      <a:pt x="1419" y="0"/>
                      <a:pt x="13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1555615" y="3796421"/>
                <a:ext cx="36957" cy="1642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68" extrusionOk="0">
                    <a:moveTo>
                      <a:pt x="475" y="1"/>
                    </a:moveTo>
                    <a:cubicBezTo>
                      <a:pt x="337" y="71"/>
                      <a:pt x="196" y="124"/>
                      <a:pt x="58" y="165"/>
                    </a:cubicBezTo>
                    <a:cubicBezTo>
                      <a:pt x="1" y="178"/>
                      <a:pt x="9" y="257"/>
                      <a:pt x="67" y="262"/>
                    </a:cubicBezTo>
                    <a:cubicBezTo>
                      <a:pt x="108" y="266"/>
                      <a:pt x="149" y="268"/>
                      <a:pt x="191" y="268"/>
                    </a:cubicBezTo>
                    <a:cubicBezTo>
                      <a:pt x="335" y="268"/>
                      <a:pt x="479" y="243"/>
                      <a:pt x="618" y="191"/>
                    </a:cubicBezTo>
                    <a:cubicBezTo>
                      <a:pt x="569" y="129"/>
                      <a:pt x="520" y="67"/>
                      <a:pt x="475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148428" y="3764862"/>
                <a:ext cx="29542" cy="5386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79" extrusionOk="0">
                    <a:moveTo>
                      <a:pt x="1" y="0"/>
                    </a:moveTo>
                    <a:lnTo>
                      <a:pt x="1" y="879"/>
                    </a:lnTo>
                    <a:lnTo>
                      <a:pt x="493" y="87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1019437" y="3764862"/>
                <a:ext cx="7535" cy="5386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879" extrusionOk="0">
                    <a:moveTo>
                      <a:pt x="1" y="0"/>
                    </a:moveTo>
                    <a:lnTo>
                      <a:pt x="1" y="879"/>
                    </a:lnTo>
                    <a:lnTo>
                      <a:pt x="126" y="879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1310609" y="3617731"/>
                <a:ext cx="22665" cy="821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341" extrusionOk="0">
                    <a:moveTo>
                      <a:pt x="183" y="0"/>
                    </a:moveTo>
                    <a:cubicBezTo>
                      <a:pt x="81" y="0"/>
                      <a:pt x="1" y="84"/>
                      <a:pt x="1" y="182"/>
                    </a:cubicBezTo>
                    <a:lnTo>
                      <a:pt x="1" y="1163"/>
                    </a:lnTo>
                    <a:cubicBezTo>
                      <a:pt x="1" y="1260"/>
                      <a:pt x="81" y="1340"/>
                      <a:pt x="183" y="1340"/>
                    </a:cubicBezTo>
                    <a:lnTo>
                      <a:pt x="200" y="1340"/>
                    </a:lnTo>
                    <a:cubicBezTo>
                      <a:pt x="298" y="1340"/>
                      <a:pt x="378" y="1260"/>
                      <a:pt x="378" y="1163"/>
                    </a:cubicBezTo>
                    <a:lnTo>
                      <a:pt x="378" y="182"/>
                    </a:lnTo>
                    <a:cubicBezTo>
                      <a:pt x="378" y="84"/>
                      <a:pt x="298" y="0"/>
                      <a:pt x="200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0"/>
            <p:cNvGrpSpPr/>
            <p:nvPr/>
          </p:nvGrpSpPr>
          <p:grpSpPr>
            <a:xfrm>
              <a:off x="6629599" y="3466665"/>
              <a:ext cx="877230" cy="467317"/>
              <a:chOff x="2456999" y="3452890"/>
              <a:chExt cx="877230" cy="467317"/>
            </a:xfrm>
          </p:grpSpPr>
          <p:sp>
            <p:nvSpPr>
              <p:cNvPr id="956" name="Google Shape;956;p30"/>
              <p:cNvSpPr/>
              <p:nvPr/>
            </p:nvSpPr>
            <p:spPr>
              <a:xfrm>
                <a:off x="2456999" y="3481140"/>
                <a:ext cx="851516" cy="439067"/>
              </a:xfrm>
              <a:custGeom>
                <a:avLst/>
                <a:gdLst/>
                <a:ahLst/>
                <a:cxnLst/>
                <a:rect l="l" t="t" r="r" b="b"/>
                <a:pathLst>
                  <a:path w="14239" h="7165" extrusionOk="0">
                    <a:moveTo>
                      <a:pt x="8584" y="1"/>
                    </a:moveTo>
                    <a:lnTo>
                      <a:pt x="8597" y="156"/>
                    </a:lnTo>
                    <a:lnTo>
                      <a:pt x="8539" y="156"/>
                    </a:lnTo>
                    <a:lnTo>
                      <a:pt x="8575" y="414"/>
                    </a:lnTo>
                    <a:cubicBezTo>
                      <a:pt x="5317" y="427"/>
                      <a:pt x="1629" y="605"/>
                      <a:pt x="1629" y="605"/>
                    </a:cubicBezTo>
                    <a:cubicBezTo>
                      <a:pt x="1629" y="605"/>
                      <a:pt x="1629" y="605"/>
                      <a:pt x="1627" y="605"/>
                    </a:cubicBezTo>
                    <a:cubicBezTo>
                      <a:pt x="1574" y="605"/>
                      <a:pt x="463" y="617"/>
                      <a:pt x="187" y="1635"/>
                    </a:cubicBezTo>
                    <a:cubicBezTo>
                      <a:pt x="182" y="1661"/>
                      <a:pt x="173" y="1688"/>
                      <a:pt x="169" y="1715"/>
                    </a:cubicBezTo>
                    <a:cubicBezTo>
                      <a:pt x="165" y="1723"/>
                      <a:pt x="165" y="1737"/>
                      <a:pt x="165" y="1746"/>
                    </a:cubicBezTo>
                    <a:cubicBezTo>
                      <a:pt x="160" y="1764"/>
                      <a:pt x="155" y="1785"/>
                      <a:pt x="151" y="1803"/>
                    </a:cubicBezTo>
                    <a:cubicBezTo>
                      <a:pt x="151" y="1812"/>
                      <a:pt x="151" y="1821"/>
                      <a:pt x="146" y="1825"/>
                    </a:cubicBezTo>
                    <a:lnTo>
                      <a:pt x="0" y="1825"/>
                    </a:lnTo>
                    <a:lnTo>
                      <a:pt x="0" y="2673"/>
                    </a:lnTo>
                    <a:lnTo>
                      <a:pt x="89" y="2673"/>
                    </a:lnTo>
                    <a:lnTo>
                      <a:pt x="89" y="2678"/>
                    </a:lnTo>
                    <a:lnTo>
                      <a:pt x="89" y="2753"/>
                    </a:lnTo>
                    <a:lnTo>
                      <a:pt x="89" y="2811"/>
                    </a:lnTo>
                    <a:lnTo>
                      <a:pt x="89" y="2886"/>
                    </a:lnTo>
                    <a:lnTo>
                      <a:pt x="89" y="2944"/>
                    </a:lnTo>
                    <a:cubicBezTo>
                      <a:pt x="85" y="2971"/>
                      <a:pt x="85" y="2997"/>
                      <a:pt x="85" y="3024"/>
                    </a:cubicBezTo>
                    <a:lnTo>
                      <a:pt x="85" y="3077"/>
                    </a:lnTo>
                    <a:lnTo>
                      <a:pt x="85" y="3161"/>
                    </a:lnTo>
                    <a:lnTo>
                      <a:pt x="85" y="3206"/>
                    </a:lnTo>
                    <a:lnTo>
                      <a:pt x="85" y="3312"/>
                    </a:lnTo>
                    <a:lnTo>
                      <a:pt x="85" y="3330"/>
                    </a:lnTo>
                    <a:lnTo>
                      <a:pt x="85" y="3468"/>
                    </a:lnTo>
                    <a:lnTo>
                      <a:pt x="85" y="3583"/>
                    </a:lnTo>
                    <a:lnTo>
                      <a:pt x="85" y="4080"/>
                    </a:lnTo>
                    <a:lnTo>
                      <a:pt x="85" y="4085"/>
                    </a:lnTo>
                    <a:cubicBezTo>
                      <a:pt x="85" y="4187"/>
                      <a:pt x="89" y="4294"/>
                      <a:pt x="89" y="4400"/>
                    </a:cubicBezTo>
                    <a:lnTo>
                      <a:pt x="0" y="4400"/>
                    </a:lnTo>
                    <a:lnTo>
                      <a:pt x="0" y="5247"/>
                    </a:lnTo>
                    <a:lnTo>
                      <a:pt x="134" y="5247"/>
                    </a:lnTo>
                    <a:cubicBezTo>
                      <a:pt x="146" y="5353"/>
                      <a:pt x="165" y="5451"/>
                      <a:pt x="187" y="5531"/>
                    </a:cubicBezTo>
                    <a:cubicBezTo>
                      <a:pt x="461" y="6541"/>
                      <a:pt x="1557" y="6557"/>
                      <a:pt x="1626" y="6557"/>
                    </a:cubicBezTo>
                    <a:cubicBezTo>
                      <a:pt x="1628" y="6557"/>
                      <a:pt x="1629" y="6557"/>
                      <a:pt x="1629" y="6557"/>
                    </a:cubicBezTo>
                    <a:cubicBezTo>
                      <a:pt x="1629" y="6557"/>
                      <a:pt x="5317" y="6738"/>
                      <a:pt x="8575" y="6748"/>
                    </a:cubicBezTo>
                    <a:lnTo>
                      <a:pt x="8539" y="7004"/>
                    </a:lnTo>
                    <a:lnTo>
                      <a:pt x="8597" y="7004"/>
                    </a:lnTo>
                    <a:lnTo>
                      <a:pt x="8584" y="7164"/>
                    </a:lnTo>
                    <a:lnTo>
                      <a:pt x="9076" y="7164"/>
                    </a:lnTo>
                    <a:lnTo>
                      <a:pt x="9201" y="6748"/>
                    </a:lnTo>
                    <a:cubicBezTo>
                      <a:pt x="11163" y="6738"/>
                      <a:pt x="12863" y="6654"/>
                      <a:pt x="13328" y="6419"/>
                    </a:cubicBezTo>
                    <a:cubicBezTo>
                      <a:pt x="14203" y="5966"/>
                      <a:pt x="14238" y="3778"/>
                      <a:pt x="14238" y="3596"/>
                    </a:cubicBezTo>
                    <a:lnTo>
                      <a:pt x="14238" y="3583"/>
                    </a:lnTo>
                    <a:cubicBezTo>
                      <a:pt x="14238" y="3583"/>
                      <a:pt x="14238" y="1217"/>
                      <a:pt x="13328" y="746"/>
                    </a:cubicBezTo>
                    <a:cubicBezTo>
                      <a:pt x="12863" y="507"/>
                      <a:pt x="11163" y="427"/>
                      <a:pt x="9201" y="418"/>
                    </a:cubicBezTo>
                    <a:lnTo>
                      <a:pt x="9076" y="1"/>
                    </a:ln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2482474" y="3564725"/>
                <a:ext cx="15429" cy="519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848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257" y="84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2482474" y="3722396"/>
                <a:ext cx="15429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849" extrusionOk="0">
                    <a:moveTo>
                      <a:pt x="1" y="1"/>
                    </a:moveTo>
                    <a:lnTo>
                      <a:pt x="1" y="849"/>
                    </a:lnTo>
                    <a:lnTo>
                      <a:pt x="257" y="849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2486959" y="3478260"/>
                <a:ext cx="847270" cy="388022"/>
              </a:xfrm>
              <a:custGeom>
                <a:avLst/>
                <a:gdLst/>
                <a:ahLst/>
                <a:cxnLst/>
                <a:rect l="l" t="t" r="r" b="b"/>
                <a:pathLst>
                  <a:path w="14168" h="6332" extrusionOk="0">
                    <a:moveTo>
                      <a:pt x="8756" y="1"/>
                    </a:moveTo>
                    <a:cubicBezTo>
                      <a:pt x="5439" y="1"/>
                      <a:pt x="1554" y="190"/>
                      <a:pt x="1554" y="190"/>
                    </a:cubicBezTo>
                    <a:cubicBezTo>
                      <a:pt x="1554" y="190"/>
                      <a:pt x="1553" y="190"/>
                      <a:pt x="1552" y="190"/>
                    </a:cubicBezTo>
                    <a:cubicBezTo>
                      <a:pt x="1495" y="190"/>
                      <a:pt x="388" y="204"/>
                      <a:pt x="112" y="1219"/>
                    </a:cubicBezTo>
                    <a:cubicBezTo>
                      <a:pt x="0" y="1637"/>
                      <a:pt x="10" y="2503"/>
                      <a:pt x="10" y="3169"/>
                    </a:cubicBezTo>
                    <a:cubicBezTo>
                      <a:pt x="10" y="3835"/>
                      <a:pt x="0" y="4700"/>
                      <a:pt x="112" y="5117"/>
                    </a:cubicBezTo>
                    <a:cubicBezTo>
                      <a:pt x="386" y="6125"/>
                      <a:pt x="1477" y="6142"/>
                      <a:pt x="1550" y="6142"/>
                    </a:cubicBezTo>
                    <a:cubicBezTo>
                      <a:pt x="1553" y="6142"/>
                      <a:pt x="1554" y="6142"/>
                      <a:pt x="1554" y="6142"/>
                    </a:cubicBezTo>
                    <a:cubicBezTo>
                      <a:pt x="1554" y="6142"/>
                      <a:pt x="5439" y="6332"/>
                      <a:pt x="8756" y="6332"/>
                    </a:cubicBezTo>
                    <a:cubicBezTo>
                      <a:pt x="10874" y="6332"/>
                      <a:pt x="12761" y="6254"/>
                      <a:pt x="13253" y="6000"/>
                    </a:cubicBezTo>
                    <a:cubicBezTo>
                      <a:pt x="14167" y="5534"/>
                      <a:pt x="14167" y="3169"/>
                      <a:pt x="14167" y="3169"/>
                    </a:cubicBezTo>
                    <a:cubicBezTo>
                      <a:pt x="14167" y="3169"/>
                      <a:pt x="14167" y="803"/>
                      <a:pt x="13253" y="332"/>
                    </a:cubicBezTo>
                    <a:cubicBezTo>
                      <a:pt x="12761" y="78"/>
                      <a:pt x="10874" y="1"/>
                      <a:pt x="8756" y="1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2487258" y="3478260"/>
                <a:ext cx="846971" cy="206144"/>
              </a:xfrm>
              <a:custGeom>
                <a:avLst/>
                <a:gdLst/>
                <a:ahLst/>
                <a:cxnLst/>
                <a:rect l="l" t="t" r="r" b="b"/>
                <a:pathLst>
                  <a:path w="14163" h="3364" extrusionOk="0">
                    <a:moveTo>
                      <a:pt x="8751" y="1"/>
                    </a:moveTo>
                    <a:cubicBezTo>
                      <a:pt x="5434" y="1"/>
                      <a:pt x="1549" y="190"/>
                      <a:pt x="1549" y="190"/>
                    </a:cubicBezTo>
                    <a:cubicBezTo>
                      <a:pt x="1549" y="190"/>
                      <a:pt x="1548" y="190"/>
                      <a:pt x="1547" y="190"/>
                    </a:cubicBezTo>
                    <a:cubicBezTo>
                      <a:pt x="1490" y="190"/>
                      <a:pt x="383" y="204"/>
                      <a:pt x="107" y="1219"/>
                    </a:cubicBezTo>
                    <a:cubicBezTo>
                      <a:pt x="0" y="1610"/>
                      <a:pt x="5" y="2409"/>
                      <a:pt x="5" y="3057"/>
                    </a:cubicBezTo>
                    <a:cubicBezTo>
                      <a:pt x="9" y="2507"/>
                      <a:pt x="22" y="1930"/>
                      <a:pt x="107" y="1610"/>
                    </a:cubicBezTo>
                    <a:cubicBezTo>
                      <a:pt x="381" y="603"/>
                      <a:pt x="1472" y="586"/>
                      <a:pt x="1545" y="586"/>
                    </a:cubicBezTo>
                    <a:cubicBezTo>
                      <a:pt x="1548" y="586"/>
                      <a:pt x="1549" y="586"/>
                      <a:pt x="1549" y="586"/>
                    </a:cubicBezTo>
                    <a:cubicBezTo>
                      <a:pt x="1549" y="586"/>
                      <a:pt x="5461" y="392"/>
                      <a:pt x="8785" y="392"/>
                    </a:cubicBezTo>
                    <a:cubicBezTo>
                      <a:pt x="10889" y="392"/>
                      <a:pt x="12758" y="470"/>
                      <a:pt x="13248" y="723"/>
                    </a:cubicBezTo>
                    <a:cubicBezTo>
                      <a:pt x="13998" y="1113"/>
                      <a:pt x="14131" y="2786"/>
                      <a:pt x="14154" y="3364"/>
                    </a:cubicBezTo>
                    <a:cubicBezTo>
                      <a:pt x="14158" y="3239"/>
                      <a:pt x="14162" y="3169"/>
                      <a:pt x="14162" y="3169"/>
                    </a:cubicBezTo>
                    <a:cubicBezTo>
                      <a:pt x="14162" y="3169"/>
                      <a:pt x="14162" y="803"/>
                      <a:pt x="13248" y="332"/>
                    </a:cubicBezTo>
                    <a:cubicBezTo>
                      <a:pt x="12756" y="78"/>
                      <a:pt x="10869" y="1"/>
                      <a:pt x="8751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2487497" y="3684341"/>
                <a:ext cx="60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1" h="307" extrusionOk="0">
                    <a:moveTo>
                      <a:pt x="1" y="196"/>
                    </a:moveTo>
                    <a:lnTo>
                      <a:pt x="1" y="1"/>
                    </a:lnTo>
                    <a:lnTo>
                      <a:pt x="1" y="306"/>
                    </a:lnTo>
                    <a:close/>
                  </a:path>
                </a:pathLst>
              </a:custGeom>
              <a:solidFill>
                <a:srgbClr val="E5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3239916" y="3507245"/>
                <a:ext cx="59861" cy="4240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692" extrusionOk="0">
                    <a:moveTo>
                      <a:pt x="58" y="1"/>
                    </a:moveTo>
                    <a:cubicBezTo>
                      <a:pt x="15" y="1"/>
                      <a:pt x="1" y="68"/>
                      <a:pt x="46" y="81"/>
                    </a:cubicBezTo>
                    <a:cubicBezTo>
                      <a:pt x="494" y="246"/>
                      <a:pt x="777" y="516"/>
                      <a:pt x="920" y="676"/>
                    </a:cubicBezTo>
                    <a:cubicBezTo>
                      <a:pt x="930" y="687"/>
                      <a:pt x="941" y="692"/>
                      <a:pt x="952" y="692"/>
                    </a:cubicBezTo>
                    <a:cubicBezTo>
                      <a:pt x="977" y="692"/>
                      <a:pt x="1000" y="668"/>
                      <a:pt x="991" y="640"/>
                    </a:cubicBezTo>
                    <a:cubicBezTo>
                      <a:pt x="840" y="107"/>
                      <a:pt x="357" y="10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3141125" y="3517356"/>
                <a:ext cx="162601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339" extrusionOk="0">
                    <a:moveTo>
                      <a:pt x="50" y="0"/>
                    </a:moveTo>
                    <a:cubicBezTo>
                      <a:pt x="10" y="0"/>
                      <a:pt x="1" y="60"/>
                      <a:pt x="42" y="75"/>
                    </a:cubicBezTo>
                    <a:cubicBezTo>
                      <a:pt x="1023" y="466"/>
                      <a:pt x="1929" y="874"/>
                      <a:pt x="2643" y="1332"/>
                    </a:cubicBezTo>
                    <a:cubicBezTo>
                      <a:pt x="2650" y="1337"/>
                      <a:pt x="2657" y="1338"/>
                      <a:pt x="2664" y="1338"/>
                    </a:cubicBezTo>
                    <a:cubicBezTo>
                      <a:pt x="2693" y="1338"/>
                      <a:pt x="2718" y="1307"/>
                      <a:pt x="2701" y="1279"/>
                    </a:cubicBezTo>
                    <a:cubicBezTo>
                      <a:pt x="2621" y="1114"/>
                      <a:pt x="2456" y="826"/>
                      <a:pt x="2239" y="581"/>
                    </a:cubicBezTo>
                    <a:cubicBezTo>
                      <a:pt x="1995" y="307"/>
                      <a:pt x="681" y="89"/>
                      <a:pt x="59" y="1"/>
                    </a:cubicBezTo>
                    <a:cubicBezTo>
                      <a:pt x="56" y="0"/>
                      <a:pt x="53" y="0"/>
                      <a:pt x="50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2683885" y="3502342"/>
                <a:ext cx="358332" cy="30824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503" extrusionOk="0">
                    <a:moveTo>
                      <a:pt x="5930" y="1"/>
                    </a:moveTo>
                    <a:cubicBezTo>
                      <a:pt x="5929" y="1"/>
                      <a:pt x="5928" y="1"/>
                      <a:pt x="5926" y="1"/>
                    </a:cubicBezTo>
                    <a:lnTo>
                      <a:pt x="68" y="95"/>
                    </a:lnTo>
                    <a:cubicBezTo>
                      <a:pt x="15" y="99"/>
                      <a:pt x="1" y="170"/>
                      <a:pt x="50" y="193"/>
                    </a:cubicBezTo>
                    <a:lnTo>
                      <a:pt x="906" y="498"/>
                    </a:lnTo>
                    <a:cubicBezTo>
                      <a:pt x="910" y="503"/>
                      <a:pt x="915" y="503"/>
                      <a:pt x="920" y="503"/>
                    </a:cubicBezTo>
                    <a:cubicBezTo>
                      <a:pt x="1106" y="503"/>
                      <a:pt x="4266" y="503"/>
                      <a:pt x="4542" y="410"/>
                    </a:cubicBezTo>
                    <a:cubicBezTo>
                      <a:pt x="4719" y="347"/>
                      <a:pt x="5433" y="201"/>
                      <a:pt x="5935" y="95"/>
                    </a:cubicBezTo>
                    <a:cubicBezTo>
                      <a:pt x="5991" y="86"/>
                      <a:pt x="5984" y="1"/>
                      <a:pt x="593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2995748" y="3452890"/>
                <a:ext cx="44193" cy="5012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18" extrusionOk="0">
                    <a:moveTo>
                      <a:pt x="1" y="1"/>
                    </a:moveTo>
                    <a:lnTo>
                      <a:pt x="72" y="818"/>
                    </a:lnTo>
                    <a:lnTo>
                      <a:pt x="738" y="818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2639572" y="3594629"/>
                <a:ext cx="288304" cy="13849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6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0" y="226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2639572" y="3631641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4820" y="230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2993117" y="3462450"/>
                <a:ext cx="9628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2" extrusionOk="0">
                    <a:moveTo>
                      <a:pt x="0" y="0"/>
                    </a:moveTo>
                    <a:lnTo>
                      <a:pt x="90" y="662"/>
                    </a:lnTo>
                    <a:lnTo>
                      <a:pt x="160" y="66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2978525" y="3517540"/>
                <a:ext cx="163797" cy="30964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053" extrusionOk="0">
                    <a:moveTo>
                      <a:pt x="1867" y="0"/>
                    </a:moveTo>
                    <a:cubicBezTo>
                      <a:pt x="1840" y="0"/>
                      <a:pt x="1812" y="4"/>
                      <a:pt x="1785" y="11"/>
                    </a:cubicBezTo>
                    <a:lnTo>
                      <a:pt x="231" y="455"/>
                    </a:lnTo>
                    <a:cubicBezTo>
                      <a:pt x="94" y="490"/>
                      <a:pt x="0" y="615"/>
                      <a:pt x="0" y="756"/>
                    </a:cubicBezTo>
                    <a:lnTo>
                      <a:pt x="0" y="2528"/>
                    </a:lnTo>
                    <a:lnTo>
                      <a:pt x="0" y="4294"/>
                    </a:lnTo>
                    <a:cubicBezTo>
                      <a:pt x="0" y="4436"/>
                      <a:pt x="94" y="4560"/>
                      <a:pt x="231" y="4600"/>
                    </a:cubicBezTo>
                    <a:lnTo>
                      <a:pt x="1785" y="5040"/>
                    </a:lnTo>
                    <a:cubicBezTo>
                      <a:pt x="1814" y="5048"/>
                      <a:pt x="1844" y="5052"/>
                      <a:pt x="1873" y="5052"/>
                    </a:cubicBezTo>
                    <a:cubicBezTo>
                      <a:pt x="1977" y="5052"/>
                      <a:pt x="2076" y="5000"/>
                      <a:pt x="2135" y="4911"/>
                    </a:cubicBezTo>
                    <a:cubicBezTo>
                      <a:pt x="2739" y="3992"/>
                      <a:pt x="2739" y="2528"/>
                      <a:pt x="2739" y="2528"/>
                    </a:cubicBezTo>
                    <a:cubicBezTo>
                      <a:pt x="2739" y="2528"/>
                      <a:pt x="2739" y="1058"/>
                      <a:pt x="2135" y="144"/>
                    </a:cubicBezTo>
                    <a:cubicBezTo>
                      <a:pt x="2075" y="52"/>
                      <a:pt x="1973" y="0"/>
                      <a:pt x="1867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3065357" y="3517540"/>
                <a:ext cx="76965" cy="30964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053" extrusionOk="0">
                    <a:moveTo>
                      <a:pt x="415" y="0"/>
                    </a:moveTo>
                    <a:cubicBezTo>
                      <a:pt x="388" y="0"/>
                      <a:pt x="360" y="4"/>
                      <a:pt x="333" y="11"/>
                    </a:cubicBezTo>
                    <a:lnTo>
                      <a:pt x="195" y="51"/>
                    </a:lnTo>
                    <a:cubicBezTo>
                      <a:pt x="0" y="1707"/>
                      <a:pt x="0" y="3358"/>
                      <a:pt x="195" y="4999"/>
                    </a:cubicBezTo>
                    <a:lnTo>
                      <a:pt x="333" y="5040"/>
                    </a:lnTo>
                    <a:cubicBezTo>
                      <a:pt x="362" y="5048"/>
                      <a:pt x="392" y="5052"/>
                      <a:pt x="421" y="5052"/>
                    </a:cubicBezTo>
                    <a:cubicBezTo>
                      <a:pt x="525" y="5052"/>
                      <a:pt x="624" y="5000"/>
                      <a:pt x="683" y="4911"/>
                    </a:cubicBezTo>
                    <a:cubicBezTo>
                      <a:pt x="1287" y="3992"/>
                      <a:pt x="1287" y="2528"/>
                      <a:pt x="1287" y="2528"/>
                    </a:cubicBezTo>
                    <a:cubicBezTo>
                      <a:pt x="1287" y="2528"/>
                      <a:pt x="1287" y="1058"/>
                      <a:pt x="683" y="144"/>
                    </a:cubicBezTo>
                    <a:cubicBezTo>
                      <a:pt x="623" y="52"/>
                      <a:pt x="521" y="0"/>
                      <a:pt x="415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3240036" y="3794889"/>
                <a:ext cx="59742" cy="4240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2" extrusionOk="0">
                    <a:moveTo>
                      <a:pt x="950" y="1"/>
                    </a:moveTo>
                    <a:cubicBezTo>
                      <a:pt x="939" y="1"/>
                      <a:pt x="928" y="5"/>
                      <a:pt x="918" y="16"/>
                    </a:cubicBezTo>
                    <a:cubicBezTo>
                      <a:pt x="775" y="180"/>
                      <a:pt x="492" y="446"/>
                      <a:pt x="44" y="612"/>
                    </a:cubicBezTo>
                    <a:cubicBezTo>
                      <a:pt x="0" y="628"/>
                      <a:pt x="12" y="692"/>
                      <a:pt x="53" y="692"/>
                    </a:cubicBezTo>
                    <a:cubicBezTo>
                      <a:pt x="54" y="692"/>
                      <a:pt x="55" y="692"/>
                      <a:pt x="56" y="691"/>
                    </a:cubicBezTo>
                    <a:cubicBezTo>
                      <a:pt x="355" y="682"/>
                      <a:pt x="838" y="585"/>
                      <a:pt x="989" y="57"/>
                    </a:cubicBezTo>
                    <a:cubicBezTo>
                      <a:pt x="998" y="25"/>
                      <a:pt x="975" y="1"/>
                      <a:pt x="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3141005" y="3745437"/>
                <a:ext cx="162660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39" extrusionOk="0">
                    <a:moveTo>
                      <a:pt x="2669" y="0"/>
                    </a:moveTo>
                    <a:cubicBezTo>
                      <a:pt x="2661" y="0"/>
                      <a:pt x="2652" y="2"/>
                      <a:pt x="2645" y="7"/>
                    </a:cubicBezTo>
                    <a:cubicBezTo>
                      <a:pt x="1931" y="460"/>
                      <a:pt x="1025" y="868"/>
                      <a:pt x="44" y="1259"/>
                    </a:cubicBezTo>
                    <a:cubicBezTo>
                      <a:pt x="1" y="1275"/>
                      <a:pt x="13" y="1339"/>
                      <a:pt x="57" y="1339"/>
                    </a:cubicBezTo>
                    <a:cubicBezTo>
                      <a:pt x="58" y="1339"/>
                      <a:pt x="60" y="1339"/>
                      <a:pt x="61" y="1339"/>
                    </a:cubicBezTo>
                    <a:cubicBezTo>
                      <a:pt x="683" y="1245"/>
                      <a:pt x="1997" y="1032"/>
                      <a:pt x="2241" y="757"/>
                    </a:cubicBezTo>
                    <a:cubicBezTo>
                      <a:pt x="2458" y="513"/>
                      <a:pt x="2623" y="220"/>
                      <a:pt x="2703" y="55"/>
                    </a:cubicBezTo>
                    <a:cubicBezTo>
                      <a:pt x="2720" y="28"/>
                      <a:pt x="2697" y="0"/>
                      <a:pt x="2669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2683885" y="3811373"/>
                <a:ext cx="358391" cy="31069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7" extrusionOk="0">
                    <a:moveTo>
                      <a:pt x="920" y="1"/>
                    </a:moveTo>
                    <a:cubicBezTo>
                      <a:pt x="915" y="1"/>
                      <a:pt x="910" y="5"/>
                      <a:pt x="906" y="5"/>
                    </a:cubicBezTo>
                    <a:lnTo>
                      <a:pt x="50" y="316"/>
                    </a:lnTo>
                    <a:cubicBezTo>
                      <a:pt x="1" y="333"/>
                      <a:pt x="15" y="409"/>
                      <a:pt x="68" y="409"/>
                    </a:cubicBezTo>
                    <a:lnTo>
                      <a:pt x="5926" y="507"/>
                    </a:lnTo>
                    <a:cubicBezTo>
                      <a:pt x="5984" y="507"/>
                      <a:pt x="5993" y="422"/>
                      <a:pt x="5935" y="409"/>
                    </a:cubicBezTo>
                    <a:cubicBezTo>
                      <a:pt x="5433" y="306"/>
                      <a:pt x="4719" y="156"/>
                      <a:pt x="4542" y="98"/>
                    </a:cubicBezTo>
                    <a:cubicBezTo>
                      <a:pt x="4266" y="5"/>
                      <a:pt x="1106" y="1"/>
                      <a:pt x="92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2995748" y="3841522"/>
                <a:ext cx="44193" cy="5043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23" extrusionOk="0">
                    <a:moveTo>
                      <a:pt x="72" y="1"/>
                    </a:moveTo>
                    <a:lnTo>
                      <a:pt x="1" y="822"/>
                    </a:lnTo>
                    <a:lnTo>
                      <a:pt x="493" y="82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263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2509803" y="3519010"/>
                <a:ext cx="158235" cy="30670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5005" extrusionOk="0">
                    <a:moveTo>
                      <a:pt x="1663" y="1"/>
                    </a:moveTo>
                    <a:cubicBezTo>
                      <a:pt x="1591" y="1"/>
                      <a:pt x="1519" y="7"/>
                      <a:pt x="1447" y="18"/>
                    </a:cubicBezTo>
                    <a:cubicBezTo>
                      <a:pt x="683" y="142"/>
                      <a:pt x="103" y="768"/>
                      <a:pt x="27" y="1536"/>
                    </a:cubicBezTo>
                    <a:lnTo>
                      <a:pt x="1" y="2504"/>
                    </a:lnTo>
                    <a:lnTo>
                      <a:pt x="27" y="3467"/>
                    </a:lnTo>
                    <a:cubicBezTo>
                      <a:pt x="103" y="4239"/>
                      <a:pt x="683" y="4860"/>
                      <a:pt x="1447" y="4985"/>
                    </a:cubicBezTo>
                    <a:cubicBezTo>
                      <a:pt x="1523" y="4998"/>
                      <a:pt x="1598" y="5005"/>
                      <a:pt x="1673" y="5005"/>
                    </a:cubicBezTo>
                    <a:cubicBezTo>
                      <a:pt x="1770" y="5005"/>
                      <a:pt x="1865" y="4994"/>
                      <a:pt x="1957" y="4971"/>
                    </a:cubicBezTo>
                    <a:lnTo>
                      <a:pt x="2592" y="4825"/>
                    </a:lnTo>
                    <a:cubicBezTo>
                      <a:pt x="2645" y="4811"/>
                      <a:pt x="2645" y="4735"/>
                      <a:pt x="2592" y="4723"/>
                    </a:cubicBezTo>
                    <a:lnTo>
                      <a:pt x="2055" y="4608"/>
                    </a:lnTo>
                    <a:cubicBezTo>
                      <a:pt x="1345" y="4452"/>
                      <a:pt x="804" y="3875"/>
                      <a:pt x="693" y="3156"/>
                    </a:cubicBezTo>
                    <a:lnTo>
                      <a:pt x="679" y="2504"/>
                    </a:lnTo>
                    <a:lnTo>
                      <a:pt x="693" y="1851"/>
                    </a:lnTo>
                    <a:cubicBezTo>
                      <a:pt x="804" y="1132"/>
                      <a:pt x="1345" y="550"/>
                      <a:pt x="2055" y="400"/>
                    </a:cubicBezTo>
                    <a:lnTo>
                      <a:pt x="2592" y="280"/>
                    </a:lnTo>
                    <a:cubicBezTo>
                      <a:pt x="2645" y="267"/>
                      <a:pt x="2645" y="191"/>
                      <a:pt x="2592" y="182"/>
                    </a:cubicBezTo>
                    <a:lnTo>
                      <a:pt x="1957" y="36"/>
                    </a:lnTo>
                    <a:cubicBezTo>
                      <a:pt x="1862" y="12"/>
                      <a:pt x="1763" y="1"/>
                      <a:pt x="1663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2639572" y="3736061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4820" y="230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2639572" y="3699048"/>
                <a:ext cx="288304" cy="1391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7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0" y="226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2993117" y="3841522"/>
                <a:ext cx="9628" cy="4062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3" extrusionOk="0">
                    <a:moveTo>
                      <a:pt x="90" y="1"/>
                    </a:moveTo>
                    <a:lnTo>
                      <a:pt x="0" y="662"/>
                    </a:lnTo>
                    <a:lnTo>
                      <a:pt x="67" y="66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2992100" y="3642181"/>
                <a:ext cx="20990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235" extrusionOk="0">
                    <a:moveTo>
                      <a:pt x="177" y="1"/>
                    </a:moveTo>
                    <a:cubicBezTo>
                      <a:pt x="80" y="1"/>
                      <a:pt x="0" y="76"/>
                      <a:pt x="0" y="174"/>
                    </a:cubicBezTo>
                    <a:lnTo>
                      <a:pt x="0" y="1062"/>
                    </a:lnTo>
                    <a:cubicBezTo>
                      <a:pt x="0" y="1154"/>
                      <a:pt x="80" y="1234"/>
                      <a:pt x="177" y="1234"/>
                    </a:cubicBezTo>
                    <a:cubicBezTo>
                      <a:pt x="271" y="1234"/>
                      <a:pt x="351" y="1154"/>
                      <a:pt x="351" y="1062"/>
                    </a:cubicBezTo>
                    <a:lnTo>
                      <a:pt x="351" y="174"/>
                    </a:lnTo>
                    <a:cubicBezTo>
                      <a:pt x="351" y="76"/>
                      <a:pt x="271" y="1"/>
                      <a:pt x="177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3171444" y="3596222"/>
                <a:ext cx="85038" cy="1225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0" extrusionOk="0">
                    <a:moveTo>
                      <a:pt x="1" y="1"/>
                    </a:moveTo>
                    <a:lnTo>
                      <a:pt x="58" y="200"/>
                    </a:lnTo>
                    <a:lnTo>
                      <a:pt x="1422" y="1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3171444" y="3736061"/>
                <a:ext cx="85038" cy="12501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4" extrusionOk="0">
                    <a:moveTo>
                      <a:pt x="58" y="0"/>
                    </a:moveTo>
                    <a:lnTo>
                      <a:pt x="1" y="204"/>
                    </a:lnTo>
                    <a:lnTo>
                      <a:pt x="1422" y="36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3159304" y="3552959"/>
                <a:ext cx="31336" cy="555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06" extrusionOk="0">
                    <a:moveTo>
                      <a:pt x="0" y="0"/>
                    </a:moveTo>
                    <a:lnTo>
                      <a:pt x="261" y="906"/>
                    </a:lnTo>
                    <a:lnTo>
                      <a:pt x="523" y="90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3159304" y="3736061"/>
                <a:ext cx="31336" cy="5582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11" extrusionOk="0">
                    <a:moveTo>
                      <a:pt x="261" y="0"/>
                    </a:moveTo>
                    <a:lnTo>
                      <a:pt x="0" y="910"/>
                    </a:lnTo>
                    <a:lnTo>
                      <a:pt x="261" y="910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0"/>
            <p:cNvGrpSpPr/>
            <p:nvPr/>
          </p:nvGrpSpPr>
          <p:grpSpPr>
            <a:xfrm>
              <a:off x="5839749" y="1602690"/>
              <a:ext cx="877051" cy="441948"/>
              <a:chOff x="3613674" y="1602690"/>
              <a:chExt cx="877051" cy="441948"/>
            </a:xfrm>
          </p:grpSpPr>
          <p:sp>
            <p:nvSpPr>
              <p:cNvPr id="985" name="Google Shape;985;p30"/>
              <p:cNvSpPr/>
              <p:nvPr/>
            </p:nvSpPr>
            <p:spPr>
              <a:xfrm>
                <a:off x="3613674" y="1605632"/>
                <a:ext cx="851576" cy="439006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7164" extrusionOk="0">
                    <a:moveTo>
                      <a:pt x="8584" y="0"/>
                    </a:moveTo>
                    <a:lnTo>
                      <a:pt x="8598" y="156"/>
                    </a:lnTo>
                    <a:lnTo>
                      <a:pt x="8535" y="156"/>
                    </a:lnTo>
                    <a:lnTo>
                      <a:pt x="8571" y="418"/>
                    </a:lnTo>
                    <a:cubicBezTo>
                      <a:pt x="5318" y="426"/>
                      <a:pt x="1629" y="604"/>
                      <a:pt x="1629" y="604"/>
                    </a:cubicBezTo>
                    <a:cubicBezTo>
                      <a:pt x="1629" y="604"/>
                      <a:pt x="1628" y="604"/>
                      <a:pt x="1627" y="604"/>
                    </a:cubicBezTo>
                    <a:cubicBezTo>
                      <a:pt x="1570" y="604"/>
                      <a:pt x="459" y="617"/>
                      <a:pt x="187" y="1633"/>
                    </a:cubicBezTo>
                    <a:cubicBezTo>
                      <a:pt x="183" y="1660"/>
                      <a:pt x="173" y="1686"/>
                      <a:pt x="169" y="1713"/>
                    </a:cubicBezTo>
                    <a:cubicBezTo>
                      <a:pt x="165" y="1723"/>
                      <a:pt x="165" y="1735"/>
                      <a:pt x="165" y="1745"/>
                    </a:cubicBezTo>
                    <a:cubicBezTo>
                      <a:pt x="160" y="1762"/>
                      <a:pt x="156" y="1784"/>
                      <a:pt x="152" y="1807"/>
                    </a:cubicBezTo>
                    <a:cubicBezTo>
                      <a:pt x="152" y="1811"/>
                      <a:pt x="152" y="1819"/>
                      <a:pt x="146" y="1825"/>
                    </a:cubicBezTo>
                    <a:lnTo>
                      <a:pt x="1" y="1825"/>
                    </a:lnTo>
                    <a:lnTo>
                      <a:pt x="1" y="2677"/>
                    </a:lnTo>
                    <a:lnTo>
                      <a:pt x="89" y="2677"/>
                    </a:lnTo>
                    <a:lnTo>
                      <a:pt x="89" y="2752"/>
                    </a:lnTo>
                    <a:lnTo>
                      <a:pt x="89" y="2810"/>
                    </a:lnTo>
                    <a:lnTo>
                      <a:pt x="89" y="2885"/>
                    </a:lnTo>
                    <a:lnTo>
                      <a:pt x="89" y="2943"/>
                    </a:lnTo>
                    <a:cubicBezTo>
                      <a:pt x="85" y="2970"/>
                      <a:pt x="85" y="2997"/>
                      <a:pt x="85" y="3023"/>
                    </a:cubicBezTo>
                    <a:lnTo>
                      <a:pt x="85" y="3076"/>
                    </a:lnTo>
                    <a:lnTo>
                      <a:pt x="85" y="3161"/>
                    </a:lnTo>
                    <a:lnTo>
                      <a:pt x="85" y="3204"/>
                    </a:lnTo>
                    <a:lnTo>
                      <a:pt x="85" y="3311"/>
                    </a:lnTo>
                    <a:lnTo>
                      <a:pt x="85" y="3329"/>
                    </a:lnTo>
                    <a:lnTo>
                      <a:pt x="85" y="3471"/>
                    </a:lnTo>
                    <a:lnTo>
                      <a:pt x="85" y="3582"/>
                    </a:lnTo>
                    <a:lnTo>
                      <a:pt x="85" y="4083"/>
                    </a:lnTo>
                    <a:cubicBezTo>
                      <a:pt x="85" y="4185"/>
                      <a:pt x="89" y="4292"/>
                      <a:pt x="89" y="4398"/>
                    </a:cubicBezTo>
                    <a:lnTo>
                      <a:pt x="1" y="4398"/>
                    </a:lnTo>
                    <a:lnTo>
                      <a:pt x="1" y="5246"/>
                    </a:lnTo>
                    <a:lnTo>
                      <a:pt x="134" y="5246"/>
                    </a:lnTo>
                    <a:cubicBezTo>
                      <a:pt x="146" y="5353"/>
                      <a:pt x="165" y="5451"/>
                      <a:pt x="187" y="5531"/>
                    </a:cubicBezTo>
                    <a:cubicBezTo>
                      <a:pt x="459" y="6547"/>
                      <a:pt x="1570" y="6560"/>
                      <a:pt x="1627" y="6560"/>
                    </a:cubicBezTo>
                    <a:cubicBezTo>
                      <a:pt x="1628" y="6560"/>
                      <a:pt x="1629" y="6560"/>
                      <a:pt x="1629" y="6560"/>
                    </a:cubicBezTo>
                    <a:cubicBezTo>
                      <a:pt x="1629" y="6560"/>
                      <a:pt x="5318" y="6738"/>
                      <a:pt x="8571" y="6746"/>
                    </a:cubicBezTo>
                    <a:lnTo>
                      <a:pt x="8535" y="7004"/>
                    </a:lnTo>
                    <a:lnTo>
                      <a:pt x="8598" y="7004"/>
                    </a:lnTo>
                    <a:lnTo>
                      <a:pt x="8584" y="7164"/>
                    </a:lnTo>
                    <a:lnTo>
                      <a:pt x="9077" y="7164"/>
                    </a:lnTo>
                    <a:lnTo>
                      <a:pt x="9201" y="6746"/>
                    </a:lnTo>
                    <a:cubicBezTo>
                      <a:pt x="11163" y="6738"/>
                      <a:pt x="12863" y="6658"/>
                      <a:pt x="13328" y="6418"/>
                    </a:cubicBezTo>
                    <a:cubicBezTo>
                      <a:pt x="14203" y="5965"/>
                      <a:pt x="14239" y="3777"/>
                      <a:pt x="14239" y="3595"/>
                    </a:cubicBezTo>
                    <a:lnTo>
                      <a:pt x="14239" y="3582"/>
                    </a:lnTo>
                    <a:cubicBezTo>
                      <a:pt x="14239" y="3582"/>
                      <a:pt x="14239" y="1217"/>
                      <a:pt x="13328" y="746"/>
                    </a:cubicBezTo>
                    <a:cubicBezTo>
                      <a:pt x="12863" y="506"/>
                      <a:pt x="11163" y="426"/>
                      <a:pt x="9201" y="418"/>
                    </a:cubicBezTo>
                    <a:lnTo>
                      <a:pt x="9077" y="0"/>
                    </a:ln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3639149" y="1689094"/>
                <a:ext cx="15489" cy="5227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53" extrusionOk="0">
                    <a:moveTo>
                      <a:pt x="1" y="0"/>
                    </a:moveTo>
                    <a:lnTo>
                      <a:pt x="1" y="853"/>
                    </a:lnTo>
                    <a:lnTo>
                      <a:pt x="258" y="85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3639149" y="1846887"/>
                <a:ext cx="15489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49" extrusionOk="0">
                    <a:moveTo>
                      <a:pt x="1" y="0"/>
                    </a:moveTo>
                    <a:lnTo>
                      <a:pt x="1" y="848"/>
                    </a:lnTo>
                    <a:lnTo>
                      <a:pt x="258" y="848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3643694" y="1602690"/>
                <a:ext cx="847031" cy="388206"/>
              </a:xfrm>
              <a:custGeom>
                <a:avLst/>
                <a:gdLst/>
                <a:ahLst/>
                <a:cxnLst/>
                <a:rect l="l" t="t" r="r" b="b"/>
                <a:pathLst>
                  <a:path w="14164" h="6335" extrusionOk="0">
                    <a:moveTo>
                      <a:pt x="8748" y="0"/>
                    </a:moveTo>
                    <a:cubicBezTo>
                      <a:pt x="5434" y="0"/>
                      <a:pt x="1553" y="190"/>
                      <a:pt x="1553" y="190"/>
                    </a:cubicBezTo>
                    <a:cubicBezTo>
                      <a:pt x="1553" y="190"/>
                      <a:pt x="1553" y="190"/>
                      <a:pt x="1551" y="190"/>
                    </a:cubicBezTo>
                    <a:cubicBezTo>
                      <a:pt x="1498" y="190"/>
                      <a:pt x="389" y="202"/>
                      <a:pt x="111" y="1220"/>
                    </a:cubicBezTo>
                    <a:cubicBezTo>
                      <a:pt x="0" y="1637"/>
                      <a:pt x="9" y="2502"/>
                      <a:pt x="9" y="3168"/>
                    </a:cubicBezTo>
                    <a:cubicBezTo>
                      <a:pt x="9" y="3834"/>
                      <a:pt x="0" y="4700"/>
                      <a:pt x="111" y="5116"/>
                    </a:cubicBezTo>
                    <a:cubicBezTo>
                      <a:pt x="386" y="6125"/>
                      <a:pt x="1477" y="6142"/>
                      <a:pt x="1549" y="6142"/>
                    </a:cubicBezTo>
                    <a:cubicBezTo>
                      <a:pt x="1552" y="6142"/>
                      <a:pt x="1553" y="6142"/>
                      <a:pt x="1553" y="6142"/>
                    </a:cubicBezTo>
                    <a:cubicBezTo>
                      <a:pt x="1553" y="6142"/>
                      <a:pt x="5464" y="6335"/>
                      <a:pt x="8787" y="6335"/>
                    </a:cubicBezTo>
                    <a:cubicBezTo>
                      <a:pt x="10892" y="6335"/>
                      <a:pt x="12762" y="6258"/>
                      <a:pt x="13252" y="6005"/>
                    </a:cubicBezTo>
                    <a:cubicBezTo>
                      <a:pt x="14163" y="5534"/>
                      <a:pt x="14163" y="3168"/>
                      <a:pt x="14163" y="3168"/>
                    </a:cubicBezTo>
                    <a:cubicBezTo>
                      <a:pt x="14163" y="3168"/>
                      <a:pt x="14163" y="802"/>
                      <a:pt x="13252" y="333"/>
                    </a:cubicBezTo>
                    <a:cubicBezTo>
                      <a:pt x="12759" y="78"/>
                      <a:pt x="10870" y="0"/>
                      <a:pt x="8748" y="0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3643933" y="1602690"/>
                <a:ext cx="846791" cy="206205"/>
              </a:xfrm>
              <a:custGeom>
                <a:avLst/>
                <a:gdLst/>
                <a:ahLst/>
                <a:cxnLst/>
                <a:rect l="l" t="t" r="r" b="b"/>
                <a:pathLst>
                  <a:path w="14160" h="3365" extrusionOk="0">
                    <a:moveTo>
                      <a:pt x="8744" y="0"/>
                    </a:moveTo>
                    <a:cubicBezTo>
                      <a:pt x="5430" y="0"/>
                      <a:pt x="1549" y="190"/>
                      <a:pt x="1549" y="190"/>
                    </a:cubicBezTo>
                    <a:cubicBezTo>
                      <a:pt x="1549" y="190"/>
                      <a:pt x="1549" y="190"/>
                      <a:pt x="1547" y="190"/>
                    </a:cubicBezTo>
                    <a:cubicBezTo>
                      <a:pt x="1494" y="190"/>
                      <a:pt x="385" y="202"/>
                      <a:pt x="107" y="1220"/>
                    </a:cubicBezTo>
                    <a:cubicBezTo>
                      <a:pt x="0" y="1615"/>
                      <a:pt x="5" y="2410"/>
                      <a:pt x="5" y="3057"/>
                    </a:cubicBezTo>
                    <a:cubicBezTo>
                      <a:pt x="9" y="2507"/>
                      <a:pt x="23" y="1930"/>
                      <a:pt x="107" y="1611"/>
                    </a:cubicBezTo>
                    <a:cubicBezTo>
                      <a:pt x="382" y="601"/>
                      <a:pt x="1477" y="585"/>
                      <a:pt x="1546" y="585"/>
                    </a:cubicBezTo>
                    <a:cubicBezTo>
                      <a:pt x="1548" y="585"/>
                      <a:pt x="1549" y="585"/>
                      <a:pt x="1549" y="585"/>
                    </a:cubicBezTo>
                    <a:cubicBezTo>
                      <a:pt x="1549" y="585"/>
                      <a:pt x="5430" y="395"/>
                      <a:pt x="8744" y="395"/>
                    </a:cubicBezTo>
                    <a:cubicBezTo>
                      <a:pt x="10866" y="395"/>
                      <a:pt x="12755" y="473"/>
                      <a:pt x="13248" y="728"/>
                    </a:cubicBezTo>
                    <a:cubicBezTo>
                      <a:pt x="13999" y="1113"/>
                      <a:pt x="14133" y="2787"/>
                      <a:pt x="14154" y="3364"/>
                    </a:cubicBezTo>
                    <a:cubicBezTo>
                      <a:pt x="14159" y="3239"/>
                      <a:pt x="14159" y="3168"/>
                      <a:pt x="14159" y="3168"/>
                    </a:cubicBezTo>
                    <a:cubicBezTo>
                      <a:pt x="14159" y="3168"/>
                      <a:pt x="14159" y="802"/>
                      <a:pt x="13248" y="333"/>
                    </a:cubicBezTo>
                    <a:cubicBezTo>
                      <a:pt x="12755" y="78"/>
                      <a:pt x="10866" y="0"/>
                      <a:pt x="8744" y="0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3644173" y="1808833"/>
                <a:ext cx="60" cy="1875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6" extrusionOk="0">
                    <a:moveTo>
                      <a:pt x="1" y="195"/>
                    </a:moveTo>
                    <a:lnTo>
                      <a:pt x="1" y="0"/>
                    </a:lnTo>
                    <a:lnTo>
                      <a:pt x="1" y="306"/>
                    </a:lnTo>
                    <a:close/>
                  </a:path>
                </a:pathLst>
              </a:custGeom>
              <a:solidFill>
                <a:srgbClr val="E5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4396711" y="1631737"/>
                <a:ext cx="59742" cy="42467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3" extrusionOk="0">
                    <a:moveTo>
                      <a:pt x="58" y="0"/>
                    </a:moveTo>
                    <a:cubicBezTo>
                      <a:pt x="13" y="0"/>
                      <a:pt x="0" y="67"/>
                      <a:pt x="44" y="80"/>
                    </a:cubicBezTo>
                    <a:cubicBezTo>
                      <a:pt x="492" y="244"/>
                      <a:pt x="777" y="515"/>
                      <a:pt x="918" y="680"/>
                    </a:cubicBezTo>
                    <a:cubicBezTo>
                      <a:pt x="927" y="689"/>
                      <a:pt x="938" y="692"/>
                      <a:pt x="948" y="692"/>
                    </a:cubicBezTo>
                    <a:cubicBezTo>
                      <a:pt x="974" y="692"/>
                      <a:pt x="999" y="668"/>
                      <a:pt x="990" y="639"/>
                    </a:cubicBezTo>
                    <a:cubicBezTo>
                      <a:pt x="838" y="111"/>
                      <a:pt x="355" y="9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4297740" y="1641786"/>
                <a:ext cx="162660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39" extrusionOk="0">
                    <a:moveTo>
                      <a:pt x="57" y="0"/>
                    </a:moveTo>
                    <a:cubicBezTo>
                      <a:pt x="12" y="0"/>
                      <a:pt x="0" y="58"/>
                      <a:pt x="43" y="76"/>
                    </a:cubicBezTo>
                    <a:cubicBezTo>
                      <a:pt x="1024" y="467"/>
                      <a:pt x="1930" y="875"/>
                      <a:pt x="2645" y="1332"/>
                    </a:cubicBezTo>
                    <a:cubicBezTo>
                      <a:pt x="2652" y="1336"/>
                      <a:pt x="2659" y="1338"/>
                      <a:pt x="2667" y="1338"/>
                    </a:cubicBezTo>
                    <a:cubicBezTo>
                      <a:pt x="2695" y="1338"/>
                      <a:pt x="2720" y="1307"/>
                      <a:pt x="2702" y="1278"/>
                    </a:cubicBezTo>
                    <a:cubicBezTo>
                      <a:pt x="2622" y="1114"/>
                      <a:pt x="2458" y="826"/>
                      <a:pt x="2241" y="582"/>
                    </a:cubicBezTo>
                    <a:cubicBezTo>
                      <a:pt x="1996" y="307"/>
                      <a:pt x="683" y="90"/>
                      <a:pt x="61" y="0"/>
                    </a:cubicBezTo>
                    <a:cubicBezTo>
                      <a:pt x="60" y="0"/>
                      <a:pt x="58" y="0"/>
                      <a:pt x="57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3840560" y="1626834"/>
                <a:ext cx="358391" cy="30762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2" extrusionOk="0">
                    <a:moveTo>
                      <a:pt x="5927" y="0"/>
                    </a:moveTo>
                    <a:lnTo>
                      <a:pt x="68" y="94"/>
                    </a:lnTo>
                    <a:cubicBezTo>
                      <a:pt x="15" y="98"/>
                      <a:pt x="1" y="174"/>
                      <a:pt x="50" y="191"/>
                    </a:cubicBezTo>
                    <a:lnTo>
                      <a:pt x="906" y="502"/>
                    </a:lnTo>
                    <a:lnTo>
                      <a:pt x="920" y="502"/>
                    </a:lnTo>
                    <a:cubicBezTo>
                      <a:pt x="1106" y="502"/>
                      <a:pt x="4267" y="502"/>
                      <a:pt x="4542" y="408"/>
                    </a:cubicBezTo>
                    <a:cubicBezTo>
                      <a:pt x="4720" y="346"/>
                      <a:pt x="5433" y="201"/>
                      <a:pt x="5935" y="98"/>
                    </a:cubicBezTo>
                    <a:cubicBezTo>
                      <a:pt x="5993" y="84"/>
                      <a:pt x="5984" y="0"/>
                      <a:pt x="5927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3796307" y="1719059"/>
                <a:ext cx="288304" cy="1391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7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1" y="226"/>
                    </a:lnTo>
                    <a:lnTo>
                      <a:pt x="482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3796307" y="1756011"/>
                <a:ext cx="288304" cy="14217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2" extrusionOk="0">
                    <a:moveTo>
                      <a:pt x="0" y="0"/>
                    </a:moveTo>
                    <a:lnTo>
                      <a:pt x="0" y="231"/>
                    </a:lnTo>
                    <a:lnTo>
                      <a:pt x="4821" y="231"/>
                    </a:lnTo>
                    <a:lnTo>
                      <a:pt x="482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4135200" y="1642031"/>
                <a:ext cx="163857" cy="309584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5052" extrusionOk="0">
                    <a:moveTo>
                      <a:pt x="1875" y="1"/>
                    </a:moveTo>
                    <a:cubicBezTo>
                      <a:pt x="1845" y="1"/>
                      <a:pt x="1814" y="5"/>
                      <a:pt x="1785" y="14"/>
                    </a:cubicBezTo>
                    <a:lnTo>
                      <a:pt x="232" y="453"/>
                    </a:lnTo>
                    <a:cubicBezTo>
                      <a:pt x="94" y="489"/>
                      <a:pt x="0" y="613"/>
                      <a:pt x="0" y="756"/>
                    </a:cubicBezTo>
                    <a:lnTo>
                      <a:pt x="0" y="2526"/>
                    </a:lnTo>
                    <a:lnTo>
                      <a:pt x="0" y="4298"/>
                    </a:lnTo>
                    <a:cubicBezTo>
                      <a:pt x="0" y="4435"/>
                      <a:pt x="94" y="4560"/>
                      <a:pt x="232" y="4599"/>
                    </a:cubicBezTo>
                    <a:lnTo>
                      <a:pt x="1785" y="5039"/>
                    </a:lnTo>
                    <a:cubicBezTo>
                      <a:pt x="1814" y="5048"/>
                      <a:pt x="1844" y="5052"/>
                      <a:pt x="1873" y="5052"/>
                    </a:cubicBezTo>
                    <a:cubicBezTo>
                      <a:pt x="1977" y="5052"/>
                      <a:pt x="2077" y="5000"/>
                      <a:pt x="2136" y="4910"/>
                    </a:cubicBezTo>
                    <a:cubicBezTo>
                      <a:pt x="2739" y="3991"/>
                      <a:pt x="2739" y="2526"/>
                      <a:pt x="2739" y="2526"/>
                    </a:cubicBezTo>
                    <a:cubicBezTo>
                      <a:pt x="2739" y="2526"/>
                      <a:pt x="2739" y="1061"/>
                      <a:pt x="2136" y="143"/>
                    </a:cubicBezTo>
                    <a:cubicBezTo>
                      <a:pt x="2077" y="53"/>
                      <a:pt x="1978" y="1"/>
                      <a:pt x="1875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4222032" y="1642031"/>
                <a:ext cx="77025" cy="309584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52" extrusionOk="0">
                    <a:moveTo>
                      <a:pt x="423" y="1"/>
                    </a:moveTo>
                    <a:cubicBezTo>
                      <a:pt x="393" y="1"/>
                      <a:pt x="362" y="5"/>
                      <a:pt x="333" y="14"/>
                    </a:cubicBezTo>
                    <a:lnTo>
                      <a:pt x="195" y="49"/>
                    </a:lnTo>
                    <a:cubicBezTo>
                      <a:pt x="0" y="1710"/>
                      <a:pt x="0" y="3356"/>
                      <a:pt x="195" y="5003"/>
                    </a:cubicBezTo>
                    <a:lnTo>
                      <a:pt x="333" y="5039"/>
                    </a:lnTo>
                    <a:cubicBezTo>
                      <a:pt x="362" y="5048"/>
                      <a:pt x="392" y="5052"/>
                      <a:pt x="421" y="5052"/>
                    </a:cubicBezTo>
                    <a:cubicBezTo>
                      <a:pt x="525" y="5052"/>
                      <a:pt x="625" y="5000"/>
                      <a:pt x="684" y="4910"/>
                    </a:cubicBezTo>
                    <a:cubicBezTo>
                      <a:pt x="1287" y="3991"/>
                      <a:pt x="1287" y="2526"/>
                      <a:pt x="1287" y="2526"/>
                    </a:cubicBezTo>
                    <a:cubicBezTo>
                      <a:pt x="1287" y="2526"/>
                      <a:pt x="1287" y="1061"/>
                      <a:pt x="684" y="143"/>
                    </a:cubicBezTo>
                    <a:cubicBezTo>
                      <a:pt x="625" y="53"/>
                      <a:pt x="526" y="1"/>
                      <a:pt x="423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4396711" y="1919381"/>
                <a:ext cx="59742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5" extrusionOk="0">
                    <a:moveTo>
                      <a:pt x="950" y="0"/>
                    </a:moveTo>
                    <a:cubicBezTo>
                      <a:pt x="939" y="0"/>
                      <a:pt x="928" y="5"/>
                      <a:pt x="918" y="15"/>
                    </a:cubicBezTo>
                    <a:cubicBezTo>
                      <a:pt x="777" y="180"/>
                      <a:pt x="492" y="446"/>
                      <a:pt x="44" y="610"/>
                    </a:cubicBezTo>
                    <a:cubicBezTo>
                      <a:pt x="0" y="628"/>
                      <a:pt x="13" y="694"/>
                      <a:pt x="58" y="694"/>
                    </a:cubicBezTo>
                    <a:cubicBezTo>
                      <a:pt x="355" y="685"/>
                      <a:pt x="838" y="583"/>
                      <a:pt x="990" y="55"/>
                    </a:cubicBezTo>
                    <a:cubicBezTo>
                      <a:pt x="999" y="24"/>
                      <a:pt x="975" y="0"/>
                      <a:pt x="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4297740" y="1869806"/>
                <a:ext cx="162660" cy="82115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40" extrusionOk="0">
                    <a:moveTo>
                      <a:pt x="2668" y="1"/>
                    </a:moveTo>
                    <a:cubicBezTo>
                      <a:pt x="2660" y="1"/>
                      <a:pt x="2652" y="3"/>
                      <a:pt x="2645" y="7"/>
                    </a:cubicBezTo>
                    <a:cubicBezTo>
                      <a:pt x="1930" y="460"/>
                      <a:pt x="1024" y="869"/>
                      <a:pt x="43" y="1259"/>
                    </a:cubicBezTo>
                    <a:cubicBezTo>
                      <a:pt x="0" y="1277"/>
                      <a:pt x="12" y="1339"/>
                      <a:pt x="57" y="1339"/>
                    </a:cubicBezTo>
                    <a:cubicBezTo>
                      <a:pt x="58" y="1339"/>
                      <a:pt x="60" y="1339"/>
                      <a:pt x="61" y="1339"/>
                    </a:cubicBezTo>
                    <a:cubicBezTo>
                      <a:pt x="683" y="1251"/>
                      <a:pt x="1996" y="1033"/>
                      <a:pt x="2241" y="757"/>
                    </a:cubicBezTo>
                    <a:cubicBezTo>
                      <a:pt x="2458" y="513"/>
                      <a:pt x="2622" y="220"/>
                      <a:pt x="2702" y="56"/>
                    </a:cubicBezTo>
                    <a:cubicBezTo>
                      <a:pt x="2720" y="29"/>
                      <a:pt x="2696" y="1"/>
                      <a:pt x="2668" y="1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3840560" y="1935742"/>
                <a:ext cx="358391" cy="31069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7" extrusionOk="0">
                    <a:moveTo>
                      <a:pt x="920" y="1"/>
                    </a:moveTo>
                    <a:cubicBezTo>
                      <a:pt x="916" y="1"/>
                      <a:pt x="912" y="6"/>
                      <a:pt x="906" y="6"/>
                    </a:cubicBezTo>
                    <a:lnTo>
                      <a:pt x="50" y="316"/>
                    </a:lnTo>
                    <a:cubicBezTo>
                      <a:pt x="1" y="334"/>
                      <a:pt x="15" y="410"/>
                      <a:pt x="68" y="410"/>
                    </a:cubicBezTo>
                    <a:lnTo>
                      <a:pt x="5927" y="507"/>
                    </a:lnTo>
                    <a:cubicBezTo>
                      <a:pt x="5984" y="507"/>
                      <a:pt x="5993" y="423"/>
                      <a:pt x="5935" y="410"/>
                    </a:cubicBezTo>
                    <a:cubicBezTo>
                      <a:pt x="5433" y="308"/>
                      <a:pt x="4720" y="156"/>
                      <a:pt x="4542" y="99"/>
                    </a:cubicBezTo>
                    <a:cubicBezTo>
                      <a:pt x="4267" y="6"/>
                      <a:pt x="1106" y="1"/>
                      <a:pt x="92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4152483" y="1966259"/>
                <a:ext cx="44134" cy="5012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818" extrusionOk="0">
                    <a:moveTo>
                      <a:pt x="71" y="0"/>
                    </a:moveTo>
                    <a:lnTo>
                      <a:pt x="0" y="817"/>
                    </a:lnTo>
                    <a:lnTo>
                      <a:pt x="493" y="817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263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3666478" y="1643502"/>
                <a:ext cx="158235" cy="30670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5005" extrusionOk="0">
                    <a:moveTo>
                      <a:pt x="1663" y="0"/>
                    </a:moveTo>
                    <a:cubicBezTo>
                      <a:pt x="1591" y="0"/>
                      <a:pt x="1519" y="6"/>
                      <a:pt x="1447" y="17"/>
                    </a:cubicBezTo>
                    <a:cubicBezTo>
                      <a:pt x="684" y="146"/>
                      <a:pt x="103" y="767"/>
                      <a:pt x="27" y="1539"/>
                    </a:cubicBezTo>
                    <a:lnTo>
                      <a:pt x="1" y="2502"/>
                    </a:lnTo>
                    <a:lnTo>
                      <a:pt x="27" y="3465"/>
                    </a:lnTo>
                    <a:cubicBezTo>
                      <a:pt x="103" y="4237"/>
                      <a:pt x="684" y="4859"/>
                      <a:pt x="1447" y="4988"/>
                    </a:cubicBezTo>
                    <a:cubicBezTo>
                      <a:pt x="1518" y="4999"/>
                      <a:pt x="1590" y="5005"/>
                      <a:pt x="1660" y="5005"/>
                    </a:cubicBezTo>
                    <a:cubicBezTo>
                      <a:pt x="1761" y="5005"/>
                      <a:pt x="1861" y="4993"/>
                      <a:pt x="1958" y="4970"/>
                    </a:cubicBezTo>
                    <a:lnTo>
                      <a:pt x="2592" y="4823"/>
                    </a:lnTo>
                    <a:cubicBezTo>
                      <a:pt x="2645" y="4810"/>
                      <a:pt x="2645" y="4735"/>
                      <a:pt x="2592" y="4726"/>
                    </a:cubicBezTo>
                    <a:lnTo>
                      <a:pt x="2055" y="4606"/>
                    </a:lnTo>
                    <a:cubicBezTo>
                      <a:pt x="1346" y="4450"/>
                      <a:pt x="804" y="3874"/>
                      <a:pt x="693" y="3155"/>
                    </a:cubicBezTo>
                    <a:lnTo>
                      <a:pt x="680" y="2502"/>
                    </a:lnTo>
                    <a:lnTo>
                      <a:pt x="693" y="1850"/>
                    </a:lnTo>
                    <a:cubicBezTo>
                      <a:pt x="804" y="1131"/>
                      <a:pt x="1346" y="554"/>
                      <a:pt x="2055" y="398"/>
                    </a:cubicBezTo>
                    <a:lnTo>
                      <a:pt x="2592" y="279"/>
                    </a:lnTo>
                    <a:cubicBezTo>
                      <a:pt x="2645" y="269"/>
                      <a:pt x="2645" y="195"/>
                      <a:pt x="2592" y="181"/>
                    </a:cubicBezTo>
                    <a:lnTo>
                      <a:pt x="1958" y="35"/>
                    </a:lnTo>
                    <a:cubicBezTo>
                      <a:pt x="1862" y="11"/>
                      <a:pt x="1763" y="0"/>
                      <a:pt x="1663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3796307" y="1860430"/>
                <a:ext cx="288304" cy="14217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2" extrusionOk="0">
                    <a:moveTo>
                      <a:pt x="0" y="1"/>
                    </a:moveTo>
                    <a:lnTo>
                      <a:pt x="0" y="232"/>
                    </a:lnTo>
                    <a:lnTo>
                      <a:pt x="4821" y="232"/>
                    </a:lnTo>
                    <a:lnTo>
                      <a:pt x="482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3796307" y="1823479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1"/>
                    </a:moveTo>
                    <a:lnTo>
                      <a:pt x="0" y="231"/>
                    </a:lnTo>
                    <a:lnTo>
                      <a:pt x="4821" y="231"/>
                    </a:lnTo>
                    <a:lnTo>
                      <a:pt x="482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4149852" y="1966014"/>
                <a:ext cx="9628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2" extrusionOk="0">
                    <a:moveTo>
                      <a:pt x="89" y="0"/>
                    </a:moveTo>
                    <a:lnTo>
                      <a:pt x="0" y="662"/>
                    </a:lnTo>
                    <a:lnTo>
                      <a:pt x="66" y="662"/>
                    </a:lnTo>
                    <a:lnTo>
                      <a:pt x="160" y="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4148775" y="1766612"/>
                <a:ext cx="20990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235" extrusionOk="0">
                    <a:moveTo>
                      <a:pt x="178" y="1"/>
                    </a:moveTo>
                    <a:cubicBezTo>
                      <a:pt x="80" y="1"/>
                      <a:pt x="0" y="77"/>
                      <a:pt x="0" y="174"/>
                    </a:cubicBezTo>
                    <a:lnTo>
                      <a:pt x="0" y="1062"/>
                    </a:lnTo>
                    <a:cubicBezTo>
                      <a:pt x="0" y="1155"/>
                      <a:pt x="80" y="1234"/>
                      <a:pt x="178" y="1234"/>
                    </a:cubicBezTo>
                    <a:cubicBezTo>
                      <a:pt x="271" y="1234"/>
                      <a:pt x="351" y="1155"/>
                      <a:pt x="351" y="1062"/>
                    </a:cubicBezTo>
                    <a:lnTo>
                      <a:pt x="351" y="174"/>
                    </a:lnTo>
                    <a:cubicBezTo>
                      <a:pt x="351" y="77"/>
                      <a:pt x="271" y="1"/>
                      <a:pt x="178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4328179" y="1720714"/>
                <a:ext cx="84978" cy="122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0" extrusionOk="0">
                    <a:moveTo>
                      <a:pt x="1" y="0"/>
                    </a:moveTo>
                    <a:lnTo>
                      <a:pt x="58" y="199"/>
                    </a:lnTo>
                    <a:lnTo>
                      <a:pt x="1421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4328179" y="1860430"/>
                <a:ext cx="84978" cy="1262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6" extrusionOk="0">
                    <a:moveTo>
                      <a:pt x="58" y="1"/>
                    </a:moveTo>
                    <a:lnTo>
                      <a:pt x="1" y="205"/>
                    </a:lnTo>
                    <a:lnTo>
                      <a:pt x="1421" y="37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4315979" y="1677389"/>
                <a:ext cx="31396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7" extrusionOk="0">
                    <a:moveTo>
                      <a:pt x="0" y="1"/>
                    </a:moveTo>
                    <a:lnTo>
                      <a:pt x="262" y="906"/>
                    </a:lnTo>
                    <a:lnTo>
                      <a:pt x="525" y="90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4315979" y="1860430"/>
                <a:ext cx="31396" cy="558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1" extrusionOk="0">
                    <a:moveTo>
                      <a:pt x="262" y="1"/>
                    </a:moveTo>
                    <a:lnTo>
                      <a:pt x="0" y="910"/>
                    </a:lnTo>
                    <a:lnTo>
                      <a:pt x="262" y="91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30"/>
            <p:cNvGrpSpPr/>
            <p:nvPr/>
          </p:nvGrpSpPr>
          <p:grpSpPr>
            <a:xfrm>
              <a:off x="7413284" y="2489559"/>
              <a:ext cx="919510" cy="461618"/>
              <a:chOff x="2136584" y="2516484"/>
              <a:chExt cx="919510" cy="461618"/>
            </a:xfrm>
          </p:grpSpPr>
          <p:sp>
            <p:nvSpPr>
              <p:cNvPr id="1012" name="Google Shape;1012;p30"/>
              <p:cNvSpPr/>
              <p:nvPr/>
            </p:nvSpPr>
            <p:spPr>
              <a:xfrm>
                <a:off x="2136584" y="2538790"/>
                <a:ext cx="894035" cy="439313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7169" extrusionOk="0">
                    <a:moveTo>
                      <a:pt x="9069" y="0"/>
                    </a:moveTo>
                    <a:lnTo>
                      <a:pt x="9069" y="781"/>
                    </a:lnTo>
                    <a:lnTo>
                      <a:pt x="1780" y="781"/>
                    </a:lnTo>
                    <a:cubicBezTo>
                      <a:pt x="1421" y="781"/>
                      <a:pt x="1084" y="897"/>
                      <a:pt x="813" y="1101"/>
                    </a:cubicBezTo>
                    <a:cubicBezTo>
                      <a:pt x="618" y="1243"/>
                      <a:pt x="459" y="1430"/>
                      <a:pt x="342" y="1647"/>
                    </a:cubicBezTo>
                    <a:cubicBezTo>
                      <a:pt x="250" y="1820"/>
                      <a:pt x="192" y="2010"/>
                      <a:pt x="166" y="2215"/>
                    </a:cubicBezTo>
                    <a:cubicBezTo>
                      <a:pt x="166" y="2215"/>
                      <a:pt x="0" y="3028"/>
                      <a:pt x="0" y="3587"/>
                    </a:cubicBezTo>
                    <a:cubicBezTo>
                      <a:pt x="0" y="4146"/>
                      <a:pt x="166" y="4958"/>
                      <a:pt x="166" y="4958"/>
                    </a:cubicBezTo>
                    <a:cubicBezTo>
                      <a:pt x="263" y="5775"/>
                      <a:pt x="955" y="6387"/>
                      <a:pt x="1780" y="6387"/>
                    </a:cubicBezTo>
                    <a:lnTo>
                      <a:pt x="9069" y="6387"/>
                    </a:lnTo>
                    <a:lnTo>
                      <a:pt x="9069" y="7168"/>
                    </a:lnTo>
                    <a:cubicBezTo>
                      <a:pt x="9450" y="7168"/>
                      <a:pt x="9765" y="6857"/>
                      <a:pt x="9765" y="6471"/>
                    </a:cubicBezTo>
                    <a:lnTo>
                      <a:pt x="9765" y="6387"/>
                    </a:lnTo>
                    <a:lnTo>
                      <a:pt x="13001" y="6387"/>
                    </a:lnTo>
                    <a:cubicBezTo>
                      <a:pt x="13688" y="6387"/>
                      <a:pt x="14315" y="5988"/>
                      <a:pt x="14599" y="5362"/>
                    </a:cubicBezTo>
                    <a:cubicBezTo>
                      <a:pt x="14807" y="4909"/>
                      <a:pt x="14923" y="4386"/>
                      <a:pt x="14945" y="3786"/>
                    </a:cubicBezTo>
                    <a:cubicBezTo>
                      <a:pt x="14945" y="3720"/>
                      <a:pt x="14950" y="3653"/>
                      <a:pt x="14950" y="3587"/>
                    </a:cubicBezTo>
                    <a:cubicBezTo>
                      <a:pt x="14950" y="3497"/>
                      <a:pt x="14945" y="3418"/>
                      <a:pt x="14940" y="3333"/>
                    </a:cubicBezTo>
                    <a:cubicBezTo>
                      <a:pt x="14919" y="2756"/>
                      <a:pt x="14803" y="2250"/>
                      <a:pt x="14599" y="1807"/>
                    </a:cubicBezTo>
                    <a:cubicBezTo>
                      <a:pt x="14439" y="1456"/>
                      <a:pt x="14173" y="1172"/>
                      <a:pt x="13844" y="994"/>
                    </a:cubicBezTo>
                    <a:cubicBezTo>
                      <a:pt x="13698" y="914"/>
                      <a:pt x="13542" y="857"/>
                      <a:pt x="13378" y="822"/>
                    </a:cubicBezTo>
                    <a:cubicBezTo>
                      <a:pt x="13299" y="803"/>
                      <a:pt x="13214" y="791"/>
                      <a:pt x="13129" y="785"/>
                    </a:cubicBezTo>
                    <a:cubicBezTo>
                      <a:pt x="13085" y="781"/>
                      <a:pt x="13041" y="781"/>
                      <a:pt x="13001" y="781"/>
                    </a:cubicBezTo>
                    <a:lnTo>
                      <a:pt x="9765" y="781"/>
                    </a:lnTo>
                    <a:lnTo>
                      <a:pt x="9765" y="697"/>
                    </a:lnTo>
                    <a:cubicBezTo>
                      <a:pt x="9765" y="311"/>
                      <a:pt x="9450" y="0"/>
                      <a:pt x="9069" y="0"/>
                    </a:cubicBez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162059" y="2564343"/>
                <a:ext cx="894035" cy="343594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5607" extrusionOk="0">
                    <a:moveTo>
                      <a:pt x="1781" y="1"/>
                    </a:moveTo>
                    <a:cubicBezTo>
                      <a:pt x="955" y="1"/>
                      <a:pt x="263" y="613"/>
                      <a:pt x="166" y="1429"/>
                    </a:cubicBezTo>
                    <a:cubicBezTo>
                      <a:pt x="166" y="1429"/>
                      <a:pt x="1" y="2242"/>
                      <a:pt x="1" y="2801"/>
                    </a:cubicBezTo>
                    <a:cubicBezTo>
                      <a:pt x="1" y="3361"/>
                      <a:pt x="166" y="4172"/>
                      <a:pt x="166" y="4172"/>
                    </a:cubicBezTo>
                    <a:cubicBezTo>
                      <a:pt x="263" y="4989"/>
                      <a:pt x="955" y="5606"/>
                      <a:pt x="1781" y="5606"/>
                    </a:cubicBezTo>
                    <a:lnTo>
                      <a:pt x="13001" y="5606"/>
                    </a:lnTo>
                    <a:cubicBezTo>
                      <a:pt x="13688" y="5606"/>
                      <a:pt x="14315" y="5207"/>
                      <a:pt x="14603" y="4581"/>
                    </a:cubicBezTo>
                    <a:cubicBezTo>
                      <a:pt x="14834" y="4075"/>
                      <a:pt x="14950" y="3484"/>
                      <a:pt x="14950" y="2801"/>
                    </a:cubicBezTo>
                    <a:cubicBezTo>
                      <a:pt x="14950" y="2122"/>
                      <a:pt x="14834" y="1527"/>
                      <a:pt x="14603" y="1026"/>
                    </a:cubicBezTo>
                    <a:cubicBezTo>
                      <a:pt x="14315" y="400"/>
                      <a:pt x="13688" y="1"/>
                      <a:pt x="13001" y="1"/>
                    </a:cubicBez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781062" y="2602704"/>
                <a:ext cx="223240" cy="266566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4350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2210" y="89"/>
                    </a:lnTo>
                    <a:cubicBezTo>
                      <a:pt x="2716" y="89"/>
                      <a:pt x="3178" y="387"/>
                      <a:pt x="3386" y="844"/>
                    </a:cubicBezTo>
                    <a:cubicBezTo>
                      <a:pt x="3560" y="1221"/>
                      <a:pt x="3644" y="1665"/>
                      <a:pt x="3644" y="2171"/>
                    </a:cubicBezTo>
                    <a:lnTo>
                      <a:pt x="3644" y="2180"/>
                    </a:lnTo>
                    <a:cubicBezTo>
                      <a:pt x="3644" y="2686"/>
                      <a:pt x="3560" y="3134"/>
                      <a:pt x="3386" y="3511"/>
                    </a:cubicBezTo>
                    <a:cubicBezTo>
                      <a:pt x="3178" y="3968"/>
                      <a:pt x="2716" y="4261"/>
                      <a:pt x="2210" y="4261"/>
                    </a:cubicBezTo>
                    <a:lnTo>
                      <a:pt x="0" y="4261"/>
                    </a:lnTo>
                    <a:lnTo>
                      <a:pt x="0" y="4349"/>
                    </a:lnTo>
                    <a:lnTo>
                      <a:pt x="2210" y="4349"/>
                    </a:lnTo>
                    <a:cubicBezTo>
                      <a:pt x="2747" y="4349"/>
                      <a:pt x="3241" y="4035"/>
                      <a:pt x="3466" y="3546"/>
                    </a:cubicBezTo>
                    <a:cubicBezTo>
                      <a:pt x="3644" y="3161"/>
                      <a:pt x="3733" y="2698"/>
                      <a:pt x="3733" y="2180"/>
                    </a:cubicBezTo>
                    <a:lnTo>
                      <a:pt x="3733" y="2171"/>
                    </a:lnTo>
                    <a:cubicBezTo>
                      <a:pt x="3733" y="1651"/>
                      <a:pt x="3644" y="1194"/>
                      <a:pt x="3466" y="808"/>
                    </a:cubicBezTo>
                    <a:cubicBezTo>
                      <a:pt x="3241" y="320"/>
                      <a:pt x="2747" y="0"/>
                      <a:pt x="2210" y="0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171926" y="2564343"/>
                <a:ext cx="884167" cy="184145"/>
              </a:xfrm>
              <a:custGeom>
                <a:avLst/>
                <a:gdLst/>
                <a:ahLst/>
                <a:cxnLst/>
                <a:rect l="l" t="t" r="r" b="b"/>
                <a:pathLst>
                  <a:path w="14785" h="3005" extrusionOk="0">
                    <a:moveTo>
                      <a:pt x="1616" y="1"/>
                    </a:moveTo>
                    <a:cubicBezTo>
                      <a:pt x="790" y="1"/>
                      <a:pt x="98" y="613"/>
                      <a:pt x="1" y="1429"/>
                    </a:cubicBezTo>
                    <a:cubicBezTo>
                      <a:pt x="1" y="1429"/>
                      <a:pt x="587" y="405"/>
                      <a:pt x="1616" y="405"/>
                    </a:cubicBezTo>
                    <a:lnTo>
                      <a:pt x="12836" y="405"/>
                    </a:lnTo>
                    <a:cubicBezTo>
                      <a:pt x="13523" y="405"/>
                      <a:pt x="14150" y="804"/>
                      <a:pt x="14438" y="1429"/>
                    </a:cubicBezTo>
                    <a:cubicBezTo>
                      <a:pt x="14647" y="1882"/>
                      <a:pt x="14758" y="2410"/>
                      <a:pt x="14780" y="3005"/>
                    </a:cubicBezTo>
                    <a:cubicBezTo>
                      <a:pt x="14780" y="2939"/>
                      <a:pt x="14785" y="2872"/>
                      <a:pt x="14785" y="2801"/>
                    </a:cubicBezTo>
                    <a:cubicBezTo>
                      <a:pt x="14785" y="2122"/>
                      <a:pt x="14669" y="1527"/>
                      <a:pt x="14438" y="1026"/>
                    </a:cubicBezTo>
                    <a:cubicBezTo>
                      <a:pt x="14150" y="400"/>
                      <a:pt x="13523" y="1"/>
                      <a:pt x="12836" y="1"/>
                    </a:cubicBezTo>
                    <a:close/>
                  </a:path>
                </a:pathLst>
              </a:custGeom>
              <a:solidFill>
                <a:srgbClr val="D482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04337" y="2516484"/>
                <a:ext cx="41742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697" y="977"/>
                    </a:lnTo>
                    <a:lnTo>
                      <a:pt x="697" y="697"/>
                    </a:lnTo>
                    <a:cubicBezTo>
                      <a:pt x="697" y="311"/>
                      <a:pt x="382" y="0"/>
                      <a:pt x="1" y="0"/>
                    </a:cubicBezTo>
                    <a:close/>
                  </a:path>
                </a:pathLst>
              </a:custGeom>
              <a:solidFill>
                <a:srgbClr val="D482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357968" y="2584994"/>
                <a:ext cx="344577" cy="33826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52" extrusionOk="0">
                    <a:moveTo>
                      <a:pt x="3174" y="0"/>
                    </a:moveTo>
                    <a:cubicBezTo>
                      <a:pt x="1421" y="0"/>
                      <a:pt x="0" y="125"/>
                      <a:pt x="0" y="276"/>
                    </a:cubicBezTo>
                    <a:cubicBezTo>
                      <a:pt x="0" y="427"/>
                      <a:pt x="1421" y="551"/>
                      <a:pt x="3174" y="551"/>
                    </a:cubicBezTo>
                    <a:cubicBezTo>
                      <a:pt x="4932" y="551"/>
                      <a:pt x="5762" y="427"/>
                      <a:pt x="5762" y="276"/>
                    </a:cubicBezTo>
                    <a:cubicBezTo>
                      <a:pt x="5762" y="125"/>
                      <a:pt x="4932" y="0"/>
                      <a:pt x="3174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88132" y="2586097"/>
                <a:ext cx="51669" cy="6219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015" extrusionOk="0">
                    <a:moveTo>
                      <a:pt x="808" y="0"/>
                    </a:moveTo>
                    <a:cubicBezTo>
                      <a:pt x="806" y="0"/>
                      <a:pt x="805" y="0"/>
                      <a:pt x="803" y="1"/>
                    </a:cubicBezTo>
                    <a:cubicBezTo>
                      <a:pt x="617" y="40"/>
                      <a:pt x="439" y="129"/>
                      <a:pt x="293" y="275"/>
                    </a:cubicBezTo>
                    <a:cubicBezTo>
                      <a:pt x="97" y="471"/>
                      <a:pt x="0" y="724"/>
                      <a:pt x="0" y="977"/>
                    </a:cubicBezTo>
                    <a:cubicBezTo>
                      <a:pt x="0" y="1000"/>
                      <a:pt x="20" y="1015"/>
                      <a:pt x="38" y="1015"/>
                    </a:cubicBezTo>
                    <a:cubicBezTo>
                      <a:pt x="52" y="1015"/>
                      <a:pt x="65" y="1007"/>
                      <a:pt x="71" y="990"/>
                    </a:cubicBezTo>
                    <a:cubicBezTo>
                      <a:pt x="160" y="764"/>
                      <a:pt x="306" y="537"/>
                      <a:pt x="506" y="338"/>
                    </a:cubicBezTo>
                    <a:cubicBezTo>
                      <a:pt x="608" y="236"/>
                      <a:pt x="719" y="147"/>
                      <a:pt x="830" y="72"/>
                    </a:cubicBezTo>
                    <a:cubicBezTo>
                      <a:pt x="864" y="50"/>
                      <a:pt x="844" y="0"/>
                      <a:pt x="808" y="0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938458" y="2582053"/>
                <a:ext cx="86473" cy="61096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97" extrusionOk="0">
                    <a:moveTo>
                      <a:pt x="173" y="0"/>
                    </a:moveTo>
                    <a:cubicBezTo>
                      <a:pt x="136" y="0"/>
                      <a:pt x="99" y="2"/>
                      <a:pt x="62" y="5"/>
                    </a:cubicBezTo>
                    <a:cubicBezTo>
                      <a:pt x="5" y="13"/>
                      <a:pt x="0" y="89"/>
                      <a:pt x="54" y="106"/>
                    </a:cubicBezTo>
                    <a:cubicBezTo>
                      <a:pt x="359" y="191"/>
                      <a:pt x="675" y="351"/>
                      <a:pt x="959" y="585"/>
                    </a:cubicBezTo>
                    <a:cubicBezTo>
                      <a:pt x="1105" y="706"/>
                      <a:pt x="1234" y="839"/>
                      <a:pt x="1345" y="976"/>
                    </a:cubicBezTo>
                    <a:cubicBezTo>
                      <a:pt x="1356" y="990"/>
                      <a:pt x="1371" y="996"/>
                      <a:pt x="1385" y="996"/>
                    </a:cubicBezTo>
                    <a:cubicBezTo>
                      <a:pt x="1416" y="996"/>
                      <a:pt x="1446" y="968"/>
                      <a:pt x="1434" y="932"/>
                    </a:cubicBezTo>
                    <a:cubicBezTo>
                      <a:pt x="1363" y="692"/>
                      <a:pt x="1221" y="470"/>
                      <a:pt x="1012" y="298"/>
                    </a:cubicBezTo>
                    <a:cubicBezTo>
                      <a:pt x="768" y="96"/>
                      <a:pt x="470" y="0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938458" y="2582053"/>
                <a:ext cx="36658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66" extrusionOk="0">
                    <a:moveTo>
                      <a:pt x="168" y="1"/>
                    </a:moveTo>
                    <a:cubicBezTo>
                      <a:pt x="133" y="1"/>
                      <a:pt x="97" y="2"/>
                      <a:pt x="62" y="5"/>
                    </a:cubicBezTo>
                    <a:cubicBezTo>
                      <a:pt x="5" y="13"/>
                      <a:pt x="0" y="89"/>
                      <a:pt x="54" y="106"/>
                    </a:cubicBezTo>
                    <a:cubicBezTo>
                      <a:pt x="191" y="142"/>
                      <a:pt x="333" y="200"/>
                      <a:pt x="471" y="266"/>
                    </a:cubicBezTo>
                    <a:cubicBezTo>
                      <a:pt x="515" y="204"/>
                      <a:pt x="564" y="138"/>
                      <a:pt x="613" y="75"/>
                    </a:cubicBezTo>
                    <a:cubicBezTo>
                      <a:pt x="469" y="25"/>
                      <a:pt x="319" y="1"/>
                      <a:pt x="168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531033" y="2584994"/>
                <a:ext cx="29542" cy="4522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493" y="73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402281" y="2589651"/>
                <a:ext cx="7236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62" extrusionOk="0">
                    <a:moveTo>
                      <a:pt x="0" y="0"/>
                    </a:moveTo>
                    <a:lnTo>
                      <a:pt x="0" y="662"/>
                    </a:lnTo>
                    <a:lnTo>
                      <a:pt x="121" y="66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704337" y="2895924"/>
                <a:ext cx="41742" cy="598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382" y="976"/>
                      <a:pt x="697" y="666"/>
                      <a:pt x="697" y="279"/>
                    </a:cubicBez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545624" y="2650011"/>
                <a:ext cx="83962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806" extrusionOk="0">
                    <a:moveTo>
                      <a:pt x="373" y="0"/>
                    </a:moveTo>
                    <a:cubicBezTo>
                      <a:pt x="170" y="0"/>
                      <a:pt x="0" y="169"/>
                      <a:pt x="0" y="373"/>
                    </a:cubicBezTo>
                    <a:lnTo>
                      <a:pt x="0" y="1403"/>
                    </a:lnTo>
                    <a:lnTo>
                      <a:pt x="0" y="2432"/>
                    </a:lnTo>
                    <a:cubicBezTo>
                      <a:pt x="0" y="2641"/>
                      <a:pt x="170" y="2805"/>
                      <a:pt x="373" y="2805"/>
                    </a:cubicBezTo>
                    <a:lnTo>
                      <a:pt x="1030" y="2805"/>
                    </a:lnTo>
                    <a:cubicBezTo>
                      <a:pt x="1239" y="2805"/>
                      <a:pt x="1403" y="2641"/>
                      <a:pt x="1403" y="2432"/>
                    </a:cubicBezTo>
                    <a:lnTo>
                      <a:pt x="1403" y="1403"/>
                    </a:lnTo>
                    <a:lnTo>
                      <a:pt x="1403" y="373"/>
                    </a:lnTo>
                    <a:cubicBezTo>
                      <a:pt x="1403" y="169"/>
                      <a:pt x="1239" y="0"/>
                      <a:pt x="1030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669293" y="2603991"/>
                <a:ext cx="157757" cy="263992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4308" extrusionOk="0">
                    <a:moveTo>
                      <a:pt x="1857" y="0"/>
                    </a:moveTo>
                    <a:cubicBezTo>
                      <a:pt x="1829" y="0"/>
                      <a:pt x="1800" y="4"/>
                      <a:pt x="1771" y="10"/>
                    </a:cubicBezTo>
                    <a:lnTo>
                      <a:pt x="249" y="356"/>
                    </a:lnTo>
                    <a:cubicBezTo>
                      <a:pt x="103" y="392"/>
                      <a:pt x="1" y="530"/>
                      <a:pt x="14" y="680"/>
                    </a:cubicBezTo>
                    <a:lnTo>
                      <a:pt x="85" y="1555"/>
                    </a:lnTo>
                    <a:cubicBezTo>
                      <a:pt x="116" y="1954"/>
                      <a:pt x="116" y="2354"/>
                      <a:pt x="85" y="2753"/>
                    </a:cubicBezTo>
                    <a:lnTo>
                      <a:pt x="14" y="3632"/>
                    </a:lnTo>
                    <a:cubicBezTo>
                      <a:pt x="1" y="3783"/>
                      <a:pt x="103" y="3920"/>
                      <a:pt x="249" y="3951"/>
                    </a:cubicBezTo>
                    <a:lnTo>
                      <a:pt x="1771" y="4298"/>
                    </a:lnTo>
                    <a:cubicBezTo>
                      <a:pt x="1801" y="4305"/>
                      <a:pt x="1831" y="4308"/>
                      <a:pt x="1861" y="4308"/>
                    </a:cubicBezTo>
                    <a:cubicBezTo>
                      <a:pt x="2003" y="4308"/>
                      <a:pt x="2137" y="4230"/>
                      <a:pt x="2203" y="4098"/>
                    </a:cubicBezTo>
                    <a:cubicBezTo>
                      <a:pt x="2375" y="3756"/>
                      <a:pt x="2637" y="3086"/>
                      <a:pt x="2637" y="2154"/>
                    </a:cubicBezTo>
                    <a:cubicBezTo>
                      <a:pt x="2637" y="1222"/>
                      <a:pt x="2375" y="557"/>
                      <a:pt x="2203" y="210"/>
                    </a:cubicBezTo>
                    <a:cubicBezTo>
                      <a:pt x="2136" y="80"/>
                      <a:pt x="2001" y="0"/>
                      <a:pt x="1857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755287" y="2603991"/>
                <a:ext cx="71762" cy="26399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308" extrusionOk="0">
                    <a:moveTo>
                      <a:pt x="419" y="0"/>
                    </a:moveTo>
                    <a:cubicBezTo>
                      <a:pt x="391" y="0"/>
                      <a:pt x="362" y="4"/>
                      <a:pt x="333" y="10"/>
                    </a:cubicBezTo>
                    <a:lnTo>
                      <a:pt x="276" y="24"/>
                    </a:lnTo>
                    <a:cubicBezTo>
                      <a:pt x="1" y="1444"/>
                      <a:pt x="1" y="2864"/>
                      <a:pt x="276" y="4285"/>
                    </a:cubicBezTo>
                    <a:lnTo>
                      <a:pt x="333" y="4298"/>
                    </a:lnTo>
                    <a:cubicBezTo>
                      <a:pt x="363" y="4305"/>
                      <a:pt x="393" y="4308"/>
                      <a:pt x="423" y="4308"/>
                    </a:cubicBezTo>
                    <a:cubicBezTo>
                      <a:pt x="565" y="4308"/>
                      <a:pt x="699" y="4230"/>
                      <a:pt x="765" y="4098"/>
                    </a:cubicBezTo>
                    <a:cubicBezTo>
                      <a:pt x="937" y="3756"/>
                      <a:pt x="1199" y="3086"/>
                      <a:pt x="1199" y="2154"/>
                    </a:cubicBezTo>
                    <a:cubicBezTo>
                      <a:pt x="1199" y="1222"/>
                      <a:pt x="937" y="557"/>
                      <a:pt x="765" y="210"/>
                    </a:cubicBezTo>
                    <a:cubicBezTo>
                      <a:pt x="698" y="80"/>
                      <a:pt x="563" y="0"/>
                      <a:pt x="419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260552" y="2620230"/>
                <a:ext cx="125583" cy="231820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3783" extrusionOk="0">
                    <a:moveTo>
                      <a:pt x="679" y="1"/>
                    </a:moveTo>
                    <a:cubicBezTo>
                      <a:pt x="531" y="1"/>
                      <a:pt x="399" y="91"/>
                      <a:pt x="338" y="224"/>
                    </a:cubicBezTo>
                    <a:cubicBezTo>
                      <a:pt x="205" y="544"/>
                      <a:pt x="0" y="1148"/>
                      <a:pt x="0" y="1889"/>
                    </a:cubicBezTo>
                    <a:cubicBezTo>
                      <a:pt x="0" y="2635"/>
                      <a:pt x="205" y="3234"/>
                      <a:pt x="338" y="3553"/>
                    </a:cubicBezTo>
                    <a:cubicBezTo>
                      <a:pt x="399" y="3692"/>
                      <a:pt x="532" y="3782"/>
                      <a:pt x="681" y="3782"/>
                    </a:cubicBezTo>
                    <a:cubicBezTo>
                      <a:pt x="694" y="3782"/>
                      <a:pt x="706" y="3781"/>
                      <a:pt x="719" y="3780"/>
                    </a:cubicBezTo>
                    <a:lnTo>
                      <a:pt x="1741" y="3682"/>
                    </a:lnTo>
                    <a:cubicBezTo>
                      <a:pt x="1949" y="3660"/>
                      <a:pt x="2100" y="3473"/>
                      <a:pt x="2078" y="3270"/>
                    </a:cubicBezTo>
                    <a:lnTo>
                      <a:pt x="2020" y="2781"/>
                    </a:lnTo>
                    <a:cubicBezTo>
                      <a:pt x="1954" y="2191"/>
                      <a:pt x="1954" y="1592"/>
                      <a:pt x="2020" y="997"/>
                    </a:cubicBezTo>
                    <a:lnTo>
                      <a:pt x="2078" y="513"/>
                    </a:lnTo>
                    <a:cubicBezTo>
                      <a:pt x="2100" y="304"/>
                      <a:pt x="1949" y="118"/>
                      <a:pt x="1741" y="101"/>
                    </a:cubicBezTo>
                    <a:lnTo>
                      <a:pt x="719" y="3"/>
                    </a:lnTo>
                    <a:cubicBezTo>
                      <a:pt x="706" y="1"/>
                      <a:pt x="692" y="1"/>
                      <a:pt x="679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2357968" y="2853458"/>
                <a:ext cx="344577" cy="33765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51" extrusionOk="0">
                    <a:moveTo>
                      <a:pt x="3174" y="1"/>
                    </a:moveTo>
                    <a:cubicBezTo>
                      <a:pt x="1421" y="1"/>
                      <a:pt x="0" y="124"/>
                      <a:pt x="0" y="276"/>
                    </a:cubicBezTo>
                    <a:cubicBezTo>
                      <a:pt x="0" y="427"/>
                      <a:pt x="1421" y="550"/>
                      <a:pt x="3174" y="550"/>
                    </a:cubicBezTo>
                    <a:cubicBezTo>
                      <a:pt x="4932" y="550"/>
                      <a:pt x="5762" y="427"/>
                      <a:pt x="5762" y="276"/>
                    </a:cubicBezTo>
                    <a:cubicBezTo>
                      <a:pt x="5762" y="124"/>
                      <a:pt x="4932" y="1"/>
                      <a:pt x="3174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2188132" y="2823860"/>
                <a:ext cx="51609" cy="6207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13" extrusionOk="0">
                    <a:moveTo>
                      <a:pt x="37" y="1"/>
                    </a:moveTo>
                    <a:cubicBezTo>
                      <a:pt x="18" y="1"/>
                      <a:pt x="0" y="14"/>
                      <a:pt x="0" y="40"/>
                    </a:cubicBezTo>
                    <a:cubicBezTo>
                      <a:pt x="0" y="293"/>
                      <a:pt x="97" y="545"/>
                      <a:pt x="293" y="740"/>
                    </a:cubicBezTo>
                    <a:cubicBezTo>
                      <a:pt x="439" y="883"/>
                      <a:pt x="617" y="976"/>
                      <a:pt x="803" y="1012"/>
                    </a:cubicBezTo>
                    <a:cubicBezTo>
                      <a:pt x="806" y="1013"/>
                      <a:pt x="809" y="1013"/>
                      <a:pt x="812" y="1013"/>
                    </a:cubicBezTo>
                    <a:cubicBezTo>
                      <a:pt x="846" y="1013"/>
                      <a:pt x="863" y="965"/>
                      <a:pt x="830" y="941"/>
                    </a:cubicBezTo>
                    <a:cubicBezTo>
                      <a:pt x="719" y="869"/>
                      <a:pt x="608" y="781"/>
                      <a:pt x="506" y="679"/>
                    </a:cubicBezTo>
                    <a:cubicBezTo>
                      <a:pt x="306" y="479"/>
                      <a:pt x="160" y="253"/>
                      <a:pt x="71" y="27"/>
                    </a:cubicBezTo>
                    <a:cubicBezTo>
                      <a:pt x="65" y="9"/>
                      <a:pt x="51" y="1"/>
                      <a:pt x="37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2938458" y="2829130"/>
                <a:ext cx="86473" cy="60912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94" extrusionOk="0">
                    <a:moveTo>
                      <a:pt x="1386" y="0"/>
                    </a:moveTo>
                    <a:cubicBezTo>
                      <a:pt x="1371" y="0"/>
                      <a:pt x="1356" y="6"/>
                      <a:pt x="1345" y="21"/>
                    </a:cubicBezTo>
                    <a:cubicBezTo>
                      <a:pt x="1234" y="158"/>
                      <a:pt x="1105" y="291"/>
                      <a:pt x="959" y="410"/>
                    </a:cubicBezTo>
                    <a:cubicBezTo>
                      <a:pt x="675" y="646"/>
                      <a:pt x="359" y="806"/>
                      <a:pt x="54" y="890"/>
                    </a:cubicBezTo>
                    <a:cubicBezTo>
                      <a:pt x="0" y="904"/>
                      <a:pt x="5" y="984"/>
                      <a:pt x="62" y="988"/>
                    </a:cubicBezTo>
                    <a:cubicBezTo>
                      <a:pt x="102" y="992"/>
                      <a:pt x="142" y="993"/>
                      <a:pt x="182" y="993"/>
                    </a:cubicBezTo>
                    <a:cubicBezTo>
                      <a:pt x="477" y="993"/>
                      <a:pt x="770" y="894"/>
                      <a:pt x="1012" y="695"/>
                    </a:cubicBezTo>
                    <a:cubicBezTo>
                      <a:pt x="1221" y="527"/>
                      <a:pt x="1363" y="304"/>
                      <a:pt x="1434" y="64"/>
                    </a:cubicBezTo>
                    <a:cubicBezTo>
                      <a:pt x="1446" y="28"/>
                      <a:pt x="1417" y="0"/>
                      <a:pt x="1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2938458" y="2873558"/>
                <a:ext cx="36658" cy="16484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69" extrusionOk="0">
                    <a:moveTo>
                      <a:pt x="471" y="1"/>
                    </a:moveTo>
                    <a:cubicBezTo>
                      <a:pt x="333" y="72"/>
                      <a:pt x="191" y="125"/>
                      <a:pt x="54" y="165"/>
                    </a:cubicBezTo>
                    <a:cubicBezTo>
                      <a:pt x="0" y="179"/>
                      <a:pt x="5" y="259"/>
                      <a:pt x="62" y="263"/>
                    </a:cubicBezTo>
                    <a:cubicBezTo>
                      <a:pt x="101" y="267"/>
                      <a:pt x="139" y="268"/>
                      <a:pt x="177" y="268"/>
                    </a:cubicBezTo>
                    <a:cubicBezTo>
                      <a:pt x="325" y="268"/>
                      <a:pt x="472" y="241"/>
                      <a:pt x="613" y="191"/>
                    </a:cubicBezTo>
                    <a:cubicBezTo>
                      <a:pt x="564" y="130"/>
                      <a:pt x="515" y="68"/>
                      <a:pt x="471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2531033" y="2842060"/>
                <a:ext cx="29542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93" y="87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402281" y="2842060"/>
                <a:ext cx="723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121" y="87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200033" y="2621578"/>
                <a:ext cx="74632" cy="2849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65" extrusionOk="0">
                    <a:moveTo>
                      <a:pt x="980" y="1"/>
                    </a:moveTo>
                    <a:cubicBezTo>
                      <a:pt x="520" y="1"/>
                      <a:pt x="0" y="464"/>
                      <a:pt x="0" y="464"/>
                    </a:cubicBezTo>
                    <a:lnTo>
                      <a:pt x="1248" y="65"/>
                    </a:lnTo>
                    <a:cubicBezTo>
                      <a:pt x="1164" y="20"/>
                      <a:pt x="1074" y="1"/>
                      <a:pt x="980" y="1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2200033" y="2821899"/>
                <a:ext cx="74632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69" extrusionOk="0">
                    <a:moveTo>
                      <a:pt x="0" y="0"/>
                    </a:moveTo>
                    <a:cubicBezTo>
                      <a:pt x="1" y="0"/>
                      <a:pt x="521" y="469"/>
                      <a:pt x="982" y="469"/>
                    </a:cubicBezTo>
                    <a:cubicBezTo>
                      <a:pt x="1075" y="469"/>
                      <a:pt x="1165" y="450"/>
                      <a:pt x="1248" y="4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2693214" y="2694929"/>
                <a:ext cx="22844" cy="8217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341" extrusionOk="0">
                    <a:moveTo>
                      <a:pt x="182" y="0"/>
                    </a:moveTo>
                    <a:cubicBezTo>
                      <a:pt x="84" y="0"/>
                      <a:pt x="0" y="84"/>
                      <a:pt x="0" y="181"/>
                    </a:cubicBezTo>
                    <a:lnTo>
                      <a:pt x="0" y="1162"/>
                    </a:lnTo>
                    <a:cubicBezTo>
                      <a:pt x="0" y="1260"/>
                      <a:pt x="84" y="1340"/>
                      <a:pt x="182" y="1340"/>
                    </a:cubicBezTo>
                    <a:lnTo>
                      <a:pt x="199" y="1340"/>
                    </a:lnTo>
                    <a:cubicBezTo>
                      <a:pt x="297" y="1340"/>
                      <a:pt x="382" y="1260"/>
                      <a:pt x="382" y="1162"/>
                    </a:cubicBezTo>
                    <a:lnTo>
                      <a:pt x="382" y="181"/>
                    </a:lnTo>
                    <a:cubicBezTo>
                      <a:pt x="382" y="84"/>
                      <a:pt x="297" y="0"/>
                      <a:pt x="199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2187056" y="2656262"/>
                <a:ext cx="61057" cy="15509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2531" extrusionOk="0">
                    <a:moveTo>
                      <a:pt x="582" y="1"/>
                    </a:moveTo>
                    <a:cubicBezTo>
                      <a:pt x="311" y="1"/>
                      <a:pt x="89" y="205"/>
                      <a:pt x="62" y="476"/>
                    </a:cubicBezTo>
                    <a:cubicBezTo>
                      <a:pt x="4" y="1008"/>
                      <a:pt x="0" y="1537"/>
                      <a:pt x="58" y="2055"/>
                    </a:cubicBezTo>
                    <a:cubicBezTo>
                      <a:pt x="84" y="2326"/>
                      <a:pt x="311" y="2531"/>
                      <a:pt x="577" y="2531"/>
                    </a:cubicBezTo>
                    <a:lnTo>
                      <a:pt x="1021" y="2531"/>
                    </a:lnTo>
                    <a:cubicBezTo>
                      <a:pt x="906" y="1687"/>
                      <a:pt x="906" y="844"/>
                      <a:pt x="1021" y="1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8" name="Google Shape;1038;p30"/>
          <p:cNvSpPr txBox="1"/>
          <p:nvPr/>
        </p:nvSpPr>
        <p:spPr>
          <a:xfrm>
            <a:off x="5370775" y="1649150"/>
            <a:ext cx="378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A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39" name="Google Shape;1039;p30"/>
          <p:cNvSpPr txBox="1"/>
          <p:nvPr/>
        </p:nvSpPr>
        <p:spPr>
          <a:xfrm>
            <a:off x="5370763" y="2593513"/>
            <a:ext cx="378600" cy="3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0" name="Google Shape;1040;p30"/>
          <p:cNvSpPr txBox="1"/>
          <p:nvPr/>
        </p:nvSpPr>
        <p:spPr>
          <a:xfrm>
            <a:off x="6183238" y="3537875"/>
            <a:ext cx="378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041" name="Google Shape;1041;p30"/>
          <p:cNvGrpSpPr/>
          <p:nvPr/>
        </p:nvGrpSpPr>
        <p:grpSpPr>
          <a:xfrm>
            <a:off x="823425" y="1269124"/>
            <a:ext cx="3550200" cy="633588"/>
            <a:chOff x="4873250" y="1455987"/>
            <a:chExt cx="3550200" cy="633588"/>
          </a:xfrm>
        </p:grpSpPr>
        <p:sp>
          <p:nvSpPr>
            <p:cNvPr id="1042" name="Google Shape;1042;p30"/>
            <p:cNvSpPr txBox="1"/>
            <p:nvPr/>
          </p:nvSpPr>
          <p:spPr>
            <a:xfrm>
              <a:off x="5665249" y="1472175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REARVIEW MIRROR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43" name="Google Shape;1043;p30"/>
            <p:cNvSpPr txBox="1"/>
            <p:nvPr/>
          </p:nvSpPr>
          <p:spPr>
            <a:xfrm>
              <a:off x="5665250" y="1764675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4" name="Google Shape;1044;p30"/>
            <p:cNvSpPr txBox="1"/>
            <p:nvPr/>
          </p:nvSpPr>
          <p:spPr>
            <a:xfrm>
              <a:off x="4873250" y="1455987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A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045" name="Google Shape;1045;p30"/>
          <p:cNvGrpSpPr/>
          <p:nvPr/>
        </p:nvGrpSpPr>
        <p:grpSpPr>
          <a:xfrm>
            <a:off x="823425" y="2403499"/>
            <a:ext cx="3550200" cy="633588"/>
            <a:chOff x="4873250" y="2521274"/>
            <a:chExt cx="3550200" cy="633588"/>
          </a:xfrm>
        </p:grpSpPr>
        <p:sp>
          <p:nvSpPr>
            <p:cNvPr id="1046" name="Google Shape;1046;p30"/>
            <p:cNvSpPr txBox="1"/>
            <p:nvPr/>
          </p:nvSpPr>
          <p:spPr>
            <a:xfrm>
              <a:off x="5665249" y="2537463"/>
              <a:ext cx="2758200" cy="292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DRIVER MIRROR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47" name="Google Shape;1047;p30"/>
            <p:cNvSpPr txBox="1"/>
            <p:nvPr/>
          </p:nvSpPr>
          <p:spPr>
            <a:xfrm>
              <a:off x="5665250" y="2829963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8" name="Google Shape;1048;p30"/>
            <p:cNvSpPr txBox="1"/>
            <p:nvPr/>
          </p:nvSpPr>
          <p:spPr>
            <a:xfrm>
              <a:off x="4873250" y="2521274"/>
              <a:ext cx="675600" cy="32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B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049" name="Google Shape;1049;p30"/>
          <p:cNvGrpSpPr/>
          <p:nvPr/>
        </p:nvGrpSpPr>
        <p:grpSpPr>
          <a:xfrm>
            <a:off x="823425" y="3537874"/>
            <a:ext cx="3550200" cy="633588"/>
            <a:chOff x="4873250" y="3586562"/>
            <a:chExt cx="3550200" cy="633588"/>
          </a:xfrm>
        </p:grpSpPr>
        <p:sp>
          <p:nvSpPr>
            <p:cNvPr id="1050" name="Google Shape;1050;p30"/>
            <p:cNvSpPr txBox="1"/>
            <p:nvPr/>
          </p:nvSpPr>
          <p:spPr>
            <a:xfrm>
              <a:off x="5665249" y="3602750"/>
              <a:ext cx="2758200" cy="29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BLIND POINT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51" name="Google Shape;1051;p30"/>
            <p:cNvSpPr txBox="1"/>
            <p:nvPr/>
          </p:nvSpPr>
          <p:spPr>
            <a:xfrm>
              <a:off x="5665250" y="3895250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52" name="Google Shape;1052;p30"/>
            <p:cNvSpPr txBox="1"/>
            <p:nvPr/>
          </p:nvSpPr>
          <p:spPr>
            <a:xfrm>
              <a:off x="4873250" y="3586562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"/>
          <p:cNvSpPr/>
          <p:nvPr/>
        </p:nvSpPr>
        <p:spPr>
          <a:xfrm>
            <a:off x="1586829" y="1286988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059" name="Google Shape;1059;p31"/>
          <p:cNvGrpSpPr/>
          <p:nvPr/>
        </p:nvGrpSpPr>
        <p:grpSpPr>
          <a:xfrm>
            <a:off x="3444450" y="1495500"/>
            <a:ext cx="2255100" cy="818175"/>
            <a:chOff x="3444450" y="1495500"/>
            <a:chExt cx="2255100" cy="818175"/>
          </a:xfrm>
        </p:grpSpPr>
        <p:sp>
          <p:nvSpPr>
            <p:cNvPr id="1060" name="Google Shape;1060;p31"/>
            <p:cNvSpPr txBox="1"/>
            <p:nvPr/>
          </p:nvSpPr>
          <p:spPr>
            <a:xfrm>
              <a:off x="3741288" y="149550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TEST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1" name="Google Shape;1061;p31"/>
            <p:cNvSpPr txBox="1"/>
            <p:nvPr/>
          </p:nvSpPr>
          <p:spPr>
            <a:xfrm>
              <a:off x="3444450" y="1804275"/>
              <a:ext cx="2255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6085292" y="3720200"/>
            <a:ext cx="2255100" cy="815435"/>
            <a:chOff x="6085292" y="3720200"/>
            <a:chExt cx="2255100" cy="815435"/>
          </a:xfrm>
        </p:grpSpPr>
        <p:sp>
          <p:nvSpPr>
            <p:cNvPr id="1063" name="Google Shape;1063;p31"/>
            <p:cNvSpPr txBox="1"/>
            <p:nvPr/>
          </p:nvSpPr>
          <p:spPr>
            <a:xfrm>
              <a:off x="6382142" y="372020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THEORY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4" name="Google Shape;1064;p31"/>
            <p:cNvSpPr txBox="1"/>
            <p:nvPr/>
          </p:nvSpPr>
          <p:spPr>
            <a:xfrm>
              <a:off x="6085292" y="4029535"/>
              <a:ext cx="22551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65" name="Google Shape;1065;p31"/>
          <p:cNvGrpSpPr/>
          <p:nvPr/>
        </p:nvGrpSpPr>
        <p:grpSpPr>
          <a:xfrm>
            <a:off x="817329" y="3728575"/>
            <a:ext cx="2255100" cy="796950"/>
            <a:chOff x="817329" y="3728575"/>
            <a:chExt cx="2255100" cy="796950"/>
          </a:xfrm>
        </p:grpSpPr>
        <p:sp>
          <p:nvSpPr>
            <p:cNvPr id="1066" name="Google Shape;1066;p31"/>
            <p:cNvSpPr txBox="1"/>
            <p:nvPr/>
          </p:nvSpPr>
          <p:spPr>
            <a:xfrm>
              <a:off x="1114176" y="3728575"/>
              <a:ext cx="1661400" cy="29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PRACTICE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7" name="Google Shape;1067;p31"/>
            <p:cNvSpPr txBox="1"/>
            <p:nvPr/>
          </p:nvSpPr>
          <p:spPr>
            <a:xfrm>
              <a:off x="817329" y="4026325"/>
              <a:ext cx="2255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068" name="Google Shape;1068;p31"/>
          <p:cNvSpPr/>
          <p:nvPr/>
        </p:nvSpPr>
        <p:spPr>
          <a:xfrm>
            <a:off x="3638850" y="2670900"/>
            <a:ext cx="1866300" cy="6006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DRIVING LICENSE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069" name="Google Shape;1069;p31"/>
          <p:cNvGrpSpPr/>
          <p:nvPr/>
        </p:nvGrpSpPr>
        <p:grpSpPr>
          <a:xfrm>
            <a:off x="1774792" y="1490231"/>
            <a:ext cx="340168" cy="309628"/>
            <a:chOff x="1487200" y="4421025"/>
            <a:chExt cx="483125" cy="439750"/>
          </a:xfrm>
        </p:grpSpPr>
        <p:sp>
          <p:nvSpPr>
            <p:cNvPr id="1070" name="Google Shape;1070;p31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74" name="Google Shape;1074;p31"/>
          <p:cNvSpPr/>
          <p:nvPr/>
        </p:nvSpPr>
        <p:spPr>
          <a:xfrm>
            <a:off x="6854817" y="1286988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31"/>
          <p:cNvCxnSpPr>
            <a:stCxn id="1066" idx="3"/>
            <a:endCxn id="1068" idx="2"/>
          </p:cNvCxnSpPr>
          <p:nvPr/>
        </p:nvCxnSpPr>
        <p:spPr>
          <a:xfrm rot="10800000" flipH="1">
            <a:off x="2775576" y="2971075"/>
            <a:ext cx="863400" cy="903600"/>
          </a:xfrm>
          <a:prstGeom prst="bentConnector3">
            <a:avLst>
              <a:gd name="adj1" fmla="val 49992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31"/>
          <p:cNvCxnSpPr>
            <a:stCxn id="1068" idx="0"/>
            <a:endCxn id="1063" idx="1"/>
          </p:cNvCxnSpPr>
          <p:nvPr/>
        </p:nvCxnSpPr>
        <p:spPr>
          <a:xfrm>
            <a:off x="5505150" y="2971200"/>
            <a:ext cx="876900" cy="898500"/>
          </a:xfrm>
          <a:prstGeom prst="bentConnector3">
            <a:avLst>
              <a:gd name="adj1" fmla="val 50006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31"/>
          <p:cNvCxnSpPr>
            <a:stCxn id="1061" idx="2"/>
            <a:endCxn id="1068" idx="3"/>
          </p:cNvCxnSpPr>
          <p:nvPr/>
        </p:nvCxnSpPr>
        <p:spPr>
          <a:xfrm rot="-5400000" flipH="1">
            <a:off x="4393650" y="2492025"/>
            <a:ext cx="3573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31"/>
          <p:cNvCxnSpPr>
            <a:stCxn id="1057" idx="4"/>
            <a:endCxn id="1066" idx="0"/>
          </p:cNvCxnSpPr>
          <p:nvPr/>
        </p:nvCxnSpPr>
        <p:spPr>
          <a:xfrm rot="-5400000" flipH="1">
            <a:off x="1082379" y="2865588"/>
            <a:ext cx="17256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79" name="Google Shape;1079;p31"/>
          <p:cNvCxnSpPr>
            <a:endCxn id="1063" idx="0"/>
          </p:cNvCxnSpPr>
          <p:nvPr/>
        </p:nvCxnSpPr>
        <p:spPr>
          <a:xfrm rot="-5400000" flipH="1">
            <a:off x="6353942" y="2861300"/>
            <a:ext cx="17172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0" name="Google Shape;1080;p31"/>
          <p:cNvSpPr/>
          <p:nvPr/>
        </p:nvSpPr>
        <p:spPr>
          <a:xfrm>
            <a:off x="4213925" y="3733984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1" name="Google Shape;1081;p31"/>
          <p:cNvCxnSpPr>
            <a:stCxn id="1068" idx="1"/>
            <a:endCxn id="1080" idx="0"/>
          </p:cNvCxnSpPr>
          <p:nvPr/>
        </p:nvCxnSpPr>
        <p:spPr>
          <a:xfrm rot="-5400000" flipH="1">
            <a:off x="4341000" y="3502500"/>
            <a:ext cx="462600" cy="600"/>
          </a:xfrm>
          <a:prstGeom prst="bentConnector3">
            <a:avLst>
              <a:gd name="adj1" fmla="val 4998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2" name="Google Shape;1082;p31"/>
          <p:cNvCxnSpPr>
            <a:stCxn id="1057" idx="6"/>
            <a:endCxn id="1060" idx="1"/>
          </p:cNvCxnSpPr>
          <p:nvPr/>
        </p:nvCxnSpPr>
        <p:spPr>
          <a:xfrm>
            <a:off x="2302929" y="1645038"/>
            <a:ext cx="1438500" cy="6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31"/>
          <p:cNvCxnSpPr>
            <a:stCxn id="1060" idx="3"/>
            <a:endCxn id="1074" idx="2"/>
          </p:cNvCxnSpPr>
          <p:nvPr/>
        </p:nvCxnSpPr>
        <p:spPr>
          <a:xfrm>
            <a:off x="5402688" y="1645050"/>
            <a:ext cx="14520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84" name="Google Shape;1084;p31"/>
          <p:cNvGrpSpPr/>
          <p:nvPr/>
        </p:nvGrpSpPr>
        <p:grpSpPr>
          <a:xfrm>
            <a:off x="4387500" y="3913017"/>
            <a:ext cx="368987" cy="358056"/>
            <a:chOff x="-59481900" y="2290800"/>
            <a:chExt cx="319000" cy="309550"/>
          </a:xfrm>
        </p:grpSpPr>
        <p:sp>
          <p:nvSpPr>
            <p:cNvPr id="1085" name="Google Shape;1085;p31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1"/>
          <p:cNvGrpSpPr/>
          <p:nvPr/>
        </p:nvGrpSpPr>
        <p:grpSpPr>
          <a:xfrm>
            <a:off x="7042788" y="1471075"/>
            <a:ext cx="352230" cy="348542"/>
            <a:chOff x="1049375" y="2318350"/>
            <a:chExt cx="298525" cy="295400"/>
          </a:xfrm>
        </p:grpSpPr>
        <p:sp>
          <p:nvSpPr>
            <p:cNvPr id="1092" name="Google Shape;1092;p31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450759" y="3637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713225" y="936477"/>
            <a:ext cx="7717500" cy="2711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In recent years, there has been a significant rise in the </a:t>
            </a:r>
            <a:r>
              <a:rPr lang="en-US" sz="1600" dirty="0" smtClean="0"/>
              <a:t>overall economic </a:t>
            </a:r>
            <a:r>
              <a:rPr lang="en-US" sz="1600" dirty="0"/>
              <a:t>losses owing to increasing traffic congestion. </a:t>
            </a:r>
            <a:r>
              <a:rPr lang="en-US" sz="1600" dirty="0" smtClean="0"/>
              <a:t>For instance</a:t>
            </a:r>
            <a:r>
              <a:rPr lang="en-US" sz="1600" dirty="0"/>
              <a:t>, the total time lost owing to traffic congestion </a:t>
            </a:r>
            <a:r>
              <a:rPr lang="en-US" sz="1600" dirty="0" smtClean="0"/>
              <a:t>in Japan </a:t>
            </a:r>
            <a:r>
              <a:rPr lang="en-US" sz="1600" dirty="0"/>
              <a:t>in 2012 was approximately 5 billion hours per </a:t>
            </a:r>
            <a:r>
              <a:rPr lang="en-US" sz="1600" dirty="0" smtClean="0"/>
              <a:t>year. The </a:t>
            </a:r>
            <a:r>
              <a:rPr lang="en-US" sz="1600" dirty="0"/>
              <a:t>economic loss in terms of total lost time is estimated </a:t>
            </a:r>
            <a:r>
              <a:rPr lang="en-US" sz="1600" dirty="0" smtClean="0"/>
              <a:t>to be </a:t>
            </a:r>
            <a:r>
              <a:rPr lang="en-US" sz="1600" dirty="0"/>
              <a:t>approximately 10 trillion yen per year, and it is </a:t>
            </a:r>
            <a:r>
              <a:rPr lang="en-US" sz="1600" dirty="0" smtClean="0"/>
              <a:t>calculated by </a:t>
            </a:r>
            <a:r>
              <a:rPr lang="en-US" sz="1600" dirty="0"/>
              <a:t>converting cash wages in 2012 to </a:t>
            </a:r>
            <a:r>
              <a:rPr lang="en-US" sz="1600" dirty="0" smtClean="0"/>
              <a:t>time</a:t>
            </a:r>
            <a:r>
              <a:rPr lang="en-US" sz="1600" dirty="0"/>
              <a:t>. Therefore, there is a need to </a:t>
            </a:r>
            <a:r>
              <a:rPr lang="en-US" sz="1600" dirty="0" smtClean="0"/>
              <a:t>realize a </a:t>
            </a:r>
            <a:r>
              <a:rPr lang="en-US" sz="1600" dirty="0"/>
              <a:t>traffic signal control system (TSCS) that </a:t>
            </a:r>
            <a:r>
              <a:rPr lang="en-US" sz="1600" dirty="0" smtClean="0"/>
              <a:t>automatically obtains </a:t>
            </a:r>
            <a:r>
              <a:rPr lang="en-US" sz="1600" dirty="0"/>
              <a:t>a better control law considering multiple factors </a:t>
            </a:r>
            <a:r>
              <a:rPr lang="en-US" sz="1600" dirty="0" smtClean="0"/>
              <a:t>using deep </a:t>
            </a:r>
            <a:r>
              <a:rPr lang="en-US" sz="1600" dirty="0"/>
              <a:t>reinforcement learning</a:t>
            </a:r>
            <a:endParaRPr lang="en-US" dirty="0" smtClean="0"/>
          </a:p>
        </p:txBody>
      </p:sp>
      <p:sp>
        <p:nvSpPr>
          <p:cNvPr id="270" name="Google Shape;270;p16"/>
          <p:cNvSpPr txBox="1"/>
          <p:nvPr/>
        </p:nvSpPr>
        <p:spPr>
          <a:xfrm>
            <a:off x="713225" y="4083619"/>
            <a:ext cx="7717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You can delete this slide when you’re done editing the presentation.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2"/>
          <p:cNvGrpSpPr/>
          <p:nvPr/>
        </p:nvGrpSpPr>
        <p:grpSpPr>
          <a:xfrm>
            <a:off x="1061579" y="1305474"/>
            <a:ext cx="2561730" cy="3837901"/>
            <a:chOff x="1061579" y="1305474"/>
            <a:chExt cx="2561730" cy="3837901"/>
          </a:xfrm>
        </p:grpSpPr>
        <p:sp>
          <p:nvSpPr>
            <p:cNvPr id="1101" name="Google Shape;1101;p32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32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1103" name="Google Shape;1103;p32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8" extrusionOk="0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9" extrusionOk="0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8" extrusionOk="0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9" extrusionOk="0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3" name="Google Shape;1113;p32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2"/>
          <p:cNvGrpSpPr/>
          <p:nvPr/>
        </p:nvGrpSpPr>
        <p:grpSpPr>
          <a:xfrm>
            <a:off x="5161604" y="1527299"/>
            <a:ext cx="911202" cy="911193"/>
            <a:chOff x="783588" y="2074225"/>
            <a:chExt cx="1171513" cy="1171500"/>
          </a:xfrm>
        </p:grpSpPr>
        <p:sp>
          <p:nvSpPr>
            <p:cNvPr id="1116" name="Google Shape;1116;p3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199262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3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19" name="Google Shape;1119;p32"/>
          <p:cNvGrpSpPr/>
          <p:nvPr/>
        </p:nvGrpSpPr>
        <p:grpSpPr>
          <a:xfrm>
            <a:off x="4021831" y="1679361"/>
            <a:ext cx="4085925" cy="607067"/>
            <a:chOff x="4021831" y="1679361"/>
            <a:chExt cx="4085925" cy="607067"/>
          </a:xfrm>
        </p:grpSpPr>
        <p:grpSp>
          <p:nvGrpSpPr>
            <p:cNvPr id="1120" name="Google Shape;1120;p32"/>
            <p:cNvGrpSpPr/>
            <p:nvPr/>
          </p:nvGrpSpPr>
          <p:grpSpPr>
            <a:xfrm>
              <a:off x="6252556" y="1679361"/>
              <a:ext cx="1855200" cy="607067"/>
              <a:chOff x="6477594" y="1722950"/>
              <a:chExt cx="1855200" cy="607067"/>
            </a:xfrm>
          </p:grpSpPr>
          <p:sp>
            <p:nvSpPr>
              <p:cNvPr id="1121" name="Google Shape;1121;p32"/>
              <p:cNvSpPr txBox="1"/>
              <p:nvPr/>
            </p:nvSpPr>
            <p:spPr>
              <a:xfrm>
                <a:off x="6761994" y="1722950"/>
                <a:ext cx="1570800" cy="18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FAILED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1122" name="Google Shape;1122;p32"/>
              <p:cNvSpPr txBox="1"/>
              <p:nvPr/>
            </p:nvSpPr>
            <p:spPr>
              <a:xfrm>
                <a:off x="6477594" y="2005117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Venus has a really beautiful name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123" name="Google Shape;1123;p32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20%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124" name="Google Shape;1124;p32"/>
          <p:cNvGrpSpPr/>
          <p:nvPr/>
        </p:nvGrpSpPr>
        <p:grpSpPr>
          <a:xfrm>
            <a:off x="5161604" y="2739274"/>
            <a:ext cx="911202" cy="911193"/>
            <a:chOff x="783588" y="2074225"/>
            <a:chExt cx="1171513" cy="1171500"/>
          </a:xfrm>
        </p:grpSpPr>
        <p:sp>
          <p:nvSpPr>
            <p:cNvPr id="1125" name="Google Shape;1125;p3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125849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2"/>
          <p:cNvGrpSpPr/>
          <p:nvPr/>
        </p:nvGrpSpPr>
        <p:grpSpPr>
          <a:xfrm>
            <a:off x="4021831" y="2891343"/>
            <a:ext cx="4085925" cy="607067"/>
            <a:chOff x="4021831" y="2891343"/>
            <a:chExt cx="4085925" cy="607067"/>
          </a:xfrm>
        </p:grpSpPr>
        <p:grpSp>
          <p:nvGrpSpPr>
            <p:cNvPr id="1128" name="Google Shape;1128;p32"/>
            <p:cNvGrpSpPr/>
            <p:nvPr/>
          </p:nvGrpSpPr>
          <p:grpSpPr>
            <a:xfrm>
              <a:off x="6252556" y="2891343"/>
              <a:ext cx="1855200" cy="607067"/>
              <a:chOff x="6252556" y="2891343"/>
              <a:chExt cx="1855200" cy="607067"/>
            </a:xfrm>
          </p:grpSpPr>
          <p:sp>
            <p:nvSpPr>
              <p:cNvPr id="1129" name="Google Shape;1129;p32"/>
              <p:cNvSpPr txBox="1"/>
              <p:nvPr/>
            </p:nvSpPr>
            <p:spPr>
              <a:xfrm>
                <a:off x="6536956" y="2891343"/>
                <a:ext cx="1570800" cy="18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PASSED</a:t>
                </a:r>
                <a:endParaRPr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1130" name="Google Shape;1130;p32"/>
              <p:cNvSpPr txBox="1"/>
              <p:nvPr/>
            </p:nvSpPr>
            <p:spPr>
              <a:xfrm>
                <a:off x="6252556" y="3173510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Saturn is a planet with several rings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131" name="Google Shape;1131;p32"/>
            <p:cNvSpPr txBox="1"/>
            <p:nvPr/>
          </p:nvSpPr>
          <p:spPr>
            <a:xfrm>
              <a:off x="4021831" y="3032431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132" name="Google Shape;1132;p32"/>
          <p:cNvGrpSpPr/>
          <p:nvPr/>
        </p:nvGrpSpPr>
        <p:grpSpPr>
          <a:xfrm>
            <a:off x="2121364" y="2973725"/>
            <a:ext cx="442204" cy="442156"/>
            <a:chOff x="1487200" y="4993750"/>
            <a:chExt cx="483125" cy="483125"/>
          </a:xfrm>
        </p:grpSpPr>
        <p:sp>
          <p:nvSpPr>
            <p:cNvPr id="1133" name="Google Shape;1133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5" name="Google Shape;1135;p32"/>
          <p:cNvGrpSpPr/>
          <p:nvPr/>
        </p:nvGrpSpPr>
        <p:grpSpPr>
          <a:xfrm>
            <a:off x="2121295" y="1761795"/>
            <a:ext cx="442204" cy="442204"/>
            <a:chOff x="2081650" y="4993750"/>
            <a:chExt cx="483125" cy="483125"/>
          </a:xfrm>
        </p:grpSpPr>
        <p:sp>
          <p:nvSpPr>
            <p:cNvPr id="1136" name="Google Shape;1136;p3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138" name="Google Shape;1138;p32"/>
          <p:cNvCxnSpPr>
            <a:stCxn id="1123" idx="1"/>
            <a:endCxn id="1113" idx="6"/>
          </p:cNvCxnSpPr>
          <p:nvPr/>
        </p:nvCxnSpPr>
        <p:spPr>
          <a:xfrm rot="10800000">
            <a:off x="2794831" y="1983025"/>
            <a:ext cx="122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32"/>
          <p:cNvCxnSpPr>
            <a:stCxn id="1131" idx="1"/>
            <a:endCxn id="1114" idx="6"/>
          </p:cNvCxnSpPr>
          <p:nvPr/>
        </p:nvCxnSpPr>
        <p:spPr>
          <a:xfrm rot="10800000">
            <a:off x="2794831" y="3194881"/>
            <a:ext cx="122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1145" name="Google Shape;1145;p33"/>
          <p:cNvGraphicFramePr/>
          <p:nvPr/>
        </p:nvGraphicFramePr>
        <p:xfrm>
          <a:off x="719500" y="1106065"/>
          <a:ext cx="7704000" cy="22963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6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JAN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FEB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MAR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APR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MAY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JUN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JUL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AUG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SEP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OCT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NOV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DEC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46" name="Google Shape;1146;p33"/>
          <p:cNvGrpSpPr/>
          <p:nvPr/>
        </p:nvGrpSpPr>
        <p:grpSpPr>
          <a:xfrm>
            <a:off x="726771" y="3685400"/>
            <a:ext cx="2368807" cy="824600"/>
            <a:chOff x="726771" y="3685400"/>
            <a:chExt cx="2368807" cy="824600"/>
          </a:xfrm>
        </p:grpSpPr>
        <p:sp>
          <p:nvSpPr>
            <p:cNvPr id="1147" name="Google Shape;1147;p33"/>
            <p:cNvSpPr txBox="1"/>
            <p:nvPr/>
          </p:nvSpPr>
          <p:spPr>
            <a:xfrm>
              <a:off x="917251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THEORY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48" name="Google Shape;1148;p33"/>
            <p:cNvSpPr txBox="1"/>
            <p:nvPr/>
          </p:nvSpPr>
          <p:spPr>
            <a:xfrm>
              <a:off x="917278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26771" y="3756499"/>
              <a:ext cx="190500" cy="1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3"/>
          <p:cNvGrpSpPr/>
          <p:nvPr/>
        </p:nvGrpSpPr>
        <p:grpSpPr>
          <a:xfrm>
            <a:off x="3397496" y="3685400"/>
            <a:ext cx="2368803" cy="824600"/>
            <a:chOff x="3397496" y="3685400"/>
            <a:chExt cx="2368803" cy="824600"/>
          </a:xfrm>
        </p:grpSpPr>
        <p:sp>
          <p:nvSpPr>
            <p:cNvPr id="1151" name="Google Shape;1151;p33"/>
            <p:cNvSpPr txBox="1"/>
            <p:nvPr/>
          </p:nvSpPr>
          <p:spPr>
            <a:xfrm>
              <a:off x="3587999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PRACTICE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52" name="Google Shape;1152;p33"/>
            <p:cNvSpPr txBox="1"/>
            <p:nvPr/>
          </p:nvSpPr>
          <p:spPr>
            <a:xfrm>
              <a:off x="3587999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3397496" y="3756499"/>
              <a:ext cx="190500" cy="18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3"/>
          <p:cNvGrpSpPr/>
          <p:nvPr/>
        </p:nvGrpSpPr>
        <p:grpSpPr>
          <a:xfrm>
            <a:off x="6048422" y="3685400"/>
            <a:ext cx="2388603" cy="824600"/>
            <a:chOff x="6048422" y="3685400"/>
            <a:chExt cx="2388603" cy="824600"/>
          </a:xfrm>
        </p:grpSpPr>
        <p:sp>
          <p:nvSpPr>
            <p:cNvPr id="1155" name="Google Shape;1155;p33"/>
            <p:cNvSpPr txBox="1"/>
            <p:nvPr/>
          </p:nvSpPr>
          <p:spPr>
            <a:xfrm>
              <a:off x="6258725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TEST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56" name="Google Shape;1156;p33"/>
            <p:cNvSpPr txBox="1"/>
            <p:nvPr/>
          </p:nvSpPr>
          <p:spPr>
            <a:xfrm>
              <a:off x="6258725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048422" y="3755701"/>
              <a:ext cx="210300" cy="2103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068221" y="3756499"/>
              <a:ext cx="190500" cy="18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64" name="Google Shape;1164;p34"/>
          <p:cNvGrpSpPr/>
          <p:nvPr/>
        </p:nvGrpSpPr>
        <p:grpSpPr>
          <a:xfrm>
            <a:off x="997457" y="1135071"/>
            <a:ext cx="5015412" cy="3299379"/>
            <a:chOff x="235800" y="830650"/>
            <a:chExt cx="6978450" cy="4588844"/>
          </a:xfrm>
        </p:grpSpPr>
        <p:sp>
          <p:nvSpPr>
            <p:cNvPr id="1165" name="Google Shape;1165;p3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>
            <a:off x="1149529" y="2030613"/>
            <a:ext cx="716100" cy="7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4"/>
          <p:cNvSpPr/>
          <p:nvPr/>
        </p:nvSpPr>
        <p:spPr>
          <a:xfrm>
            <a:off x="3187516" y="1799863"/>
            <a:ext cx="716100" cy="7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4937804" y="3406013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34"/>
          <p:cNvGrpSpPr/>
          <p:nvPr/>
        </p:nvGrpSpPr>
        <p:grpSpPr>
          <a:xfrm>
            <a:off x="6079513" y="3616246"/>
            <a:ext cx="2067025" cy="818188"/>
            <a:chOff x="6085300" y="3616250"/>
            <a:chExt cx="2255100" cy="818188"/>
          </a:xfrm>
        </p:grpSpPr>
        <p:sp>
          <p:nvSpPr>
            <p:cNvPr id="1175" name="Google Shape;1175;p34"/>
            <p:cNvSpPr txBox="1"/>
            <p:nvPr/>
          </p:nvSpPr>
          <p:spPr>
            <a:xfrm>
              <a:off x="6382148" y="3616250"/>
              <a:ext cx="1661400" cy="299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3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76" name="Google Shape;1176;p34"/>
            <p:cNvSpPr txBox="1"/>
            <p:nvPr/>
          </p:nvSpPr>
          <p:spPr>
            <a:xfrm>
              <a:off x="6085300" y="3925038"/>
              <a:ext cx="2255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177" name="Google Shape;1177;p34"/>
          <p:cNvGrpSpPr/>
          <p:nvPr/>
        </p:nvGrpSpPr>
        <p:grpSpPr>
          <a:xfrm>
            <a:off x="6079505" y="2366416"/>
            <a:ext cx="2067025" cy="815435"/>
            <a:chOff x="6085292" y="2366420"/>
            <a:chExt cx="2255100" cy="815435"/>
          </a:xfrm>
        </p:grpSpPr>
        <p:sp>
          <p:nvSpPr>
            <p:cNvPr id="1178" name="Google Shape;1178;p34"/>
            <p:cNvSpPr txBox="1"/>
            <p:nvPr/>
          </p:nvSpPr>
          <p:spPr>
            <a:xfrm>
              <a:off x="6382142" y="236642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2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79" name="Google Shape;1179;p34"/>
            <p:cNvSpPr txBox="1"/>
            <p:nvPr/>
          </p:nvSpPr>
          <p:spPr>
            <a:xfrm>
              <a:off x="6085292" y="2675755"/>
              <a:ext cx="22551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180" name="Google Shape;1180;p34"/>
          <p:cNvGrpSpPr/>
          <p:nvPr/>
        </p:nvGrpSpPr>
        <p:grpSpPr>
          <a:xfrm>
            <a:off x="6079516" y="1135071"/>
            <a:ext cx="2067025" cy="796950"/>
            <a:chOff x="6085304" y="1135075"/>
            <a:chExt cx="2255100" cy="796950"/>
          </a:xfrm>
        </p:grpSpPr>
        <p:sp>
          <p:nvSpPr>
            <p:cNvPr id="1181" name="Google Shape;1181;p34"/>
            <p:cNvSpPr txBox="1"/>
            <p:nvPr/>
          </p:nvSpPr>
          <p:spPr>
            <a:xfrm>
              <a:off x="6382151" y="1135075"/>
              <a:ext cx="1661400" cy="29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82" name="Google Shape;1182;p34"/>
            <p:cNvSpPr txBox="1"/>
            <p:nvPr/>
          </p:nvSpPr>
          <p:spPr>
            <a:xfrm>
              <a:off x="6085304" y="1432825"/>
              <a:ext cx="2255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1183" name="Google Shape;1183;p34"/>
          <p:cNvCxnSpPr>
            <a:stCxn id="1181" idx="1"/>
            <a:endCxn id="1171" idx="0"/>
          </p:cNvCxnSpPr>
          <p:nvPr/>
        </p:nvCxnSpPr>
        <p:spPr>
          <a:xfrm flipH="1">
            <a:off x="1507506" y="1281171"/>
            <a:ext cx="4844100" cy="749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4"/>
          <p:cNvCxnSpPr>
            <a:stCxn id="1178" idx="1"/>
            <a:endCxn id="1172" idx="6"/>
          </p:cNvCxnSpPr>
          <p:nvPr/>
        </p:nvCxnSpPr>
        <p:spPr>
          <a:xfrm rot="10800000">
            <a:off x="3903598" y="2157766"/>
            <a:ext cx="2448000" cy="3582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34"/>
          <p:cNvCxnSpPr>
            <a:endCxn id="1173" idx="6"/>
          </p:cNvCxnSpPr>
          <p:nvPr/>
        </p:nvCxnSpPr>
        <p:spPr>
          <a:xfrm rot="10800000">
            <a:off x="5653904" y="3764063"/>
            <a:ext cx="543300" cy="1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6" name="Google Shape;1186;p34"/>
          <p:cNvSpPr/>
          <p:nvPr/>
        </p:nvSpPr>
        <p:spPr>
          <a:xfrm>
            <a:off x="1329354" y="2211412"/>
            <a:ext cx="356438" cy="354527"/>
          </a:xfrm>
          <a:custGeom>
            <a:avLst/>
            <a:gdLst/>
            <a:ahLst/>
            <a:cxnLst/>
            <a:rect l="l" t="t" r="r" b="b"/>
            <a:pathLst>
              <a:path w="11752" h="11689" extrusionOk="0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34"/>
          <p:cNvGrpSpPr/>
          <p:nvPr/>
        </p:nvGrpSpPr>
        <p:grpSpPr>
          <a:xfrm>
            <a:off x="5112363" y="3588593"/>
            <a:ext cx="366963" cy="352768"/>
            <a:chOff x="-31889075" y="2658950"/>
            <a:chExt cx="302475" cy="290775"/>
          </a:xfrm>
        </p:grpSpPr>
        <p:sp>
          <p:nvSpPr>
            <p:cNvPr id="1188" name="Google Shape;1188;p34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34"/>
          <p:cNvSpPr/>
          <p:nvPr/>
        </p:nvSpPr>
        <p:spPr>
          <a:xfrm>
            <a:off x="3365922" y="1979701"/>
            <a:ext cx="359320" cy="356438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0" y="1897100"/>
            <a:ext cx="3064800" cy="543600"/>
            <a:chOff x="0" y="1897100"/>
            <a:chExt cx="3064800" cy="543600"/>
          </a:xfrm>
        </p:grpSpPr>
        <p:sp>
          <p:nvSpPr>
            <p:cNvPr id="1245" name="Google Shape;1245;p36"/>
            <p:cNvSpPr/>
            <p:nvPr/>
          </p:nvSpPr>
          <p:spPr>
            <a:xfrm>
              <a:off x="0" y="1897100"/>
              <a:ext cx="30648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6" name="Google Shape;1246;p36"/>
            <p:cNvCxnSpPr>
              <a:stCxn id="1245" idx="1"/>
            </p:cNvCxnSpPr>
            <p:nvPr/>
          </p:nvCxnSpPr>
          <p:spPr>
            <a:xfrm>
              <a:off x="0" y="2168900"/>
              <a:ext cx="26442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7" name="Google Shape;1247;p36"/>
          <p:cNvGrpSpPr/>
          <p:nvPr/>
        </p:nvGrpSpPr>
        <p:grpSpPr>
          <a:xfrm>
            <a:off x="0" y="2888625"/>
            <a:ext cx="3824700" cy="543600"/>
            <a:chOff x="0" y="2888625"/>
            <a:chExt cx="3824700" cy="543600"/>
          </a:xfrm>
        </p:grpSpPr>
        <p:sp>
          <p:nvSpPr>
            <p:cNvPr id="1248" name="Google Shape;1248;p36"/>
            <p:cNvSpPr/>
            <p:nvPr/>
          </p:nvSpPr>
          <p:spPr>
            <a:xfrm>
              <a:off x="0" y="2888625"/>
              <a:ext cx="38247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9" name="Google Shape;1249;p36"/>
            <p:cNvCxnSpPr>
              <a:stCxn id="1248" idx="1"/>
            </p:cNvCxnSpPr>
            <p:nvPr/>
          </p:nvCxnSpPr>
          <p:spPr>
            <a:xfrm>
              <a:off x="0" y="3160425"/>
              <a:ext cx="34809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0" name="Google Shape;1250;p36"/>
          <p:cNvGrpSpPr/>
          <p:nvPr/>
        </p:nvGrpSpPr>
        <p:grpSpPr>
          <a:xfrm>
            <a:off x="0" y="3880150"/>
            <a:ext cx="4584600" cy="543600"/>
            <a:chOff x="0" y="3880150"/>
            <a:chExt cx="4584600" cy="543600"/>
          </a:xfrm>
        </p:grpSpPr>
        <p:sp>
          <p:nvSpPr>
            <p:cNvPr id="1251" name="Google Shape;1251;p36"/>
            <p:cNvSpPr/>
            <p:nvPr/>
          </p:nvSpPr>
          <p:spPr>
            <a:xfrm>
              <a:off x="0" y="3880150"/>
              <a:ext cx="45846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52" name="Google Shape;1252;p36"/>
            <p:cNvCxnSpPr>
              <a:stCxn id="1251" idx="1"/>
            </p:cNvCxnSpPr>
            <p:nvPr/>
          </p:nvCxnSpPr>
          <p:spPr>
            <a:xfrm>
              <a:off x="0" y="4151950"/>
              <a:ext cx="41727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53" name="Google Shape;1253;p36"/>
          <p:cNvSpPr txBox="1"/>
          <p:nvPr/>
        </p:nvSpPr>
        <p:spPr>
          <a:xfrm>
            <a:off x="5866475" y="1106100"/>
            <a:ext cx="25569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MOST REQUESTED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54" name="Google Shape;1254;p36"/>
          <p:cNvSpPr/>
          <p:nvPr/>
        </p:nvSpPr>
        <p:spPr>
          <a:xfrm>
            <a:off x="3293391" y="1810838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6"/>
          <p:cNvSpPr/>
          <p:nvPr/>
        </p:nvSpPr>
        <p:spPr>
          <a:xfrm>
            <a:off x="4053329" y="2802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6"/>
          <p:cNvSpPr/>
          <p:nvPr/>
        </p:nvSpPr>
        <p:spPr>
          <a:xfrm>
            <a:off x="4813266" y="3793888"/>
            <a:ext cx="716100" cy="7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7" name="Google Shape;1257;p36"/>
          <p:cNvGrpSpPr/>
          <p:nvPr/>
        </p:nvGrpSpPr>
        <p:grpSpPr>
          <a:xfrm>
            <a:off x="5866475" y="2685513"/>
            <a:ext cx="2556975" cy="922474"/>
            <a:chOff x="5866475" y="2685513"/>
            <a:chExt cx="2556975" cy="922474"/>
          </a:xfrm>
        </p:grpSpPr>
        <p:sp>
          <p:nvSpPr>
            <p:cNvPr id="1258" name="Google Shape;1258;p36"/>
            <p:cNvSpPr txBox="1"/>
            <p:nvPr/>
          </p:nvSpPr>
          <p:spPr>
            <a:xfrm>
              <a:off x="6362450" y="26855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CLASS 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59" name="Google Shape;1259;p36"/>
            <p:cNvSpPr txBox="1"/>
            <p:nvPr/>
          </p:nvSpPr>
          <p:spPr>
            <a:xfrm>
              <a:off x="6362450" y="30889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0" name="Google Shape;1260;p36"/>
            <p:cNvSpPr txBox="1"/>
            <p:nvPr/>
          </p:nvSpPr>
          <p:spPr>
            <a:xfrm>
              <a:off x="5866475" y="2685514"/>
              <a:ext cx="4959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1" name="Google Shape;1261;p36"/>
          <p:cNvGrpSpPr/>
          <p:nvPr/>
        </p:nvGrpSpPr>
        <p:grpSpPr>
          <a:xfrm>
            <a:off x="5866475" y="3659313"/>
            <a:ext cx="2556975" cy="922474"/>
            <a:chOff x="5866475" y="3659313"/>
            <a:chExt cx="2556975" cy="922474"/>
          </a:xfrm>
        </p:grpSpPr>
        <p:sp>
          <p:nvSpPr>
            <p:cNvPr id="1262" name="Google Shape;1262;p36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JUNIOR LICENSE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6362450" y="40627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4" name="Google Shape;1264;p36"/>
            <p:cNvSpPr txBox="1"/>
            <p:nvPr/>
          </p:nvSpPr>
          <p:spPr>
            <a:xfrm>
              <a:off x="5866475" y="3659324"/>
              <a:ext cx="495900" cy="40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5866475" y="1703600"/>
            <a:ext cx="2556975" cy="930587"/>
            <a:chOff x="5866475" y="1703600"/>
            <a:chExt cx="2556975" cy="930587"/>
          </a:xfrm>
        </p:grpSpPr>
        <p:sp>
          <p:nvSpPr>
            <p:cNvPr id="1266" name="Google Shape;1266;p36"/>
            <p:cNvSpPr txBox="1"/>
            <p:nvPr/>
          </p:nvSpPr>
          <p:spPr>
            <a:xfrm>
              <a:off x="6362450" y="170361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CLASS D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7" name="Google Shape;1267;p36"/>
            <p:cNvSpPr txBox="1"/>
            <p:nvPr/>
          </p:nvSpPr>
          <p:spPr>
            <a:xfrm>
              <a:off x="6362450" y="21151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very far away from Earth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5866475" y="1703600"/>
              <a:ext cx="4959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3466962" y="1989871"/>
            <a:ext cx="368987" cy="358056"/>
            <a:chOff x="-59481900" y="2290800"/>
            <a:chExt cx="319000" cy="309550"/>
          </a:xfrm>
        </p:grpSpPr>
        <p:sp>
          <p:nvSpPr>
            <p:cNvPr id="1270" name="Google Shape;1270;p3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4256624" y="2986384"/>
            <a:ext cx="309517" cy="348071"/>
            <a:chOff x="2523000" y="1954875"/>
            <a:chExt cx="262325" cy="295000"/>
          </a:xfrm>
        </p:grpSpPr>
        <p:sp>
          <p:nvSpPr>
            <p:cNvPr id="1277" name="Google Shape;1277;p36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6"/>
          <p:cNvGrpSpPr/>
          <p:nvPr/>
        </p:nvGrpSpPr>
        <p:grpSpPr>
          <a:xfrm>
            <a:off x="4997545" y="3978162"/>
            <a:ext cx="347569" cy="347569"/>
            <a:chOff x="4685050" y="1945825"/>
            <a:chExt cx="294575" cy="294575"/>
          </a:xfrm>
        </p:grpSpPr>
        <p:sp>
          <p:nvSpPr>
            <p:cNvPr id="1280" name="Google Shape;1280;p36"/>
            <p:cNvSpPr/>
            <p:nvPr/>
          </p:nvSpPr>
          <p:spPr>
            <a:xfrm>
              <a:off x="4720475" y="2086025"/>
              <a:ext cx="104775" cy="121300"/>
            </a:xfrm>
            <a:custGeom>
              <a:avLst/>
              <a:gdLst/>
              <a:ahLst/>
              <a:cxnLst/>
              <a:rect l="l" t="t" r="r" b="b"/>
              <a:pathLst>
                <a:path w="4191" h="4852" extrusionOk="0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685050" y="1945825"/>
              <a:ext cx="294575" cy="294575"/>
            </a:xfrm>
            <a:custGeom>
              <a:avLst/>
              <a:gdLst/>
              <a:ahLst/>
              <a:cxnLst/>
              <a:rect l="l" t="t" r="r" b="b"/>
              <a:pathLst>
                <a:path w="11783" h="11783" extrusionOk="0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40200" y="2103350"/>
              <a:ext cx="104775" cy="17350"/>
            </a:xfrm>
            <a:custGeom>
              <a:avLst/>
              <a:gdLst/>
              <a:ahLst/>
              <a:cxnLst/>
              <a:rect l="l" t="t" r="r" b="b"/>
              <a:pathLst>
                <a:path w="419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840200" y="2137200"/>
              <a:ext cx="104775" cy="18150"/>
            </a:xfrm>
            <a:custGeom>
              <a:avLst/>
              <a:gdLst/>
              <a:ahLst/>
              <a:cxnLst/>
              <a:rect l="l" t="t" r="r" b="b"/>
              <a:pathLst>
                <a:path w="419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840200" y="2171875"/>
              <a:ext cx="104775" cy="18125"/>
            </a:xfrm>
            <a:custGeom>
              <a:avLst/>
              <a:gdLst/>
              <a:ahLst/>
              <a:cxnLst/>
              <a:rect l="l" t="t" r="r" b="b"/>
              <a:pathLst>
                <a:path w="4191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290" name="Google Shape;1290;p37"/>
          <p:cNvSpPr txBox="1"/>
          <p:nvPr/>
        </p:nvSpPr>
        <p:spPr>
          <a:xfrm>
            <a:off x="719447" y="2864077"/>
            <a:ext cx="1527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Jupiter is a gas giant and the biggest planet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1" name="Google Shape;1291;p37"/>
          <p:cNvSpPr txBox="1"/>
          <p:nvPr/>
        </p:nvSpPr>
        <p:spPr>
          <a:xfrm>
            <a:off x="719450" y="2412875"/>
            <a:ext cx="1676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CLASS A TEST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2" name="Google Shape;1292;p37"/>
          <p:cNvSpPr txBox="1"/>
          <p:nvPr/>
        </p:nvSpPr>
        <p:spPr>
          <a:xfrm>
            <a:off x="823422" y="1957051"/>
            <a:ext cx="557700" cy="45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3" name="Google Shape;1293;p37"/>
          <p:cNvSpPr txBox="1"/>
          <p:nvPr/>
        </p:nvSpPr>
        <p:spPr>
          <a:xfrm>
            <a:off x="6754025" y="2412875"/>
            <a:ext cx="1676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CLASS E TEST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4" name="Google Shape;1294;p37"/>
          <p:cNvSpPr txBox="1"/>
          <p:nvPr/>
        </p:nvSpPr>
        <p:spPr>
          <a:xfrm>
            <a:off x="6902818" y="2864077"/>
            <a:ext cx="1527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Mercury is the smallest planet of them all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5" name="Google Shape;1295;p37"/>
          <p:cNvSpPr txBox="1"/>
          <p:nvPr/>
        </p:nvSpPr>
        <p:spPr>
          <a:xfrm>
            <a:off x="7769018" y="1957051"/>
            <a:ext cx="557700" cy="45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aphicFrame>
        <p:nvGraphicFramePr>
          <p:cNvPr id="1296" name="Google Shape;1296;p37"/>
          <p:cNvGraphicFramePr/>
          <p:nvPr/>
        </p:nvGraphicFramePr>
        <p:xfrm>
          <a:off x="2493275" y="1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59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2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JANUARY</a:t>
                      </a:r>
                      <a:endParaRPr sz="120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Mon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Tue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Wed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Thu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Fri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Sat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Sun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02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05</a:t>
                      </a:r>
                      <a:endParaRPr sz="12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22</a:t>
                      </a:r>
                      <a:endParaRPr sz="12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97" name="Google Shape;1297;p37"/>
          <p:cNvGrpSpPr/>
          <p:nvPr/>
        </p:nvGrpSpPr>
        <p:grpSpPr>
          <a:xfrm>
            <a:off x="823434" y="1106109"/>
            <a:ext cx="919523" cy="461622"/>
            <a:chOff x="5974359" y="2516484"/>
            <a:chExt cx="919523" cy="461622"/>
          </a:xfrm>
        </p:grpSpPr>
        <p:sp>
          <p:nvSpPr>
            <p:cNvPr id="1298" name="Google Shape;1298;p37"/>
            <p:cNvSpPr/>
            <p:nvPr/>
          </p:nvSpPr>
          <p:spPr>
            <a:xfrm>
              <a:off x="5974359" y="2538790"/>
              <a:ext cx="894047" cy="439316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999834" y="2564343"/>
              <a:ext cx="894047" cy="343597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6618837" y="2602704"/>
              <a:ext cx="223243" cy="266568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6009701" y="2564343"/>
              <a:ext cx="884180" cy="184146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6542112" y="2516484"/>
              <a:ext cx="41742" cy="59871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6195743" y="2584994"/>
              <a:ext cx="344582" cy="33827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6025907" y="2586097"/>
              <a:ext cx="51669" cy="62199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6776233" y="2582053"/>
              <a:ext cx="86474" cy="6109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6776233" y="2582053"/>
              <a:ext cx="36659" cy="16300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6368808" y="2584994"/>
              <a:ext cx="29542" cy="45225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6240056" y="2589651"/>
              <a:ext cx="7236" cy="40567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6542112" y="2895924"/>
              <a:ext cx="41742" cy="59809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383399" y="2650011"/>
              <a:ext cx="83963" cy="171952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6507068" y="2603991"/>
              <a:ext cx="157759" cy="263994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6593062" y="2603991"/>
              <a:ext cx="71763" cy="263994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6098327" y="2620230"/>
              <a:ext cx="125585" cy="231822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6195743" y="2853458"/>
              <a:ext cx="344582" cy="33765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6025907" y="2823860"/>
              <a:ext cx="51610" cy="62077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6776233" y="2829130"/>
              <a:ext cx="86474" cy="60912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6776233" y="2873558"/>
              <a:ext cx="36659" cy="16484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6368808" y="2842060"/>
              <a:ext cx="29542" cy="53926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6240056" y="2842060"/>
              <a:ext cx="7236" cy="53926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6037808" y="2621578"/>
              <a:ext cx="74634" cy="2849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6037808" y="2821899"/>
              <a:ext cx="74634" cy="28740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6530989" y="2694929"/>
              <a:ext cx="22845" cy="82176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6024831" y="2656262"/>
              <a:ext cx="61058" cy="155100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37"/>
          <p:cNvGrpSpPr/>
          <p:nvPr/>
        </p:nvGrpSpPr>
        <p:grpSpPr>
          <a:xfrm rot="10800000" flipH="1">
            <a:off x="7449474" y="3920746"/>
            <a:ext cx="877242" cy="467321"/>
            <a:chOff x="7449474" y="4042590"/>
            <a:chExt cx="877242" cy="467321"/>
          </a:xfrm>
        </p:grpSpPr>
        <p:sp>
          <p:nvSpPr>
            <p:cNvPr id="1325" name="Google Shape;1325;p37"/>
            <p:cNvSpPr/>
            <p:nvPr/>
          </p:nvSpPr>
          <p:spPr>
            <a:xfrm rot="10800000">
              <a:off x="7475188" y="4042590"/>
              <a:ext cx="851528" cy="439071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 rot="10800000">
              <a:off x="8285812" y="4346111"/>
              <a:ext cx="15429" cy="51965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 rot="10800000">
              <a:off x="8285812" y="4188379"/>
              <a:ext cx="15429" cy="52027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 rot="10800000">
              <a:off x="7449474" y="4096517"/>
              <a:ext cx="847282" cy="388025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 rot="10800000">
              <a:off x="7449474" y="4278396"/>
              <a:ext cx="846983" cy="206146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 rot="10800000">
              <a:off x="8296158" y="4259647"/>
              <a:ext cx="60" cy="18813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 rot="10800000">
              <a:off x="7483936" y="4413151"/>
              <a:ext cx="59862" cy="424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 rot="10800000">
              <a:off x="7479987" y="4363391"/>
              <a:ext cx="162603" cy="82054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 rot="10800000">
              <a:off x="7741494" y="4429635"/>
              <a:ext cx="358337" cy="30824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 rot="10800000">
              <a:off x="7743773" y="4459784"/>
              <a:ext cx="44194" cy="50127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 rot="10800000">
              <a:off x="7855835" y="4354323"/>
              <a:ext cx="288308" cy="13849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 rot="10800000">
              <a:off x="7855835" y="4317004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10800000">
              <a:off x="7780970" y="4459784"/>
              <a:ext cx="9628" cy="40567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 rot="10800000">
              <a:off x="7641391" y="4135614"/>
              <a:ext cx="163799" cy="30964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rot="10800000">
              <a:off x="7641392" y="4135614"/>
              <a:ext cx="76966" cy="30964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10800000">
              <a:off x="7483936" y="4125507"/>
              <a:ext cx="59743" cy="424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 rot="10800000">
              <a:off x="7480047" y="4135311"/>
              <a:ext cx="162663" cy="82054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 rot="10800000">
              <a:off x="7741434" y="4120359"/>
              <a:ext cx="358396" cy="31069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rot="10800000">
              <a:off x="7743773" y="4070846"/>
              <a:ext cx="44194" cy="50433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 rot="10800000">
              <a:off x="8115674" y="4137084"/>
              <a:ext cx="158237" cy="306706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 rot="10800000">
              <a:off x="7855835" y="4212585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 rot="10800000">
              <a:off x="7855835" y="4249842"/>
              <a:ext cx="288308" cy="1391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 rot="10800000">
              <a:off x="7780970" y="4080650"/>
              <a:ext cx="9628" cy="40629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 rot="10800000">
              <a:off x="7770624" y="4244939"/>
              <a:ext cx="20991" cy="75681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 rot="10800000">
              <a:off x="7527232" y="4354323"/>
              <a:ext cx="85039" cy="12256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 rot="10800000">
              <a:off x="7527232" y="4214239"/>
              <a:ext cx="85039" cy="12501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 rot="10800000">
              <a:off x="7593074" y="4354323"/>
              <a:ext cx="31337" cy="55520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 rot="10800000">
              <a:off x="7593074" y="4170914"/>
              <a:ext cx="31337" cy="55826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1358" name="Google Shape;1358;p38"/>
          <p:cNvGraphicFramePr/>
          <p:nvPr/>
        </p:nvGraphicFramePr>
        <p:xfrm>
          <a:off x="823400" y="11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18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BASIC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PRO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PREMIUM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VIP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$1,215</a:t>
                      </a:r>
                      <a:endParaRPr sz="20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$2,225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$2,995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$3,995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 is quite a small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Despite being red, Mars is a cold place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 is a gas giant and has rings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Neptune is very far away from us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59" name="Google Shape;1359;p38"/>
          <p:cNvGrpSpPr/>
          <p:nvPr/>
        </p:nvGrpSpPr>
        <p:grpSpPr>
          <a:xfrm>
            <a:off x="3453719" y="1323112"/>
            <a:ext cx="375591" cy="374060"/>
            <a:chOff x="-42062025" y="2316000"/>
            <a:chExt cx="319000" cy="317700"/>
          </a:xfrm>
        </p:grpSpPr>
        <p:sp>
          <p:nvSpPr>
            <p:cNvPr id="1360" name="Google Shape;1360;p38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8"/>
          <p:cNvGrpSpPr/>
          <p:nvPr/>
        </p:nvGrpSpPr>
        <p:grpSpPr>
          <a:xfrm>
            <a:off x="1582234" y="1323729"/>
            <a:ext cx="375591" cy="372824"/>
            <a:chOff x="-40171725" y="2705875"/>
            <a:chExt cx="319000" cy="316650"/>
          </a:xfrm>
        </p:grpSpPr>
        <p:sp>
          <p:nvSpPr>
            <p:cNvPr id="1363" name="Google Shape;1363;p38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38"/>
          <p:cNvGrpSpPr/>
          <p:nvPr/>
        </p:nvGrpSpPr>
        <p:grpSpPr>
          <a:xfrm>
            <a:off x="7208782" y="1336023"/>
            <a:ext cx="350371" cy="348247"/>
            <a:chOff x="5045775" y="1946400"/>
            <a:chExt cx="296950" cy="295150"/>
          </a:xfrm>
        </p:grpSpPr>
        <p:sp>
          <p:nvSpPr>
            <p:cNvPr id="1366" name="Google Shape;1366;p38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5325203" y="1336338"/>
            <a:ext cx="347599" cy="347599"/>
            <a:chOff x="3601275" y="2319150"/>
            <a:chExt cx="294600" cy="294600"/>
          </a:xfrm>
        </p:grpSpPr>
        <p:sp>
          <p:nvSpPr>
            <p:cNvPr id="1369" name="Google Shape;1369;p38"/>
            <p:cNvSpPr/>
            <p:nvPr/>
          </p:nvSpPr>
          <p:spPr>
            <a:xfrm>
              <a:off x="3601275" y="2319150"/>
              <a:ext cx="294600" cy="294600"/>
            </a:xfrm>
            <a:custGeom>
              <a:avLst/>
              <a:gdLst/>
              <a:ahLst/>
              <a:cxnLst/>
              <a:rect l="l" t="t" r="r" b="b"/>
              <a:pathLst>
                <a:path w="11784" h="11784" extrusionOk="0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3713900" y="2434350"/>
              <a:ext cx="55950" cy="52200"/>
            </a:xfrm>
            <a:custGeom>
              <a:avLst/>
              <a:gdLst/>
              <a:ahLst/>
              <a:cxnLst/>
              <a:rect l="l" t="t" r="r" b="b"/>
              <a:pathLst>
                <a:path w="2238" h="2088" extrusionOk="0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Google Shape;1375;p3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200" y="1423450"/>
            <a:ext cx="4753349" cy="25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9"/>
          <p:cNvSpPr/>
          <p:nvPr/>
        </p:nvSpPr>
        <p:spPr>
          <a:xfrm>
            <a:off x="4183813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9"/>
          <p:cNvSpPr/>
          <p:nvPr/>
        </p:nvSpPr>
        <p:spPr>
          <a:xfrm>
            <a:off x="5149938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9"/>
          <p:cNvSpPr/>
          <p:nvPr/>
        </p:nvSpPr>
        <p:spPr>
          <a:xfrm>
            <a:off x="6116063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9"/>
          <p:cNvSpPr/>
          <p:nvPr/>
        </p:nvSpPr>
        <p:spPr>
          <a:xfrm>
            <a:off x="7082188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381" name="Google Shape;1381;p39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82" name="Google Shape;1382;p39"/>
          <p:cNvGrpSpPr/>
          <p:nvPr/>
        </p:nvGrpSpPr>
        <p:grpSpPr>
          <a:xfrm>
            <a:off x="5235544" y="1064666"/>
            <a:ext cx="421028" cy="354521"/>
            <a:chOff x="2323810" y="1983914"/>
            <a:chExt cx="721804" cy="607785"/>
          </a:xfrm>
        </p:grpSpPr>
        <p:sp>
          <p:nvSpPr>
            <p:cNvPr id="1383" name="Google Shape;1383;p39"/>
            <p:cNvSpPr/>
            <p:nvPr/>
          </p:nvSpPr>
          <p:spPr>
            <a:xfrm>
              <a:off x="2450054" y="2047436"/>
              <a:ext cx="53044" cy="64759"/>
            </a:xfrm>
            <a:custGeom>
              <a:avLst/>
              <a:gdLst/>
              <a:ahLst/>
              <a:cxnLst/>
              <a:rect l="l" t="t" r="r" b="b"/>
              <a:pathLst>
                <a:path w="729" h="890" extrusionOk="0">
                  <a:moveTo>
                    <a:pt x="240" y="1"/>
                  </a:moveTo>
                  <a:cubicBezTo>
                    <a:pt x="81" y="267"/>
                    <a:pt x="1" y="574"/>
                    <a:pt x="1" y="889"/>
                  </a:cubicBezTo>
                  <a:lnTo>
                    <a:pt x="568" y="889"/>
                  </a:lnTo>
                  <a:cubicBezTo>
                    <a:pt x="568" y="676"/>
                    <a:pt x="627" y="467"/>
                    <a:pt x="728" y="29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2484616" y="1983914"/>
              <a:ext cx="108271" cy="68833"/>
            </a:xfrm>
            <a:custGeom>
              <a:avLst/>
              <a:gdLst/>
              <a:ahLst/>
              <a:cxnLst/>
              <a:rect l="l" t="t" r="r" b="b"/>
              <a:pathLst>
                <a:path w="1488" h="946" extrusionOk="0">
                  <a:moveTo>
                    <a:pt x="1288" y="0"/>
                  </a:moveTo>
                  <a:cubicBezTo>
                    <a:pt x="804" y="0"/>
                    <a:pt x="333" y="200"/>
                    <a:pt x="1" y="554"/>
                  </a:cubicBezTo>
                  <a:lnTo>
                    <a:pt x="418" y="945"/>
                  </a:lnTo>
                  <a:cubicBezTo>
                    <a:pt x="644" y="701"/>
                    <a:pt x="955" y="568"/>
                    <a:pt x="1288" y="568"/>
                  </a:cubicBezTo>
                  <a:cubicBezTo>
                    <a:pt x="1332" y="568"/>
                    <a:pt x="1381" y="568"/>
                    <a:pt x="1425" y="577"/>
                  </a:cubicBezTo>
                  <a:lnTo>
                    <a:pt x="1488" y="9"/>
                  </a:lnTo>
                  <a:cubicBezTo>
                    <a:pt x="1421" y="0"/>
                    <a:pt x="1355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2607368" y="1990972"/>
              <a:ext cx="157021" cy="95683"/>
            </a:xfrm>
            <a:custGeom>
              <a:avLst/>
              <a:gdLst/>
              <a:ahLst/>
              <a:cxnLst/>
              <a:rect l="l" t="t" r="r" b="b"/>
              <a:pathLst>
                <a:path w="2158" h="1315" extrusionOk="0">
                  <a:moveTo>
                    <a:pt x="191" y="0"/>
                  </a:moveTo>
                  <a:lnTo>
                    <a:pt x="0" y="537"/>
                  </a:lnTo>
                  <a:cubicBezTo>
                    <a:pt x="356" y="666"/>
                    <a:pt x="631" y="955"/>
                    <a:pt x="741" y="1315"/>
                  </a:cubicBezTo>
                  <a:lnTo>
                    <a:pt x="1416" y="1315"/>
                  </a:lnTo>
                  <a:cubicBezTo>
                    <a:pt x="1528" y="955"/>
                    <a:pt x="1802" y="666"/>
                    <a:pt x="2157" y="537"/>
                  </a:cubicBezTo>
                  <a:lnTo>
                    <a:pt x="1966" y="0"/>
                  </a:lnTo>
                  <a:cubicBezTo>
                    <a:pt x="1598" y="134"/>
                    <a:pt x="1288" y="383"/>
                    <a:pt x="1079" y="707"/>
                  </a:cubicBezTo>
                  <a:cubicBezTo>
                    <a:pt x="870" y="383"/>
                    <a:pt x="559" y="134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2868297" y="2047436"/>
              <a:ext cx="53335" cy="64759"/>
            </a:xfrm>
            <a:custGeom>
              <a:avLst/>
              <a:gdLst/>
              <a:ahLst/>
              <a:cxnLst/>
              <a:rect l="l" t="t" r="r" b="b"/>
              <a:pathLst>
                <a:path w="733" h="890" extrusionOk="0">
                  <a:moveTo>
                    <a:pt x="493" y="1"/>
                  </a:moveTo>
                  <a:lnTo>
                    <a:pt x="1" y="290"/>
                  </a:lnTo>
                  <a:cubicBezTo>
                    <a:pt x="107" y="467"/>
                    <a:pt x="165" y="676"/>
                    <a:pt x="165" y="889"/>
                  </a:cubicBezTo>
                  <a:lnTo>
                    <a:pt x="732" y="889"/>
                  </a:lnTo>
                  <a:cubicBezTo>
                    <a:pt x="732" y="574"/>
                    <a:pt x="648" y="267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778871" y="1983914"/>
              <a:ext cx="107907" cy="68833"/>
            </a:xfrm>
            <a:custGeom>
              <a:avLst/>
              <a:gdLst/>
              <a:ahLst/>
              <a:cxnLst/>
              <a:rect l="l" t="t" r="r" b="b"/>
              <a:pathLst>
                <a:path w="1483" h="946" extrusionOk="0">
                  <a:moveTo>
                    <a:pt x="200" y="0"/>
                  </a:moveTo>
                  <a:cubicBezTo>
                    <a:pt x="133" y="0"/>
                    <a:pt x="66" y="0"/>
                    <a:pt x="0" y="9"/>
                  </a:cubicBezTo>
                  <a:lnTo>
                    <a:pt x="62" y="577"/>
                  </a:lnTo>
                  <a:cubicBezTo>
                    <a:pt x="107" y="568"/>
                    <a:pt x="156" y="568"/>
                    <a:pt x="200" y="568"/>
                  </a:cubicBezTo>
                  <a:cubicBezTo>
                    <a:pt x="533" y="568"/>
                    <a:pt x="843" y="701"/>
                    <a:pt x="1070" y="945"/>
                  </a:cubicBezTo>
                  <a:lnTo>
                    <a:pt x="1482" y="554"/>
                  </a:lnTo>
                  <a:cubicBezTo>
                    <a:pt x="1154" y="200"/>
                    <a:pt x="683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665142" y="2228979"/>
              <a:ext cx="41402" cy="100194"/>
            </a:xfrm>
            <a:custGeom>
              <a:avLst/>
              <a:gdLst/>
              <a:ahLst/>
              <a:cxnLst/>
              <a:rect l="l" t="t" r="r" b="b"/>
              <a:pathLst>
                <a:path w="569" h="1377" extrusionOk="0">
                  <a:moveTo>
                    <a:pt x="1" y="1"/>
                  </a:moveTo>
                  <a:lnTo>
                    <a:pt x="1" y="1377"/>
                  </a:lnTo>
                  <a:lnTo>
                    <a:pt x="568" y="1377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665142" y="2353622"/>
              <a:ext cx="41402" cy="56973"/>
            </a:xfrm>
            <a:custGeom>
              <a:avLst/>
              <a:gdLst/>
              <a:ahLst/>
              <a:cxnLst/>
              <a:rect l="l" t="t" r="r" b="b"/>
              <a:pathLst>
                <a:path w="569" h="783" extrusionOk="0">
                  <a:moveTo>
                    <a:pt x="1" y="0"/>
                  </a:moveTo>
                  <a:lnTo>
                    <a:pt x="1" y="782"/>
                  </a:lnTo>
                  <a:lnTo>
                    <a:pt x="568" y="78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323810" y="2103027"/>
              <a:ext cx="721804" cy="488673"/>
            </a:xfrm>
            <a:custGeom>
              <a:avLst/>
              <a:gdLst/>
              <a:ahLst/>
              <a:cxnLst/>
              <a:rect l="l" t="t" r="r" b="b"/>
              <a:pathLst>
                <a:path w="9920" h="6716" extrusionOk="0">
                  <a:moveTo>
                    <a:pt x="5259" y="986"/>
                  </a:moveTo>
                  <a:cubicBezTo>
                    <a:pt x="6742" y="1048"/>
                    <a:pt x="8135" y="1625"/>
                    <a:pt x="9233" y="2629"/>
                  </a:cubicBezTo>
                  <a:lnTo>
                    <a:pt x="6662" y="5194"/>
                  </a:lnTo>
                  <a:cubicBezTo>
                    <a:pt x="6187" y="4808"/>
                    <a:pt x="5597" y="4599"/>
                    <a:pt x="4976" y="4599"/>
                  </a:cubicBezTo>
                  <a:cubicBezTo>
                    <a:pt x="4767" y="4599"/>
                    <a:pt x="4567" y="4622"/>
                    <a:pt x="4368" y="4665"/>
                  </a:cubicBezTo>
                  <a:lnTo>
                    <a:pt x="2858" y="2278"/>
                  </a:lnTo>
                  <a:cubicBezTo>
                    <a:pt x="2804" y="2192"/>
                    <a:pt x="2713" y="2145"/>
                    <a:pt x="2619" y="2145"/>
                  </a:cubicBezTo>
                  <a:cubicBezTo>
                    <a:pt x="2568" y="2145"/>
                    <a:pt x="2516" y="2159"/>
                    <a:pt x="2469" y="2189"/>
                  </a:cubicBezTo>
                  <a:cubicBezTo>
                    <a:pt x="2335" y="2268"/>
                    <a:pt x="2295" y="2446"/>
                    <a:pt x="2379" y="2580"/>
                  </a:cubicBezTo>
                  <a:lnTo>
                    <a:pt x="3817" y="4861"/>
                  </a:lnTo>
                  <a:cubicBezTo>
                    <a:pt x="3631" y="4950"/>
                    <a:pt x="3449" y="5060"/>
                    <a:pt x="3285" y="5194"/>
                  </a:cubicBezTo>
                  <a:lnTo>
                    <a:pt x="720" y="2629"/>
                  </a:lnTo>
                  <a:cubicBezTo>
                    <a:pt x="1816" y="1625"/>
                    <a:pt x="3205" y="1048"/>
                    <a:pt x="4692" y="986"/>
                  </a:cubicBezTo>
                  <a:lnTo>
                    <a:pt x="4692" y="1394"/>
                  </a:lnTo>
                  <a:lnTo>
                    <a:pt x="5259" y="1394"/>
                  </a:lnTo>
                  <a:lnTo>
                    <a:pt x="5259" y="986"/>
                  </a:lnTo>
                  <a:close/>
                  <a:moveTo>
                    <a:pt x="4692" y="1"/>
                  </a:moveTo>
                  <a:lnTo>
                    <a:pt x="4692" y="414"/>
                  </a:lnTo>
                  <a:cubicBezTo>
                    <a:pt x="2961" y="484"/>
                    <a:pt x="1345" y="1190"/>
                    <a:pt x="111" y="2424"/>
                  </a:cubicBezTo>
                  <a:cubicBezTo>
                    <a:pt x="1" y="2535"/>
                    <a:pt x="1" y="2713"/>
                    <a:pt x="111" y="2823"/>
                  </a:cubicBezTo>
                  <a:lnTo>
                    <a:pt x="3076" y="5788"/>
                  </a:lnTo>
                  <a:cubicBezTo>
                    <a:pt x="3129" y="5841"/>
                    <a:pt x="3200" y="5873"/>
                    <a:pt x="3276" y="5873"/>
                  </a:cubicBezTo>
                  <a:cubicBezTo>
                    <a:pt x="3352" y="5873"/>
                    <a:pt x="3422" y="5841"/>
                    <a:pt x="3475" y="5788"/>
                  </a:cubicBezTo>
                  <a:cubicBezTo>
                    <a:pt x="3667" y="5597"/>
                    <a:pt x="3884" y="5451"/>
                    <a:pt x="4124" y="5345"/>
                  </a:cubicBezTo>
                  <a:lnTo>
                    <a:pt x="4439" y="5851"/>
                  </a:lnTo>
                  <a:cubicBezTo>
                    <a:pt x="4394" y="5931"/>
                    <a:pt x="4368" y="6028"/>
                    <a:pt x="4368" y="6130"/>
                  </a:cubicBezTo>
                  <a:cubicBezTo>
                    <a:pt x="4368" y="6454"/>
                    <a:pt x="4630" y="6716"/>
                    <a:pt x="4954" y="6716"/>
                  </a:cubicBezTo>
                  <a:cubicBezTo>
                    <a:pt x="5278" y="6716"/>
                    <a:pt x="5540" y="6454"/>
                    <a:pt x="5540" y="6130"/>
                  </a:cubicBezTo>
                  <a:cubicBezTo>
                    <a:pt x="5540" y="5806"/>
                    <a:pt x="5278" y="5544"/>
                    <a:pt x="4954" y="5544"/>
                  </a:cubicBezTo>
                  <a:lnTo>
                    <a:pt x="4923" y="5544"/>
                  </a:lnTo>
                  <a:lnTo>
                    <a:pt x="4696" y="5185"/>
                  </a:lnTo>
                  <a:cubicBezTo>
                    <a:pt x="4790" y="5175"/>
                    <a:pt x="4882" y="5167"/>
                    <a:pt x="4976" y="5167"/>
                  </a:cubicBezTo>
                  <a:cubicBezTo>
                    <a:pt x="5540" y="5167"/>
                    <a:pt x="6072" y="5388"/>
                    <a:pt x="6472" y="5788"/>
                  </a:cubicBezTo>
                  <a:cubicBezTo>
                    <a:pt x="6525" y="5841"/>
                    <a:pt x="6601" y="5873"/>
                    <a:pt x="6676" y="5873"/>
                  </a:cubicBezTo>
                  <a:cubicBezTo>
                    <a:pt x="6751" y="5873"/>
                    <a:pt x="6822" y="5841"/>
                    <a:pt x="6875" y="5788"/>
                  </a:cubicBezTo>
                  <a:lnTo>
                    <a:pt x="9840" y="2823"/>
                  </a:lnTo>
                  <a:cubicBezTo>
                    <a:pt x="9893" y="2770"/>
                    <a:pt x="9920" y="2699"/>
                    <a:pt x="9920" y="2624"/>
                  </a:cubicBezTo>
                  <a:cubicBezTo>
                    <a:pt x="9920" y="2549"/>
                    <a:pt x="9893" y="2477"/>
                    <a:pt x="9840" y="2424"/>
                  </a:cubicBezTo>
                  <a:cubicBezTo>
                    <a:pt x="8606" y="1190"/>
                    <a:pt x="6990" y="484"/>
                    <a:pt x="5259" y="414"/>
                  </a:cubicBezTo>
                  <a:lnTo>
                    <a:pt x="5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39"/>
          <p:cNvGrpSpPr/>
          <p:nvPr/>
        </p:nvGrpSpPr>
        <p:grpSpPr>
          <a:xfrm>
            <a:off x="6174317" y="1142685"/>
            <a:ext cx="475699" cy="198545"/>
            <a:chOff x="3092044" y="1387115"/>
            <a:chExt cx="815530" cy="340383"/>
          </a:xfrm>
        </p:grpSpPr>
        <p:sp>
          <p:nvSpPr>
            <p:cNvPr id="1392" name="Google Shape;1392;p39"/>
            <p:cNvSpPr/>
            <p:nvPr/>
          </p:nvSpPr>
          <p:spPr>
            <a:xfrm>
              <a:off x="3092044" y="1387115"/>
              <a:ext cx="755493" cy="340383"/>
            </a:xfrm>
            <a:custGeom>
              <a:avLst/>
              <a:gdLst/>
              <a:ahLst/>
              <a:cxnLst/>
              <a:rect l="l" t="t" r="r" b="b"/>
              <a:pathLst>
                <a:path w="10383" h="4678" extrusionOk="0">
                  <a:moveTo>
                    <a:pt x="960" y="1176"/>
                  </a:moveTo>
                  <a:lnTo>
                    <a:pt x="2270" y="1717"/>
                  </a:lnTo>
                  <a:cubicBezTo>
                    <a:pt x="2229" y="1766"/>
                    <a:pt x="2207" y="1832"/>
                    <a:pt x="2207" y="1900"/>
                  </a:cubicBezTo>
                  <a:lnTo>
                    <a:pt x="2207" y="2547"/>
                  </a:lnTo>
                  <a:lnTo>
                    <a:pt x="658" y="1908"/>
                  </a:lnTo>
                  <a:lnTo>
                    <a:pt x="960" y="1176"/>
                  </a:lnTo>
                  <a:close/>
                  <a:moveTo>
                    <a:pt x="8927" y="2024"/>
                  </a:moveTo>
                  <a:lnTo>
                    <a:pt x="6841" y="4106"/>
                  </a:lnTo>
                  <a:lnTo>
                    <a:pt x="2776" y="4106"/>
                  </a:lnTo>
                  <a:lnTo>
                    <a:pt x="2776" y="2991"/>
                  </a:lnTo>
                  <a:lnTo>
                    <a:pt x="2776" y="2956"/>
                  </a:lnTo>
                  <a:lnTo>
                    <a:pt x="2776" y="2184"/>
                  </a:lnTo>
                  <a:lnTo>
                    <a:pt x="5523" y="2184"/>
                  </a:lnTo>
                  <a:lnTo>
                    <a:pt x="6220" y="2881"/>
                  </a:lnTo>
                  <a:cubicBezTo>
                    <a:pt x="6273" y="2934"/>
                    <a:pt x="6343" y="2962"/>
                    <a:pt x="6415" y="2962"/>
                  </a:cubicBezTo>
                  <a:cubicBezTo>
                    <a:pt x="6451" y="2962"/>
                    <a:pt x="6486" y="2956"/>
                    <a:pt x="6521" y="2942"/>
                  </a:cubicBezTo>
                  <a:lnTo>
                    <a:pt x="8927" y="2024"/>
                  </a:lnTo>
                  <a:close/>
                  <a:moveTo>
                    <a:pt x="3245" y="0"/>
                  </a:moveTo>
                  <a:cubicBezTo>
                    <a:pt x="3086" y="0"/>
                    <a:pt x="2962" y="128"/>
                    <a:pt x="2962" y="284"/>
                  </a:cubicBezTo>
                  <a:cubicBezTo>
                    <a:pt x="2962" y="439"/>
                    <a:pt x="3086" y="568"/>
                    <a:pt x="3245" y="568"/>
                  </a:cubicBezTo>
                  <a:lnTo>
                    <a:pt x="4102" y="568"/>
                  </a:lnTo>
                  <a:lnTo>
                    <a:pt x="4102" y="1615"/>
                  </a:lnTo>
                  <a:lnTo>
                    <a:pt x="3508" y="1615"/>
                  </a:lnTo>
                  <a:lnTo>
                    <a:pt x="916" y="541"/>
                  </a:lnTo>
                  <a:cubicBezTo>
                    <a:pt x="902" y="537"/>
                    <a:pt x="893" y="533"/>
                    <a:pt x="880" y="533"/>
                  </a:cubicBezTo>
                  <a:cubicBezTo>
                    <a:pt x="854" y="525"/>
                    <a:pt x="827" y="521"/>
                    <a:pt x="801" y="521"/>
                  </a:cubicBezTo>
                  <a:cubicBezTo>
                    <a:pt x="693" y="521"/>
                    <a:pt x="589" y="586"/>
                    <a:pt x="543" y="697"/>
                  </a:cubicBezTo>
                  <a:lnTo>
                    <a:pt x="23" y="1953"/>
                  </a:lnTo>
                  <a:cubicBezTo>
                    <a:pt x="6" y="1988"/>
                    <a:pt x="1" y="2024"/>
                    <a:pt x="1" y="2064"/>
                  </a:cubicBezTo>
                  <a:cubicBezTo>
                    <a:pt x="1" y="2174"/>
                    <a:pt x="68" y="2277"/>
                    <a:pt x="174" y="2326"/>
                  </a:cubicBezTo>
                  <a:lnTo>
                    <a:pt x="179" y="2326"/>
                  </a:lnTo>
                  <a:lnTo>
                    <a:pt x="2207" y="3164"/>
                  </a:lnTo>
                  <a:lnTo>
                    <a:pt x="2207" y="4389"/>
                  </a:lnTo>
                  <a:cubicBezTo>
                    <a:pt x="2207" y="4549"/>
                    <a:pt x="2332" y="4678"/>
                    <a:pt x="2491" y="4678"/>
                  </a:cubicBezTo>
                  <a:lnTo>
                    <a:pt x="6961" y="4678"/>
                  </a:lnTo>
                  <a:cubicBezTo>
                    <a:pt x="7037" y="4678"/>
                    <a:pt x="7107" y="4647"/>
                    <a:pt x="7160" y="4593"/>
                  </a:cubicBezTo>
                  <a:lnTo>
                    <a:pt x="10272" y="1482"/>
                  </a:lnTo>
                  <a:cubicBezTo>
                    <a:pt x="10370" y="1385"/>
                    <a:pt x="10382" y="1238"/>
                    <a:pt x="10312" y="1127"/>
                  </a:cubicBezTo>
                  <a:cubicBezTo>
                    <a:pt x="10257" y="1043"/>
                    <a:pt x="10166" y="997"/>
                    <a:pt x="10073" y="997"/>
                  </a:cubicBezTo>
                  <a:cubicBezTo>
                    <a:pt x="10038" y="997"/>
                    <a:pt x="10004" y="1003"/>
                    <a:pt x="9970" y="1017"/>
                  </a:cubicBezTo>
                  <a:lnTo>
                    <a:pt x="6490" y="2348"/>
                  </a:lnTo>
                  <a:lnTo>
                    <a:pt x="5842" y="1699"/>
                  </a:lnTo>
                  <a:cubicBezTo>
                    <a:pt x="5789" y="1646"/>
                    <a:pt x="5718" y="1615"/>
                    <a:pt x="5642" y="1615"/>
                  </a:cubicBezTo>
                  <a:lnTo>
                    <a:pt x="4671" y="1615"/>
                  </a:lnTo>
                  <a:lnTo>
                    <a:pt x="4671" y="568"/>
                  </a:lnTo>
                  <a:lnTo>
                    <a:pt x="5527" y="568"/>
                  </a:lnTo>
                  <a:cubicBezTo>
                    <a:pt x="5687" y="568"/>
                    <a:pt x="5812" y="439"/>
                    <a:pt x="5812" y="284"/>
                  </a:cubicBezTo>
                  <a:cubicBezTo>
                    <a:pt x="5812" y="128"/>
                    <a:pt x="5687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3830301" y="1607004"/>
              <a:ext cx="77274" cy="115983"/>
            </a:xfrm>
            <a:custGeom>
              <a:avLst/>
              <a:gdLst/>
              <a:ahLst/>
              <a:cxnLst/>
              <a:rect l="l" t="t" r="r" b="b"/>
              <a:pathLst>
                <a:path w="1062" h="1594" extrusionOk="0">
                  <a:moveTo>
                    <a:pt x="534" y="0"/>
                  </a:moveTo>
                  <a:cubicBezTo>
                    <a:pt x="534" y="0"/>
                    <a:pt x="1" y="768"/>
                    <a:pt x="1" y="1061"/>
                  </a:cubicBezTo>
                  <a:cubicBezTo>
                    <a:pt x="1" y="1354"/>
                    <a:pt x="236" y="1594"/>
                    <a:pt x="534" y="1594"/>
                  </a:cubicBezTo>
                  <a:cubicBezTo>
                    <a:pt x="826" y="1594"/>
                    <a:pt x="1062" y="1354"/>
                    <a:pt x="1062" y="1061"/>
                  </a:cubicBezTo>
                  <a:cubicBezTo>
                    <a:pt x="1062" y="768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>
            <a:off x="4308860" y="1120937"/>
            <a:ext cx="342129" cy="242134"/>
            <a:chOff x="2362229" y="1333125"/>
            <a:chExt cx="586541" cy="415110"/>
          </a:xfrm>
        </p:grpSpPr>
        <p:sp>
          <p:nvSpPr>
            <p:cNvPr id="1395" name="Google Shape;1395;p39"/>
            <p:cNvSpPr/>
            <p:nvPr/>
          </p:nvSpPr>
          <p:spPr>
            <a:xfrm>
              <a:off x="2581246" y="1333125"/>
              <a:ext cx="367523" cy="377274"/>
            </a:xfrm>
            <a:custGeom>
              <a:avLst/>
              <a:gdLst/>
              <a:ahLst/>
              <a:cxnLst/>
              <a:rect l="l" t="t" r="r" b="b"/>
              <a:pathLst>
                <a:path w="5051" h="5185" extrusionOk="0">
                  <a:moveTo>
                    <a:pt x="1864" y="569"/>
                  </a:moveTo>
                  <a:cubicBezTo>
                    <a:pt x="2419" y="569"/>
                    <a:pt x="3089" y="804"/>
                    <a:pt x="3612" y="1190"/>
                  </a:cubicBezTo>
                  <a:cubicBezTo>
                    <a:pt x="4167" y="1594"/>
                    <a:pt x="4482" y="2105"/>
                    <a:pt x="4482" y="2593"/>
                  </a:cubicBezTo>
                  <a:cubicBezTo>
                    <a:pt x="4482" y="3080"/>
                    <a:pt x="4167" y="3592"/>
                    <a:pt x="3612" y="3995"/>
                  </a:cubicBezTo>
                  <a:cubicBezTo>
                    <a:pt x="3089" y="4381"/>
                    <a:pt x="2419" y="4616"/>
                    <a:pt x="1864" y="4616"/>
                  </a:cubicBezTo>
                  <a:cubicBezTo>
                    <a:pt x="1260" y="4616"/>
                    <a:pt x="568" y="4385"/>
                    <a:pt x="568" y="2593"/>
                  </a:cubicBezTo>
                  <a:cubicBezTo>
                    <a:pt x="568" y="800"/>
                    <a:pt x="1260" y="569"/>
                    <a:pt x="1864" y="569"/>
                  </a:cubicBezTo>
                  <a:close/>
                  <a:moveTo>
                    <a:pt x="1864" y="1"/>
                  </a:moveTo>
                  <a:cubicBezTo>
                    <a:pt x="1180" y="1"/>
                    <a:pt x="679" y="276"/>
                    <a:pt x="363" y="817"/>
                  </a:cubicBezTo>
                  <a:cubicBezTo>
                    <a:pt x="119" y="1243"/>
                    <a:pt x="0" y="1825"/>
                    <a:pt x="0" y="2593"/>
                  </a:cubicBezTo>
                  <a:cubicBezTo>
                    <a:pt x="0" y="3361"/>
                    <a:pt x="119" y="3942"/>
                    <a:pt x="363" y="4368"/>
                  </a:cubicBezTo>
                  <a:cubicBezTo>
                    <a:pt x="679" y="4909"/>
                    <a:pt x="1180" y="5184"/>
                    <a:pt x="1864" y="5184"/>
                  </a:cubicBezTo>
                  <a:cubicBezTo>
                    <a:pt x="2543" y="5184"/>
                    <a:pt x="3325" y="4914"/>
                    <a:pt x="3950" y="4457"/>
                  </a:cubicBezTo>
                  <a:cubicBezTo>
                    <a:pt x="4660" y="3933"/>
                    <a:pt x="5050" y="3272"/>
                    <a:pt x="5050" y="2593"/>
                  </a:cubicBezTo>
                  <a:cubicBezTo>
                    <a:pt x="5050" y="1914"/>
                    <a:pt x="4660" y="1253"/>
                    <a:pt x="3950" y="728"/>
                  </a:cubicBezTo>
                  <a:cubicBezTo>
                    <a:pt x="3325" y="271"/>
                    <a:pt x="2543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2362229" y="1356118"/>
              <a:ext cx="203589" cy="392117"/>
            </a:xfrm>
            <a:custGeom>
              <a:avLst/>
              <a:gdLst/>
              <a:ahLst/>
              <a:cxnLst/>
              <a:rect l="l" t="t" r="r" b="b"/>
              <a:pathLst>
                <a:path w="2798" h="5389" extrusionOk="0">
                  <a:moveTo>
                    <a:pt x="1515" y="0"/>
                  </a:moveTo>
                  <a:cubicBezTo>
                    <a:pt x="1512" y="0"/>
                    <a:pt x="1508" y="0"/>
                    <a:pt x="1505" y="0"/>
                  </a:cubicBezTo>
                  <a:cubicBezTo>
                    <a:pt x="1345" y="4"/>
                    <a:pt x="1222" y="138"/>
                    <a:pt x="1230" y="293"/>
                  </a:cubicBezTo>
                  <a:cubicBezTo>
                    <a:pt x="1234" y="484"/>
                    <a:pt x="1150" y="705"/>
                    <a:pt x="1062" y="941"/>
                  </a:cubicBezTo>
                  <a:cubicBezTo>
                    <a:pt x="999" y="1105"/>
                    <a:pt x="933" y="1291"/>
                    <a:pt x="892" y="1486"/>
                  </a:cubicBezTo>
                  <a:lnTo>
                    <a:pt x="196" y="1832"/>
                  </a:lnTo>
                  <a:cubicBezTo>
                    <a:pt x="58" y="1904"/>
                    <a:pt x="1" y="2072"/>
                    <a:pt x="71" y="2215"/>
                  </a:cubicBezTo>
                  <a:cubicBezTo>
                    <a:pt x="120" y="2317"/>
                    <a:pt x="222" y="2375"/>
                    <a:pt x="325" y="2375"/>
                  </a:cubicBezTo>
                  <a:cubicBezTo>
                    <a:pt x="369" y="2375"/>
                    <a:pt x="409" y="2361"/>
                    <a:pt x="454" y="2344"/>
                  </a:cubicBezTo>
                  <a:lnTo>
                    <a:pt x="915" y="2113"/>
                  </a:lnTo>
                  <a:cubicBezTo>
                    <a:pt x="972" y="2281"/>
                    <a:pt x="1079" y="2450"/>
                    <a:pt x="1261" y="2610"/>
                  </a:cubicBezTo>
                  <a:cubicBezTo>
                    <a:pt x="1261" y="2614"/>
                    <a:pt x="1265" y="2614"/>
                    <a:pt x="1265" y="2614"/>
                  </a:cubicBezTo>
                  <a:lnTo>
                    <a:pt x="196" y="3151"/>
                  </a:lnTo>
                  <a:cubicBezTo>
                    <a:pt x="58" y="3222"/>
                    <a:pt x="1" y="3391"/>
                    <a:pt x="71" y="3532"/>
                  </a:cubicBezTo>
                  <a:cubicBezTo>
                    <a:pt x="120" y="3630"/>
                    <a:pt x="222" y="3688"/>
                    <a:pt x="325" y="3688"/>
                  </a:cubicBezTo>
                  <a:cubicBezTo>
                    <a:pt x="369" y="3688"/>
                    <a:pt x="409" y="3679"/>
                    <a:pt x="454" y="3661"/>
                  </a:cubicBezTo>
                  <a:lnTo>
                    <a:pt x="1452" y="3160"/>
                  </a:lnTo>
                  <a:lnTo>
                    <a:pt x="1452" y="3160"/>
                  </a:lnTo>
                  <a:cubicBezTo>
                    <a:pt x="1429" y="3297"/>
                    <a:pt x="1372" y="3457"/>
                    <a:pt x="1301" y="3649"/>
                  </a:cubicBezTo>
                  <a:cubicBezTo>
                    <a:pt x="1261" y="3750"/>
                    <a:pt x="1222" y="3862"/>
                    <a:pt x="1185" y="3972"/>
                  </a:cubicBezTo>
                  <a:lnTo>
                    <a:pt x="196" y="4469"/>
                  </a:lnTo>
                  <a:cubicBezTo>
                    <a:pt x="58" y="4540"/>
                    <a:pt x="1" y="4708"/>
                    <a:pt x="71" y="4851"/>
                  </a:cubicBezTo>
                  <a:cubicBezTo>
                    <a:pt x="120" y="4948"/>
                    <a:pt x="222" y="5007"/>
                    <a:pt x="325" y="5007"/>
                  </a:cubicBezTo>
                  <a:cubicBezTo>
                    <a:pt x="369" y="5007"/>
                    <a:pt x="409" y="4997"/>
                    <a:pt x="454" y="4975"/>
                  </a:cubicBezTo>
                  <a:lnTo>
                    <a:pt x="1110" y="4647"/>
                  </a:lnTo>
                  <a:cubicBezTo>
                    <a:pt x="1146" y="4878"/>
                    <a:pt x="1257" y="5104"/>
                    <a:pt x="1496" y="5317"/>
                  </a:cubicBezTo>
                  <a:cubicBezTo>
                    <a:pt x="1550" y="5366"/>
                    <a:pt x="1616" y="5388"/>
                    <a:pt x="1683" y="5388"/>
                  </a:cubicBezTo>
                  <a:cubicBezTo>
                    <a:pt x="1763" y="5388"/>
                    <a:pt x="1843" y="5353"/>
                    <a:pt x="1900" y="5290"/>
                  </a:cubicBezTo>
                  <a:cubicBezTo>
                    <a:pt x="2002" y="5171"/>
                    <a:pt x="1989" y="4993"/>
                    <a:pt x="1873" y="4886"/>
                  </a:cubicBezTo>
                  <a:cubicBezTo>
                    <a:pt x="1691" y="4731"/>
                    <a:pt x="1642" y="4571"/>
                    <a:pt x="1674" y="4368"/>
                  </a:cubicBezTo>
                  <a:lnTo>
                    <a:pt x="2597" y="3905"/>
                  </a:lnTo>
                  <a:cubicBezTo>
                    <a:pt x="2739" y="3835"/>
                    <a:pt x="2797" y="3661"/>
                    <a:pt x="2726" y="3524"/>
                  </a:cubicBezTo>
                  <a:cubicBezTo>
                    <a:pt x="2675" y="3423"/>
                    <a:pt x="2575" y="3365"/>
                    <a:pt x="2471" y="3365"/>
                  </a:cubicBezTo>
                  <a:cubicBezTo>
                    <a:pt x="2429" y="3365"/>
                    <a:pt x="2385" y="3374"/>
                    <a:pt x="2344" y="3395"/>
                  </a:cubicBezTo>
                  <a:lnTo>
                    <a:pt x="1918" y="3608"/>
                  </a:lnTo>
                  <a:cubicBezTo>
                    <a:pt x="1998" y="3377"/>
                    <a:pt x="2056" y="3129"/>
                    <a:pt x="2025" y="2871"/>
                  </a:cubicBezTo>
                  <a:lnTo>
                    <a:pt x="2597" y="2588"/>
                  </a:lnTo>
                  <a:cubicBezTo>
                    <a:pt x="2739" y="2516"/>
                    <a:pt x="2797" y="2344"/>
                    <a:pt x="2726" y="2205"/>
                  </a:cubicBezTo>
                  <a:cubicBezTo>
                    <a:pt x="2675" y="2105"/>
                    <a:pt x="2576" y="2047"/>
                    <a:pt x="2472" y="2047"/>
                  </a:cubicBezTo>
                  <a:cubicBezTo>
                    <a:pt x="2429" y="2047"/>
                    <a:pt x="2386" y="2057"/>
                    <a:pt x="2344" y="2077"/>
                  </a:cubicBezTo>
                  <a:lnTo>
                    <a:pt x="1798" y="2352"/>
                  </a:lnTo>
                  <a:cubicBezTo>
                    <a:pt x="1754" y="2295"/>
                    <a:pt x="1701" y="2237"/>
                    <a:pt x="1634" y="2184"/>
                  </a:cubicBezTo>
                  <a:cubicBezTo>
                    <a:pt x="1515" y="2077"/>
                    <a:pt x="1452" y="1971"/>
                    <a:pt x="1435" y="1850"/>
                  </a:cubicBezTo>
                  <a:lnTo>
                    <a:pt x="2597" y="1269"/>
                  </a:lnTo>
                  <a:cubicBezTo>
                    <a:pt x="2739" y="1199"/>
                    <a:pt x="2797" y="1029"/>
                    <a:pt x="2726" y="888"/>
                  </a:cubicBezTo>
                  <a:cubicBezTo>
                    <a:pt x="2675" y="787"/>
                    <a:pt x="2575" y="728"/>
                    <a:pt x="2471" y="728"/>
                  </a:cubicBezTo>
                  <a:cubicBezTo>
                    <a:pt x="2429" y="728"/>
                    <a:pt x="2385" y="738"/>
                    <a:pt x="2344" y="759"/>
                  </a:cubicBezTo>
                  <a:lnTo>
                    <a:pt x="1599" y="1131"/>
                  </a:lnTo>
                  <a:cubicBezTo>
                    <a:pt x="1701" y="857"/>
                    <a:pt x="1807" y="572"/>
                    <a:pt x="1798" y="275"/>
                  </a:cubicBezTo>
                  <a:cubicBezTo>
                    <a:pt x="1794" y="119"/>
                    <a:pt x="1666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39"/>
          <p:cNvGrpSpPr/>
          <p:nvPr/>
        </p:nvGrpSpPr>
        <p:grpSpPr>
          <a:xfrm>
            <a:off x="7190299" y="1100457"/>
            <a:ext cx="375997" cy="282794"/>
            <a:chOff x="786903" y="3608923"/>
            <a:chExt cx="644603" cy="484817"/>
          </a:xfrm>
        </p:grpSpPr>
        <p:sp>
          <p:nvSpPr>
            <p:cNvPr id="1398" name="Google Shape;1398;p39"/>
            <p:cNvSpPr/>
            <p:nvPr/>
          </p:nvSpPr>
          <p:spPr>
            <a:xfrm>
              <a:off x="786903" y="3693910"/>
              <a:ext cx="644603" cy="399830"/>
            </a:xfrm>
            <a:custGeom>
              <a:avLst/>
              <a:gdLst/>
              <a:ahLst/>
              <a:cxnLst/>
              <a:rect l="l" t="t" r="r" b="b"/>
              <a:pathLst>
                <a:path w="8859" h="5495" extrusionOk="0">
                  <a:moveTo>
                    <a:pt x="8287" y="568"/>
                  </a:moveTo>
                  <a:lnTo>
                    <a:pt x="8287" y="4927"/>
                  </a:lnTo>
                  <a:lnTo>
                    <a:pt x="568" y="4927"/>
                  </a:lnTo>
                  <a:lnTo>
                    <a:pt x="568" y="568"/>
                  </a:lnTo>
                  <a:close/>
                  <a:moveTo>
                    <a:pt x="284" y="0"/>
                  </a:moveTo>
                  <a:cubicBezTo>
                    <a:pt x="129" y="0"/>
                    <a:pt x="0" y="125"/>
                    <a:pt x="0" y="284"/>
                  </a:cubicBezTo>
                  <a:lnTo>
                    <a:pt x="0" y="5211"/>
                  </a:lnTo>
                  <a:cubicBezTo>
                    <a:pt x="0" y="5367"/>
                    <a:pt x="129" y="5494"/>
                    <a:pt x="284" y="5494"/>
                  </a:cubicBezTo>
                  <a:lnTo>
                    <a:pt x="8571" y="5494"/>
                  </a:lnTo>
                  <a:cubicBezTo>
                    <a:pt x="8731" y="5494"/>
                    <a:pt x="8859" y="5367"/>
                    <a:pt x="8859" y="5211"/>
                  </a:cubicBezTo>
                  <a:lnTo>
                    <a:pt x="8859" y="284"/>
                  </a:lnTo>
                  <a:cubicBezTo>
                    <a:pt x="8859" y="125"/>
                    <a:pt x="8731" y="0"/>
                    <a:pt x="8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863377" y="3873124"/>
              <a:ext cx="160296" cy="41402"/>
            </a:xfrm>
            <a:custGeom>
              <a:avLst/>
              <a:gdLst/>
              <a:ahLst/>
              <a:cxnLst/>
              <a:rect l="l" t="t" r="r" b="b"/>
              <a:pathLst>
                <a:path w="2203" h="569" extrusionOk="0">
                  <a:moveTo>
                    <a:pt x="285" y="1"/>
                  </a:moveTo>
                  <a:cubicBezTo>
                    <a:pt x="125" y="1"/>
                    <a:pt x="1" y="124"/>
                    <a:pt x="1" y="284"/>
                  </a:cubicBezTo>
                  <a:cubicBezTo>
                    <a:pt x="1" y="440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0"/>
                    <a:pt x="2203" y="284"/>
                  </a:cubicBezTo>
                  <a:cubicBezTo>
                    <a:pt x="2203" y="124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194450" y="3813677"/>
              <a:ext cx="160587" cy="160296"/>
            </a:xfrm>
            <a:custGeom>
              <a:avLst/>
              <a:gdLst/>
              <a:ahLst/>
              <a:cxnLst/>
              <a:rect l="l" t="t" r="r" b="b"/>
              <a:pathLst>
                <a:path w="2207" h="2203" extrusionOk="0">
                  <a:moveTo>
                    <a:pt x="1106" y="1"/>
                  </a:moveTo>
                  <a:cubicBezTo>
                    <a:pt x="946" y="1"/>
                    <a:pt x="817" y="125"/>
                    <a:pt x="817" y="285"/>
                  </a:cubicBezTo>
                  <a:lnTo>
                    <a:pt x="817" y="818"/>
                  </a:lnTo>
                  <a:lnTo>
                    <a:pt x="285" y="818"/>
                  </a:lnTo>
                  <a:cubicBezTo>
                    <a:pt x="129" y="818"/>
                    <a:pt x="0" y="941"/>
                    <a:pt x="0" y="1101"/>
                  </a:cubicBezTo>
                  <a:cubicBezTo>
                    <a:pt x="0" y="1257"/>
                    <a:pt x="129" y="1386"/>
                    <a:pt x="285" y="1386"/>
                  </a:cubicBezTo>
                  <a:lnTo>
                    <a:pt x="817" y="1386"/>
                  </a:lnTo>
                  <a:lnTo>
                    <a:pt x="817" y="1918"/>
                  </a:lnTo>
                  <a:cubicBezTo>
                    <a:pt x="817" y="2074"/>
                    <a:pt x="946" y="2203"/>
                    <a:pt x="1106" y="2203"/>
                  </a:cubicBezTo>
                  <a:cubicBezTo>
                    <a:pt x="1261" y="2203"/>
                    <a:pt x="1389" y="2074"/>
                    <a:pt x="1389" y="1918"/>
                  </a:cubicBezTo>
                  <a:lnTo>
                    <a:pt x="1389" y="1386"/>
                  </a:lnTo>
                  <a:lnTo>
                    <a:pt x="1922" y="1386"/>
                  </a:lnTo>
                  <a:cubicBezTo>
                    <a:pt x="2078" y="1386"/>
                    <a:pt x="2206" y="1257"/>
                    <a:pt x="2206" y="1101"/>
                  </a:cubicBezTo>
                  <a:cubicBezTo>
                    <a:pt x="2206" y="941"/>
                    <a:pt x="2078" y="818"/>
                    <a:pt x="1922" y="818"/>
                  </a:cubicBezTo>
                  <a:lnTo>
                    <a:pt x="1389" y="818"/>
                  </a:lnTo>
                  <a:lnTo>
                    <a:pt x="1389" y="285"/>
                  </a:lnTo>
                  <a:cubicBezTo>
                    <a:pt x="1389" y="125"/>
                    <a:pt x="126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863377" y="3608923"/>
              <a:ext cx="160296" cy="41475"/>
            </a:xfrm>
            <a:custGeom>
              <a:avLst/>
              <a:gdLst/>
              <a:ahLst/>
              <a:cxnLst/>
              <a:rect l="l" t="t" r="r" b="b"/>
              <a:pathLst>
                <a:path w="2203" h="570" extrusionOk="0">
                  <a:moveTo>
                    <a:pt x="285" y="1"/>
                  </a:moveTo>
                  <a:cubicBezTo>
                    <a:pt x="125" y="1"/>
                    <a:pt x="1" y="125"/>
                    <a:pt x="1" y="285"/>
                  </a:cubicBezTo>
                  <a:cubicBezTo>
                    <a:pt x="1" y="441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1"/>
                    <a:pt x="2203" y="285"/>
                  </a:cubicBezTo>
                  <a:cubicBezTo>
                    <a:pt x="2203" y="125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94450" y="3608923"/>
              <a:ext cx="160587" cy="41475"/>
            </a:xfrm>
            <a:custGeom>
              <a:avLst/>
              <a:gdLst/>
              <a:ahLst/>
              <a:cxnLst/>
              <a:rect l="l" t="t" r="r" b="b"/>
              <a:pathLst>
                <a:path w="220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69"/>
                    <a:pt x="285" y="569"/>
                  </a:cubicBezTo>
                  <a:lnTo>
                    <a:pt x="1922" y="569"/>
                  </a:lnTo>
                  <a:cubicBezTo>
                    <a:pt x="2078" y="569"/>
                    <a:pt x="2206" y="441"/>
                    <a:pt x="2206" y="285"/>
                  </a:cubicBezTo>
                  <a:cubicBezTo>
                    <a:pt x="2206" y="125"/>
                    <a:pt x="2078" y="1"/>
                    <a:pt x="1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39"/>
          <p:cNvGrpSpPr/>
          <p:nvPr/>
        </p:nvGrpSpPr>
        <p:grpSpPr>
          <a:xfrm>
            <a:off x="4169395" y="3903475"/>
            <a:ext cx="3580685" cy="315900"/>
            <a:chOff x="1343875" y="3903474"/>
            <a:chExt cx="3953500" cy="315900"/>
          </a:xfrm>
        </p:grpSpPr>
        <p:sp>
          <p:nvSpPr>
            <p:cNvPr id="1404" name="Google Shape;1404;p39"/>
            <p:cNvSpPr/>
            <p:nvPr/>
          </p:nvSpPr>
          <p:spPr>
            <a:xfrm>
              <a:off x="1343875" y="3903474"/>
              <a:ext cx="693000" cy="3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90%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430708" y="3903474"/>
              <a:ext cx="693000" cy="3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70%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517542" y="3903474"/>
              <a:ext cx="693000" cy="31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40%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4604375" y="3903474"/>
              <a:ext cx="693000" cy="315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1002125" y="1725750"/>
            <a:ext cx="2316602" cy="1691988"/>
            <a:chOff x="6118000" y="2041250"/>
            <a:chExt cx="2316602" cy="1691988"/>
          </a:xfrm>
        </p:grpSpPr>
        <p:sp>
          <p:nvSpPr>
            <p:cNvPr id="1409" name="Google Shape;1409;p39"/>
            <p:cNvSpPr txBox="1"/>
            <p:nvPr/>
          </p:nvSpPr>
          <p:spPr>
            <a:xfrm>
              <a:off x="6118000" y="2041250"/>
              <a:ext cx="2316600" cy="72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TUNING ESSENTIALS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10" name="Google Shape;1410;p39"/>
            <p:cNvSpPr txBox="1"/>
            <p:nvPr/>
          </p:nvSpPr>
          <p:spPr>
            <a:xfrm>
              <a:off x="6118002" y="2766638"/>
              <a:ext cx="2316600" cy="9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675" y="1376890"/>
            <a:ext cx="3584650" cy="2389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4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417" name="Google Shape;1417;p40"/>
          <p:cNvSpPr/>
          <p:nvPr/>
        </p:nvSpPr>
        <p:spPr>
          <a:xfrm>
            <a:off x="50722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8" name="Google Shape;1418;p40"/>
          <p:cNvCxnSpPr>
            <a:stCxn id="1417" idx="6"/>
            <a:endCxn id="1419" idx="2"/>
          </p:cNvCxnSpPr>
          <p:nvPr/>
        </p:nvCxnSpPr>
        <p:spPr>
          <a:xfrm rot="10800000" flipH="1">
            <a:off x="5215925" y="1749375"/>
            <a:ext cx="999000" cy="287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0" name="Google Shape;1420;p40"/>
          <p:cNvSpPr/>
          <p:nvPr/>
        </p:nvSpPr>
        <p:spPr>
          <a:xfrm>
            <a:off x="50333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1" name="Google Shape;1421;p40"/>
          <p:cNvCxnSpPr>
            <a:stCxn id="1420" idx="6"/>
            <a:endCxn id="1422" idx="0"/>
          </p:cNvCxnSpPr>
          <p:nvPr/>
        </p:nvCxnSpPr>
        <p:spPr>
          <a:xfrm>
            <a:off x="5177075" y="3180138"/>
            <a:ext cx="1038000" cy="214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3" name="Google Shape;1423;p40"/>
          <p:cNvSpPr/>
          <p:nvPr/>
        </p:nvSpPr>
        <p:spPr>
          <a:xfrm>
            <a:off x="39669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39280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5" name="Google Shape;1425;p40"/>
          <p:cNvCxnSpPr>
            <a:stCxn id="1426" idx="0"/>
            <a:endCxn id="1424" idx="2"/>
          </p:cNvCxnSpPr>
          <p:nvPr/>
        </p:nvCxnSpPr>
        <p:spPr>
          <a:xfrm rot="-5400000">
            <a:off x="3321738" y="2787925"/>
            <a:ext cx="214200" cy="998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40"/>
          <p:cNvCxnSpPr>
            <a:stCxn id="1428" idx="2"/>
            <a:endCxn id="1423" idx="2"/>
          </p:cNvCxnSpPr>
          <p:nvPr/>
        </p:nvCxnSpPr>
        <p:spPr>
          <a:xfrm rot="-5400000" flipH="1">
            <a:off x="3304638" y="1374275"/>
            <a:ext cx="287400" cy="1037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9" name="Google Shape;1429;p40"/>
          <p:cNvSpPr txBox="1"/>
          <p:nvPr/>
        </p:nvSpPr>
        <p:spPr>
          <a:xfrm>
            <a:off x="3771600" y="2344800"/>
            <a:ext cx="16008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LICENSE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430" name="Google Shape;1430;p40"/>
          <p:cNvGrpSpPr/>
          <p:nvPr/>
        </p:nvGrpSpPr>
        <p:grpSpPr>
          <a:xfrm>
            <a:off x="709965" y="1162325"/>
            <a:ext cx="3020073" cy="720000"/>
            <a:chOff x="709965" y="1162325"/>
            <a:chExt cx="3020073" cy="720000"/>
          </a:xfrm>
        </p:grpSpPr>
        <p:sp>
          <p:nvSpPr>
            <p:cNvPr id="1428" name="Google Shape;1428;p40"/>
            <p:cNvSpPr txBox="1"/>
            <p:nvPr/>
          </p:nvSpPr>
          <p:spPr>
            <a:xfrm>
              <a:off x="2129238" y="129537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TRAFFIC SIGNS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1" name="Google Shape;1431;p40"/>
            <p:cNvSpPr txBox="1"/>
            <p:nvPr/>
          </p:nvSpPr>
          <p:spPr>
            <a:xfrm>
              <a:off x="709965" y="116232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2" name="Google Shape;1432;p40"/>
          <p:cNvGrpSpPr/>
          <p:nvPr/>
        </p:nvGrpSpPr>
        <p:grpSpPr>
          <a:xfrm>
            <a:off x="709965" y="3261175"/>
            <a:ext cx="3020073" cy="720000"/>
            <a:chOff x="709965" y="3261175"/>
            <a:chExt cx="3020073" cy="720000"/>
          </a:xfrm>
        </p:grpSpPr>
        <p:sp>
          <p:nvSpPr>
            <p:cNvPr id="1426" name="Google Shape;1426;p40"/>
            <p:cNvSpPr txBox="1"/>
            <p:nvPr/>
          </p:nvSpPr>
          <p:spPr>
            <a:xfrm>
              <a:off x="2129238" y="339422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SENSE OF DIRECTION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3" name="Google Shape;1433;p40"/>
            <p:cNvSpPr txBox="1"/>
            <p:nvPr/>
          </p:nvSpPr>
          <p:spPr>
            <a:xfrm>
              <a:off x="709965" y="32611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4" name="Google Shape;1434;p40"/>
          <p:cNvGrpSpPr/>
          <p:nvPr/>
        </p:nvGrpSpPr>
        <p:grpSpPr>
          <a:xfrm>
            <a:off x="5414600" y="1162325"/>
            <a:ext cx="3020065" cy="720000"/>
            <a:chOff x="5414600" y="1162325"/>
            <a:chExt cx="3020065" cy="720000"/>
          </a:xfrm>
        </p:grpSpPr>
        <p:sp>
          <p:nvSpPr>
            <p:cNvPr id="1419" name="Google Shape;1419;p40"/>
            <p:cNvSpPr txBox="1"/>
            <p:nvPr/>
          </p:nvSpPr>
          <p:spPr>
            <a:xfrm>
              <a:off x="5414600" y="129537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SKILLS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5" name="Google Shape;1435;p40"/>
            <p:cNvSpPr txBox="1"/>
            <p:nvPr/>
          </p:nvSpPr>
          <p:spPr>
            <a:xfrm>
              <a:off x="7029465" y="116232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6" name="Google Shape;1436;p40"/>
          <p:cNvGrpSpPr/>
          <p:nvPr/>
        </p:nvGrpSpPr>
        <p:grpSpPr>
          <a:xfrm>
            <a:off x="5414600" y="3261175"/>
            <a:ext cx="3020065" cy="720000"/>
            <a:chOff x="5414600" y="3261175"/>
            <a:chExt cx="3020065" cy="720000"/>
          </a:xfrm>
        </p:grpSpPr>
        <p:sp>
          <p:nvSpPr>
            <p:cNvPr id="1422" name="Google Shape;1422;p40"/>
            <p:cNvSpPr txBox="1"/>
            <p:nvPr/>
          </p:nvSpPr>
          <p:spPr>
            <a:xfrm>
              <a:off x="5414600" y="339422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MECHANICAL KNOWLEDGE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7" name="Google Shape;1437;p40"/>
            <p:cNvSpPr txBox="1"/>
            <p:nvPr/>
          </p:nvSpPr>
          <p:spPr>
            <a:xfrm>
              <a:off x="7029465" y="32611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 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438" name="Google Shape;1438;p40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444" name="Google Shape;1444;p41"/>
          <p:cNvSpPr txBox="1"/>
          <p:nvPr/>
        </p:nvSpPr>
        <p:spPr>
          <a:xfrm>
            <a:off x="823425" y="2622425"/>
            <a:ext cx="18402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ENGINE PARTS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445" name="Google Shape;1445;p41"/>
          <p:cNvGrpSpPr/>
          <p:nvPr/>
        </p:nvGrpSpPr>
        <p:grpSpPr>
          <a:xfrm>
            <a:off x="6492600" y="1030050"/>
            <a:ext cx="1840200" cy="1035650"/>
            <a:chOff x="6492600" y="1030050"/>
            <a:chExt cx="1840200" cy="1035650"/>
          </a:xfrm>
        </p:grpSpPr>
        <p:sp>
          <p:nvSpPr>
            <p:cNvPr id="1446" name="Google Shape;1446;p41"/>
            <p:cNvSpPr txBox="1"/>
            <p:nvPr/>
          </p:nvSpPr>
          <p:spPr>
            <a:xfrm>
              <a:off x="6492600" y="10300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VALVES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47" name="Google Shape;1447;p41"/>
            <p:cNvSpPr txBox="1"/>
            <p:nvPr/>
          </p:nvSpPr>
          <p:spPr>
            <a:xfrm>
              <a:off x="6492600" y="16670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TIMING BELT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6492600" y="2303950"/>
            <a:ext cx="1840200" cy="1035650"/>
            <a:chOff x="6492600" y="2303950"/>
            <a:chExt cx="1840200" cy="1035650"/>
          </a:xfrm>
        </p:grpSpPr>
        <p:sp>
          <p:nvSpPr>
            <p:cNvPr id="1449" name="Google Shape;1449;p41"/>
            <p:cNvSpPr txBox="1"/>
            <p:nvPr/>
          </p:nvSpPr>
          <p:spPr>
            <a:xfrm>
              <a:off x="6492600" y="23039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OIL PAN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50" name="Google Shape;1450;p41"/>
            <p:cNvSpPr txBox="1"/>
            <p:nvPr/>
          </p:nvSpPr>
          <p:spPr>
            <a:xfrm>
              <a:off x="6492600" y="29409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SPARK PLUGS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6492600" y="3577850"/>
            <a:ext cx="1840200" cy="1035650"/>
            <a:chOff x="6492600" y="3577850"/>
            <a:chExt cx="1840200" cy="1035650"/>
          </a:xfrm>
        </p:grpSpPr>
        <p:sp>
          <p:nvSpPr>
            <p:cNvPr id="1452" name="Google Shape;1452;p41"/>
            <p:cNvSpPr txBox="1"/>
            <p:nvPr/>
          </p:nvSpPr>
          <p:spPr>
            <a:xfrm>
              <a:off x="6492600" y="35778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PISTON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53" name="Google Shape;1453;p41"/>
            <p:cNvSpPr txBox="1"/>
            <p:nvPr/>
          </p:nvSpPr>
          <p:spPr>
            <a:xfrm>
              <a:off x="6492600" y="42148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CYLINDER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454" name="Google Shape;1454;p41"/>
          <p:cNvCxnSpPr>
            <a:stCxn id="1455" idx="3"/>
            <a:endCxn id="1446" idx="1"/>
          </p:cNvCxnSpPr>
          <p:nvPr/>
        </p:nvCxnSpPr>
        <p:spPr>
          <a:xfrm rot="10800000" flipH="1">
            <a:off x="5498213" y="1229275"/>
            <a:ext cx="994500" cy="3186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41"/>
          <p:cNvCxnSpPr>
            <a:stCxn id="1455" idx="3"/>
            <a:endCxn id="1447" idx="1"/>
          </p:cNvCxnSpPr>
          <p:nvPr/>
        </p:nvCxnSpPr>
        <p:spPr>
          <a:xfrm>
            <a:off x="5498213" y="1547875"/>
            <a:ext cx="994500" cy="3186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41"/>
          <p:cNvCxnSpPr>
            <a:stCxn id="1458" idx="3"/>
            <a:endCxn id="1449" idx="1"/>
          </p:cNvCxnSpPr>
          <p:nvPr/>
        </p:nvCxnSpPr>
        <p:spPr>
          <a:xfrm rot="10800000" flipH="1">
            <a:off x="5498313" y="25031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41"/>
          <p:cNvCxnSpPr>
            <a:stCxn id="1458" idx="3"/>
            <a:endCxn id="1450" idx="1"/>
          </p:cNvCxnSpPr>
          <p:nvPr/>
        </p:nvCxnSpPr>
        <p:spPr>
          <a:xfrm>
            <a:off x="5498313" y="28217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41"/>
          <p:cNvCxnSpPr>
            <a:stCxn id="1461" idx="3"/>
            <a:endCxn id="1452" idx="1"/>
          </p:cNvCxnSpPr>
          <p:nvPr/>
        </p:nvCxnSpPr>
        <p:spPr>
          <a:xfrm rot="10800000" flipH="1">
            <a:off x="5498313" y="37770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41"/>
          <p:cNvCxnSpPr>
            <a:stCxn id="1461" idx="3"/>
            <a:endCxn id="1453" idx="1"/>
          </p:cNvCxnSpPr>
          <p:nvPr/>
        </p:nvCxnSpPr>
        <p:spPr>
          <a:xfrm>
            <a:off x="5498313" y="40956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1"/>
          <p:cNvCxnSpPr>
            <a:stCxn id="1444" idx="0"/>
            <a:endCxn id="1455" idx="1"/>
          </p:cNvCxnSpPr>
          <p:nvPr/>
        </p:nvCxnSpPr>
        <p:spPr>
          <a:xfrm rot="-5400000">
            <a:off x="2163525" y="1127825"/>
            <a:ext cx="1074600" cy="19146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41"/>
          <p:cNvCxnSpPr>
            <a:stCxn id="1444" idx="3"/>
            <a:endCxn id="1458" idx="1"/>
          </p:cNvCxnSpPr>
          <p:nvPr/>
        </p:nvCxnSpPr>
        <p:spPr>
          <a:xfrm>
            <a:off x="2663625" y="2821775"/>
            <a:ext cx="9945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41"/>
          <p:cNvCxnSpPr>
            <a:stCxn id="1444" idx="2"/>
            <a:endCxn id="1461" idx="1"/>
          </p:cNvCxnSpPr>
          <p:nvPr/>
        </p:nvCxnSpPr>
        <p:spPr>
          <a:xfrm rot="-5400000" flipH="1">
            <a:off x="2163525" y="2601125"/>
            <a:ext cx="1074600" cy="19146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66" name="Google Shape;1466;p41"/>
          <p:cNvGrpSpPr/>
          <p:nvPr/>
        </p:nvGrpSpPr>
        <p:grpSpPr>
          <a:xfrm>
            <a:off x="3657863" y="3896325"/>
            <a:ext cx="1840500" cy="716750"/>
            <a:chOff x="3657863" y="3896325"/>
            <a:chExt cx="1840500" cy="716750"/>
          </a:xfrm>
        </p:grpSpPr>
        <p:sp>
          <p:nvSpPr>
            <p:cNvPr id="1461" name="Google Shape;1461;p41"/>
            <p:cNvSpPr txBox="1"/>
            <p:nvPr/>
          </p:nvSpPr>
          <p:spPr>
            <a:xfrm>
              <a:off x="3658113" y="3896325"/>
              <a:ext cx="18402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PISTON RING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67" name="Google Shape;1467;p41"/>
            <p:cNvSpPr txBox="1"/>
            <p:nvPr/>
          </p:nvSpPr>
          <p:spPr>
            <a:xfrm>
              <a:off x="3657863" y="4294475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far away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68" name="Google Shape;1468;p41"/>
          <p:cNvGrpSpPr/>
          <p:nvPr/>
        </p:nvGrpSpPr>
        <p:grpSpPr>
          <a:xfrm>
            <a:off x="3657863" y="2622425"/>
            <a:ext cx="1840500" cy="717900"/>
            <a:chOff x="3657863" y="2622425"/>
            <a:chExt cx="1840500" cy="717900"/>
          </a:xfrm>
        </p:grpSpPr>
        <p:sp>
          <p:nvSpPr>
            <p:cNvPr id="1458" name="Google Shape;1458;p41"/>
            <p:cNvSpPr txBox="1"/>
            <p:nvPr/>
          </p:nvSpPr>
          <p:spPr>
            <a:xfrm>
              <a:off x="3658113" y="2622425"/>
              <a:ext cx="1840200" cy="39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CHAMBER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69" name="Google Shape;1469;p41"/>
            <p:cNvSpPr txBox="1"/>
            <p:nvPr/>
          </p:nvSpPr>
          <p:spPr>
            <a:xfrm>
              <a:off x="3657863" y="3021725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Mars is very cold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70" name="Google Shape;1470;p41"/>
          <p:cNvGrpSpPr/>
          <p:nvPr/>
        </p:nvGrpSpPr>
        <p:grpSpPr>
          <a:xfrm>
            <a:off x="3657863" y="1348525"/>
            <a:ext cx="1840500" cy="718363"/>
            <a:chOff x="3657863" y="1348525"/>
            <a:chExt cx="1840500" cy="718363"/>
          </a:xfrm>
        </p:grpSpPr>
        <p:sp>
          <p:nvSpPr>
            <p:cNvPr id="1455" name="Google Shape;1455;p41"/>
            <p:cNvSpPr txBox="1"/>
            <p:nvPr/>
          </p:nvSpPr>
          <p:spPr>
            <a:xfrm>
              <a:off x="3658013" y="1348525"/>
              <a:ext cx="18402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ENGINE BLOCK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71" name="Google Shape;1471;p41"/>
            <p:cNvSpPr txBox="1"/>
            <p:nvPr/>
          </p:nvSpPr>
          <p:spPr>
            <a:xfrm>
              <a:off x="3657863" y="1748288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harbors life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1059733" y="1261887"/>
            <a:ext cx="1367592" cy="1109813"/>
            <a:chOff x="1175200" y="998425"/>
            <a:chExt cx="1094249" cy="888064"/>
          </a:xfrm>
        </p:grpSpPr>
        <p:sp>
          <p:nvSpPr>
            <p:cNvPr id="1473" name="Google Shape;1473;p41"/>
            <p:cNvSpPr/>
            <p:nvPr/>
          </p:nvSpPr>
          <p:spPr>
            <a:xfrm>
              <a:off x="1326143" y="1173763"/>
              <a:ext cx="800688" cy="712726"/>
            </a:xfrm>
            <a:custGeom>
              <a:avLst/>
              <a:gdLst/>
              <a:ahLst/>
              <a:cxnLst/>
              <a:rect l="l" t="t" r="r" b="b"/>
              <a:pathLst>
                <a:path w="6827" h="6077" extrusionOk="0">
                  <a:moveTo>
                    <a:pt x="1932" y="1"/>
                  </a:moveTo>
                  <a:lnTo>
                    <a:pt x="0" y="1732"/>
                  </a:lnTo>
                  <a:lnTo>
                    <a:pt x="1842" y="5878"/>
                  </a:lnTo>
                  <a:cubicBezTo>
                    <a:pt x="1895" y="5997"/>
                    <a:pt x="2016" y="6077"/>
                    <a:pt x="2149" y="6077"/>
                  </a:cubicBezTo>
                  <a:lnTo>
                    <a:pt x="4683" y="6077"/>
                  </a:lnTo>
                  <a:cubicBezTo>
                    <a:pt x="4816" y="6077"/>
                    <a:pt x="4936" y="5997"/>
                    <a:pt x="4989" y="5878"/>
                  </a:cubicBezTo>
                  <a:lnTo>
                    <a:pt x="6826" y="1732"/>
                  </a:lnTo>
                  <a:lnTo>
                    <a:pt x="490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599530" y="1103628"/>
              <a:ext cx="254503" cy="70252"/>
            </a:xfrm>
            <a:custGeom>
              <a:avLst/>
              <a:gdLst/>
              <a:ahLst/>
              <a:cxnLst/>
              <a:rect l="l" t="t" r="r" b="b"/>
              <a:pathLst>
                <a:path w="2170" h="599" extrusionOk="0">
                  <a:moveTo>
                    <a:pt x="0" y="0"/>
                  </a:moveTo>
                  <a:lnTo>
                    <a:pt x="0" y="599"/>
                  </a:lnTo>
                  <a:lnTo>
                    <a:pt x="2170" y="59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533851" y="998425"/>
              <a:ext cx="385273" cy="105320"/>
            </a:xfrm>
            <a:custGeom>
              <a:avLst/>
              <a:gdLst/>
              <a:ahLst/>
              <a:cxnLst/>
              <a:rect l="l" t="t" r="r" b="b"/>
              <a:pathLst>
                <a:path w="3285" h="898" extrusionOk="0">
                  <a:moveTo>
                    <a:pt x="54" y="0"/>
                  </a:moveTo>
                  <a:cubicBezTo>
                    <a:pt x="28" y="0"/>
                    <a:pt x="1" y="23"/>
                    <a:pt x="1" y="54"/>
                  </a:cubicBezTo>
                  <a:lnTo>
                    <a:pt x="1" y="844"/>
                  </a:lnTo>
                  <a:cubicBezTo>
                    <a:pt x="1" y="875"/>
                    <a:pt x="28" y="897"/>
                    <a:pt x="54" y="897"/>
                  </a:cubicBezTo>
                  <a:lnTo>
                    <a:pt x="3232" y="897"/>
                  </a:lnTo>
                  <a:cubicBezTo>
                    <a:pt x="3263" y="897"/>
                    <a:pt x="3285" y="875"/>
                    <a:pt x="3285" y="844"/>
                  </a:cubicBezTo>
                  <a:lnTo>
                    <a:pt x="3285" y="54"/>
                  </a:lnTo>
                  <a:cubicBezTo>
                    <a:pt x="3285" y="23"/>
                    <a:pt x="3263" y="0"/>
                    <a:pt x="3232" y="0"/>
                  </a:cubicBez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484475" y="1542383"/>
              <a:ext cx="315021" cy="195862"/>
            </a:xfrm>
            <a:custGeom>
              <a:avLst/>
              <a:gdLst/>
              <a:ahLst/>
              <a:cxnLst/>
              <a:rect l="l" t="t" r="r" b="b"/>
              <a:pathLst>
                <a:path w="2686" h="1670" extrusionOk="0">
                  <a:moveTo>
                    <a:pt x="102" y="0"/>
                  </a:moveTo>
                  <a:lnTo>
                    <a:pt x="0" y="174"/>
                  </a:lnTo>
                  <a:lnTo>
                    <a:pt x="2583" y="1669"/>
                  </a:lnTo>
                  <a:lnTo>
                    <a:pt x="2685" y="149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400149" y="1277793"/>
              <a:ext cx="332144" cy="311620"/>
            </a:xfrm>
            <a:custGeom>
              <a:avLst/>
              <a:gdLst/>
              <a:ahLst/>
              <a:cxnLst/>
              <a:rect l="l" t="t" r="r" b="b"/>
              <a:pathLst>
                <a:path w="2832" h="2657" extrusionOk="0">
                  <a:moveTo>
                    <a:pt x="1422" y="1"/>
                  </a:moveTo>
                  <a:cubicBezTo>
                    <a:pt x="1358" y="1"/>
                    <a:pt x="1294" y="6"/>
                    <a:pt x="1229" y="15"/>
                  </a:cubicBezTo>
                  <a:cubicBezTo>
                    <a:pt x="502" y="117"/>
                    <a:pt x="0" y="787"/>
                    <a:pt x="102" y="1515"/>
                  </a:cubicBezTo>
                  <a:cubicBezTo>
                    <a:pt x="195" y="2177"/>
                    <a:pt x="766" y="2656"/>
                    <a:pt x="1416" y="2656"/>
                  </a:cubicBezTo>
                  <a:cubicBezTo>
                    <a:pt x="1477" y="2656"/>
                    <a:pt x="1540" y="2652"/>
                    <a:pt x="1602" y="2643"/>
                  </a:cubicBezTo>
                  <a:cubicBezTo>
                    <a:pt x="2330" y="2536"/>
                    <a:pt x="2831" y="1866"/>
                    <a:pt x="2729" y="1138"/>
                  </a:cubicBezTo>
                  <a:cubicBezTo>
                    <a:pt x="2636" y="479"/>
                    <a:pt x="2069" y="1"/>
                    <a:pt x="1422" y="1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475562" y="1348280"/>
              <a:ext cx="181788" cy="170060"/>
            </a:xfrm>
            <a:custGeom>
              <a:avLst/>
              <a:gdLst/>
              <a:ahLst/>
              <a:cxnLst/>
              <a:rect l="l" t="t" r="r" b="b"/>
              <a:pathLst>
                <a:path w="1550" h="1450" extrusionOk="0">
                  <a:moveTo>
                    <a:pt x="775" y="1"/>
                  </a:moveTo>
                  <a:cubicBezTo>
                    <a:pt x="740" y="1"/>
                    <a:pt x="706" y="3"/>
                    <a:pt x="670" y="8"/>
                  </a:cubicBezTo>
                  <a:cubicBezTo>
                    <a:pt x="275" y="67"/>
                    <a:pt x="0" y="430"/>
                    <a:pt x="54" y="830"/>
                  </a:cubicBezTo>
                  <a:cubicBezTo>
                    <a:pt x="106" y="1190"/>
                    <a:pt x="417" y="1450"/>
                    <a:pt x="770" y="1450"/>
                  </a:cubicBezTo>
                  <a:cubicBezTo>
                    <a:pt x="805" y="1450"/>
                    <a:pt x="840" y="1447"/>
                    <a:pt x="875" y="1442"/>
                  </a:cubicBezTo>
                  <a:cubicBezTo>
                    <a:pt x="1270" y="1389"/>
                    <a:pt x="1549" y="1020"/>
                    <a:pt x="1492" y="626"/>
                  </a:cubicBezTo>
                  <a:cubicBezTo>
                    <a:pt x="1439" y="262"/>
                    <a:pt x="1129" y="1"/>
                    <a:pt x="77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1175200" y="1089437"/>
              <a:ext cx="377532" cy="354662"/>
            </a:xfrm>
            <a:custGeom>
              <a:avLst/>
              <a:gdLst/>
              <a:ahLst/>
              <a:cxnLst/>
              <a:rect l="l" t="t" r="r" b="b"/>
              <a:pathLst>
                <a:path w="3219" h="3024" extrusionOk="0">
                  <a:moveTo>
                    <a:pt x="2538" y="1"/>
                  </a:moveTo>
                  <a:cubicBezTo>
                    <a:pt x="2517" y="1"/>
                    <a:pt x="2494" y="8"/>
                    <a:pt x="2477" y="23"/>
                  </a:cubicBezTo>
                  <a:lnTo>
                    <a:pt x="40" y="2207"/>
                  </a:lnTo>
                  <a:cubicBezTo>
                    <a:pt x="5" y="2242"/>
                    <a:pt x="1" y="2301"/>
                    <a:pt x="36" y="2336"/>
                  </a:cubicBezTo>
                  <a:lnTo>
                    <a:pt x="653" y="3024"/>
                  </a:lnTo>
                  <a:lnTo>
                    <a:pt x="3219" y="716"/>
                  </a:lnTo>
                  <a:lnTo>
                    <a:pt x="2601" y="28"/>
                  </a:lnTo>
                  <a:cubicBezTo>
                    <a:pt x="2585" y="9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1251668" y="1376780"/>
              <a:ext cx="154813" cy="180263"/>
            </a:xfrm>
            <a:custGeom>
              <a:avLst/>
              <a:gdLst/>
              <a:ahLst/>
              <a:cxnLst/>
              <a:rect l="l" t="t" r="r" b="b"/>
              <a:pathLst>
                <a:path w="1320" h="1537" extrusionOk="0">
                  <a:moveTo>
                    <a:pt x="635" y="1"/>
                  </a:moveTo>
                  <a:lnTo>
                    <a:pt x="1" y="574"/>
                  </a:lnTo>
                  <a:lnTo>
                    <a:pt x="782" y="1439"/>
                  </a:lnTo>
                  <a:cubicBezTo>
                    <a:pt x="840" y="1502"/>
                    <a:pt x="920" y="1537"/>
                    <a:pt x="1004" y="1537"/>
                  </a:cubicBezTo>
                  <a:lnTo>
                    <a:pt x="1319" y="153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1726430" y="1173763"/>
              <a:ext cx="400402" cy="712726"/>
            </a:xfrm>
            <a:custGeom>
              <a:avLst/>
              <a:gdLst/>
              <a:ahLst/>
              <a:cxnLst/>
              <a:rect l="l" t="t" r="r" b="b"/>
              <a:pathLst>
                <a:path w="3414" h="6077" extrusionOk="0">
                  <a:moveTo>
                    <a:pt x="0" y="1"/>
                  </a:moveTo>
                  <a:lnTo>
                    <a:pt x="0" y="1785"/>
                  </a:lnTo>
                  <a:lnTo>
                    <a:pt x="1487" y="3499"/>
                  </a:lnTo>
                  <a:cubicBezTo>
                    <a:pt x="1709" y="3623"/>
                    <a:pt x="1874" y="3840"/>
                    <a:pt x="1913" y="4112"/>
                  </a:cubicBezTo>
                  <a:cubicBezTo>
                    <a:pt x="1975" y="4564"/>
                    <a:pt x="1665" y="4981"/>
                    <a:pt x="1213" y="5044"/>
                  </a:cubicBezTo>
                  <a:cubicBezTo>
                    <a:pt x="1173" y="5049"/>
                    <a:pt x="1133" y="5052"/>
                    <a:pt x="1093" y="5052"/>
                  </a:cubicBezTo>
                  <a:cubicBezTo>
                    <a:pt x="866" y="5052"/>
                    <a:pt x="654" y="4958"/>
                    <a:pt x="502" y="4804"/>
                  </a:cubicBezTo>
                  <a:lnTo>
                    <a:pt x="0" y="4511"/>
                  </a:lnTo>
                  <a:lnTo>
                    <a:pt x="0" y="6077"/>
                  </a:lnTo>
                  <a:lnTo>
                    <a:pt x="1270" y="6077"/>
                  </a:lnTo>
                  <a:cubicBezTo>
                    <a:pt x="1403" y="6077"/>
                    <a:pt x="1523" y="5997"/>
                    <a:pt x="1576" y="5878"/>
                  </a:cubicBezTo>
                  <a:lnTo>
                    <a:pt x="3413" y="1732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1726430" y="1103628"/>
              <a:ext cx="127603" cy="70252"/>
            </a:xfrm>
            <a:custGeom>
              <a:avLst/>
              <a:gdLst/>
              <a:ahLst/>
              <a:cxnLst/>
              <a:rect l="l" t="t" r="r" b="b"/>
              <a:pathLst>
                <a:path w="1088" h="599" extrusionOk="0">
                  <a:moveTo>
                    <a:pt x="0" y="0"/>
                  </a:moveTo>
                  <a:lnTo>
                    <a:pt x="0" y="599"/>
                  </a:lnTo>
                  <a:lnTo>
                    <a:pt x="1088" y="599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726430" y="998425"/>
              <a:ext cx="192695" cy="105320"/>
            </a:xfrm>
            <a:custGeom>
              <a:avLst/>
              <a:gdLst/>
              <a:ahLst/>
              <a:cxnLst/>
              <a:rect l="l" t="t" r="r" b="b"/>
              <a:pathLst>
                <a:path w="1643" h="898" extrusionOk="0">
                  <a:moveTo>
                    <a:pt x="0" y="0"/>
                  </a:moveTo>
                  <a:lnTo>
                    <a:pt x="0" y="897"/>
                  </a:lnTo>
                  <a:lnTo>
                    <a:pt x="1443" y="897"/>
                  </a:lnTo>
                  <a:cubicBezTo>
                    <a:pt x="1554" y="897"/>
                    <a:pt x="1643" y="808"/>
                    <a:pt x="1643" y="697"/>
                  </a:cubicBezTo>
                  <a:lnTo>
                    <a:pt x="1643" y="205"/>
                  </a:lnTo>
                  <a:cubicBezTo>
                    <a:pt x="1643" y="89"/>
                    <a:pt x="1554" y="0"/>
                    <a:pt x="1443" y="0"/>
                  </a:cubicBez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726430" y="1383113"/>
              <a:ext cx="174516" cy="201139"/>
            </a:xfrm>
            <a:custGeom>
              <a:avLst/>
              <a:gdLst/>
              <a:ahLst/>
              <a:cxnLst/>
              <a:rect l="l" t="t" r="r" b="b"/>
              <a:pathLst>
                <a:path w="1488" h="1715" extrusionOk="0">
                  <a:moveTo>
                    <a:pt x="0" y="0"/>
                  </a:moveTo>
                  <a:lnTo>
                    <a:pt x="0" y="307"/>
                  </a:lnTo>
                  <a:lnTo>
                    <a:pt x="1133" y="1616"/>
                  </a:lnTo>
                  <a:cubicBezTo>
                    <a:pt x="1262" y="1625"/>
                    <a:pt x="1381" y="1661"/>
                    <a:pt x="1487" y="17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751411" y="1572642"/>
              <a:ext cx="206769" cy="193751"/>
            </a:xfrm>
            <a:custGeom>
              <a:avLst/>
              <a:gdLst/>
              <a:ahLst/>
              <a:cxnLst/>
              <a:rect l="l" t="t" r="r" b="b"/>
              <a:pathLst>
                <a:path w="1763" h="1652" extrusionOk="0">
                  <a:moveTo>
                    <a:pt x="883" y="377"/>
                  </a:moveTo>
                  <a:cubicBezTo>
                    <a:pt x="1104" y="377"/>
                    <a:pt x="1296" y="537"/>
                    <a:pt x="1328" y="764"/>
                  </a:cubicBezTo>
                  <a:cubicBezTo>
                    <a:pt x="1363" y="1008"/>
                    <a:pt x="1194" y="1238"/>
                    <a:pt x="946" y="1274"/>
                  </a:cubicBezTo>
                  <a:cubicBezTo>
                    <a:pt x="925" y="1277"/>
                    <a:pt x="903" y="1279"/>
                    <a:pt x="882" y="1279"/>
                  </a:cubicBezTo>
                  <a:cubicBezTo>
                    <a:pt x="659" y="1279"/>
                    <a:pt x="468" y="1115"/>
                    <a:pt x="436" y="892"/>
                  </a:cubicBezTo>
                  <a:cubicBezTo>
                    <a:pt x="400" y="643"/>
                    <a:pt x="573" y="412"/>
                    <a:pt x="817" y="381"/>
                  </a:cubicBezTo>
                  <a:cubicBezTo>
                    <a:pt x="839" y="378"/>
                    <a:pt x="861" y="377"/>
                    <a:pt x="883" y="377"/>
                  </a:cubicBezTo>
                  <a:close/>
                  <a:moveTo>
                    <a:pt x="920" y="0"/>
                  </a:moveTo>
                  <a:cubicBezTo>
                    <a:pt x="871" y="0"/>
                    <a:pt x="817" y="0"/>
                    <a:pt x="764" y="9"/>
                  </a:cubicBezTo>
                  <a:cubicBezTo>
                    <a:pt x="316" y="76"/>
                    <a:pt x="0" y="492"/>
                    <a:pt x="63" y="945"/>
                  </a:cubicBezTo>
                  <a:cubicBezTo>
                    <a:pt x="72" y="981"/>
                    <a:pt x="80" y="1016"/>
                    <a:pt x="90" y="1051"/>
                  </a:cubicBezTo>
                  <a:cubicBezTo>
                    <a:pt x="125" y="1185"/>
                    <a:pt x="196" y="1305"/>
                    <a:pt x="289" y="1403"/>
                  </a:cubicBezTo>
                  <a:cubicBezTo>
                    <a:pt x="441" y="1557"/>
                    <a:pt x="653" y="1651"/>
                    <a:pt x="880" y="1651"/>
                  </a:cubicBezTo>
                  <a:cubicBezTo>
                    <a:pt x="920" y="1651"/>
                    <a:pt x="960" y="1648"/>
                    <a:pt x="1000" y="1643"/>
                  </a:cubicBezTo>
                  <a:cubicBezTo>
                    <a:pt x="1452" y="1580"/>
                    <a:pt x="1762" y="1163"/>
                    <a:pt x="1700" y="711"/>
                  </a:cubicBezTo>
                  <a:cubicBezTo>
                    <a:pt x="1661" y="439"/>
                    <a:pt x="1496" y="222"/>
                    <a:pt x="1274" y="98"/>
                  </a:cubicBezTo>
                  <a:cubicBezTo>
                    <a:pt x="1168" y="45"/>
                    <a:pt x="1049" y="9"/>
                    <a:pt x="920" y="0"/>
                  </a:cubicBez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798207" y="1616741"/>
              <a:ext cx="113060" cy="105906"/>
            </a:xfrm>
            <a:custGeom>
              <a:avLst/>
              <a:gdLst/>
              <a:ahLst/>
              <a:cxnLst/>
              <a:rect l="l" t="t" r="r" b="b"/>
              <a:pathLst>
                <a:path w="964" h="903" extrusionOk="0">
                  <a:moveTo>
                    <a:pt x="484" y="1"/>
                  </a:moveTo>
                  <a:cubicBezTo>
                    <a:pt x="462" y="1"/>
                    <a:pt x="440" y="2"/>
                    <a:pt x="418" y="5"/>
                  </a:cubicBezTo>
                  <a:cubicBezTo>
                    <a:pt x="174" y="36"/>
                    <a:pt x="1" y="267"/>
                    <a:pt x="37" y="516"/>
                  </a:cubicBezTo>
                  <a:cubicBezTo>
                    <a:pt x="69" y="739"/>
                    <a:pt x="260" y="903"/>
                    <a:pt x="483" y="903"/>
                  </a:cubicBezTo>
                  <a:cubicBezTo>
                    <a:pt x="504" y="903"/>
                    <a:pt x="526" y="901"/>
                    <a:pt x="547" y="898"/>
                  </a:cubicBezTo>
                  <a:cubicBezTo>
                    <a:pt x="795" y="862"/>
                    <a:pt x="964" y="632"/>
                    <a:pt x="929" y="388"/>
                  </a:cubicBezTo>
                  <a:cubicBezTo>
                    <a:pt x="897" y="161"/>
                    <a:pt x="705" y="1"/>
                    <a:pt x="4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1900830" y="1101399"/>
              <a:ext cx="368619" cy="342699"/>
            </a:xfrm>
            <a:custGeom>
              <a:avLst/>
              <a:gdLst/>
              <a:ahLst/>
              <a:cxnLst/>
              <a:rect l="l" t="t" r="r" b="b"/>
              <a:pathLst>
                <a:path w="3143" h="2922" extrusionOk="0">
                  <a:moveTo>
                    <a:pt x="705" y="0"/>
                  </a:moveTo>
                  <a:cubicBezTo>
                    <a:pt x="613" y="0"/>
                    <a:pt x="520" y="38"/>
                    <a:pt x="453" y="112"/>
                  </a:cubicBezTo>
                  <a:lnTo>
                    <a:pt x="0" y="618"/>
                  </a:lnTo>
                  <a:lnTo>
                    <a:pt x="1932" y="2349"/>
                  </a:lnTo>
                  <a:lnTo>
                    <a:pt x="2565" y="2922"/>
                  </a:lnTo>
                  <a:lnTo>
                    <a:pt x="3018" y="2416"/>
                  </a:lnTo>
                  <a:cubicBezTo>
                    <a:pt x="3143" y="2279"/>
                    <a:pt x="3134" y="2066"/>
                    <a:pt x="2991" y="1941"/>
                  </a:cubicBezTo>
                  <a:lnTo>
                    <a:pt x="928" y="85"/>
                  </a:lnTo>
                  <a:cubicBezTo>
                    <a:pt x="865" y="28"/>
                    <a:pt x="785" y="0"/>
                    <a:pt x="705" y="0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047082" y="1376780"/>
              <a:ext cx="154696" cy="180263"/>
            </a:xfrm>
            <a:custGeom>
              <a:avLst/>
              <a:gdLst/>
              <a:ahLst/>
              <a:cxnLst/>
              <a:rect l="l" t="t" r="r" b="b"/>
              <a:pathLst>
                <a:path w="1319" h="1537" extrusionOk="0">
                  <a:moveTo>
                    <a:pt x="685" y="1"/>
                  </a:moveTo>
                  <a:lnTo>
                    <a:pt x="1" y="1537"/>
                  </a:lnTo>
                  <a:lnTo>
                    <a:pt x="316" y="1537"/>
                  </a:lnTo>
                  <a:cubicBezTo>
                    <a:pt x="400" y="1537"/>
                    <a:pt x="480" y="1502"/>
                    <a:pt x="538" y="1439"/>
                  </a:cubicBezTo>
                  <a:lnTo>
                    <a:pt x="1318" y="574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pic>
        <p:nvPicPr>
          <p:cNvPr id="1494" name="Google Shape;1494;p4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425" y="1112585"/>
            <a:ext cx="4686624" cy="3064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5" name="Google Shape;1495;p42"/>
          <p:cNvGrpSpPr/>
          <p:nvPr/>
        </p:nvGrpSpPr>
        <p:grpSpPr>
          <a:xfrm>
            <a:off x="5867003" y="1222350"/>
            <a:ext cx="2465797" cy="1152347"/>
            <a:chOff x="5867003" y="1222350"/>
            <a:chExt cx="2465797" cy="1152347"/>
          </a:xfrm>
        </p:grpSpPr>
        <p:sp>
          <p:nvSpPr>
            <p:cNvPr id="1496" name="Google Shape;1496;p42"/>
            <p:cNvSpPr txBox="1"/>
            <p:nvPr/>
          </p:nvSpPr>
          <p:spPr>
            <a:xfrm>
              <a:off x="5867025" y="1222354"/>
              <a:ext cx="1629300" cy="4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LICENSES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97" name="Google Shape;1497;p42"/>
            <p:cNvSpPr txBox="1"/>
            <p:nvPr/>
          </p:nvSpPr>
          <p:spPr>
            <a:xfrm>
              <a:off x="5867003" y="1638797"/>
              <a:ext cx="16293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7659600" y="1222350"/>
              <a:ext cx="673200" cy="4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99" name="Google Shape;1499;p42"/>
          <p:cNvGrpSpPr/>
          <p:nvPr/>
        </p:nvGrpSpPr>
        <p:grpSpPr>
          <a:xfrm>
            <a:off x="5867000" y="2846851"/>
            <a:ext cx="2465800" cy="1157712"/>
            <a:chOff x="5867000" y="2846851"/>
            <a:chExt cx="2465800" cy="1157712"/>
          </a:xfrm>
        </p:grpSpPr>
        <p:sp>
          <p:nvSpPr>
            <p:cNvPr id="1500" name="Google Shape;1500;p42"/>
            <p:cNvSpPr/>
            <p:nvPr/>
          </p:nvSpPr>
          <p:spPr>
            <a:xfrm>
              <a:off x="7659600" y="2846851"/>
              <a:ext cx="673200" cy="4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50%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01" name="Google Shape;1501;p42"/>
            <p:cNvSpPr txBox="1"/>
            <p:nvPr/>
          </p:nvSpPr>
          <p:spPr>
            <a:xfrm>
              <a:off x="5867000" y="2846852"/>
              <a:ext cx="1629300" cy="4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TRUCK LICENSES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5867000" y="3268662"/>
              <a:ext cx="16293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Pluto is considered a dwarf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03" name="Google Shape;1503;p42"/>
          <p:cNvSpPr/>
          <p:nvPr/>
        </p:nvSpPr>
        <p:spPr>
          <a:xfrm>
            <a:off x="7853250" y="1721000"/>
            <a:ext cx="285900" cy="57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2"/>
          <p:cNvSpPr/>
          <p:nvPr/>
        </p:nvSpPr>
        <p:spPr>
          <a:xfrm rot="10800000">
            <a:off x="7853250" y="3350850"/>
            <a:ext cx="285900" cy="57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2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59" y="338377"/>
            <a:ext cx="7717500" cy="572700"/>
          </a:xfrm>
        </p:spPr>
        <p:txBody>
          <a:bodyPr/>
          <a:lstStyle/>
          <a:p>
            <a:r>
              <a:rPr lang="en-US" sz="2400" dirty="0" smtClean="0"/>
              <a:t>Details Of TSCS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217" y="851810"/>
            <a:ext cx="7863508" cy="3334858"/>
          </a:xfrm>
        </p:spPr>
        <p:txBody>
          <a:bodyPr/>
          <a:lstStyle/>
          <a:p>
            <a:r>
              <a:rPr lang="en-US" sz="1800" dirty="0"/>
              <a:t>The TSCS proposed in this study has the </a:t>
            </a:r>
            <a:r>
              <a:rPr lang="en-US" sz="1800" dirty="0" smtClean="0"/>
              <a:t>following characteristics</a:t>
            </a:r>
            <a:r>
              <a:rPr lang="en-US" sz="1800" dirty="0"/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No information is transmitted between </a:t>
            </a:r>
            <a:r>
              <a:rPr lang="en-US" sz="1800" dirty="0" smtClean="0"/>
              <a:t>traffic signals</a:t>
            </a:r>
            <a:r>
              <a:rPr lang="en-US" sz="1800" dirty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Predicts information on adjacent signals </a:t>
            </a:r>
            <a:r>
              <a:rPr lang="en-US" sz="1800" dirty="0" smtClean="0"/>
              <a:t>by using </a:t>
            </a:r>
            <a:r>
              <a:rPr lang="en-US" sz="1800" dirty="0"/>
              <a:t>changes in congestion within an </a:t>
            </a:r>
            <a:r>
              <a:rPr lang="en-US" sz="1800" dirty="0" smtClean="0"/>
              <a:t>intersection</a:t>
            </a:r>
          </a:p>
          <a:p>
            <a:endParaRPr lang="en-US" sz="1800" dirty="0" smtClean="0"/>
          </a:p>
          <a:p>
            <a:r>
              <a:rPr lang="en-US" sz="1800" dirty="0" smtClean="0"/>
              <a:t>Under </a:t>
            </a:r>
            <a:r>
              <a:rPr lang="en-US" sz="1800" dirty="0"/>
              <a:t>the TSCS, the following contributions can be </a:t>
            </a:r>
            <a:r>
              <a:rPr lang="en-US" sz="1800" dirty="0" smtClean="0"/>
              <a:t>obtained By </a:t>
            </a:r>
            <a:r>
              <a:rPr lang="en-US" sz="1800" dirty="0"/>
              <a:t>using DTA.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The number of trials and errors required </a:t>
            </a:r>
            <a:r>
              <a:rPr lang="en-US" sz="1800" dirty="0" smtClean="0"/>
              <a:t>for learning </a:t>
            </a:r>
            <a:r>
              <a:rPr lang="en-US" sz="1800" dirty="0"/>
              <a:t>convergence does not increase.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Reduced latency by 33% in the learned model.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• The least variation in learning results </a:t>
            </a:r>
            <a:r>
              <a:rPr lang="en-US" sz="1800" dirty="0" smtClean="0"/>
              <a:t>per experiment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432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511" name="Google Shape;1511;p43"/>
          <p:cNvGrpSpPr/>
          <p:nvPr/>
        </p:nvGrpSpPr>
        <p:grpSpPr>
          <a:xfrm>
            <a:off x="3444487" y="1092634"/>
            <a:ext cx="2255400" cy="1904437"/>
            <a:chOff x="3444487" y="1092634"/>
            <a:chExt cx="2255400" cy="1904437"/>
          </a:xfrm>
        </p:grpSpPr>
        <p:sp>
          <p:nvSpPr>
            <p:cNvPr id="1512" name="Google Shape;1512;p43"/>
            <p:cNvSpPr txBox="1"/>
            <p:nvPr/>
          </p:nvSpPr>
          <p:spPr>
            <a:xfrm>
              <a:off x="3617125" y="1092634"/>
              <a:ext cx="1910100" cy="715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INSTRUCTORS</a:t>
              </a:r>
              <a:endParaRPr sz="1200">
                <a:solidFill>
                  <a:srgbClr val="F3F3F3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13" name="Google Shape;1513;p43"/>
            <p:cNvSpPr txBox="1"/>
            <p:nvPr/>
          </p:nvSpPr>
          <p:spPr>
            <a:xfrm>
              <a:off x="3444487" y="1842072"/>
              <a:ext cx="2255400" cy="11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1514" name="Google Shape;1514;p43"/>
          <p:cNvCxnSpPr>
            <a:stCxn id="1512" idx="1"/>
            <a:endCxn id="1515" idx="3"/>
          </p:cNvCxnSpPr>
          <p:nvPr/>
        </p:nvCxnSpPr>
        <p:spPr>
          <a:xfrm flipH="1">
            <a:off x="2721925" y="1450234"/>
            <a:ext cx="8952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43"/>
          <p:cNvCxnSpPr>
            <a:stCxn id="1512" idx="3"/>
            <a:endCxn id="1517" idx="1"/>
          </p:cNvCxnSpPr>
          <p:nvPr/>
        </p:nvCxnSpPr>
        <p:spPr>
          <a:xfrm>
            <a:off x="5527225" y="1450234"/>
            <a:ext cx="895200" cy="6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518" name="Google Shape;1518;p43"/>
          <p:cNvGrpSpPr/>
          <p:nvPr/>
        </p:nvGrpSpPr>
        <p:grpSpPr>
          <a:xfrm>
            <a:off x="6422349" y="1230170"/>
            <a:ext cx="1910243" cy="3279838"/>
            <a:chOff x="6422349" y="1230170"/>
            <a:chExt cx="1910243" cy="3279838"/>
          </a:xfrm>
        </p:grpSpPr>
        <p:sp>
          <p:nvSpPr>
            <p:cNvPr id="1519" name="Google Shape;1519;p43"/>
            <p:cNvSpPr txBox="1"/>
            <p:nvPr/>
          </p:nvSpPr>
          <p:spPr>
            <a:xfrm>
              <a:off x="6422349" y="4069908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Hazel Currey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0" name="Google Shape;1520;p43"/>
            <p:cNvSpPr txBox="1"/>
            <p:nvPr/>
          </p:nvSpPr>
          <p:spPr>
            <a:xfrm>
              <a:off x="6422399" y="3354777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Susan Tate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1" name="Google Shape;1521;p43"/>
            <p:cNvSpPr txBox="1"/>
            <p:nvPr/>
          </p:nvSpPr>
          <p:spPr>
            <a:xfrm>
              <a:off x="6422389" y="1924508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Tony Sanchez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6422389" y="2639636"/>
              <a:ext cx="1910203" cy="4401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Joann Kite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6422389" y="1230170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GROUP B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811824" y="1230170"/>
            <a:ext cx="1910203" cy="3279849"/>
            <a:chOff x="811824" y="1230170"/>
            <a:chExt cx="1910203" cy="3279849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811824" y="2639636"/>
              <a:ext cx="1910203" cy="4401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Benjamin Lean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811824" y="4069917"/>
              <a:ext cx="1910203" cy="4401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Rita Mendoza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6" name="Google Shape;1526;p43"/>
            <p:cNvSpPr txBox="1"/>
            <p:nvPr/>
          </p:nvSpPr>
          <p:spPr>
            <a:xfrm>
              <a:off x="811864" y="3354777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Dawn Murphy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7" name="Google Shape;1527;p43"/>
            <p:cNvSpPr txBox="1"/>
            <p:nvPr/>
          </p:nvSpPr>
          <p:spPr>
            <a:xfrm>
              <a:off x="811839" y="1924508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Randy Pitman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811839" y="1230170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GROUP A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528" name="Google Shape;1528;p43"/>
          <p:cNvGrpSpPr/>
          <p:nvPr/>
        </p:nvGrpSpPr>
        <p:grpSpPr>
          <a:xfrm>
            <a:off x="4185916" y="3087664"/>
            <a:ext cx="772542" cy="1421818"/>
            <a:chOff x="4572011" y="858924"/>
            <a:chExt cx="1576938" cy="2835695"/>
          </a:xfrm>
        </p:grpSpPr>
        <p:sp>
          <p:nvSpPr>
            <p:cNvPr id="1529" name="Google Shape;1529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538" name="Google Shape;1538;p44"/>
          <p:cNvSpPr txBox="1"/>
          <p:nvPr/>
        </p:nvSpPr>
        <p:spPr>
          <a:xfrm>
            <a:off x="927425" y="3752325"/>
            <a:ext cx="13701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Despite being red, Mars is a cold place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9" name="Google Shape;1539;p44"/>
          <p:cNvSpPr txBox="1"/>
          <p:nvPr/>
        </p:nvSpPr>
        <p:spPr>
          <a:xfrm>
            <a:off x="865625" y="3416800"/>
            <a:ext cx="14937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MARS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0" name="Google Shape;1540;p44"/>
          <p:cNvSpPr txBox="1"/>
          <p:nvPr/>
        </p:nvSpPr>
        <p:spPr>
          <a:xfrm>
            <a:off x="2421584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Mercury is the closest planet to the Sun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1" name="Google Shape;1541;p44"/>
          <p:cNvSpPr txBox="1"/>
          <p:nvPr/>
        </p:nvSpPr>
        <p:spPr>
          <a:xfrm>
            <a:off x="2421584" y="3416800"/>
            <a:ext cx="14937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MERCURY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2" name="Google Shape;1542;p44"/>
          <p:cNvSpPr txBox="1"/>
          <p:nvPr/>
        </p:nvSpPr>
        <p:spPr>
          <a:xfrm>
            <a:off x="1612550" y="2167175"/>
            <a:ext cx="15558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THEORY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543" name="Google Shape;1543;p44"/>
          <p:cNvGrpSpPr/>
          <p:nvPr/>
        </p:nvGrpSpPr>
        <p:grpSpPr>
          <a:xfrm>
            <a:off x="3277530" y="1350225"/>
            <a:ext cx="2589000" cy="1093188"/>
            <a:chOff x="3277530" y="1350225"/>
            <a:chExt cx="2589000" cy="1093188"/>
          </a:xfrm>
        </p:grpSpPr>
        <p:sp>
          <p:nvSpPr>
            <p:cNvPr id="1544" name="Google Shape;1544;p44"/>
            <p:cNvSpPr txBox="1"/>
            <p:nvPr/>
          </p:nvSpPr>
          <p:spPr>
            <a:xfrm>
              <a:off x="3825144" y="1685613"/>
              <a:ext cx="14937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45" name="Google Shape;1545;p44"/>
            <p:cNvSpPr txBox="1"/>
            <p:nvPr/>
          </p:nvSpPr>
          <p:spPr>
            <a:xfrm>
              <a:off x="3277530" y="1350225"/>
              <a:ext cx="25890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LESSONS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546" name="Google Shape;1546;p44"/>
          <p:cNvCxnSpPr>
            <a:stCxn id="1545" idx="1"/>
            <a:endCxn id="1542" idx="0"/>
          </p:cNvCxnSpPr>
          <p:nvPr/>
        </p:nvCxnSpPr>
        <p:spPr>
          <a:xfrm flipH="1">
            <a:off x="2390430" y="1517925"/>
            <a:ext cx="887100" cy="649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44"/>
          <p:cNvCxnSpPr>
            <a:stCxn id="1545" idx="3"/>
            <a:endCxn id="1548" idx="0"/>
          </p:cNvCxnSpPr>
          <p:nvPr/>
        </p:nvCxnSpPr>
        <p:spPr>
          <a:xfrm>
            <a:off x="5866530" y="1517925"/>
            <a:ext cx="887100" cy="649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9" name="Google Shape;1549;p44"/>
          <p:cNvCxnSpPr>
            <a:stCxn id="1542" idx="2"/>
            <a:endCxn id="1539" idx="0"/>
          </p:cNvCxnSpPr>
          <p:nvPr/>
        </p:nvCxnSpPr>
        <p:spPr>
          <a:xfrm rot="5400000">
            <a:off x="15444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0" name="Google Shape;1550;p44"/>
          <p:cNvCxnSpPr>
            <a:stCxn id="1542" idx="2"/>
            <a:endCxn id="1541" idx="0"/>
          </p:cNvCxnSpPr>
          <p:nvPr/>
        </p:nvCxnSpPr>
        <p:spPr>
          <a:xfrm rot="-5400000" flipH="1">
            <a:off x="23223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44"/>
          <p:cNvCxnSpPr>
            <a:stCxn id="1548" idx="2"/>
            <a:endCxn id="1552" idx="0"/>
          </p:cNvCxnSpPr>
          <p:nvPr/>
        </p:nvCxnSpPr>
        <p:spPr>
          <a:xfrm rot="5400000">
            <a:off x="59075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44"/>
          <p:cNvCxnSpPr>
            <a:stCxn id="1548" idx="2"/>
            <a:endCxn id="1554" idx="0"/>
          </p:cNvCxnSpPr>
          <p:nvPr/>
        </p:nvCxnSpPr>
        <p:spPr>
          <a:xfrm rot="-5400000" flipH="1">
            <a:off x="66854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555" name="Google Shape;1555;p44"/>
          <p:cNvGrpSpPr/>
          <p:nvPr/>
        </p:nvGrpSpPr>
        <p:grpSpPr>
          <a:xfrm rot="2070457">
            <a:off x="1163426" y="1566081"/>
            <a:ext cx="706168" cy="866566"/>
            <a:chOff x="4803027" y="1330143"/>
            <a:chExt cx="1094243" cy="1386038"/>
          </a:xfrm>
        </p:grpSpPr>
        <p:sp>
          <p:nvSpPr>
            <p:cNvPr id="1556" name="Google Shape;1556;p44"/>
            <p:cNvSpPr/>
            <p:nvPr/>
          </p:nvSpPr>
          <p:spPr>
            <a:xfrm>
              <a:off x="4803027" y="1514351"/>
              <a:ext cx="896667" cy="1201829"/>
            </a:xfrm>
            <a:custGeom>
              <a:avLst/>
              <a:gdLst/>
              <a:ahLst/>
              <a:cxnLst/>
              <a:rect l="l" t="t" r="r" b="b"/>
              <a:pathLst>
                <a:path w="5700" h="7640" extrusionOk="0">
                  <a:moveTo>
                    <a:pt x="54" y="1"/>
                  </a:moveTo>
                  <a:cubicBezTo>
                    <a:pt x="27" y="1"/>
                    <a:pt x="1" y="28"/>
                    <a:pt x="1" y="54"/>
                  </a:cubicBezTo>
                  <a:lnTo>
                    <a:pt x="1" y="7586"/>
                  </a:lnTo>
                  <a:cubicBezTo>
                    <a:pt x="1" y="7613"/>
                    <a:pt x="27" y="7640"/>
                    <a:pt x="54" y="7640"/>
                  </a:cubicBezTo>
                  <a:lnTo>
                    <a:pt x="5646" y="7640"/>
                  </a:lnTo>
                  <a:cubicBezTo>
                    <a:pt x="5677" y="7640"/>
                    <a:pt x="5700" y="7613"/>
                    <a:pt x="5700" y="7586"/>
                  </a:cubicBezTo>
                  <a:lnTo>
                    <a:pt x="5700" y="54"/>
                  </a:lnTo>
                  <a:cubicBezTo>
                    <a:pt x="5700" y="28"/>
                    <a:pt x="5677" y="1"/>
                    <a:pt x="5646" y="1"/>
                  </a:cubicBez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4859501" y="1581522"/>
              <a:ext cx="783561" cy="1067646"/>
            </a:xfrm>
            <a:custGeom>
              <a:avLst/>
              <a:gdLst/>
              <a:ahLst/>
              <a:cxnLst/>
              <a:rect l="l" t="t" r="r" b="b"/>
              <a:pathLst>
                <a:path w="4981" h="6787" extrusionOk="0">
                  <a:moveTo>
                    <a:pt x="19" y="0"/>
                  </a:moveTo>
                  <a:cubicBezTo>
                    <a:pt x="10" y="0"/>
                    <a:pt x="1" y="9"/>
                    <a:pt x="1" y="18"/>
                  </a:cubicBezTo>
                  <a:lnTo>
                    <a:pt x="1" y="6768"/>
                  </a:lnTo>
                  <a:cubicBezTo>
                    <a:pt x="1" y="6777"/>
                    <a:pt x="10" y="6786"/>
                    <a:pt x="19" y="6786"/>
                  </a:cubicBezTo>
                  <a:lnTo>
                    <a:pt x="4963" y="6786"/>
                  </a:lnTo>
                  <a:cubicBezTo>
                    <a:pt x="4976" y="6786"/>
                    <a:pt x="4980" y="6777"/>
                    <a:pt x="4980" y="6768"/>
                  </a:cubicBezTo>
                  <a:lnTo>
                    <a:pt x="4980" y="18"/>
                  </a:lnTo>
                  <a:cubicBezTo>
                    <a:pt x="4980" y="9"/>
                    <a:pt x="4976" y="0"/>
                    <a:pt x="496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4954515" y="1771236"/>
              <a:ext cx="185783" cy="186724"/>
            </a:xfrm>
            <a:custGeom>
              <a:avLst/>
              <a:gdLst/>
              <a:ahLst/>
              <a:cxnLst/>
              <a:rect l="l" t="t" r="r" b="b"/>
              <a:pathLst>
                <a:path w="1181" h="1187" extrusionOk="0">
                  <a:moveTo>
                    <a:pt x="1048" y="138"/>
                  </a:moveTo>
                  <a:lnTo>
                    <a:pt x="1048" y="1049"/>
                  </a:lnTo>
                  <a:lnTo>
                    <a:pt x="134" y="1049"/>
                  </a:lnTo>
                  <a:lnTo>
                    <a:pt x="134" y="138"/>
                  </a:lnTo>
                  <a:close/>
                  <a:moveTo>
                    <a:pt x="67" y="1"/>
                  </a:moveTo>
                  <a:cubicBezTo>
                    <a:pt x="31" y="1"/>
                    <a:pt x="1" y="32"/>
                    <a:pt x="1" y="72"/>
                  </a:cubicBezTo>
                  <a:lnTo>
                    <a:pt x="1" y="1115"/>
                  </a:lnTo>
                  <a:cubicBezTo>
                    <a:pt x="1" y="1156"/>
                    <a:pt x="31" y="1186"/>
                    <a:pt x="67" y="1186"/>
                  </a:cubicBezTo>
                  <a:lnTo>
                    <a:pt x="1115" y="1186"/>
                  </a:lnTo>
                  <a:cubicBezTo>
                    <a:pt x="1150" y="1186"/>
                    <a:pt x="1181" y="1156"/>
                    <a:pt x="1181" y="1115"/>
                  </a:cubicBezTo>
                  <a:lnTo>
                    <a:pt x="1181" y="72"/>
                  </a:lnTo>
                  <a:cubicBezTo>
                    <a:pt x="1181" y="32"/>
                    <a:pt x="1150" y="1"/>
                    <a:pt x="111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4954515" y="2063201"/>
              <a:ext cx="185783" cy="185780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1048" y="138"/>
                  </a:moveTo>
                  <a:lnTo>
                    <a:pt x="1048" y="1048"/>
                  </a:lnTo>
                  <a:lnTo>
                    <a:pt x="134" y="1048"/>
                  </a:lnTo>
                  <a:lnTo>
                    <a:pt x="134" y="138"/>
                  </a:lnTo>
                  <a:close/>
                  <a:moveTo>
                    <a:pt x="67" y="1"/>
                  </a:moveTo>
                  <a:cubicBezTo>
                    <a:pt x="31" y="1"/>
                    <a:pt x="1" y="31"/>
                    <a:pt x="1" y="67"/>
                  </a:cubicBezTo>
                  <a:lnTo>
                    <a:pt x="1" y="1115"/>
                  </a:lnTo>
                  <a:cubicBezTo>
                    <a:pt x="1" y="1154"/>
                    <a:pt x="31" y="1181"/>
                    <a:pt x="67" y="1181"/>
                  </a:cubicBezTo>
                  <a:lnTo>
                    <a:pt x="1115" y="1181"/>
                  </a:lnTo>
                  <a:cubicBezTo>
                    <a:pt x="1150" y="1181"/>
                    <a:pt x="1181" y="1154"/>
                    <a:pt x="1181" y="1115"/>
                  </a:cubicBezTo>
                  <a:lnTo>
                    <a:pt x="1181" y="67"/>
                  </a:lnTo>
                  <a:cubicBezTo>
                    <a:pt x="1181" y="31"/>
                    <a:pt x="1150" y="1"/>
                    <a:pt x="111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4954515" y="2355166"/>
              <a:ext cx="185783" cy="185780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1048" y="133"/>
                  </a:moveTo>
                  <a:lnTo>
                    <a:pt x="1048" y="1047"/>
                  </a:lnTo>
                  <a:lnTo>
                    <a:pt x="134" y="1047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cubicBezTo>
                    <a:pt x="31" y="0"/>
                    <a:pt x="1" y="31"/>
                    <a:pt x="1" y="66"/>
                  </a:cubicBezTo>
                  <a:lnTo>
                    <a:pt x="1" y="1113"/>
                  </a:lnTo>
                  <a:cubicBezTo>
                    <a:pt x="1" y="1149"/>
                    <a:pt x="31" y="1180"/>
                    <a:pt x="67" y="1180"/>
                  </a:cubicBezTo>
                  <a:lnTo>
                    <a:pt x="1115" y="1180"/>
                  </a:lnTo>
                  <a:cubicBezTo>
                    <a:pt x="1150" y="1180"/>
                    <a:pt x="1181" y="1149"/>
                    <a:pt x="1181" y="1113"/>
                  </a:cubicBezTo>
                  <a:lnTo>
                    <a:pt x="1181" y="66"/>
                  </a:lnTo>
                  <a:cubicBezTo>
                    <a:pt x="1181" y="31"/>
                    <a:pt x="1150" y="0"/>
                    <a:pt x="1115" y="0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4965684" y="1330143"/>
              <a:ext cx="571979" cy="335852"/>
            </a:xfrm>
            <a:custGeom>
              <a:avLst/>
              <a:gdLst/>
              <a:ahLst/>
              <a:cxnLst/>
              <a:rect l="l" t="t" r="r" b="b"/>
              <a:pathLst>
                <a:path w="3636" h="2135" extrusionOk="0">
                  <a:moveTo>
                    <a:pt x="1816" y="346"/>
                  </a:moveTo>
                  <a:cubicBezTo>
                    <a:pt x="2015" y="346"/>
                    <a:pt x="2171" y="506"/>
                    <a:pt x="2171" y="701"/>
                  </a:cubicBezTo>
                  <a:cubicBezTo>
                    <a:pt x="2171" y="897"/>
                    <a:pt x="2015" y="1057"/>
                    <a:pt x="1816" y="1057"/>
                  </a:cubicBezTo>
                  <a:cubicBezTo>
                    <a:pt x="1620" y="1057"/>
                    <a:pt x="1460" y="897"/>
                    <a:pt x="1460" y="701"/>
                  </a:cubicBezTo>
                  <a:cubicBezTo>
                    <a:pt x="1460" y="506"/>
                    <a:pt x="1620" y="346"/>
                    <a:pt x="1816" y="346"/>
                  </a:cubicBezTo>
                  <a:close/>
                  <a:moveTo>
                    <a:pt x="1816" y="0"/>
                  </a:moveTo>
                  <a:cubicBezTo>
                    <a:pt x="1492" y="0"/>
                    <a:pt x="1216" y="222"/>
                    <a:pt x="1141" y="524"/>
                  </a:cubicBezTo>
                  <a:cubicBezTo>
                    <a:pt x="1114" y="625"/>
                    <a:pt x="1021" y="697"/>
                    <a:pt x="915" y="697"/>
                  </a:cubicBezTo>
                  <a:lnTo>
                    <a:pt x="231" y="697"/>
                  </a:lnTo>
                  <a:cubicBezTo>
                    <a:pt x="102" y="697"/>
                    <a:pt x="1" y="803"/>
                    <a:pt x="1" y="932"/>
                  </a:cubicBezTo>
                  <a:lnTo>
                    <a:pt x="1" y="1904"/>
                  </a:lnTo>
                  <a:cubicBezTo>
                    <a:pt x="1" y="2033"/>
                    <a:pt x="102" y="2135"/>
                    <a:pt x="231" y="2135"/>
                  </a:cubicBezTo>
                  <a:lnTo>
                    <a:pt x="3400" y="2135"/>
                  </a:lnTo>
                  <a:cubicBezTo>
                    <a:pt x="3529" y="2135"/>
                    <a:pt x="3635" y="2033"/>
                    <a:pt x="3635" y="1904"/>
                  </a:cubicBezTo>
                  <a:lnTo>
                    <a:pt x="3635" y="932"/>
                  </a:lnTo>
                  <a:cubicBezTo>
                    <a:pt x="3635" y="803"/>
                    <a:pt x="3529" y="697"/>
                    <a:pt x="3400" y="697"/>
                  </a:cubicBezTo>
                  <a:lnTo>
                    <a:pt x="2717" y="697"/>
                  </a:lnTo>
                  <a:cubicBezTo>
                    <a:pt x="2611" y="697"/>
                    <a:pt x="2517" y="625"/>
                    <a:pt x="2490" y="524"/>
                  </a:cubicBezTo>
                  <a:cubicBezTo>
                    <a:pt x="2415" y="222"/>
                    <a:pt x="2140" y="0"/>
                    <a:pt x="1816" y="0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4990067" y="1807417"/>
              <a:ext cx="114836" cy="114205"/>
            </a:xfrm>
            <a:custGeom>
              <a:avLst/>
              <a:gdLst/>
              <a:ahLst/>
              <a:cxnLst/>
              <a:rect l="l" t="t" r="r" b="b"/>
              <a:pathLst>
                <a:path w="730" h="726" extrusionOk="0">
                  <a:moveTo>
                    <a:pt x="36" y="1"/>
                  </a:moveTo>
                  <a:cubicBezTo>
                    <a:pt x="28" y="1"/>
                    <a:pt x="21" y="4"/>
                    <a:pt x="14" y="11"/>
                  </a:cubicBezTo>
                  <a:cubicBezTo>
                    <a:pt x="0" y="24"/>
                    <a:pt x="0" y="47"/>
                    <a:pt x="14" y="60"/>
                  </a:cubicBezTo>
                  <a:lnTo>
                    <a:pt x="316" y="366"/>
                  </a:lnTo>
                  <a:lnTo>
                    <a:pt x="14" y="668"/>
                  </a:lnTo>
                  <a:cubicBezTo>
                    <a:pt x="0" y="681"/>
                    <a:pt x="0" y="703"/>
                    <a:pt x="14" y="717"/>
                  </a:cubicBezTo>
                  <a:cubicBezTo>
                    <a:pt x="19" y="721"/>
                    <a:pt x="27" y="725"/>
                    <a:pt x="37" y="725"/>
                  </a:cubicBezTo>
                  <a:cubicBezTo>
                    <a:pt x="45" y="725"/>
                    <a:pt x="54" y="721"/>
                    <a:pt x="59" y="717"/>
                  </a:cubicBezTo>
                  <a:lnTo>
                    <a:pt x="365" y="410"/>
                  </a:lnTo>
                  <a:lnTo>
                    <a:pt x="666" y="717"/>
                  </a:lnTo>
                  <a:cubicBezTo>
                    <a:pt x="676" y="721"/>
                    <a:pt x="684" y="725"/>
                    <a:pt x="693" y="725"/>
                  </a:cubicBezTo>
                  <a:cubicBezTo>
                    <a:pt x="702" y="725"/>
                    <a:pt x="711" y="721"/>
                    <a:pt x="715" y="717"/>
                  </a:cubicBezTo>
                  <a:cubicBezTo>
                    <a:pt x="729" y="703"/>
                    <a:pt x="729" y="681"/>
                    <a:pt x="715" y="668"/>
                  </a:cubicBezTo>
                  <a:lnTo>
                    <a:pt x="414" y="366"/>
                  </a:lnTo>
                  <a:lnTo>
                    <a:pt x="715" y="60"/>
                  </a:lnTo>
                  <a:cubicBezTo>
                    <a:pt x="729" y="47"/>
                    <a:pt x="729" y="24"/>
                    <a:pt x="715" y="11"/>
                  </a:cubicBezTo>
                  <a:cubicBezTo>
                    <a:pt x="709" y="4"/>
                    <a:pt x="700" y="1"/>
                    <a:pt x="691" y="1"/>
                  </a:cubicBezTo>
                  <a:cubicBezTo>
                    <a:pt x="682" y="1"/>
                    <a:pt x="673" y="4"/>
                    <a:pt x="666" y="11"/>
                  </a:cubicBezTo>
                  <a:lnTo>
                    <a:pt x="365" y="317"/>
                  </a:lnTo>
                  <a:lnTo>
                    <a:pt x="59" y="11"/>
                  </a:ln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5251358" y="1514351"/>
              <a:ext cx="448333" cy="1201829"/>
            </a:xfrm>
            <a:custGeom>
              <a:avLst/>
              <a:gdLst/>
              <a:ahLst/>
              <a:cxnLst/>
              <a:rect l="l" t="t" r="r" b="b"/>
              <a:pathLst>
                <a:path w="2850" h="7640" extrusionOk="0">
                  <a:moveTo>
                    <a:pt x="1819" y="1"/>
                  </a:moveTo>
                  <a:lnTo>
                    <a:pt x="1819" y="427"/>
                  </a:lnTo>
                  <a:lnTo>
                    <a:pt x="2423" y="427"/>
                  </a:lnTo>
                  <a:cubicBezTo>
                    <a:pt x="2463" y="427"/>
                    <a:pt x="2489" y="458"/>
                    <a:pt x="2489" y="493"/>
                  </a:cubicBezTo>
                  <a:lnTo>
                    <a:pt x="2489" y="7146"/>
                  </a:lnTo>
                  <a:cubicBezTo>
                    <a:pt x="2489" y="7183"/>
                    <a:pt x="2463" y="7213"/>
                    <a:pt x="2423" y="7213"/>
                  </a:cubicBezTo>
                  <a:lnTo>
                    <a:pt x="0" y="7213"/>
                  </a:lnTo>
                  <a:lnTo>
                    <a:pt x="0" y="7640"/>
                  </a:lnTo>
                  <a:lnTo>
                    <a:pt x="2649" y="7640"/>
                  </a:lnTo>
                  <a:cubicBezTo>
                    <a:pt x="2760" y="7640"/>
                    <a:pt x="2850" y="7546"/>
                    <a:pt x="2850" y="7435"/>
                  </a:cubicBezTo>
                  <a:lnTo>
                    <a:pt x="2850" y="205"/>
                  </a:lnTo>
                  <a:cubicBezTo>
                    <a:pt x="2850" y="94"/>
                    <a:pt x="2760" y="1"/>
                    <a:pt x="2649" y="1"/>
                  </a:cubicBez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5251358" y="1581522"/>
              <a:ext cx="391702" cy="1067646"/>
            </a:xfrm>
            <a:custGeom>
              <a:avLst/>
              <a:gdLst/>
              <a:ahLst/>
              <a:cxnLst/>
              <a:rect l="l" t="t" r="r" b="b"/>
              <a:pathLst>
                <a:path w="2490" h="6787" extrusionOk="0">
                  <a:moveTo>
                    <a:pt x="1819" y="1309"/>
                  </a:moveTo>
                  <a:cubicBezTo>
                    <a:pt x="1860" y="1309"/>
                    <a:pt x="1891" y="1340"/>
                    <a:pt x="1891" y="1381"/>
                  </a:cubicBezTo>
                  <a:cubicBezTo>
                    <a:pt x="1891" y="1416"/>
                    <a:pt x="1860" y="1447"/>
                    <a:pt x="1819" y="1447"/>
                  </a:cubicBezTo>
                  <a:lnTo>
                    <a:pt x="235" y="1447"/>
                  </a:lnTo>
                  <a:cubicBezTo>
                    <a:pt x="199" y="1447"/>
                    <a:pt x="168" y="1416"/>
                    <a:pt x="168" y="1381"/>
                  </a:cubicBezTo>
                  <a:cubicBezTo>
                    <a:pt x="168" y="1340"/>
                    <a:pt x="199" y="1309"/>
                    <a:pt x="235" y="1309"/>
                  </a:cubicBezTo>
                  <a:close/>
                  <a:moveTo>
                    <a:pt x="1819" y="1731"/>
                  </a:moveTo>
                  <a:cubicBezTo>
                    <a:pt x="1860" y="1731"/>
                    <a:pt x="1891" y="1762"/>
                    <a:pt x="1891" y="1802"/>
                  </a:cubicBezTo>
                  <a:cubicBezTo>
                    <a:pt x="1891" y="1838"/>
                    <a:pt x="1860" y="1868"/>
                    <a:pt x="1819" y="1868"/>
                  </a:cubicBezTo>
                  <a:lnTo>
                    <a:pt x="235" y="1868"/>
                  </a:lnTo>
                  <a:cubicBezTo>
                    <a:pt x="199" y="1868"/>
                    <a:pt x="168" y="1838"/>
                    <a:pt x="168" y="1802"/>
                  </a:cubicBezTo>
                  <a:cubicBezTo>
                    <a:pt x="168" y="1762"/>
                    <a:pt x="199" y="1731"/>
                    <a:pt x="235" y="1731"/>
                  </a:cubicBezTo>
                  <a:close/>
                  <a:moveTo>
                    <a:pt x="1819" y="2153"/>
                  </a:moveTo>
                  <a:cubicBezTo>
                    <a:pt x="1860" y="2153"/>
                    <a:pt x="1891" y="2184"/>
                    <a:pt x="1891" y="2223"/>
                  </a:cubicBezTo>
                  <a:cubicBezTo>
                    <a:pt x="1891" y="2259"/>
                    <a:pt x="1860" y="2290"/>
                    <a:pt x="1819" y="2290"/>
                  </a:cubicBezTo>
                  <a:lnTo>
                    <a:pt x="235" y="2290"/>
                  </a:lnTo>
                  <a:cubicBezTo>
                    <a:pt x="199" y="2290"/>
                    <a:pt x="168" y="2259"/>
                    <a:pt x="168" y="2223"/>
                  </a:cubicBezTo>
                  <a:cubicBezTo>
                    <a:pt x="168" y="2184"/>
                    <a:pt x="199" y="2153"/>
                    <a:pt x="235" y="2153"/>
                  </a:cubicBezTo>
                  <a:close/>
                  <a:moveTo>
                    <a:pt x="1819" y="3165"/>
                  </a:moveTo>
                  <a:cubicBezTo>
                    <a:pt x="1860" y="3165"/>
                    <a:pt x="1891" y="3196"/>
                    <a:pt x="1891" y="3231"/>
                  </a:cubicBezTo>
                  <a:cubicBezTo>
                    <a:pt x="1891" y="3271"/>
                    <a:pt x="1860" y="3302"/>
                    <a:pt x="1819" y="3302"/>
                  </a:cubicBezTo>
                  <a:lnTo>
                    <a:pt x="235" y="3302"/>
                  </a:lnTo>
                  <a:cubicBezTo>
                    <a:pt x="199" y="3302"/>
                    <a:pt x="168" y="3271"/>
                    <a:pt x="168" y="3231"/>
                  </a:cubicBezTo>
                  <a:cubicBezTo>
                    <a:pt x="168" y="3196"/>
                    <a:pt x="199" y="3165"/>
                    <a:pt x="235" y="3165"/>
                  </a:cubicBezTo>
                  <a:close/>
                  <a:moveTo>
                    <a:pt x="1819" y="3587"/>
                  </a:moveTo>
                  <a:cubicBezTo>
                    <a:pt x="1860" y="3587"/>
                    <a:pt x="1891" y="3617"/>
                    <a:pt x="1891" y="3653"/>
                  </a:cubicBezTo>
                  <a:cubicBezTo>
                    <a:pt x="1891" y="3693"/>
                    <a:pt x="1860" y="3724"/>
                    <a:pt x="1819" y="3724"/>
                  </a:cubicBezTo>
                  <a:lnTo>
                    <a:pt x="235" y="3724"/>
                  </a:lnTo>
                  <a:cubicBezTo>
                    <a:pt x="199" y="3724"/>
                    <a:pt x="168" y="3693"/>
                    <a:pt x="168" y="3653"/>
                  </a:cubicBezTo>
                  <a:cubicBezTo>
                    <a:pt x="168" y="3617"/>
                    <a:pt x="199" y="3587"/>
                    <a:pt x="235" y="3587"/>
                  </a:cubicBezTo>
                  <a:close/>
                  <a:moveTo>
                    <a:pt x="1819" y="4007"/>
                  </a:moveTo>
                  <a:cubicBezTo>
                    <a:pt x="1860" y="4007"/>
                    <a:pt x="1891" y="4039"/>
                    <a:pt x="1891" y="4074"/>
                  </a:cubicBezTo>
                  <a:cubicBezTo>
                    <a:pt x="1891" y="4114"/>
                    <a:pt x="1860" y="4140"/>
                    <a:pt x="1819" y="4140"/>
                  </a:cubicBezTo>
                  <a:lnTo>
                    <a:pt x="235" y="4140"/>
                  </a:lnTo>
                  <a:cubicBezTo>
                    <a:pt x="199" y="4140"/>
                    <a:pt x="168" y="4114"/>
                    <a:pt x="168" y="4074"/>
                  </a:cubicBezTo>
                  <a:cubicBezTo>
                    <a:pt x="168" y="4039"/>
                    <a:pt x="199" y="4007"/>
                    <a:pt x="235" y="4007"/>
                  </a:cubicBezTo>
                  <a:close/>
                  <a:moveTo>
                    <a:pt x="1819" y="5019"/>
                  </a:moveTo>
                  <a:cubicBezTo>
                    <a:pt x="1860" y="5019"/>
                    <a:pt x="1891" y="5051"/>
                    <a:pt x="1891" y="5086"/>
                  </a:cubicBezTo>
                  <a:cubicBezTo>
                    <a:pt x="1891" y="5126"/>
                    <a:pt x="1860" y="5152"/>
                    <a:pt x="1819" y="5152"/>
                  </a:cubicBezTo>
                  <a:lnTo>
                    <a:pt x="235" y="5152"/>
                  </a:lnTo>
                  <a:cubicBezTo>
                    <a:pt x="199" y="5152"/>
                    <a:pt x="168" y="5126"/>
                    <a:pt x="168" y="5086"/>
                  </a:cubicBezTo>
                  <a:cubicBezTo>
                    <a:pt x="168" y="5051"/>
                    <a:pt x="199" y="5019"/>
                    <a:pt x="235" y="5019"/>
                  </a:cubicBezTo>
                  <a:close/>
                  <a:moveTo>
                    <a:pt x="1819" y="5441"/>
                  </a:moveTo>
                  <a:cubicBezTo>
                    <a:pt x="1860" y="5441"/>
                    <a:pt x="1891" y="5472"/>
                    <a:pt x="1891" y="5508"/>
                  </a:cubicBezTo>
                  <a:cubicBezTo>
                    <a:pt x="1891" y="5548"/>
                    <a:pt x="1860" y="5574"/>
                    <a:pt x="1819" y="5574"/>
                  </a:cubicBezTo>
                  <a:lnTo>
                    <a:pt x="235" y="5574"/>
                  </a:lnTo>
                  <a:cubicBezTo>
                    <a:pt x="199" y="5574"/>
                    <a:pt x="168" y="5548"/>
                    <a:pt x="168" y="5508"/>
                  </a:cubicBezTo>
                  <a:cubicBezTo>
                    <a:pt x="168" y="5472"/>
                    <a:pt x="199" y="5441"/>
                    <a:pt x="235" y="5441"/>
                  </a:cubicBezTo>
                  <a:close/>
                  <a:moveTo>
                    <a:pt x="1819" y="5863"/>
                  </a:moveTo>
                  <a:cubicBezTo>
                    <a:pt x="1860" y="5863"/>
                    <a:pt x="1891" y="5894"/>
                    <a:pt x="1891" y="5930"/>
                  </a:cubicBezTo>
                  <a:cubicBezTo>
                    <a:pt x="1891" y="5969"/>
                    <a:pt x="1860" y="5996"/>
                    <a:pt x="1819" y="5996"/>
                  </a:cubicBezTo>
                  <a:lnTo>
                    <a:pt x="235" y="5996"/>
                  </a:lnTo>
                  <a:cubicBezTo>
                    <a:pt x="199" y="5996"/>
                    <a:pt x="168" y="5969"/>
                    <a:pt x="168" y="5930"/>
                  </a:cubicBezTo>
                  <a:cubicBezTo>
                    <a:pt x="168" y="5894"/>
                    <a:pt x="199" y="5863"/>
                    <a:pt x="235" y="5863"/>
                  </a:cubicBezTo>
                  <a:close/>
                  <a:moveTo>
                    <a:pt x="1819" y="0"/>
                  </a:moveTo>
                  <a:lnTo>
                    <a:pt x="1819" y="306"/>
                  </a:lnTo>
                  <a:cubicBezTo>
                    <a:pt x="1819" y="435"/>
                    <a:pt x="1713" y="537"/>
                    <a:pt x="1584" y="537"/>
                  </a:cubicBezTo>
                  <a:lnTo>
                    <a:pt x="0" y="537"/>
                  </a:lnTo>
                  <a:lnTo>
                    <a:pt x="0" y="6786"/>
                  </a:lnTo>
                  <a:lnTo>
                    <a:pt x="2423" y="6786"/>
                  </a:lnTo>
                  <a:cubicBezTo>
                    <a:pt x="2463" y="6786"/>
                    <a:pt x="2489" y="6756"/>
                    <a:pt x="2489" y="6719"/>
                  </a:cubicBezTo>
                  <a:lnTo>
                    <a:pt x="2489" y="66"/>
                  </a:lnTo>
                  <a:cubicBezTo>
                    <a:pt x="2489" y="31"/>
                    <a:pt x="2463" y="0"/>
                    <a:pt x="2423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5277786" y="1787439"/>
              <a:ext cx="271045" cy="21708"/>
            </a:xfrm>
            <a:custGeom>
              <a:avLst/>
              <a:gdLst/>
              <a:ahLst/>
              <a:cxnLst/>
              <a:rect l="l" t="t" r="r" b="b"/>
              <a:pathLst>
                <a:path w="1723" h="138" extrusionOk="0">
                  <a:moveTo>
                    <a:pt x="67" y="0"/>
                  </a:moveTo>
                  <a:cubicBezTo>
                    <a:pt x="31" y="0"/>
                    <a:pt x="0" y="31"/>
                    <a:pt x="0" y="72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72"/>
                  </a:cubicBezTo>
                  <a:cubicBezTo>
                    <a:pt x="1723" y="31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5277786" y="1853666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72"/>
                  </a:cubicBezTo>
                  <a:cubicBezTo>
                    <a:pt x="0" y="108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8"/>
                    <a:pt x="1723" y="72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5277786" y="1920050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71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71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5277786" y="2079247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67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67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5277786" y="2145631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1"/>
                    <a:pt x="0" y="67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67"/>
                  </a:cubicBezTo>
                  <a:cubicBezTo>
                    <a:pt x="1723" y="31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5277786" y="2211858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2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2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5277786" y="2371054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2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2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5277786" y="2437439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1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1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5277786" y="2503666"/>
              <a:ext cx="271045" cy="21237"/>
            </a:xfrm>
            <a:custGeom>
              <a:avLst/>
              <a:gdLst/>
              <a:ahLst/>
              <a:cxnLst/>
              <a:rect l="l" t="t" r="r" b="b"/>
              <a:pathLst>
                <a:path w="1723" h="135" extrusionOk="0">
                  <a:moveTo>
                    <a:pt x="67" y="1"/>
                  </a:moveTo>
                  <a:cubicBezTo>
                    <a:pt x="31" y="1"/>
                    <a:pt x="0" y="32"/>
                    <a:pt x="0" y="68"/>
                  </a:cubicBezTo>
                  <a:cubicBezTo>
                    <a:pt x="0" y="107"/>
                    <a:pt x="31" y="134"/>
                    <a:pt x="67" y="134"/>
                  </a:cubicBezTo>
                  <a:lnTo>
                    <a:pt x="1651" y="134"/>
                  </a:lnTo>
                  <a:cubicBezTo>
                    <a:pt x="1692" y="134"/>
                    <a:pt x="1723" y="107"/>
                    <a:pt x="1723" y="68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5251358" y="1330143"/>
              <a:ext cx="286304" cy="335852"/>
            </a:xfrm>
            <a:custGeom>
              <a:avLst/>
              <a:gdLst/>
              <a:ahLst/>
              <a:cxnLst/>
              <a:rect l="l" t="t" r="r" b="b"/>
              <a:pathLst>
                <a:path w="1820" h="2135" extrusionOk="0">
                  <a:moveTo>
                    <a:pt x="0" y="0"/>
                  </a:moveTo>
                  <a:lnTo>
                    <a:pt x="0" y="346"/>
                  </a:lnTo>
                  <a:cubicBezTo>
                    <a:pt x="199" y="346"/>
                    <a:pt x="355" y="506"/>
                    <a:pt x="355" y="701"/>
                  </a:cubicBezTo>
                  <a:cubicBezTo>
                    <a:pt x="355" y="897"/>
                    <a:pt x="199" y="1057"/>
                    <a:pt x="0" y="1057"/>
                  </a:cubicBezTo>
                  <a:lnTo>
                    <a:pt x="0" y="2135"/>
                  </a:lnTo>
                  <a:lnTo>
                    <a:pt x="1584" y="2135"/>
                  </a:lnTo>
                  <a:cubicBezTo>
                    <a:pt x="1713" y="2135"/>
                    <a:pt x="1819" y="2033"/>
                    <a:pt x="1819" y="1904"/>
                  </a:cubicBezTo>
                  <a:lnTo>
                    <a:pt x="1819" y="1598"/>
                  </a:lnTo>
                  <a:lnTo>
                    <a:pt x="1819" y="1172"/>
                  </a:lnTo>
                  <a:lnTo>
                    <a:pt x="1819" y="932"/>
                  </a:lnTo>
                  <a:cubicBezTo>
                    <a:pt x="1819" y="803"/>
                    <a:pt x="1713" y="697"/>
                    <a:pt x="1584" y="697"/>
                  </a:cubicBezTo>
                  <a:lnTo>
                    <a:pt x="901" y="697"/>
                  </a:lnTo>
                  <a:cubicBezTo>
                    <a:pt x="795" y="697"/>
                    <a:pt x="701" y="625"/>
                    <a:pt x="674" y="524"/>
                  </a:cubicBezTo>
                  <a:cubicBezTo>
                    <a:pt x="599" y="222"/>
                    <a:pt x="324" y="0"/>
                    <a:pt x="0" y="0"/>
                  </a:cubicBez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5814682" y="1700762"/>
              <a:ext cx="82588" cy="879192"/>
            </a:xfrm>
            <a:custGeom>
              <a:avLst/>
              <a:gdLst/>
              <a:ahLst/>
              <a:cxnLst/>
              <a:rect l="l" t="t" r="r" b="b"/>
              <a:pathLst>
                <a:path w="525" h="5589" extrusionOk="0">
                  <a:moveTo>
                    <a:pt x="0" y="0"/>
                  </a:moveTo>
                  <a:lnTo>
                    <a:pt x="0" y="5589"/>
                  </a:lnTo>
                  <a:lnTo>
                    <a:pt x="524" y="558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5814682" y="2579803"/>
              <a:ext cx="82588" cy="88092"/>
            </a:xfrm>
            <a:custGeom>
              <a:avLst/>
              <a:gdLst/>
              <a:ahLst/>
              <a:cxnLst/>
              <a:rect l="l" t="t" r="r" b="b"/>
              <a:pathLst>
                <a:path w="525" h="560" extrusionOk="0">
                  <a:moveTo>
                    <a:pt x="0" y="1"/>
                  </a:moveTo>
                  <a:lnTo>
                    <a:pt x="0" y="560"/>
                  </a:lnTo>
                  <a:lnTo>
                    <a:pt x="524" y="56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5814682" y="2667739"/>
              <a:ext cx="82588" cy="43574"/>
            </a:xfrm>
            <a:custGeom>
              <a:avLst/>
              <a:gdLst/>
              <a:ahLst/>
              <a:cxnLst/>
              <a:rect l="l" t="t" r="r" b="b"/>
              <a:pathLst>
                <a:path w="525" h="277" extrusionOk="0">
                  <a:moveTo>
                    <a:pt x="0" y="1"/>
                  </a:moveTo>
                  <a:lnTo>
                    <a:pt x="0" y="245"/>
                  </a:lnTo>
                  <a:cubicBezTo>
                    <a:pt x="0" y="263"/>
                    <a:pt x="18" y="277"/>
                    <a:pt x="31" y="277"/>
                  </a:cubicBezTo>
                  <a:lnTo>
                    <a:pt x="493" y="277"/>
                  </a:lnTo>
                  <a:cubicBezTo>
                    <a:pt x="511" y="277"/>
                    <a:pt x="524" y="263"/>
                    <a:pt x="524" y="245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5814682" y="1519228"/>
              <a:ext cx="82588" cy="181690"/>
            </a:xfrm>
            <a:custGeom>
              <a:avLst/>
              <a:gdLst/>
              <a:ahLst/>
              <a:cxnLst/>
              <a:rect l="l" t="t" r="r" b="b"/>
              <a:pathLst>
                <a:path w="525" h="1155" extrusionOk="0">
                  <a:moveTo>
                    <a:pt x="262" y="1"/>
                  </a:moveTo>
                  <a:lnTo>
                    <a:pt x="0" y="1154"/>
                  </a:lnTo>
                  <a:lnTo>
                    <a:pt x="524" y="1154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5841896" y="1519228"/>
              <a:ext cx="28001" cy="62451"/>
            </a:xfrm>
            <a:custGeom>
              <a:avLst/>
              <a:gdLst/>
              <a:ahLst/>
              <a:cxnLst/>
              <a:rect l="l" t="t" r="r" b="b"/>
              <a:pathLst>
                <a:path w="178" h="397" extrusionOk="0">
                  <a:moveTo>
                    <a:pt x="89" y="1"/>
                  </a:moveTo>
                  <a:lnTo>
                    <a:pt x="1" y="396"/>
                  </a:lnTo>
                  <a:lnTo>
                    <a:pt x="178" y="396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5855897" y="1700762"/>
              <a:ext cx="41373" cy="879192"/>
            </a:xfrm>
            <a:custGeom>
              <a:avLst/>
              <a:gdLst/>
              <a:ahLst/>
              <a:cxnLst/>
              <a:rect l="l" t="t" r="r" b="b"/>
              <a:pathLst>
                <a:path w="263" h="5589" extrusionOk="0">
                  <a:moveTo>
                    <a:pt x="0" y="0"/>
                  </a:moveTo>
                  <a:lnTo>
                    <a:pt x="0" y="5589"/>
                  </a:lnTo>
                  <a:lnTo>
                    <a:pt x="262" y="558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5855897" y="2579803"/>
              <a:ext cx="41373" cy="88092"/>
            </a:xfrm>
            <a:custGeom>
              <a:avLst/>
              <a:gdLst/>
              <a:ahLst/>
              <a:cxnLst/>
              <a:rect l="l" t="t" r="r" b="b"/>
              <a:pathLst>
                <a:path w="263" h="560" extrusionOk="0">
                  <a:moveTo>
                    <a:pt x="0" y="1"/>
                  </a:moveTo>
                  <a:lnTo>
                    <a:pt x="0" y="560"/>
                  </a:lnTo>
                  <a:lnTo>
                    <a:pt x="262" y="56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5855897" y="2667739"/>
              <a:ext cx="41373" cy="43574"/>
            </a:xfrm>
            <a:custGeom>
              <a:avLst/>
              <a:gdLst/>
              <a:ahLst/>
              <a:cxnLst/>
              <a:rect l="l" t="t" r="r" b="b"/>
              <a:pathLst>
                <a:path w="263" h="277" extrusionOk="0">
                  <a:moveTo>
                    <a:pt x="0" y="1"/>
                  </a:moveTo>
                  <a:lnTo>
                    <a:pt x="0" y="277"/>
                  </a:lnTo>
                  <a:lnTo>
                    <a:pt x="147" y="277"/>
                  </a:lnTo>
                  <a:cubicBezTo>
                    <a:pt x="209" y="277"/>
                    <a:pt x="262" y="223"/>
                    <a:pt x="262" y="15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5855897" y="1581522"/>
              <a:ext cx="41373" cy="119396"/>
            </a:xfrm>
            <a:custGeom>
              <a:avLst/>
              <a:gdLst/>
              <a:ahLst/>
              <a:cxnLst/>
              <a:rect l="l" t="t" r="r" b="b"/>
              <a:pathLst>
                <a:path w="263" h="759" extrusionOk="0">
                  <a:moveTo>
                    <a:pt x="0" y="0"/>
                  </a:moveTo>
                  <a:lnTo>
                    <a:pt x="0" y="758"/>
                  </a:lnTo>
                  <a:lnTo>
                    <a:pt x="262" y="75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5855897" y="1519228"/>
              <a:ext cx="14001" cy="62451"/>
            </a:xfrm>
            <a:custGeom>
              <a:avLst/>
              <a:gdLst/>
              <a:ahLst/>
              <a:cxnLst/>
              <a:rect l="l" t="t" r="r" b="b"/>
              <a:pathLst>
                <a:path w="89" h="397" extrusionOk="0">
                  <a:moveTo>
                    <a:pt x="0" y="1"/>
                  </a:moveTo>
                  <a:lnTo>
                    <a:pt x="0" y="396"/>
                  </a:lnTo>
                  <a:lnTo>
                    <a:pt x="89" y="3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Google Shape;1585;p44"/>
          <p:cNvSpPr txBox="1"/>
          <p:nvPr/>
        </p:nvSpPr>
        <p:spPr>
          <a:xfrm>
            <a:off x="6784663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Saturn is a gas giant and has several rings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4" name="Google Shape;1554;p44"/>
          <p:cNvSpPr txBox="1"/>
          <p:nvPr/>
        </p:nvSpPr>
        <p:spPr>
          <a:xfrm>
            <a:off x="6784663" y="3416800"/>
            <a:ext cx="14937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SATURN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86" name="Google Shape;1586;p44"/>
          <p:cNvSpPr txBox="1"/>
          <p:nvPr/>
        </p:nvSpPr>
        <p:spPr>
          <a:xfrm>
            <a:off x="5228703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Venus is the second planet from the Sun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2" name="Google Shape;1552;p44"/>
          <p:cNvSpPr txBox="1"/>
          <p:nvPr/>
        </p:nvSpPr>
        <p:spPr>
          <a:xfrm>
            <a:off x="5228703" y="3416800"/>
            <a:ext cx="14937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5975650" y="2167175"/>
            <a:ext cx="15558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PRACTICE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 rot="-1275981">
            <a:off x="7241012" y="1617228"/>
            <a:ext cx="764756" cy="764657"/>
            <a:chOff x="579125" y="1297700"/>
            <a:chExt cx="888184" cy="888070"/>
          </a:xfrm>
        </p:grpSpPr>
        <p:sp>
          <p:nvSpPr>
            <p:cNvPr id="1588" name="Google Shape;1588;p44"/>
            <p:cNvSpPr/>
            <p:nvPr/>
          </p:nvSpPr>
          <p:spPr>
            <a:xfrm>
              <a:off x="579125" y="1297700"/>
              <a:ext cx="888182" cy="888070"/>
            </a:xfrm>
            <a:custGeom>
              <a:avLst/>
              <a:gdLst/>
              <a:ahLst/>
              <a:cxnLst/>
              <a:rect l="l" t="t" r="r" b="b"/>
              <a:pathLst>
                <a:path w="7915" h="7914" extrusionOk="0">
                  <a:moveTo>
                    <a:pt x="3955" y="0"/>
                  </a:moveTo>
                  <a:cubicBezTo>
                    <a:pt x="1771" y="0"/>
                    <a:pt x="0" y="1771"/>
                    <a:pt x="0" y="3954"/>
                  </a:cubicBezTo>
                  <a:cubicBezTo>
                    <a:pt x="0" y="6142"/>
                    <a:pt x="1771" y="7914"/>
                    <a:pt x="3955" y="7914"/>
                  </a:cubicBezTo>
                  <a:cubicBezTo>
                    <a:pt x="6143" y="7914"/>
                    <a:pt x="7915" y="6142"/>
                    <a:pt x="7915" y="3954"/>
                  </a:cubicBezTo>
                  <a:cubicBezTo>
                    <a:pt x="7915" y="1771"/>
                    <a:pt x="6143" y="0"/>
                    <a:pt x="3955" y="0"/>
                  </a:cubicBez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649821" y="1368284"/>
              <a:ext cx="746679" cy="746791"/>
            </a:xfrm>
            <a:custGeom>
              <a:avLst/>
              <a:gdLst/>
              <a:ahLst/>
              <a:cxnLst/>
              <a:rect l="l" t="t" r="r" b="b"/>
              <a:pathLst>
                <a:path w="6654" h="6655" extrusionOk="0">
                  <a:moveTo>
                    <a:pt x="3325" y="1"/>
                  </a:moveTo>
                  <a:cubicBezTo>
                    <a:pt x="1488" y="1"/>
                    <a:pt x="1" y="1488"/>
                    <a:pt x="1" y="3325"/>
                  </a:cubicBezTo>
                  <a:cubicBezTo>
                    <a:pt x="1" y="5167"/>
                    <a:pt x="1488" y="6654"/>
                    <a:pt x="3325" y="6654"/>
                  </a:cubicBezTo>
                  <a:cubicBezTo>
                    <a:pt x="5163" y="6654"/>
                    <a:pt x="6654" y="5167"/>
                    <a:pt x="6654" y="3325"/>
                  </a:cubicBezTo>
                  <a:cubicBezTo>
                    <a:pt x="6654" y="1488"/>
                    <a:pt x="5163" y="1"/>
                    <a:pt x="33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734432" y="1441561"/>
              <a:ext cx="576897" cy="305449"/>
            </a:xfrm>
            <a:custGeom>
              <a:avLst/>
              <a:gdLst/>
              <a:ahLst/>
              <a:cxnLst/>
              <a:rect l="l" t="t" r="r" b="b"/>
              <a:pathLst>
                <a:path w="5141" h="2722" extrusionOk="0">
                  <a:moveTo>
                    <a:pt x="2571" y="1"/>
                  </a:moveTo>
                  <a:cubicBezTo>
                    <a:pt x="2487" y="1"/>
                    <a:pt x="2420" y="67"/>
                    <a:pt x="2420" y="151"/>
                  </a:cubicBezTo>
                  <a:lnTo>
                    <a:pt x="2420" y="888"/>
                  </a:lnTo>
                  <a:cubicBezTo>
                    <a:pt x="2069" y="919"/>
                    <a:pt x="1750" y="1056"/>
                    <a:pt x="1492" y="1275"/>
                  </a:cubicBezTo>
                  <a:lnTo>
                    <a:pt x="969" y="751"/>
                  </a:lnTo>
                  <a:cubicBezTo>
                    <a:pt x="940" y="722"/>
                    <a:pt x="901" y="707"/>
                    <a:pt x="863" y="707"/>
                  </a:cubicBezTo>
                  <a:cubicBezTo>
                    <a:pt x="824" y="707"/>
                    <a:pt x="785" y="722"/>
                    <a:pt x="756" y="751"/>
                  </a:cubicBezTo>
                  <a:cubicBezTo>
                    <a:pt x="699" y="808"/>
                    <a:pt x="699" y="906"/>
                    <a:pt x="756" y="964"/>
                  </a:cubicBezTo>
                  <a:lnTo>
                    <a:pt x="1275" y="1488"/>
                  </a:lnTo>
                  <a:cubicBezTo>
                    <a:pt x="1062" y="1744"/>
                    <a:pt x="924" y="2064"/>
                    <a:pt x="889" y="2414"/>
                  </a:cubicBezTo>
                  <a:lnTo>
                    <a:pt x="152" y="2414"/>
                  </a:lnTo>
                  <a:cubicBezTo>
                    <a:pt x="72" y="2414"/>
                    <a:pt x="1" y="2486"/>
                    <a:pt x="1" y="2570"/>
                  </a:cubicBezTo>
                  <a:cubicBezTo>
                    <a:pt x="1" y="2650"/>
                    <a:pt x="72" y="2721"/>
                    <a:pt x="152" y="2721"/>
                  </a:cubicBezTo>
                  <a:lnTo>
                    <a:pt x="1035" y="2721"/>
                  </a:lnTo>
                  <a:cubicBezTo>
                    <a:pt x="1119" y="2721"/>
                    <a:pt x="1186" y="2650"/>
                    <a:pt x="1186" y="2570"/>
                  </a:cubicBezTo>
                  <a:cubicBezTo>
                    <a:pt x="1186" y="1802"/>
                    <a:pt x="1807" y="1181"/>
                    <a:pt x="2571" y="1181"/>
                  </a:cubicBezTo>
                  <a:cubicBezTo>
                    <a:pt x="3335" y="1181"/>
                    <a:pt x="3956" y="1802"/>
                    <a:pt x="3956" y="2570"/>
                  </a:cubicBezTo>
                  <a:cubicBezTo>
                    <a:pt x="3956" y="2650"/>
                    <a:pt x="4027" y="2721"/>
                    <a:pt x="4111" y="2721"/>
                  </a:cubicBezTo>
                  <a:lnTo>
                    <a:pt x="4990" y="2721"/>
                  </a:lnTo>
                  <a:cubicBezTo>
                    <a:pt x="5074" y="2721"/>
                    <a:pt x="5140" y="2650"/>
                    <a:pt x="5140" y="2570"/>
                  </a:cubicBezTo>
                  <a:cubicBezTo>
                    <a:pt x="5140" y="2486"/>
                    <a:pt x="5074" y="2414"/>
                    <a:pt x="4990" y="2414"/>
                  </a:cubicBezTo>
                  <a:lnTo>
                    <a:pt x="4253" y="2414"/>
                  </a:lnTo>
                  <a:cubicBezTo>
                    <a:pt x="4222" y="2064"/>
                    <a:pt x="4085" y="1744"/>
                    <a:pt x="3868" y="1488"/>
                  </a:cubicBezTo>
                  <a:lnTo>
                    <a:pt x="4391" y="964"/>
                  </a:lnTo>
                  <a:cubicBezTo>
                    <a:pt x="4448" y="906"/>
                    <a:pt x="4448" y="808"/>
                    <a:pt x="4391" y="751"/>
                  </a:cubicBezTo>
                  <a:cubicBezTo>
                    <a:pt x="4360" y="722"/>
                    <a:pt x="4321" y="707"/>
                    <a:pt x="4282" y="707"/>
                  </a:cubicBezTo>
                  <a:cubicBezTo>
                    <a:pt x="4243" y="707"/>
                    <a:pt x="4204" y="722"/>
                    <a:pt x="4173" y="751"/>
                  </a:cubicBezTo>
                  <a:lnTo>
                    <a:pt x="3654" y="1275"/>
                  </a:lnTo>
                  <a:cubicBezTo>
                    <a:pt x="3397" y="1056"/>
                    <a:pt x="3077" y="919"/>
                    <a:pt x="2722" y="888"/>
                  </a:cubicBezTo>
                  <a:lnTo>
                    <a:pt x="2722" y="151"/>
                  </a:lnTo>
                  <a:cubicBezTo>
                    <a:pt x="2722" y="67"/>
                    <a:pt x="2655" y="1"/>
                    <a:pt x="2571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918353" y="1673623"/>
              <a:ext cx="209281" cy="364699"/>
            </a:xfrm>
            <a:custGeom>
              <a:avLst/>
              <a:gdLst/>
              <a:ahLst/>
              <a:cxnLst/>
              <a:rect l="l" t="t" r="r" b="b"/>
              <a:pathLst>
                <a:path w="1865" h="3250" extrusionOk="0">
                  <a:moveTo>
                    <a:pt x="932" y="0"/>
                  </a:moveTo>
                  <a:lnTo>
                    <a:pt x="98" y="1913"/>
                  </a:lnTo>
                  <a:lnTo>
                    <a:pt x="102" y="1913"/>
                  </a:lnTo>
                  <a:cubicBezTo>
                    <a:pt x="40" y="2034"/>
                    <a:pt x="0" y="2171"/>
                    <a:pt x="0" y="2317"/>
                  </a:cubicBezTo>
                  <a:cubicBezTo>
                    <a:pt x="0" y="2833"/>
                    <a:pt x="418" y="3249"/>
                    <a:pt x="932" y="3249"/>
                  </a:cubicBezTo>
                  <a:cubicBezTo>
                    <a:pt x="1447" y="3249"/>
                    <a:pt x="1864" y="2833"/>
                    <a:pt x="1864" y="2317"/>
                  </a:cubicBezTo>
                  <a:cubicBezTo>
                    <a:pt x="1864" y="2171"/>
                    <a:pt x="1829" y="2034"/>
                    <a:pt x="1766" y="1913"/>
                  </a:cubicBezTo>
                  <a:lnTo>
                    <a:pt x="1770" y="191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1022938" y="1297700"/>
              <a:ext cx="444371" cy="888070"/>
            </a:xfrm>
            <a:custGeom>
              <a:avLst/>
              <a:gdLst/>
              <a:ahLst/>
              <a:cxnLst/>
              <a:rect l="l" t="t" r="r" b="b"/>
              <a:pathLst>
                <a:path w="3960" h="7914" extrusionOk="0">
                  <a:moveTo>
                    <a:pt x="0" y="0"/>
                  </a:moveTo>
                  <a:lnTo>
                    <a:pt x="0" y="630"/>
                  </a:lnTo>
                  <a:cubicBezTo>
                    <a:pt x="1838" y="630"/>
                    <a:pt x="3329" y="2117"/>
                    <a:pt x="3329" y="3954"/>
                  </a:cubicBezTo>
                  <a:cubicBezTo>
                    <a:pt x="3329" y="5796"/>
                    <a:pt x="1838" y="7283"/>
                    <a:pt x="0" y="7283"/>
                  </a:cubicBezTo>
                  <a:lnTo>
                    <a:pt x="0" y="7914"/>
                  </a:lnTo>
                  <a:cubicBezTo>
                    <a:pt x="2188" y="7914"/>
                    <a:pt x="3960" y="6142"/>
                    <a:pt x="3960" y="3954"/>
                  </a:cubicBezTo>
                  <a:cubicBezTo>
                    <a:pt x="3960" y="1771"/>
                    <a:pt x="2188" y="0"/>
                    <a:pt x="0" y="0"/>
                  </a:cubicBezTo>
                  <a:close/>
                </a:path>
              </a:pathLst>
            </a:custGeom>
            <a:solidFill>
              <a:srgbClr val="336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1022938" y="1368284"/>
              <a:ext cx="373564" cy="746791"/>
            </a:xfrm>
            <a:custGeom>
              <a:avLst/>
              <a:gdLst/>
              <a:ahLst/>
              <a:cxnLst/>
              <a:rect l="l" t="t" r="r" b="b"/>
              <a:pathLst>
                <a:path w="3329" h="6655" extrusionOk="0">
                  <a:moveTo>
                    <a:pt x="0" y="1"/>
                  </a:moveTo>
                  <a:lnTo>
                    <a:pt x="0" y="654"/>
                  </a:lnTo>
                  <a:cubicBezTo>
                    <a:pt x="84" y="654"/>
                    <a:pt x="151" y="720"/>
                    <a:pt x="151" y="804"/>
                  </a:cubicBezTo>
                  <a:lnTo>
                    <a:pt x="151" y="1541"/>
                  </a:lnTo>
                  <a:cubicBezTo>
                    <a:pt x="506" y="1572"/>
                    <a:pt x="826" y="1709"/>
                    <a:pt x="1083" y="1928"/>
                  </a:cubicBezTo>
                  <a:lnTo>
                    <a:pt x="1602" y="1404"/>
                  </a:lnTo>
                  <a:cubicBezTo>
                    <a:pt x="1633" y="1375"/>
                    <a:pt x="1672" y="1360"/>
                    <a:pt x="1711" y="1360"/>
                  </a:cubicBezTo>
                  <a:cubicBezTo>
                    <a:pt x="1750" y="1360"/>
                    <a:pt x="1789" y="1375"/>
                    <a:pt x="1820" y="1404"/>
                  </a:cubicBezTo>
                  <a:cubicBezTo>
                    <a:pt x="1877" y="1461"/>
                    <a:pt x="1877" y="1559"/>
                    <a:pt x="1820" y="1617"/>
                  </a:cubicBezTo>
                  <a:lnTo>
                    <a:pt x="1297" y="2141"/>
                  </a:lnTo>
                  <a:cubicBezTo>
                    <a:pt x="1514" y="2397"/>
                    <a:pt x="1651" y="2717"/>
                    <a:pt x="1682" y="3067"/>
                  </a:cubicBezTo>
                  <a:lnTo>
                    <a:pt x="2419" y="3067"/>
                  </a:lnTo>
                  <a:cubicBezTo>
                    <a:pt x="2503" y="3067"/>
                    <a:pt x="2569" y="3139"/>
                    <a:pt x="2569" y="3223"/>
                  </a:cubicBezTo>
                  <a:cubicBezTo>
                    <a:pt x="2569" y="3303"/>
                    <a:pt x="2503" y="3374"/>
                    <a:pt x="2419" y="3374"/>
                  </a:cubicBezTo>
                  <a:lnTo>
                    <a:pt x="1540" y="3374"/>
                  </a:lnTo>
                  <a:cubicBezTo>
                    <a:pt x="1456" y="3374"/>
                    <a:pt x="1385" y="3303"/>
                    <a:pt x="1385" y="3223"/>
                  </a:cubicBezTo>
                  <a:cubicBezTo>
                    <a:pt x="1385" y="2455"/>
                    <a:pt x="764" y="1834"/>
                    <a:pt x="0" y="1834"/>
                  </a:cubicBezTo>
                  <a:lnTo>
                    <a:pt x="0" y="2721"/>
                  </a:lnTo>
                  <a:lnTo>
                    <a:pt x="838" y="4634"/>
                  </a:lnTo>
                  <a:lnTo>
                    <a:pt x="834" y="4634"/>
                  </a:lnTo>
                  <a:cubicBezTo>
                    <a:pt x="897" y="4755"/>
                    <a:pt x="932" y="4892"/>
                    <a:pt x="932" y="5038"/>
                  </a:cubicBezTo>
                  <a:cubicBezTo>
                    <a:pt x="932" y="5554"/>
                    <a:pt x="515" y="5970"/>
                    <a:pt x="0" y="5970"/>
                  </a:cubicBezTo>
                  <a:lnTo>
                    <a:pt x="0" y="6654"/>
                  </a:lnTo>
                  <a:cubicBezTo>
                    <a:pt x="1838" y="6654"/>
                    <a:pt x="3329" y="5167"/>
                    <a:pt x="3329" y="3325"/>
                  </a:cubicBezTo>
                  <a:cubicBezTo>
                    <a:pt x="3329" y="1488"/>
                    <a:pt x="1838" y="1"/>
                    <a:pt x="0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1022938" y="1441561"/>
              <a:ext cx="288393" cy="305449"/>
            </a:xfrm>
            <a:custGeom>
              <a:avLst/>
              <a:gdLst/>
              <a:ahLst/>
              <a:cxnLst/>
              <a:rect l="l" t="t" r="r" b="b"/>
              <a:pathLst>
                <a:path w="2570" h="2722" extrusionOk="0">
                  <a:moveTo>
                    <a:pt x="0" y="1"/>
                  </a:moveTo>
                  <a:lnTo>
                    <a:pt x="0" y="1181"/>
                  </a:lnTo>
                  <a:cubicBezTo>
                    <a:pt x="764" y="1181"/>
                    <a:pt x="1385" y="1802"/>
                    <a:pt x="1385" y="2570"/>
                  </a:cubicBezTo>
                  <a:cubicBezTo>
                    <a:pt x="1385" y="2650"/>
                    <a:pt x="1456" y="2721"/>
                    <a:pt x="1540" y="2721"/>
                  </a:cubicBezTo>
                  <a:lnTo>
                    <a:pt x="2419" y="2721"/>
                  </a:lnTo>
                  <a:cubicBezTo>
                    <a:pt x="2503" y="2721"/>
                    <a:pt x="2569" y="2650"/>
                    <a:pt x="2569" y="2570"/>
                  </a:cubicBezTo>
                  <a:cubicBezTo>
                    <a:pt x="2569" y="2486"/>
                    <a:pt x="2503" y="2414"/>
                    <a:pt x="2419" y="2414"/>
                  </a:cubicBezTo>
                  <a:lnTo>
                    <a:pt x="1682" y="2414"/>
                  </a:lnTo>
                  <a:cubicBezTo>
                    <a:pt x="1651" y="2064"/>
                    <a:pt x="1514" y="1744"/>
                    <a:pt x="1297" y="1488"/>
                  </a:cubicBezTo>
                  <a:lnTo>
                    <a:pt x="1820" y="964"/>
                  </a:lnTo>
                  <a:cubicBezTo>
                    <a:pt x="1877" y="906"/>
                    <a:pt x="1877" y="808"/>
                    <a:pt x="1820" y="751"/>
                  </a:cubicBezTo>
                  <a:cubicBezTo>
                    <a:pt x="1789" y="722"/>
                    <a:pt x="1750" y="707"/>
                    <a:pt x="1711" y="707"/>
                  </a:cubicBezTo>
                  <a:cubicBezTo>
                    <a:pt x="1672" y="707"/>
                    <a:pt x="1633" y="722"/>
                    <a:pt x="1602" y="751"/>
                  </a:cubicBezTo>
                  <a:lnTo>
                    <a:pt x="1083" y="1275"/>
                  </a:lnTo>
                  <a:cubicBezTo>
                    <a:pt x="826" y="1056"/>
                    <a:pt x="506" y="919"/>
                    <a:pt x="151" y="888"/>
                  </a:cubicBezTo>
                  <a:lnTo>
                    <a:pt x="151" y="151"/>
                  </a:lnTo>
                  <a:cubicBezTo>
                    <a:pt x="151" y="67"/>
                    <a:pt x="84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1022938" y="1673623"/>
              <a:ext cx="104697" cy="364699"/>
            </a:xfrm>
            <a:custGeom>
              <a:avLst/>
              <a:gdLst/>
              <a:ahLst/>
              <a:cxnLst/>
              <a:rect l="l" t="t" r="r" b="b"/>
              <a:pathLst>
                <a:path w="933" h="3250" extrusionOk="0">
                  <a:moveTo>
                    <a:pt x="0" y="0"/>
                  </a:moveTo>
                  <a:lnTo>
                    <a:pt x="0" y="3249"/>
                  </a:lnTo>
                  <a:cubicBezTo>
                    <a:pt x="515" y="3249"/>
                    <a:pt x="932" y="2833"/>
                    <a:pt x="932" y="2317"/>
                  </a:cubicBezTo>
                  <a:cubicBezTo>
                    <a:pt x="932" y="2171"/>
                    <a:pt x="897" y="2034"/>
                    <a:pt x="834" y="1913"/>
                  </a:cubicBezTo>
                  <a:lnTo>
                    <a:pt x="838" y="1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601" name="Google Shape;1601;p45"/>
          <p:cNvGrpSpPr/>
          <p:nvPr/>
        </p:nvGrpSpPr>
        <p:grpSpPr>
          <a:xfrm>
            <a:off x="1024250" y="1644463"/>
            <a:ext cx="2321100" cy="1854577"/>
            <a:chOff x="1024250" y="1644463"/>
            <a:chExt cx="2321100" cy="1854577"/>
          </a:xfrm>
        </p:grpSpPr>
        <p:sp>
          <p:nvSpPr>
            <p:cNvPr id="1602" name="Google Shape;1602;p45"/>
            <p:cNvSpPr txBox="1"/>
            <p:nvPr/>
          </p:nvSpPr>
          <p:spPr>
            <a:xfrm>
              <a:off x="1024250" y="2164775"/>
              <a:ext cx="2321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CHARGING SYSTEM FUNCTIONING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03" name="Google Shape;1603;p45"/>
            <p:cNvSpPr txBox="1"/>
            <p:nvPr/>
          </p:nvSpPr>
          <p:spPr>
            <a:xfrm>
              <a:off x="1024250" y="2768839"/>
              <a:ext cx="20610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 in the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04" name="Google Shape;1604;p45"/>
            <p:cNvSpPr txBox="1"/>
            <p:nvPr/>
          </p:nvSpPr>
          <p:spPr>
            <a:xfrm>
              <a:off x="1116298" y="1644463"/>
              <a:ext cx="1100700" cy="4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05" name="Google Shape;1605;p45"/>
          <p:cNvGrpSpPr/>
          <p:nvPr/>
        </p:nvGrpSpPr>
        <p:grpSpPr>
          <a:xfrm>
            <a:off x="5797650" y="1644463"/>
            <a:ext cx="2321100" cy="1854577"/>
            <a:chOff x="5797650" y="1644463"/>
            <a:chExt cx="2321100" cy="1854577"/>
          </a:xfrm>
        </p:grpSpPr>
        <p:sp>
          <p:nvSpPr>
            <p:cNvPr id="1606" name="Google Shape;1606;p45"/>
            <p:cNvSpPr txBox="1"/>
            <p:nvPr/>
          </p:nvSpPr>
          <p:spPr>
            <a:xfrm>
              <a:off x="5797650" y="2164775"/>
              <a:ext cx="2321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CHARGING SYSTEM PROBLEMS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07" name="Google Shape;1607;p45"/>
            <p:cNvSpPr txBox="1"/>
            <p:nvPr/>
          </p:nvSpPr>
          <p:spPr>
            <a:xfrm>
              <a:off x="6057650" y="2768839"/>
              <a:ext cx="20610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nice name and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08" name="Google Shape;1608;p45"/>
            <p:cNvSpPr txBox="1"/>
            <p:nvPr/>
          </p:nvSpPr>
          <p:spPr>
            <a:xfrm>
              <a:off x="6933145" y="1644463"/>
              <a:ext cx="1100700" cy="4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1609" name="Google Shape;1609;p45"/>
          <p:cNvSpPr/>
          <p:nvPr/>
        </p:nvSpPr>
        <p:spPr>
          <a:xfrm>
            <a:off x="2772650" y="1267863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5"/>
          <p:cNvSpPr/>
          <p:nvPr/>
        </p:nvSpPr>
        <p:spPr>
          <a:xfrm>
            <a:off x="5797650" y="3617884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1" name="Google Shape;1611;p45"/>
          <p:cNvCxnSpPr>
            <a:stCxn id="1612" idx="0"/>
            <a:endCxn id="1609" idx="6"/>
          </p:cNvCxnSpPr>
          <p:nvPr/>
        </p:nvCxnSpPr>
        <p:spPr>
          <a:xfrm rot="5400000" flipH="1">
            <a:off x="3735700" y="1164050"/>
            <a:ext cx="435300" cy="12159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45"/>
          <p:cNvCxnSpPr>
            <a:stCxn id="1612" idx="4"/>
            <a:endCxn id="1610" idx="2"/>
          </p:cNvCxnSpPr>
          <p:nvPr/>
        </p:nvCxnSpPr>
        <p:spPr>
          <a:xfrm rot="-5400000" flipH="1">
            <a:off x="4966300" y="3072950"/>
            <a:ext cx="426300" cy="12363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14" name="Google Shape;1614;p45"/>
          <p:cNvGrpSpPr/>
          <p:nvPr/>
        </p:nvGrpSpPr>
        <p:grpSpPr>
          <a:xfrm>
            <a:off x="3817150" y="1989650"/>
            <a:ext cx="1488300" cy="1488300"/>
            <a:chOff x="3817150" y="1989650"/>
            <a:chExt cx="1488300" cy="1488300"/>
          </a:xfrm>
        </p:grpSpPr>
        <p:sp>
          <p:nvSpPr>
            <p:cNvPr id="1612" name="Google Shape;1612;p45"/>
            <p:cNvSpPr/>
            <p:nvPr/>
          </p:nvSpPr>
          <p:spPr>
            <a:xfrm>
              <a:off x="3817150" y="1989650"/>
              <a:ext cx="1488300" cy="148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5" name="Google Shape;1615;p45"/>
            <p:cNvGrpSpPr/>
            <p:nvPr/>
          </p:nvGrpSpPr>
          <p:grpSpPr>
            <a:xfrm>
              <a:off x="3953327" y="2244305"/>
              <a:ext cx="1236278" cy="979007"/>
              <a:chOff x="1190950" y="1315975"/>
              <a:chExt cx="1094245" cy="866532"/>
            </a:xfrm>
          </p:grpSpPr>
          <p:sp>
            <p:nvSpPr>
              <p:cNvPr id="1616" name="Google Shape;1616;p45"/>
              <p:cNvSpPr/>
              <p:nvPr/>
            </p:nvSpPr>
            <p:spPr>
              <a:xfrm>
                <a:off x="1406307" y="1315975"/>
                <a:ext cx="202189" cy="145227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081" extrusionOk="0">
                    <a:moveTo>
                      <a:pt x="89" y="1"/>
                    </a:moveTo>
                    <a:cubicBezTo>
                      <a:pt x="40" y="1"/>
                      <a:pt x="0" y="41"/>
                      <a:pt x="0" y="89"/>
                    </a:cubicBezTo>
                    <a:lnTo>
                      <a:pt x="0" y="1080"/>
                    </a:lnTo>
                    <a:lnTo>
                      <a:pt x="1504" y="1080"/>
                    </a:lnTo>
                    <a:lnTo>
                      <a:pt x="1504" y="89"/>
                    </a:lnTo>
                    <a:cubicBezTo>
                      <a:pt x="1504" y="41"/>
                      <a:pt x="1465" y="1"/>
                      <a:pt x="1416" y="1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5"/>
              <p:cNvSpPr/>
              <p:nvPr/>
            </p:nvSpPr>
            <p:spPr>
              <a:xfrm>
                <a:off x="1242808" y="1430572"/>
                <a:ext cx="990660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364" extrusionOk="0">
                    <a:moveTo>
                      <a:pt x="107" y="0"/>
                    </a:moveTo>
                    <a:cubicBezTo>
                      <a:pt x="50" y="0"/>
                      <a:pt x="1" y="45"/>
                      <a:pt x="1" y="107"/>
                    </a:cubicBezTo>
                    <a:lnTo>
                      <a:pt x="1" y="4363"/>
                    </a:lnTo>
                    <a:lnTo>
                      <a:pt x="7373" y="4363"/>
                    </a:lnTo>
                    <a:lnTo>
                      <a:pt x="7373" y="107"/>
                    </a:lnTo>
                    <a:cubicBezTo>
                      <a:pt x="7373" y="45"/>
                      <a:pt x="7324" y="0"/>
                      <a:pt x="7267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5"/>
              <p:cNvSpPr/>
              <p:nvPr/>
            </p:nvSpPr>
            <p:spPr>
              <a:xfrm>
                <a:off x="1190950" y="2016725"/>
                <a:ext cx="1094240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234" extrusionOk="0">
                    <a:moveTo>
                      <a:pt x="53" y="0"/>
                    </a:moveTo>
                    <a:cubicBezTo>
                      <a:pt x="27" y="0"/>
                      <a:pt x="0" y="23"/>
                      <a:pt x="0" y="53"/>
                    </a:cubicBezTo>
                    <a:lnTo>
                      <a:pt x="0" y="1180"/>
                    </a:lnTo>
                    <a:cubicBezTo>
                      <a:pt x="0" y="1211"/>
                      <a:pt x="27" y="1234"/>
                      <a:pt x="53" y="1234"/>
                    </a:cubicBezTo>
                    <a:lnTo>
                      <a:pt x="8092" y="1234"/>
                    </a:lnTo>
                    <a:cubicBezTo>
                      <a:pt x="8118" y="1234"/>
                      <a:pt x="8145" y="1211"/>
                      <a:pt x="8145" y="1180"/>
                    </a:cubicBezTo>
                    <a:lnTo>
                      <a:pt x="8145" y="53"/>
                    </a:lnTo>
                    <a:cubicBezTo>
                      <a:pt x="8145" y="23"/>
                      <a:pt x="8118" y="0"/>
                      <a:pt x="80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5"/>
              <p:cNvSpPr/>
              <p:nvPr/>
            </p:nvSpPr>
            <p:spPr>
              <a:xfrm>
                <a:off x="1387633" y="1537915"/>
                <a:ext cx="239268" cy="239268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592" y="0"/>
                    </a:moveTo>
                    <a:lnTo>
                      <a:pt x="592" y="590"/>
                    </a:lnTo>
                    <a:lnTo>
                      <a:pt x="1" y="590"/>
                    </a:lnTo>
                    <a:lnTo>
                      <a:pt x="1" y="1190"/>
                    </a:lnTo>
                    <a:lnTo>
                      <a:pt x="592" y="1190"/>
                    </a:lnTo>
                    <a:lnTo>
                      <a:pt x="592" y="1780"/>
                    </a:lnTo>
                    <a:lnTo>
                      <a:pt x="1191" y="1780"/>
                    </a:lnTo>
                    <a:lnTo>
                      <a:pt x="1191" y="1190"/>
                    </a:lnTo>
                    <a:lnTo>
                      <a:pt x="1781" y="1190"/>
                    </a:lnTo>
                    <a:lnTo>
                      <a:pt x="1781" y="590"/>
                    </a:lnTo>
                    <a:lnTo>
                      <a:pt x="1191" y="590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5"/>
              <p:cNvSpPr/>
              <p:nvPr/>
            </p:nvSpPr>
            <p:spPr>
              <a:xfrm>
                <a:off x="1867786" y="1315975"/>
                <a:ext cx="202189" cy="11473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854" extrusionOk="0">
                    <a:moveTo>
                      <a:pt x="337" y="1"/>
                    </a:moveTo>
                    <a:cubicBezTo>
                      <a:pt x="151" y="1"/>
                      <a:pt x="1" y="152"/>
                      <a:pt x="1" y="334"/>
                    </a:cubicBezTo>
                    <a:lnTo>
                      <a:pt x="1" y="853"/>
                    </a:lnTo>
                    <a:lnTo>
                      <a:pt x="1505" y="853"/>
                    </a:lnTo>
                    <a:lnTo>
                      <a:pt x="1505" y="334"/>
                    </a:lnTo>
                    <a:cubicBezTo>
                      <a:pt x="1505" y="152"/>
                      <a:pt x="1353" y="1"/>
                      <a:pt x="1167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5"/>
              <p:cNvSpPr/>
              <p:nvPr/>
            </p:nvSpPr>
            <p:spPr>
              <a:xfrm>
                <a:off x="1738277" y="1430572"/>
                <a:ext cx="495196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4364" extrusionOk="0">
                    <a:moveTo>
                      <a:pt x="2606" y="1389"/>
                    </a:moveTo>
                    <a:lnTo>
                      <a:pt x="2606" y="1989"/>
                    </a:lnTo>
                    <a:lnTo>
                      <a:pt x="826" y="1989"/>
                    </a:lnTo>
                    <a:lnTo>
                      <a:pt x="826" y="1389"/>
                    </a:lnTo>
                    <a:close/>
                    <a:moveTo>
                      <a:pt x="1" y="0"/>
                    </a:moveTo>
                    <a:lnTo>
                      <a:pt x="1" y="4363"/>
                    </a:lnTo>
                    <a:lnTo>
                      <a:pt x="3685" y="4363"/>
                    </a:lnTo>
                    <a:lnTo>
                      <a:pt x="3685" y="400"/>
                    </a:lnTo>
                    <a:cubicBezTo>
                      <a:pt x="3685" y="178"/>
                      <a:pt x="3507" y="0"/>
                      <a:pt x="3286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5"/>
              <p:cNvSpPr/>
              <p:nvPr/>
            </p:nvSpPr>
            <p:spPr>
              <a:xfrm>
                <a:off x="1738277" y="2016725"/>
                <a:ext cx="546918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1234" extrusionOk="0">
                    <a:moveTo>
                      <a:pt x="1" y="0"/>
                    </a:moveTo>
                    <a:lnTo>
                      <a:pt x="1" y="1234"/>
                    </a:lnTo>
                    <a:lnTo>
                      <a:pt x="3872" y="1234"/>
                    </a:lnTo>
                    <a:cubicBezTo>
                      <a:pt x="3982" y="1234"/>
                      <a:pt x="4071" y="1145"/>
                      <a:pt x="4071" y="1035"/>
                    </a:cubicBezTo>
                    <a:lnTo>
                      <a:pt x="4071" y="199"/>
                    </a:lnTo>
                    <a:cubicBezTo>
                      <a:pt x="4071" y="89"/>
                      <a:pt x="3982" y="0"/>
                      <a:pt x="3872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5"/>
              <p:cNvSpPr/>
              <p:nvPr/>
            </p:nvSpPr>
            <p:spPr>
              <a:xfrm>
                <a:off x="1849247" y="1617179"/>
                <a:ext cx="239268" cy="8060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00" extrusionOk="0">
                    <a:moveTo>
                      <a:pt x="0" y="0"/>
                    </a:moveTo>
                    <a:lnTo>
                      <a:pt x="0" y="600"/>
                    </a:lnTo>
                    <a:lnTo>
                      <a:pt x="1780" y="6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5"/>
          <p:cNvGrpSpPr/>
          <p:nvPr/>
        </p:nvGrpSpPr>
        <p:grpSpPr>
          <a:xfrm>
            <a:off x="2904882" y="1405665"/>
            <a:ext cx="308234" cy="308234"/>
            <a:chOff x="1487200" y="4993750"/>
            <a:chExt cx="483125" cy="483125"/>
          </a:xfrm>
        </p:grpSpPr>
        <p:sp>
          <p:nvSpPr>
            <p:cNvPr id="1625" name="Google Shape;1625;p4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7" name="Google Shape;1627;p45"/>
          <p:cNvGrpSpPr/>
          <p:nvPr/>
        </p:nvGrpSpPr>
        <p:grpSpPr>
          <a:xfrm>
            <a:off x="5929879" y="3750103"/>
            <a:ext cx="308234" cy="308234"/>
            <a:chOff x="2081650" y="4993750"/>
            <a:chExt cx="483125" cy="483125"/>
          </a:xfrm>
        </p:grpSpPr>
        <p:sp>
          <p:nvSpPr>
            <p:cNvPr id="1628" name="Google Shape;1628;p4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cxnSp>
        <p:nvCxnSpPr>
          <p:cNvPr id="1635" name="Google Shape;1635;p46"/>
          <p:cNvCxnSpPr>
            <a:stCxn id="1636" idx="1"/>
            <a:endCxn id="1637" idx="6"/>
          </p:cNvCxnSpPr>
          <p:nvPr/>
        </p:nvCxnSpPr>
        <p:spPr>
          <a:xfrm rot="10800000">
            <a:off x="7069346" y="2144825"/>
            <a:ext cx="605700" cy="1042800"/>
          </a:xfrm>
          <a:prstGeom prst="bent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38" name="Google Shape;1638;p46"/>
          <p:cNvGrpSpPr/>
          <p:nvPr/>
        </p:nvGrpSpPr>
        <p:grpSpPr>
          <a:xfrm>
            <a:off x="3459900" y="1505638"/>
            <a:ext cx="2376600" cy="2376600"/>
            <a:chOff x="3459900" y="1505638"/>
            <a:chExt cx="2376600" cy="2376600"/>
          </a:xfrm>
        </p:grpSpPr>
        <p:sp>
          <p:nvSpPr>
            <p:cNvPr id="1639" name="Google Shape;1639;p46"/>
            <p:cNvSpPr/>
            <p:nvPr/>
          </p:nvSpPr>
          <p:spPr>
            <a:xfrm>
              <a:off x="3459900" y="1505638"/>
              <a:ext cx="2376600" cy="237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0" name="Google Shape;1640;p46"/>
            <p:cNvSpPr txBox="1"/>
            <p:nvPr/>
          </p:nvSpPr>
          <p:spPr>
            <a:xfrm>
              <a:off x="4110452" y="2550400"/>
              <a:ext cx="10755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41" name="Google Shape;1641;p46"/>
          <p:cNvGrpSpPr/>
          <p:nvPr/>
        </p:nvGrpSpPr>
        <p:grpSpPr>
          <a:xfrm>
            <a:off x="3089852" y="3434511"/>
            <a:ext cx="1194000" cy="1075500"/>
            <a:chOff x="3089852" y="3434511"/>
            <a:chExt cx="1194000" cy="1075500"/>
          </a:xfrm>
        </p:grpSpPr>
        <p:sp>
          <p:nvSpPr>
            <p:cNvPr id="1642" name="Google Shape;1642;p46"/>
            <p:cNvSpPr/>
            <p:nvPr/>
          </p:nvSpPr>
          <p:spPr>
            <a:xfrm>
              <a:off x="3149100" y="3434511"/>
              <a:ext cx="1075500" cy="107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6"/>
            <p:cNvSpPr txBox="1"/>
            <p:nvPr/>
          </p:nvSpPr>
          <p:spPr>
            <a:xfrm>
              <a:off x="3089852" y="3828700"/>
              <a:ext cx="11940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10%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44" name="Google Shape;1644;p46"/>
          <p:cNvGrpSpPr/>
          <p:nvPr/>
        </p:nvGrpSpPr>
        <p:grpSpPr>
          <a:xfrm>
            <a:off x="5375626" y="1297897"/>
            <a:ext cx="1693800" cy="1693800"/>
            <a:chOff x="5375626" y="1297897"/>
            <a:chExt cx="1693800" cy="1693800"/>
          </a:xfrm>
        </p:grpSpPr>
        <p:sp>
          <p:nvSpPr>
            <p:cNvPr id="1637" name="Google Shape;1637;p46"/>
            <p:cNvSpPr/>
            <p:nvPr/>
          </p:nvSpPr>
          <p:spPr>
            <a:xfrm>
              <a:off x="5375626" y="1297897"/>
              <a:ext cx="1693800" cy="169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6"/>
            <p:cNvSpPr txBox="1"/>
            <p:nvPr/>
          </p:nvSpPr>
          <p:spPr>
            <a:xfrm>
              <a:off x="5684777" y="2001250"/>
              <a:ext cx="10755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40%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646" name="Google Shape;1646;p46"/>
          <p:cNvCxnSpPr>
            <a:stCxn id="1647" idx="3"/>
            <a:endCxn id="1639" idx="1"/>
          </p:cNvCxnSpPr>
          <p:nvPr/>
        </p:nvCxnSpPr>
        <p:spPr>
          <a:xfrm>
            <a:off x="1468879" y="1569925"/>
            <a:ext cx="2339100" cy="2838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8" name="Google Shape;1648;p46"/>
          <p:cNvCxnSpPr>
            <a:stCxn id="1649" idx="3"/>
            <a:endCxn id="1642" idx="1"/>
          </p:cNvCxnSpPr>
          <p:nvPr/>
        </p:nvCxnSpPr>
        <p:spPr>
          <a:xfrm>
            <a:off x="1468879" y="3187625"/>
            <a:ext cx="1837800" cy="40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50" name="Google Shape;1650;p46"/>
          <p:cNvGrpSpPr/>
          <p:nvPr/>
        </p:nvGrpSpPr>
        <p:grpSpPr>
          <a:xfrm>
            <a:off x="789550" y="1426375"/>
            <a:ext cx="2321700" cy="1212613"/>
            <a:chOff x="789550" y="1426375"/>
            <a:chExt cx="2321700" cy="1212613"/>
          </a:xfrm>
        </p:grpSpPr>
        <p:sp>
          <p:nvSpPr>
            <p:cNvPr id="1651" name="Google Shape;1651;p46"/>
            <p:cNvSpPr txBox="1"/>
            <p:nvPr/>
          </p:nvSpPr>
          <p:spPr>
            <a:xfrm>
              <a:off x="789550" y="1780075"/>
              <a:ext cx="1760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2" name="Google Shape;1652;p46"/>
            <p:cNvSpPr txBox="1"/>
            <p:nvPr/>
          </p:nvSpPr>
          <p:spPr>
            <a:xfrm>
              <a:off x="789550" y="2067188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in the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47" name="Google Shape;1647;p46"/>
            <p:cNvSpPr txBox="1"/>
            <p:nvPr/>
          </p:nvSpPr>
          <p:spPr>
            <a:xfrm>
              <a:off x="896179" y="1426375"/>
              <a:ext cx="572700" cy="28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3" name="Google Shape;1653;p46"/>
          <p:cNvGrpSpPr/>
          <p:nvPr/>
        </p:nvGrpSpPr>
        <p:grpSpPr>
          <a:xfrm>
            <a:off x="789550" y="3044075"/>
            <a:ext cx="2321700" cy="1212638"/>
            <a:chOff x="789550" y="3044075"/>
            <a:chExt cx="2321700" cy="1212638"/>
          </a:xfrm>
        </p:grpSpPr>
        <p:sp>
          <p:nvSpPr>
            <p:cNvPr id="1654" name="Google Shape;1654;p46"/>
            <p:cNvSpPr txBox="1"/>
            <p:nvPr/>
          </p:nvSpPr>
          <p:spPr>
            <a:xfrm>
              <a:off x="789550" y="3397800"/>
              <a:ext cx="1760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TRUCK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5" name="Google Shape;1655;p46"/>
            <p:cNvSpPr txBox="1"/>
            <p:nvPr/>
          </p:nvSpPr>
          <p:spPr>
            <a:xfrm>
              <a:off x="789550" y="3684913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49" name="Google Shape;1649;p46"/>
            <p:cNvSpPr txBox="1"/>
            <p:nvPr/>
          </p:nvSpPr>
          <p:spPr>
            <a:xfrm>
              <a:off x="896179" y="3044075"/>
              <a:ext cx="572700" cy="28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6" name="Google Shape;1656;p46"/>
          <p:cNvGrpSpPr/>
          <p:nvPr/>
        </p:nvGrpSpPr>
        <p:grpSpPr>
          <a:xfrm>
            <a:off x="6032750" y="3044075"/>
            <a:ext cx="2321700" cy="1212613"/>
            <a:chOff x="6032750" y="3044075"/>
            <a:chExt cx="2321700" cy="1212613"/>
          </a:xfrm>
        </p:grpSpPr>
        <p:sp>
          <p:nvSpPr>
            <p:cNvPr id="1657" name="Google Shape;1657;p46"/>
            <p:cNvSpPr txBox="1"/>
            <p:nvPr/>
          </p:nvSpPr>
          <p:spPr>
            <a:xfrm>
              <a:off x="6660575" y="3397800"/>
              <a:ext cx="16938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MOTORCYCLE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8" name="Google Shape;1658;p46"/>
            <p:cNvSpPr txBox="1"/>
            <p:nvPr/>
          </p:nvSpPr>
          <p:spPr>
            <a:xfrm>
              <a:off x="6032750" y="3684888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only planet that harbors life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36" name="Google Shape;1636;p46"/>
            <p:cNvSpPr txBox="1"/>
            <p:nvPr/>
          </p:nvSpPr>
          <p:spPr>
            <a:xfrm>
              <a:off x="7675046" y="3044075"/>
              <a:ext cx="572700" cy="28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9" name="Google Shape;1659;p46"/>
          <p:cNvGrpSpPr/>
          <p:nvPr/>
        </p:nvGrpSpPr>
        <p:grpSpPr>
          <a:xfrm rot="1250234">
            <a:off x="4666376" y="3397924"/>
            <a:ext cx="1295881" cy="852612"/>
            <a:chOff x="575350" y="722025"/>
            <a:chExt cx="1055078" cy="694177"/>
          </a:xfrm>
        </p:grpSpPr>
        <p:sp>
          <p:nvSpPr>
            <p:cNvPr id="1660" name="Google Shape;1660;p46"/>
            <p:cNvSpPr/>
            <p:nvPr/>
          </p:nvSpPr>
          <p:spPr>
            <a:xfrm>
              <a:off x="575350" y="722025"/>
              <a:ext cx="1055078" cy="694177"/>
            </a:xfrm>
            <a:custGeom>
              <a:avLst/>
              <a:gdLst/>
              <a:ahLst/>
              <a:cxnLst/>
              <a:rect l="l" t="t" r="r" b="b"/>
              <a:pathLst>
                <a:path w="8212" h="5403" extrusionOk="0">
                  <a:moveTo>
                    <a:pt x="124" y="1"/>
                  </a:moveTo>
                  <a:cubicBezTo>
                    <a:pt x="58" y="1"/>
                    <a:pt x="1" y="54"/>
                    <a:pt x="1" y="125"/>
                  </a:cubicBezTo>
                  <a:lnTo>
                    <a:pt x="1" y="5278"/>
                  </a:lnTo>
                  <a:cubicBezTo>
                    <a:pt x="1" y="5349"/>
                    <a:pt x="58" y="5402"/>
                    <a:pt x="124" y="5402"/>
                  </a:cubicBezTo>
                  <a:lnTo>
                    <a:pt x="8087" y="5402"/>
                  </a:lnTo>
                  <a:cubicBezTo>
                    <a:pt x="8158" y="5402"/>
                    <a:pt x="8211" y="5349"/>
                    <a:pt x="8211" y="5278"/>
                  </a:cubicBezTo>
                  <a:lnTo>
                    <a:pt x="8211" y="125"/>
                  </a:lnTo>
                  <a:cubicBezTo>
                    <a:pt x="8211" y="54"/>
                    <a:pt x="8158" y="1"/>
                    <a:pt x="808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729911" y="804637"/>
              <a:ext cx="243598" cy="243598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51" y="1"/>
                  </a:moveTo>
                  <a:cubicBezTo>
                    <a:pt x="427" y="1"/>
                    <a:pt x="0" y="427"/>
                    <a:pt x="0" y="951"/>
                  </a:cubicBezTo>
                  <a:cubicBezTo>
                    <a:pt x="0" y="1470"/>
                    <a:pt x="427" y="1896"/>
                    <a:pt x="951" y="1896"/>
                  </a:cubicBezTo>
                  <a:cubicBezTo>
                    <a:pt x="1469" y="1896"/>
                    <a:pt x="1895" y="1470"/>
                    <a:pt x="1895" y="951"/>
                  </a:cubicBezTo>
                  <a:cubicBezTo>
                    <a:pt x="1895" y="427"/>
                    <a:pt x="1469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684943" y="1058384"/>
              <a:ext cx="333534" cy="274433"/>
            </a:xfrm>
            <a:custGeom>
              <a:avLst/>
              <a:gdLst/>
              <a:ahLst/>
              <a:cxnLst/>
              <a:rect l="l" t="t" r="r" b="b"/>
              <a:pathLst>
                <a:path w="2596" h="2136" extrusionOk="0">
                  <a:moveTo>
                    <a:pt x="257" y="1"/>
                  </a:moveTo>
                  <a:cubicBezTo>
                    <a:pt x="115" y="1"/>
                    <a:pt x="0" y="117"/>
                    <a:pt x="0" y="263"/>
                  </a:cubicBezTo>
                  <a:lnTo>
                    <a:pt x="0" y="1879"/>
                  </a:lnTo>
                  <a:cubicBezTo>
                    <a:pt x="0" y="2020"/>
                    <a:pt x="115" y="2136"/>
                    <a:pt x="257" y="2136"/>
                  </a:cubicBezTo>
                  <a:lnTo>
                    <a:pt x="2339" y="2136"/>
                  </a:lnTo>
                  <a:cubicBezTo>
                    <a:pt x="2481" y="2136"/>
                    <a:pt x="2596" y="2020"/>
                    <a:pt x="2596" y="1879"/>
                  </a:cubicBezTo>
                  <a:lnTo>
                    <a:pt x="2596" y="263"/>
                  </a:lnTo>
                  <a:cubicBezTo>
                    <a:pt x="2596" y="117"/>
                    <a:pt x="2481" y="1"/>
                    <a:pt x="2339" y="1"/>
                  </a:cubicBezTo>
                  <a:lnTo>
                    <a:pt x="1983" y="1"/>
                  </a:lnTo>
                  <a:cubicBezTo>
                    <a:pt x="1891" y="1"/>
                    <a:pt x="1807" y="50"/>
                    <a:pt x="1758" y="130"/>
                  </a:cubicBezTo>
                  <a:lnTo>
                    <a:pt x="1522" y="533"/>
                  </a:lnTo>
                  <a:cubicBezTo>
                    <a:pt x="1473" y="620"/>
                    <a:pt x="1386" y="664"/>
                    <a:pt x="1298" y="664"/>
                  </a:cubicBezTo>
                  <a:cubicBezTo>
                    <a:pt x="1210" y="664"/>
                    <a:pt x="1123" y="620"/>
                    <a:pt x="1074" y="533"/>
                  </a:cubicBezTo>
                  <a:lnTo>
                    <a:pt x="838" y="130"/>
                  </a:lnTo>
                  <a:cubicBezTo>
                    <a:pt x="789" y="50"/>
                    <a:pt x="70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1102887" y="722025"/>
              <a:ext cx="527539" cy="694177"/>
            </a:xfrm>
            <a:custGeom>
              <a:avLst/>
              <a:gdLst/>
              <a:ahLst/>
              <a:cxnLst/>
              <a:rect l="l" t="t" r="r" b="b"/>
              <a:pathLst>
                <a:path w="4106" h="5403" extrusionOk="0">
                  <a:moveTo>
                    <a:pt x="3573" y="1310"/>
                  </a:moveTo>
                  <a:cubicBezTo>
                    <a:pt x="3608" y="1310"/>
                    <a:pt x="3640" y="1336"/>
                    <a:pt x="3640" y="1377"/>
                  </a:cubicBezTo>
                  <a:cubicBezTo>
                    <a:pt x="3640" y="1412"/>
                    <a:pt x="3608" y="1443"/>
                    <a:pt x="3573" y="1443"/>
                  </a:cubicBezTo>
                  <a:lnTo>
                    <a:pt x="582" y="1443"/>
                  </a:lnTo>
                  <a:cubicBezTo>
                    <a:pt x="546" y="1443"/>
                    <a:pt x="515" y="1412"/>
                    <a:pt x="515" y="1377"/>
                  </a:cubicBezTo>
                  <a:cubicBezTo>
                    <a:pt x="515" y="1336"/>
                    <a:pt x="546" y="1310"/>
                    <a:pt x="582" y="1310"/>
                  </a:cubicBezTo>
                  <a:close/>
                  <a:moveTo>
                    <a:pt x="3573" y="1971"/>
                  </a:moveTo>
                  <a:cubicBezTo>
                    <a:pt x="3608" y="1971"/>
                    <a:pt x="3640" y="2002"/>
                    <a:pt x="3640" y="2037"/>
                  </a:cubicBezTo>
                  <a:cubicBezTo>
                    <a:pt x="3640" y="2073"/>
                    <a:pt x="3608" y="2104"/>
                    <a:pt x="3573" y="2104"/>
                  </a:cubicBezTo>
                  <a:lnTo>
                    <a:pt x="582" y="2104"/>
                  </a:lnTo>
                  <a:cubicBezTo>
                    <a:pt x="546" y="2104"/>
                    <a:pt x="515" y="2073"/>
                    <a:pt x="515" y="2037"/>
                  </a:cubicBezTo>
                  <a:cubicBezTo>
                    <a:pt x="515" y="2002"/>
                    <a:pt x="546" y="1971"/>
                    <a:pt x="582" y="1971"/>
                  </a:cubicBezTo>
                  <a:close/>
                  <a:moveTo>
                    <a:pt x="3573" y="2633"/>
                  </a:moveTo>
                  <a:cubicBezTo>
                    <a:pt x="3608" y="2633"/>
                    <a:pt x="3640" y="2664"/>
                    <a:pt x="3640" y="2699"/>
                  </a:cubicBezTo>
                  <a:cubicBezTo>
                    <a:pt x="3640" y="2739"/>
                    <a:pt x="3608" y="2770"/>
                    <a:pt x="3573" y="2770"/>
                  </a:cubicBezTo>
                  <a:lnTo>
                    <a:pt x="582" y="2770"/>
                  </a:lnTo>
                  <a:cubicBezTo>
                    <a:pt x="546" y="2770"/>
                    <a:pt x="515" y="2739"/>
                    <a:pt x="515" y="2699"/>
                  </a:cubicBezTo>
                  <a:cubicBezTo>
                    <a:pt x="515" y="2664"/>
                    <a:pt x="546" y="2633"/>
                    <a:pt x="582" y="2633"/>
                  </a:cubicBezTo>
                  <a:close/>
                  <a:moveTo>
                    <a:pt x="3573" y="3298"/>
                  </a:moveTo>
                  <a:cubicBezTo>
                    <a:pt x="3608" y="3298"/>
                    <a:pt x="3640" y="3325"/>
                    <a:pt x="3640" y="3364"/>
                  </a:cubicBezTo>
                  <a:cubicBezTo>
                    <a:pt x="3640" y="3401"/>
                    <a:pt x="3608" y="3432"/>
                    <a:pt x="3573" y="3432"/>
                  </a:cubicBezTo>
                  <a:lnTo>
                    <a:pt x="582" y="3432"/>
                  </a:lnTo>
                  <a:cubicBezTo>
                    <a:pt x="546" y="3432"/>
                    <a:pt x="515" y="3401"/>
                    <a:pt x="515" y="3364"/>
                  </a:cubicBezTo>
                  <a:cubicBezTo>
                    <a:pt x="515" y="3325"/>
                    <a:pt x="546" y="3298"/>
                    <a:pt x="582" y="3298"/>
                  </a:cubicBezTo>
                  <a:close/>
                  <a:moveTo>
                    <a:pt x="3573" y="3960"/>
                  </a:moveTo>
                  <a:cubicBezTo>
                    <a:pt x="3608" y="3960"/>
                    <a:pt x="3640" y="3991"/>
                    <a:pt x="3640" y="4026"/>
                  </a:cubicBezTo>
                  <a:cubicBezTo>
                    <a:pt x="3640" y="4061"/>
                    <a:pt x="3608" y="4093"/>
                    <a:pt x="3573" y="4093"/>
                  </a:cubicBezTo>
                  <a:lnTo>
                    <a:pt x="582" y="4093"/>
                  </a:lnTo>
                  <a:cubicBezTo>
                    <a:pt x="546" y="4093"/>
                    <a:pt x="515" y="4061"/>
                    <a:pt x="515" y="4026"/>
                  </a:cubicBezTo>
                  <a:cubicBezTo>
                    <a:pt x="515" y="3991"/>
                    <a:pt x="546" y="3960"/>
                    <a:pt x="582" y="3960"/>
                  </a:cubicBezTo>
                  <a:close/>
                  <a:moveTo>
                    <a:pt x="0" y="1"/>
                  </a:moveTo>
                  <a:lnTo>
                    <a:pt x="0" y="5402"/>
                  </a:lnTo>
                  <a:lnTo>
                    <a:pt x="3635" y="5402"/>
                  </a:lnTo>
                  <a:cubicBezTo>
                    <a:pt x="3897" y="5402"/>
                    <a:pt x="4105" y="5193"/>
                    <a:pt x="4105" y="4931"/>
                  </a:cubicBezTo>
                  <a:lnTo>
                    <a:pt x="4105" y="471"/>
                  </a:lnTo>
                  <a:cubicBezTo>
                    <a:pt x="4105" y="209"/>
                    <a:pt x="3897" y="1"/>
                    <a:pt x="363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>
              <a:off x="1168926" y="890205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1"/>
                  </a:moveTo>
                  <a:cubicBezTo>
                    <a:pt x="32" y="1"/>
                    <a:pt x="1" y="27"/>
                    <a:pt x="1" y="68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8"/>
                  </a:cubicBezTo>
                  <a:cubicBezTo>
                    <a:pt x="3126" y="27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1168926" y="975258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31"/>
                    <a:pt x="1" y="66"/>
                  </a:cubicBezTo>
                  <a:cubicBezTo>
                    <a:pt x="1" y="102"/>
                    <a:pt x="32" y="133"/>
                    <a:pt x="68" y="133"/>
                  </a:cubicBezTo>
                  <a:lnTo>
                    <a:pt x="3059" y="133"/>
                  </a:lnTo>
                  <a:cubicBezTo>
                    <a:pt x="3094" y="133"/>
                    <a:pt x="3126" y="102"/>
                    <a:pt x="3126" y="66"/>
                  </a:cubicBezTo>
                  <a:cubicBezTo>
                    <a:pt x="3126" y="31"/>
                    <a:pt x="3094" y="0"/>
                    <a:pt x="3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1168926" y="1060183"/>
              <a:ext cx="401628" cy="17859"/>
            </a:xfrm>
            <a:custGeom>
              <a:avLst/>
              <a:gdLst/>
              <a:ahLst/>
              <a:cxnLst/>
              <a:rect l="l" t="t" r="r" b="b"/>
              <a:pathLst>
                <a:path w="3126" h="139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7"/>
                    <a:pt x="32" y="138"/>
                    <a:pt x="68" y="138"/>
                  </a:cubicBezTo>
                  <a:lnTo>
                    <a:pt x="3059" y="138"/>
                  </a:lnTo>
                  <a:cubicBezTo>
                    <a:pt x="3094" y="138"/>
                    <a:pt x="3126" y="107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1168926" y="1145751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27"/>
                    <a:pt x="1" y="66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6"/>
                  </a:cubicBezTo>
                  <a:cubicBezTo>
                    <a:pt x="3126" y="27"/>
                    <a:pt x="3094" y="0"/>
                    <a:pt x="3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1168926" y="1230676"/>
              <a:ext cx="401628" cy="17345"/>
            </a:xfrm>
            <a:custGeom>
              <a:avLst/>
              <a:gdLst/>
              <a:ahLst/>
              <a:cxnLst/>
              <a:rect l="l" t="t" r="r" b="b"/>
              <a:pathLst>
                <a:path w="3126" h="135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2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2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74" name="Google Shape;1674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675" name="Google Shape;167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81" name="Google Shape;1681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0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682" name="Google Shape;1682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90" name="Google Shape;1690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91" name="Google Shape;1691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92" name="Google Shape;1692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93" name="Google Shape;1693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5" name="Google Shape;1695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6" name="Google Shape;1696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97" name="Google Shape;1697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98" name="Google Shape;1698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0" name="Google Shape;1700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01" name="Google Shape;1701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5" name="Google Shape;1705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06" name="Google Shape;1706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07" name="Google Shape;1707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10" name="Google Shape;1710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14" name="Google Shape;1714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15" name="Google Shape;1715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16" name="Google Shape;1716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8" name="Google Shape;1718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19" name="Google Shape;1719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1" name="Google Shape;1721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22" name="Google Shape;1722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23" name="Google Shape;1723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26" name="Google Shape;1726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1870751" y="1026064"/>
            <a:ext cx="5428005" cy="411770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117207"/>
              <a:ext cx="282125" cy="3023816"/>
              <a:chOff x="4427219" y="2386607"/>
              <a:chExt cx="282125" cy="2754182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5" y="2386607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7" name="Google Shape;1217;p35"/>
          <p:cNvSpPr/>
          <p:nvPr/>
        </p:nvSpPr>
        <p:spPr>
          <a:xfrm>
            <a:off x="3629741" y="268273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5"/>
          <p:cNvSpPr/>
          <p:nvPr/>
        </p:nvSpPr>
        <p:spPr>
          <a:xfrm>
            <a:off x="4797041" y="1854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5"/>
          <p:cNvSpPr/>
          <p:nvPr/>
        </p:nvSpPr>
        <p:spPr>
          <a:xfrm>
            <a:off x="4797041" y="3503025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3703232" y="124537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5"/>
          <p:cNvGrpSpPr/>
          <p:nvPr/>
        </p:nvGrpSpPr>
        <p:grpSpPr>
          <a:xfrm>
            <a:off x="4970612" y="3682046"/>
            <a:ext cx="368987" cy="358056"/>
            <a:chOff x="-59481900" y="2290800"/>
            <a:chExt cx="319000" cy="309550"/>
          </a:xfrm>
        </p:grpSpPr>
        <p:sp>
          <p:nvSpPr>
            <p:cNvPr id="1224" name="Google Shape;1224;p35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35"/>
          <p:cNvSpPr/>
          <p:nvPr/>
        </p:nvSpPr>
        <p:spPr>
          <a:xfrm>
            <a:off x="3869362" y="1448822"/>
            <a:ext cx="365373" cy="355306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1" name="Google Shape;1231;p35"/>
          <p:cNvGrpSpPr/>
          <p:nvPr/>
        </p:nvGrpSpPr>
        <p:grpSpPr>
          <a:xfrm>
            <a:off x="4978983" y="2065200"/>
            <a:ext cx="352230" cy="348542"/>
            <a:chOff x="1049375" y="2318350"/>
            <a:chExt cx="298525" cy="295400"/>
          </a:xfrm>
        </p:grpSpPr>
        <p:sp>
          <p:nvSpPr>
            <p:cNvPr id="1232" name="Google Shape;1232;p35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35"/>
          <p:cNvGrpSpPr/>
          <p:nvPr/>
        </p:nvGrpSpPr>
        <p:grpSpPr>
          <a:xfrm>
            <a:off x="3812147" y="2866066"/>
            <a:ext cx="351315" cy="349457"/>
            <a:chOff x="1412450" y="1954475"/>
            <a:chExt cx="297750" cy="296175"/>
          </a:xfrm>
        </p:grpSpPr>
        <p:sp>
          <p:nvSpPr>
            <p:cNvPr id="1237" name="Google Shape;1237;p3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80;p17"/>
          <p:cNvGrpSpPr/>
          <p:nvPr/>
        </p:nvGrpSpPr>
        <p:grpSpPr>
          <a:xfrm>
            <a:off x="586051" y="3318767"/>
            <a:ext cx="2207949" cy="922474"/>
            <a:chOff x="719450" y="3530225"/>
            <a:chExt cx="2151775" cy="922474"/>
          </a:xfrm>
        </p:grpSpPr>
        <p:sp>
          <p:nvSpPr>
            <p:cNvPr id="66" name="Google Shape;281;p17"/>
            <p:cNvSpPr txBox="1"/>
            <p:nvPr/>
          </p:nvSpPr>
          <p:spPr>
            <a:xfrm>
              <a:off x="810225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Anticipating Decision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7" name="Google Shape;282;p17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DRL to make a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8" name="Google Shape;283;p17"/>
          <p:cNvGrpSpPr/>
          <p:nvPr/>
        </p:nvGrpSpPr>
        <p:grpSpPr>
          <a:xfrm>
            <a:off x="6641845" y="3211155"/>
            <a:ext cx="2163100" cy="922474"/>
            <a:chOff x="6260350" y="3530225"/>
            <a:chExt cx="2163100" cy="922474"/>
          </a:xfrm>
        </p:grpSpPr>
        <p:sp>
          <p:nvSpPr>
            <p:cNvPr id="69" name="Google Shape;284;p17"/>
            <p:cNvSpPr txBox="1"/>
            <p:nvPr/>
          </p:nvSpPr>
          <p:spPr>
            <a:xfrm>
              <a:off x="6260350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Manipulating Signal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0" name="Google Shape;285;p17"/>
            <p:cNvSpPr txBox="1"/>
            <p:nvPr/>
          </p:nvSpPr>
          <p:spPr>
            <a:xfrm>
              <a:off x="6362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Implementing the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1" name="Google Shape;286;p17"/>
          <p:cNvGrpSpPr/>
          <p:nvPr/>
        </p:nvGrpSpPr>
        <p:grpSpPr>
          <a:xfrm>
            <a:off x="6446227" y="1381553"/>
            <a:ext cx="2163100" cy="930578"/>
            <a:chOff x="6260350" y="1295700"/>
            <a:chExt cx="2163100" cy="930578"/>
          </a:xfrm>
        </p:grpSpPr>
        <p:sp>
          <p:nvSpPr>
            <p:cNvPr id="72" name="Google Shape;287;p17"/>
            <p:cNvSpPr txBox="1"/>
            <p:nvPr/>
          </p:nvSpPr>
          <p:spPr>
            <a:xfrm>
              <a:off x="6260350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4" algn="r"/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Detecting Vehicles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3" name="Google Shape;288;p17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Object Detection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Algorithms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4" name="Google Shape;289;p17"/>
          <p:cNvGrpSpPr/>
          <p:nvPr/>
        </p:nvGrpSpPr>
        <p:grpSpPr>
          <a:xfrm>
            <a:off x="539822" y="1106307"/>
            <a:ext cx="2151775" cy="930578"/>
            <a:chOff x="719450" y="1295700"/>
            <a:chExt cx="2151775" cy="930578"/>
          </a:xfrm>
        </p:grpSpPr>
        <p:sp>
          <p:nvSpPr>
            <p:cNvPr id="75" name="Google Shape;290;p17"/>
            <p:cNvSpPr txBox="1"/>
            <p:nvPr/>
          </p:nvSpPr>
          <p:spPr>
            <a:xfrm>
              <a:off x="810225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Video Capture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6" name="Google Shape;291;p17"/>
            <p:cNvSpPr txBox="1"/>
            <p:nvPr/>
          </p:nvSpPr>
          <p:spPr>
            <a:xfrm>
              <a:off x="719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Arduino and Cameras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77" name="Google Shape;303;p17"/>
          <p:cNvCxnSpPr>
            <a:stCxn id="75" idx="3"/>
            <a:endCxn id="1216" idx="2"/>
          </p:cNvCxnSpPr>
          <p:nvPr/>
        </p:nvCxnSpPr>
        <p:spPr>
          <a:xfrm>
            <a:off x="2691597" y="1308057"/>
            <a:ext cx="1011635" cy="29537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" name="Google Shape;304;p17"/>
          <p:cNvCxnSpPr>
            <a:stCxn id="1218" idx="6"/>
            <a:endCxn id="72" idx="1"/>
          </p:cNvCxnSpPr>
          <p:nvPr/>
        </p:nvCxnSpPr>
        <p:spPr>
          <a:xfrm flipV="1">
            <a:off x="5513141" y="1583303"/>
            <a:ext cx="933086" cy="62911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" name="Google Shape;305;p17"/>
          <p:cNvCxnSpPr>
            <a:stCxn id="1217" idx="2"/>
            <a:endCxn id="66" idx="3"/>
          </p:cNvCxnSpPr>
          <p:nvPr/>
        </p:nvCxnSpPr>
        <p:spPr>
          <a:xfrm rot="10800000" flipV="1">
            <a:off x="2794001" y="3040787"/>
            <a:ext cx="835741" cy="47972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" name="Google Shape;306;p17"/>
          <p:cNvCxnSpPr>
            <a:stCxn id="1219" idx="6"/>
            <a:endCxn id="69" idx="1"/>
          </p:cNvCxnSpPr>
          <p:nvPr/>
        </p:nvCxnSpPr>
        <p:spPr>
          <a:xfrm flipV="1">
            <a:off x="5513141" y="3412905"/>
            <a:ext cx="1128704" cy="44817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307;p17"/>
          <p:cNvCxnSpPr/>
          <p:nvPr/>
        </p:nvCxnSpPr>
        <p:spPr>
          <a:xfrm>
            <a:off x="4352868" y="1840236"/>
            <a:ext cx="0" cy="1549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308;p17"/>
          <p:cNvCxnSpPr/>
          <p:nvPr/>
        </p:nvCxnSpPr>
        <p:spPr>
          <a:xfrm>
            <a:off x="4352868" y="2777837"/>
            <a:ext cx="0" cy="2017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309;p17"/>
          <p:cNvCxnSpPr/>
          <p:nvPr/>
        </p:nvCxnSpPr>
        <p:spPr>
          <a:xfrm flipV="1">
            <a:off x="4352868" y="3762287"/>
            <a:ext cx="0" cy="11413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1202;p35"/>
          <p:cNvSpPr/>
          <p:nvPr/>
        </p:nvSpPr>
        <p:spPr>
          <a:xfrm flipH="1">
            <a:off x="4539034" y="1044713"/>
            <a:ext cx="45719" cy="336510"/>
          </a:xfrm>
          <a:custGeom>
            <a:avLst/>
            <a:gdLst/>
            <a:ahLst/>
            <a:cxnLst/>
            <a:rect l="l" t="t" r="r" b="b"/>
            <a:pathLst>
              <a:path w="2692" h="8919" extrusionOk="0">
                <a:moveTo>
                  <a:pt x="512" y="1"/>
                </a:moveTo>
                <a:lnTo>
                  <a:pt x="1" y="8918"/>
                </a:lnTo>
                <a:lnTo>
                  <a:pt x="2691" y="8918"/>
                </a:lnTo>
                <a:lnTo>
                  <a:pt x="2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407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8895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</a:t>
            </a:r>
            <a:r>
              <a:rPr lang="en-US" sz="1400" dirty="0"/>
              <a:t>GAN and Multi-Agent DRL Based </a:t>
            </a:r>
            <a:r>
              <a:rPr lang="en-US" sz="1400" dirty="0" smtClean="0"/>
              <a:t>Decentralized Traffic </a:t>
            </a:r>
            <a:r>
              <a:rPr lang="en-US" sz="1400" dirty="0"/>
              <a:t>Light Signal </a:t>
            </a:r>
            <a:r>
              <a:rPr lang="en-US" sz="1400" dirty="0" smtClean="0"/>
              <a:t>Control</a:t>
            </a:r>
          </a:p>
          <a:p>
            <a:pPr marL="158750" indent="0" algn="ctr">
              <a:buNone/>
            </a:pPr>
            <a:endParaRPr lang="en-US" sz="1400" dirty="0" smtClean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 2 </a:t>
            </a:r>
            <a:r>
              <a:rPr lang="en-IN" dirty="0"/>
              <a:t>FEBRUARY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58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6116558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2881</Words>
  <Application>Microsoft Office PowerPoint</Application>
  <PresentationFormat>On-screen Show (16:9)</PresentationFormat>
  <Paragraphs>522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Krona One</vt:lpstr>
      <vt:lpstr>Lato</vt:lpstr>
      <vt:lpstr>Lato Light</vt:lpstr>
      <vt:lpstr>Montserrat Medium</vt:lpstr>
      <vt:lpstr>Muli</vt:lpstr>
      <vt:lpstr>Proxima Nova</vt:lpstr>
      <vt:lpstr>Proxima Nova Semibold</vt:lpstr>
      <vt:lpstr>Ubuntu</vt:lpstr>
      <vt:lpstr>Ubuntu Medium</vt:lpstr>
      <vt:lpstr>Driving Center Infographics by Slidesgo</vt:lpstr>
      <vt:lpstr>Slidesgo Final Pages</vt:lpstr>
      <vt:lpstr>Automatic Traffic Signal Control System Using Deep Learning</vt:lpstr>
      <vt:lpstr>Driving center company profile infographics</vt:lpstr>
      <vt:lpstr>INTRODUCTION</vt:lpstr>
      <vt:lpstr>Details Of TSCS</vt:lpstr>
      <vt:lpstr>Driving center company profile infographics</vt:lpstr>
      <vt:lpstr>BASE PAPER:</vt:lpstr>
      <vt:lpstr>MERITS &amp; DE-MERITS:</vt:lpstr>
      <vt:lpstr>BASE PAPER:</vt:lpstr>
      <vt:lpstr>MERITS &amp; DE-MERITS:</vt:lpstr>
      <vt:lpstr>BASE PAPER:</vt:lpstr>
      <vt:lpstr>MERITS &amp; DE-MERITS:</vt:lpstr>
      <vt:lpstr>BASE PAPER:</vt:lpstr>
      <vt:lpstr>MERITS &amp; DE-MERITS:</vt:lpstr>
      <vt:lpstr>BASE PAPER:</vt:lpstr>
      <vt:lpstr>MERITS &amp; DE-MERITS:</vt:lpstr>
      <vt:lpstr>Module - 1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Traffic Signal Control System Using Deep Learning</dc:title>
  <dc:creator>dllab</dc:creator>
  <cp:lastModifiedBy>dllab</cp:lastModifiedBy>
  <cp:revision>16</cp:revision>
  <dcterms:modified xsi:type="dcterms:W3CDTF">2023-01-19T00:48:30Z</dcterms:modified>
</cp:coreProperties>
</file>