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 id="2147483661" r:id="rId2"/>
  </p:sldMasterIdLst>
  <p:notesMasterIdLst>
    <p:notesMasterId r:id="rId59"/>
  </p:notesMasterIdLst>
  <p:sldIdLst>
    <p:sldId id="256" r:id="rId3"/>
    <p:sldId id="261" r:id="rId4"/>
    <p:sldId id="257" r:id="rId5"/>
    <p:sldId id="276" r:id="rId6"/>
    <p:sldId id="294" r:id="rId7"/>
    <p:sldId id="295" r:id="rId8"/>
    <p:sldId id="298" r:id="rId9"/>
    <p:sldId id="299" r:id="rId10"/>
    <p:sldId id="300" r:id="rId11"/>
    <p:sldId id="301" r:id="rId12"/>
    <p:sldId id="296" r:id="rId13"/>
    <p:sldId id="297" r:id="rId14"/>
    <p:sldId id="302" r:id="rId15"/>
    <p:sldId id="303" r:id="rId16"/>
    <p:sldId id="308" r:id="rId17"/>
    <p:sldId id="309" r:id="rId18"/>
    <p:sldId id="306" r:id="rId19"/>
    <p:sldId id="307" r:id="rId20"/>
    <p:sldId id="310" r:id="rId21"/>
    <p:sldId id="311" r:id="rId22"/>
    <p:sldId id="292" r:id="rId23"/>
    <p:sldId id="293" r:id="rId24"/>
    <p:sldId id="304" r:id="rId25"/>
    <p:sldId id="305" r:id="rId26"/>
    <p:sldId id="312" r:id="rId27"/>
    <p:sldId id="258" r:id="rId28"/>
    <p:sldId id="259" r:id="rId29"/>
    <p:sldId id="260" r:id="rId30"/>
    <p:sldId id="262" r:id="rId31"/>
    <p:sldId id="263" r:id="rId32"/>
    <p:sldId id="264" r:id="rId33"/>
    <p:sldId id="265" r:id="rId34"/>
    <p:sldId id="266" r:id="rId35"/>
    <p:sldId id="267" r:id="rId36"/>
    <p:sldId id="268" r:id="rId37"/>
    <p:sldId id="269" r:id="rId38"/>
    <p:sldId id="270" r:id="rId39"/>
    <p:sldId id="271" r:id="rId40"/>
    <p:sldId id="272" r:id="rId41"/>
    <p:sldId id="273" r:id="rId42"/>
    <p:sldId id="274" r:id="rId43"/>
    <p:sldId id="275" r:id="rId44"/>
    <p:sldId id="277" r:id="rId45"/>
    <p:sldId id="278" r:id="rId46"/>
    <p:sldId id="279" r:id="rId47"/>
    <p:sldId id="280" r:id="rId48"/>
    <p:sldId id="281" r:id="rId49"/>
    <p:sldId id="282" r:id="rId50"/>
    <p:sldId id="283" r:id="rId51"/>
    <p:sldId id="284" r:id="rId52"/>
    <p:sldId id="285" r:id="rId53"/>
    <p:sldId id="286" r:id="rId54"/>
    <p:sldId id="287" r:id="rId55"/>
    <p:sldId id="288" r:id="rId56"/>
    <p:sldId id="289" r:id="rId57"/>
    <p:sldId id="290" r:id="rId5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amasivaayam L" initials="NL" lastIdx="1" clrIdx="0">
    <p:extLst>
      <p:ext uri="{19B8F6BF-5375-455C-9EA6-DF929625EA0E}">
        <p15:presenceInfo xmlns:p15="http://schemas.microsoft.com/office/powerpoint/2012/main" userId="577e40bc4f26547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9D52730-1477-49C3-96F5-1E0910A35351}">
  <a:tblStyle styleId="{79D52730-1477-49C3-96F5-1E0910A3535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8" d="100"/>
          <a:sy n="138" d="100"/>
        </p:scale>
        <p:origin x="834" y="12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5" Type="http://schemas.openxmlformats.org/officeDocument/2006/relationships/slide" Target="slides/slide3.xml"/><Relationship Id="rId61" Type="http://schemas.openxmlformats.org/officeDocument/2006/relationships/presProps" Target="presProp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notesMaster" Target="notesMasters/notesMaster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72119602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6f39c49baf_3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6f39c49baf_3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Google Shape;545;g136158c818b_0_2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6" name="Google Shape;546;g136158c818b_0_2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p:cNvGrpSpPr/>
        <p:nvPr/>
      </p:nvGrpSpPr>
      <p:grpSpPr>
        <a:xfrm>
          <a:off x="0" y="0"/>
          <a:ext cx="0" cy="0"/>
          <a:chOff x="0" y="0"/>
          <a:chExt cx="0" cy="0"/>
        </a:xfrm>
      </p:grpSpPr>
      <p:sp>
        <p:nvSpPr>
          <p:cNvPr id="582" name="Google Shape;582;g136158c818b_0_3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3" name="Google Shape;583;g136158c818b_0_3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Google Shape;663;g136158c818b_0_4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4" name="Google Shape;664;g136158c818b_0_4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136158c818b_0_6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8" name="Google Shape;748;g136158c818b_0_6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0"/>
        <p:cNvGrpSpPr/>
        <p:nvPr/>
      </p:nvGrpSpPr>
      <p:grpSpPr>
        <a:xfrm>
          <a:off x="0" y="0"/>
          <a:ext cx="0" cy="0"/>
          <a:chOff x="0" y="0"/>
          <a:chExt cx="0" cy="0"/>
        </a:xfrm>
      </p:grpSpPr>
      <p:sp>
        <p:nvSpPr>
          <p:cNvPr id="781" name="Google Shape;781;g136158c818b_0_7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2" name="Google Shape;782;g136158c818b_0_7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4"/>
        <p:cNvGrpSpPr/>
        <p:nvPr/>
      </p:nvGrpSpPr>
      <p:grpSpPr>
        <a:xfrm>
          <a:off x="0" y="0"/>
          <a:ext cx="0" cy="0"/>
          <a:chOff x="0" y="0"/>
          <a:chExt cx="0" cy="0"/>
        </a:xfrm>
      </p:grpSpPr>
      <p:sp>
        <p:nvSpPr>
          <p:cNvPr id="825" name="Google Shape;825;g136158c818b_0_8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6" name="Google Shape;826;g136158c818b_0_8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3"/>
        <p:cNvGrpSpPr/>
        <p:nvPr/>
      </p:nvGrpSpPr>
      <p:grpSpPr>
        <a:xfrm>
          <a:off x="0" y="0"/>
          <a:ext cx="0" cy="0"/>
          <a:chOff x="0" y="0"/>
          <a:chExt cx="0" cy="0"/>
        </a:xfrm>
      </p:grpSpPr>
      <p:sp>
        <p:nvSpPr>
          <p:cNvPr id="864" name="Google Shape;864;g136158c818b_0_9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5" name="Google Shape;865;g136158c818b_0_9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9"/>
        <p:cNvGrpSpPr/>
        <p:nvPr/>
      </p:nvGrpSpPr>
      <p:grpSpPr>
        <a:xfrm>
          <a:off x="0" y="0"/>
          <a:ext cx="0" cy="0"/>
          <a:chOff x="0" y="0"/>
          <a:chExt cx="0" cy="0"/>
        </a:xfrm>
      </p:grpSpPr>
      <p:sp>
        <p:nvSpPr>
          <p:cNvPr id="900" name="Google Shape;900;g136158c818b_0_1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1" name="Google Shape;901;g136158c818b_0_1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4"/>
        <p:cNvGrpSpPr/>
        <p:nvPr/>
      </p:nvGrpSpPr>
      <p:grpSpPr>
        <a:xfrm>
          <a:off x="0" y="0"/>
          <a:ext cx="0" cy="0"/>
          <a:chOff x="0" y="0"/>
          <a:chExt cx="0" cy="0"/>
        </a:xfrm>
      </p:grpSpPr>
      <p:sp>
        <p:nvSpPr>
          <p:cNvPr id="915" name="Google Shape;915;g136158c818b_0_1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6" name="Google Shape;916;g136158c818b_0_1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3"/>
        <p:cNvGrpSpPr/>
        <p:nvPr/>
      </p:nvGrpSpPr>
      <p:grpSpPr>
        <a:xfrm>
          <a:off x="0" y="0"/>
          <a:ext cx="0" cy="0"/>
          <a:chOff x="0" y="0"/>
          <a:chExt cx="0" cy="0"/>
        </a:xfrm>
      </p:grpSpPr>
      <p:sp>
        <p:nvSpPr>
          <p:cNvPr id="1054" name="Google Shape;1054;g136158c818b_0_13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5" name="Google Shape;1055;g136158c818b_0_13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g1347697288c_0_5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5" name="Google Shape;445;g1347697288c_0_5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6"/>
        <p:cNvGrpSpPr/>
        <p:nvPr/>
      </p:nvGrpSpPr>
      <p:grpSpPr>
        <a:xfrm>
          <a:off x="0" y="0"/>
          <a:ext cx="0" cy="0"/>
          <a:chOff x="0" y="0"/>
          <a:chExt cx="0" cy="0"/>
        </a:xfrm>
      </p:grpSpPr>
      <p:sp>
        <p:nvSpPr>
          <p:cNvPr id="1097" name="Google Shape;1097;g136158c818b_0_15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8" name="Google Shape;1098;g136158c818b_0_15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0"/>
        <p:cNvGrpSpPr/>
        <p:nvPr/>
      </p:nvGrpSpPr>
      <p:grpSpPr>
        <a:xfrm>
          <a:off x="0" y="0"/>
          <a:ext cx="0" cy="0"/>
          <a:chOff x="0" y="0"/>
          <a:chExt cx="0" cy="0"/>
        </a:xfrm>
      </p:grpSpPr>
      <p:sp>
        <p:nvSpPr>
          <p:cNvPr id="1141" name="Google Shape;1141;g136158c818b_0_10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2" name="Google Shape;1142;g136158c818b_0_10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9"/>
        <p:cNvGrpSpPr/>
        <p:nvPr/>
      </p:nvGrpSpPr>
      <p:grpSpPr>
        <a:xfrm>
          <a:off x="0" y="0"/>
          <a:ext cx="0" cy="0"/>
          <a:chOff x="0" y="0"/>
          <a:chExt cx="0" cy="0"/>
        </a:xfrm>
      </p:grpSpPr>
      <p:sp>
        <p:nvSpPr>
          <p:cNvPr id="1160" name="Google Shape;1160;g136158c818b_0_16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1" name="Google Shape;1161;g136158c818b_0_16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9"/>
        <p:cNvGrpSpPr/>
        <p:nvPr/>
      </p:nvGrpSpPr>
      <p:grpSpPr>
        <a:xfrm>
          <a:off x="0" y="0"/>
          <a:ext cx="0" cy="0"/>
          <a:chOff x="0" y="0"/>
          <a:chExt cx="0" cy="0"/>
        </a:xfrm>
      </p:grpSpPr>
      <p:sp>
        <p:nvSpPr>
          <p:cNvPr id="1240" name="Google Shape;1240;g136158c818b_0_18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1" name="Google Shape;1241;g136158c818b_0_18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5"/>
        <p:cNvGrpSpPr/>
        <p:nvPr/>
      </p:nvGrpSpPr>
      <p:grpSpPr>
        <a:xfrm>
          <a:off x="0" y="0"/>
          <a:ext cx="0" cy="0"/>
          <a:chOff x="0" y="0"/>
          <a:chExt cx="0" cy="0"/>
        </a:xfrm>
      </p:grpSpPr>
      <p:sp>
        <p:nvSpPr>
          <p:cNvPr id="1286" name="Google Shape;1286;g136158c818b_0_19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7" name="Google Shape;1287;g136158c818b_0_19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3"/>
        <p:cNvGrpSpPr/>
        <p:nvPr/>
      </p:nvGrpSpPr>
      <p:grpSpPr>
        <a:xfrm>
          <a:off x="0" y="0"/>
          <a:ext cx="0" cy="0"/>
          <a:chOff x="0" y="0"/>
          <a:chExt cx="0" cy="0"/>
        </a:xfrm>
      </p:grpSpPr>
      <p:sp>
        <p:nvSpPr>
          <p:cNvPr id="1354" name="Google Shape;1354;g136158c818b_0_2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5" name="Google Shape;1355;g136158c818b_0_2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1"/>
        <p:cNvGrpSpPr/>
        <p:nvPr/>
      </p:nvGrpSpPr>
      <p:grpSpPr>
        <a:xfrm>
          <a:off x="0" y="0"/>
          <a:ext cx="0" cy="0"/>
          <a:chOff x="0" y="0"/>
          <a:chExt cx="0" cy="0"/>
        </a:xfrm>
      </p:grpSpPr>
      <p:sp>
        <p:nvSpPr>
          <p:cNvPr id="1372" name="Google Shape;1372;g136158c818b_0_22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3" name="Google Shape;1373;g136158c818b_0_22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1"/>
        <p:cNvGrpSpPr/>
        <p:nvPr/>
      </p:nvGrpSpPr>
      <p:grpSpPr>
        <a:xfrm>
          <a:off x="0" y="0"/>
          <a:ext cx="0" cy="0"/>
          <a:chOff x="0" y="0"/>
          <a:chExt cx="0" cy="0"/>
        </a:xfrm>
      </p:grpSpPr>
      <p:sp>
        <p:nvSpPr>
          <p:cNvPr id="1412" name="Google Shape;1412;g136158c818b_0_22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3" name="Google Shape;1413;g136158c818b_0_22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9"/>
        <p:cNvGrpSpPr/>
        <p:nvPr/>
      </p:nvGrpSpPr>
      <p:grpSpPr>
        <a:xfrm>
          <a:off x="0" y="0"/>
          <a:ext cx="0" cy="0"/>
          <a:chOff x="0" y="0"/>
          <a:chExt cx="0" cy="0"/>
        </a:xfrm>
      </p:grpSpPr>
      <p:sp>
        <p:nvSpPr>
          <p:cNvPr id="1440" name="Google Shape;1440;g136158c818b_0_23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1" name="Google Shape;1441;g136158c818b_0_23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9"/>
        <p:cNvGrpSpPr/>
        <p:nvPr/>
      </p:nvGrpSpPr>
      <p:grpSpPr>
        <a:xfrm>
          <a:off x="0" y="0"/>
          <a:ext cx="0" cy="0"/>
          <a:chOff x="0" y="0"/>
          <a:chExt cx="0" cy="0"/>
        </a:xfrm>
      </p:grpSpPr>
      <p:sp>
        <p:nvSpPr>
          <p:cNvPr id="1490" name="Google Shape;1490;g136158c818b_0_24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1" name="Google Shape;1491;g136158c818b_0_24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71e807b215_2_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71e807b215_2_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6"/>
        <p:cNvGrpSpPr/>
        <p:nvPr/>
      </p:nvGrpSpPr>
      <p:grpSpPr>
        <a:xfrm>
          <a:off x="0" y="0"/>
          <a:ext cx="0" cy="0"/>
          <a:chOff x="0" y="0"/>
          <a:chExt cx="0" cy="0"/>
        </a:xfrm>
      </p:grpSpPr>
      <p:sp>
        <p:nvSpPr>
          <p:cNvPr id="1507" name="Google Shape;1507;g136158c818b_0_24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8" name="Google Shape;1508;g136158c818b_0_24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3"/>
        <p:cNvGrpSpPr/>
        <p:nvPr/>
      </p:nvGrpSpPr>
      <p:grpSpPr>
        <a:xfrm>
          <a:off x="0" y="0"/>
          <a:ext cx="0" cy="0"/>
          <a:chOff x="0" y="0"/>
          <a:chExt cx="0" cy="0"/>
        </a:xfrm>
      </p:grpSpPr>
      <p:sp>
        <p:nvSpPr>
          <p:cNvPr id="1534" name="Google Shape;1534;g136158c818b_0_25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5" name="Google Shape;1535;g136158c818b_0_25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6"/>
        <p:cNvGrpSpPr/>
        <p:nvPr/>
      </p:nvGrpSpPr>
      <p:grpSpPr>
        <a:xfrm>
          <a:off x="0" y="0"/>
          <a:ext cx="0" cy="0"/>
          <a:chOff x="0" y="0"/>
          <a:chExt cx="0" cy="0"/>
        </a:xfrm>
      </p:grpSpPr>
      <p:sp>
        <p:nvSpPr>
          <p:cNvPr id="1597" name="Google Shape;1597;g136158c818b_0_26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8" name="Google Shape;1598;g136158c818b_0_26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0"/>
        <p:cNvGrpSpPr/>
        <p:nvPr/>
      </p:nvGrpSpPr>
      <p:grpSpPr>
        <a:xfrm>
          <a:off x="0" y="0"/>
          <a:ext cx="0" cy="0"/>
          <a:chOff x="0" y="0"/>
          <a:chExt cx="0" cy="0"/>
        </a:xfrm>
      </p:grpSpPr>
      <p:sp>
        <p:nvSpPr>
          <p:cNvPr id="1631" name="Google Shape;1631;g136158c818b_0_27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2" name="Google Shape;1632;g136158c818b_0_27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9"/>
        <p:cNvGrpSpPr/>
        <p:nvPr/>
      </p:nvGrpSpPr>
      <p:grpSpPr>
        <a:xfrm>
          <a:off x="0" y="0"/>
          <a:ext cx="0" cy="0"/>
          <a:chOff x="0" y="0"/>
          <a:chExt cx="0" cy="0"/>
        </a:xfrm>
      </p:grpSpPr>
      <p:sp>
        <p:nvSpPr>
          <p:cNvPr id="1670" name="Google Shape;1670;g1347697288c_0_9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1" name="Google Shape;1671;g1347697288c_0_9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6"/>
        <p:cNvGrpSpPr/>
        <p:nvPr/>
      </p:nvGrpSpPr>
      <p:grpSpPr>
        <a:xfrm>
          <a:off x="0" y="0"/>
          <a:ext cx="0" cy="0"/>
          <a:chOff x="0" y="0"/>
          <a:chExt cx="0" cy="0"/>
        </a:xfrm>
      </p:grpSpPr>
      <p:sp>
        <p:nvSpPr>
          <p:cNvPr id="1677" name="Google Shape;1677;g1347697288c_0_9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8" name="Google Shape;1678;g1347697288c_0_9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3"/>
        <p:cNvGrpSpPr/>
        <p:nvPr/>
      </p:nvGrpSpPr>
      <p:grpSpPr>
        <a:xfrm>
          <a:off x="0" y="0"/>
          <a:ext cx="0" cy="0"/>
          <a:chOff x="0" y="0"/>
          <a:chExt cx="0" cy="0"/>
        </a:xfrm>
      </p:grpSpPr>
      <p:sp>
        <p:nvSpPr>
          <p:cNvPr id="1684" name="Google Shape;1684;g1347697288c_0_9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5" name="Google Shape;1685;g1347697288c_0_9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1"/>
        <p:cNvGrpSpPr/>
        <p:nvPr/>
      </p:nvGrpSpPr>
      <p:grpSpPr>
        <a:xfrm>
          <a:off x="0" y="0"/>
          <a:ext cx="0" cy="0"/>
          <a:chOff x="0" y="0"/>
          <a:chExt cx="0" cy="0"/>
        </a:xfrm>
      </p:grpSpPr>
      <p:sp>
        <p:nvSpPr>
          <p:cNvPr id="1192" name="Google Shape;1192;g136158c818b_0_17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3" name="Google Shape;1193;g136158c818b_0_17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6"/>
        <p:cNvGrpSpPr/>
        <p:nvPr/>
      </p:nvGrpSpPr>
      <p:grpSpPr>
        <a:xfrm>
          <a:off x="0" y="0"/>
          <a:ext cx="0" cy="0"/>
          <a:chOff x="0" y="0"/>
          <a:chExt cx="0" cy="0"/>
        </a:xfrm>
      </p:grpSpPr>
      <p:sp>
        <p:nvSpPr>
          <p:cNvPr id="1097" name="Google Shape;1097;g136158c818b_0_15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8" name="Google Shape;1098;g136158c818b_0_15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661137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6ed1d3ee59_0_100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6ed1d3ee59_0_100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1347697288c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1347697288c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1347697288c_0_2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9" name="Google Shape;379;g1347697288c_0_2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1347697288c_0_6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g1347697288c_0_6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riving Center Company Profile by Slidesgo" type="title">
  <p:cSld name="TITLE">
    <p:spTree>
      <p:nvGrpSpPr>
        <p:cNvPr id="1" name="Shape 8"/>
        <p:cNvGrpSpPr/>
        <p:nvPr/>
      </p:nvGrpSpPr>
      <p:grpSpPr>
        <a:xfrm>
          <a:off x="0" y="0"/>
          <a:ext cx="0" cy="0"/>
          <a:chOff x="0" y="0"/>
          <a:chExt cx="0" cy="0"/>
        </a:xfrm>
      </p:grpSpPr>
      <p:sp>
        <p:nvSpPr>
          <p:cNvPr id="9" name="Google Shape;9;p2"/>
          <p:cNvSpPr/>
          <p:nvPr/>
        </p:nvSpPr>
        <p:spPr>
          <a:xfrm rot="10800000">
            <a:off x="7326300" y="0"/>
            <a:ext cx="1817700" cy="1212900"/>
          </a:xfrm>
          <a:prstGeom prst="rtTriangle">
            <a:avLst/>
          </a:prstGeom>
          <a:solidFill>
            <a:srgbClr val="336574">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1525" y="-137700"/>
            <a:ext cx="6939000" cy="5297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4364350" y="817950"/>
            <a:ext cx="3015000" cy="2052600"/>
          </a:xfrm>
          <a:prstGeom prst="rect">
            <a:avLst/>
          </a:prstGeom>
        </p:spPr>
        <p:txBody>
          <a:bodyPr spcFirstLastPara="1" wrap="square" lIns="91425" tIns="91425" rIns="91425" bIns="91425" anchor="b" anchorCtr="0">
            <a:noAutofit/>
          </a:bodyPr>
          <a:lstStyle>
            <a:lvl1pPr lvl="0" algn="r">
              <a:spcBef>
                <a:spcPts val="0"/>
              </a:spcBef>
              <a:spcAft>
                <a:spcPts val="0"/>
              </a:spcAft>
              <a:buSzPts val="5200"/>
              <a:buNone/>
              <a:defRPr sz="5200">
                <a:latin typeface="Krona One"/>
                <a:ea typeface="Krona One"/>
                <a:cs typeface="Krona One"/>
                <a:sym typeface="Krona On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5573650" y="2960400"/>
            <a:ext cx="1805700" cy="6276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2800"/>
              <a:buNone/>
              <a:defRPr sz="1400">
                <a:solidFill>
                  <a:srgbClr val="FFFFFF"/>
                </a:solidFill>
                <a:latin typeface="Ubuntu"/>
                <a:ea typeface="Ubuntu"/>
                <a:cs typeface="Ubuntu"/>
                <a:sym typeface="Ubuntu"/>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grpSp>
        <p:nvGrpSpPr>
          <p:cNvPr id="14" name="Google Shape;14;p2"/>
          <p:cNvGrpSpPr/>
          <p:nvPr/>
        </p:nvGrpSpPr>
        <p:grpSpPr>
          <a:xfrm flipH="1">
            <a:off x="8956333" y="1805"/>
            <a:ext cx="246027" cy="5242522"/>
            <a:chOff x="-66750" y="-99025"/>
            <a:chExt cx="246027" cy="5242522"/>
          </a:xfrm>
        </p:grpSpPr>
        <p:sp>
          <p:nvSpPr>
            <p:cNvPr id="15" name="Google Shape;15;p2"/>
            <p:cNvSpPr/>
            <p:nvPr/>
          </p:nvSpPr>
          <p:spPr>
            <a:xfrm>
              <a:off x="-66750" y="-99025"/>
              <a:ext cx="246026" cy="5242522"/>
            </a:xfrm>
            <a:custGeom>
              <a:avLst/>
              <a:gdLst/>
              <a:ahLst/>
              <a:cxnLst/>
              <a:rect l="l" t="t" r="r" b="b"/>
              <a:pathLst>
                <a:path w="1281" h="24919" extrusionOk="0">
                  <a:moveTo>
                    <a:pt x="69" y="0"/>
                  </a:moveTo>
                  <a:cubicBezTo>
                    <a:pt x="31" y="0"/>
                    <a:pt x="0" y="34"/>
                    <a:pt x="0" y="72"/>
                  </a:cubicBezTo>
                  <a:lnTo>
                    <a:pt x="0" y="24918"/>
                  </a:lnTo>
                  <a:lnTo>
                    <a:pt x="1280" y="24918"/>
                  </a:lnTo>
                  <a:lnTo>
                    <a:pt x="1280" y="72"/>
                  </a:lnTo>
                  <a:cubicBezTo>
                    <a:pt x="1280" y="34"/>
                    <a:pt x="1249" y="0"/>
                    <a:pt x="12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5775" y="-99025"/>
              <a:ext cx="103502" cy="5242522"/>
            </a:xfrm>
            <a:custGeom>
              <a:avLst/>
              <a:gdLst/>
              <a:ahLst/>
              <a:cxnLst/>
              <a:rect l="l" t="t" r="r" b="b"/>
              <a:pathLst>
                <a:path w="1281" h="24919" extrusionOk="0">
                  <a:moveTo>
                    <a:pt x="69" y="0"/>
                  </a:moveTo>
                  <a:cubicBezTo>
                    <a:pt x="31" y="0"/>
                    <a:pt x="0" y="34"/>
                    <a:pt x="0" y="72"/>
                  </a:cubicBezTo>
                  <a:lnTo>
                    <a:pt x="0" y="24918"/>
                  </a:lnTo>
                  <a:lnTo>
                    <a:pt x="1280" y="24918"/>
                  </a:lnTo>
                  <a:lnTo>
                    <a:pt x="1280" y="72"/>
                  </a:lnTo>
                  <a:cubicBezTo>
                    <a:pt x="1280" y="34"/>
                    <a:pt x="1249" y="0"/>
                    <a:pt x="1211" y="0"/>
                  </a:cubicBez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 name="Google Shape;17;p2"/>
          <p:cNvSpPr/>
          <p:nvPr/>
        </p:nvSpPr>
        <p:spPr>
          <a:xfrm flipH="1">
            <a:off x="7637083" y="634585"/>
            <a:ext cx="2030710" cy="765299"/>
          </a:xfrm>
          <a:custGeom>
            <a:avLst/>
            <a:gdLst/>
            <a:ahLst/>
            <a:cxnLst/>
            <a:rect l="l" t="t" r="r" b="b"/>
            <a:pathLst>
              <a:path w="10574" h="3985" extrusionOk="0">
                <a:moveTo>
                  <a:pt x="197" y="1"/>
                </a:moveTo>
                <a:cubicBezTo>
                  <a:pt x="77" y="1"/>
                  <a:pt x="1" y="132"/>
                  <a:pt x="60" y="238"/>
                </a:cubicBezTo>
                <a:lnTo>
                  <a:pt x="1002" y="1914"/>
                </a:lnTo>
                <a:cubicBezTo>
                  <a:pt x="1030" y="1962"/>
                  <a:pt x="1030" y="2020"/>
                  <a:pt x="1002" y="2068"/>
                </a:cubicBezTo>
                <a:lnTo>
                  <a:pt x="60" y="3747"/>
                </a:lnTo>
                <a:cubicBezTo>
                  <a:pt x="1" y="3854"/>
                  <a:pt x="77" y="3984"/>
                  <a:pt x="197" y="3984"/>
                </a:cubicBezTo>
                <a:lnTo>
                  <a:pt x="9376" y="3984"/>
                </a:lnTo>
                <a:cubicBezTo>
                  <a:pt x="9434" y="3984"/>
                  <a:pt x="9490" y="3954"/>
                  <a:pt x="9517" y="3902"/>
                </a:cubicBezTo>
                <a:lnTo>
                  <a:pt x="10546" y="2068"/>
                </a:lnTo>
                <a:cubicBezTo>
                  <a:pt x="10574" y="2020"/>
                  <a:pt x="10574" y="1962"/>
                  <a:pt x="10546" y="1914"/>
                </a:cubicBezTo>
                <a:lnTo>
                  <a:pt x="9517" y="80"/>
                </a:lnTo>
                <a:cubicBezTo>
                  <a:pt x="9490" y="32"/>
                  <a:pt x="9434" y="1"/>
                  <a:pt x="93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flipH="1">
            <a:off x="8153537" y="1732699"/>
            <a:ext cx="2031286" cy="765299"/>
          </a:xfrm>
          <a:custGeom>
            <a:avLst/>
            <a:gdLst/>
            <a:ahLst/>
            <a:cxnLst/>
            <a:rect l="l" t="t" r="r" b="b"/>
            <a:pathLst>
              <a:path w="10577" h="3985" extrusionOk="0">
                <a:moveTo>
                  <a:pt x="1198" y="0"/>
                </a:moveTo>
                <a:cubicBezTo>
                  <a:pt x="1139" y="0"/>
                  <a:pt x="1087" y="32"/>
                  <a:pt x="1057" y="80"/>
                </a:cubicBezTo>
                <a:lnTo>
                  <a:pt x="28" y="1913"/>
                </a:lnTo>
                <a:cubicBezTo>
                  <a:pt x="1" y="1961"/>
                  <a:pt x="1" y="2020"/>
                  <a:pt x="28" y="2068"/>
                </a:cubicBezTo>
                <a:lnTo>
                  <a:pt x="1057" y="3902"/>
                </a:lnTo>
                <a:cubicBezTo>
                  <a:pt x="1087" y="3954"/>
                  <a:pt x="1139" y="3984"/>
                  <a:pt x="1198" y="3984"/>
                </a:cubicBezTo>
                <a:lnTo>
                  <a:pt x="10376" y="3984"/>
                </a:lnTo>
                <a:cubicBezTo>
                  <a:pt x="10497" y="3984"/>
                  <a:pt x="10576" y="3854"/>
                  <a:pt x="10514" y="3747"/>
                </a:cubicBezTo>
                <a:lnTo>
                  <a:pt x="9571" y="2068"/>
                </a:lnTo>
                <a:cubicBezTo>
                  <a:pt x="9544" y="2020"/>
                  <a:pt x="9544" y="1961"/>
                  <a:pt x="9571" y="1913"/>
                </a:cubicBezTo>
                <a:lnTo>
                  <a:pt x="10514" y="238"/>
                </a:lnTo>
                <a:cubicBezTo>
                  <a:pt x="10576" y="132"/>
                  <a:pt x="10497" y="0"/>
                  <a:pt x="103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rot="10800000" flipH="1">
            <a:off x="7809360" y="2830812"/>
            <a:ext cx="2031094" cy="765299"/>
          </a:xfrm>
          <a:custGeom>
            <a:avLst/>
            <a:gdLst/>
            <a:ahLst/>
            <a:cxnLst/>
            <a:rect l="l" t="t" r="r" b="b"/>
            <a:pathLst>
              <a:path w="10576" h="3985" extrusionOk="0">
                <a:moveTo>
                  <a:pt x="1198" y="0"/>
                </a:moveTo>
                <a:cubicBezTo>
                  <a:pt x="1139" y="0"/>
                  <a:pt x="1088" y="32"/>
                  <a:pt x="1060" y="79"/>
                </a:cubicBezTo>
                <a:lnTo>
                  <a:pt x="28" y="1913"/>
                </a:lnTo>
                <a:cubicBezTo>
                  <a:pt x="0" y="1961"/>
                  <a:pt x="0" y="2020"/>
                  <a:pt x="28" y="2068"/>
                </a:cubicBezTo>
                <a:lnTo>
                  <a:pt x="1060" y="3901"/>
                </a:lnTo>
                <a:cubicBezTo>
                  <a:pt x="1088" y="3953"/>
                  <a:pt x="1139" y="3984"/>
                  <a:pt x="1198" y="3984"/>
                </a:cubicBezTo>
                <a:lnTo>
                  <a:pt x="10377" y="3984"/>
                </a:lnTo>
                <a:cubicBezTo>
                  <a:pt x="10500" y="3984"/>
                  <a:pt x="10576" y="3850"/>
                  <a:pt x="10518" y="3747"/>
                </a:cubicBezTo>
                <a:lnTo>
                  <a:pt x="9571" y="2068"/>
                </a:lnTo>
                <a:cubicBezTo>
                  <a:pt x="9548" y="2020"/>
                  <a:pt x="9548" y="1961"/>
                  <a:pt x="9571" y="1913"/>
                </a:cubicBezTo>
                <a:lnTo>
                  <a:pt x="10518" y="238"/>
                </a:lnTo>
                <a:cubicBezTo>
                  <a:pt x="10576" y="131"/>
                  <a:pt x="10500" y="0"/>
                  <a:pt x="103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rot="10800000">
            <a:off x="7641126" y="1009276"/>
            <a:ext cx="2020346" cy="390628"/>
          </a:xfrm>
          <a:custGeom>
            <a:avLst/>
            <a:gdLst/>
            <a:ahLst/>
            <a:cxnLst/>
            <a:rect l="l" t="t" r="r" b="b"/>
            <a:pathLst>
              <a:path w="50170" h="9483" extrusionOk="0">
                <a:moveTo>
                  <a:pt x="4721" y="9059"/>
                </a:moveTo>
                <a:cubicBezTo>
                  <a:pt x="4777" y="9186"/>
                  <a:pt x="4834" y="9356"/>
                  <a:pt x="4834" y="9483"/>
                </a:cubicBezTo>
                <a:lnTo>
                  <a:pt x="50169" y="9483"/>
                </a:lnTo>
                <a:cubicBezTo>
                  <a:pt x="50169" y="9356"/>
                  <a:pt x="50113" y="9186"/>
                  <a:pt x="50056" y="9059"/>
                </a:cubicBezTo>
                <a:lnTo>
                  <a:pt x="45166" y="410"/>
                </a:lnTo>
                <a:cubicBezTo>
                  <a:pt x="45053" y="170"/>
                  <a:pt x="44757" y="0"/>
                  <a:pt x="44516" y="0"/>
                </a:cubicBezTo>
                <a:lnTo>
                  <a:pt x="891" y="0"/>
                </a:lnTo>
                <a:cubicBezTo>
                  <a:pt x="354" y="0"/>
                  <a:pt x="0" y="650"/>
                  <a:pt x="241" y="1117"/>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rot="10800000">
            <a:off x="7814739" y="3205476"/>
            <a:ext cx="2020346" cy="390628"/>
          </a:xfrm>
          <a:custGeom>
            <a:avLst/>
            <a:gdLst/>
            <a:ahLst/>
            <a:cxnLst/>
            <a:rect l="l" t="t" r="r" b="b"/>
            <a:pathLst>
              <a:path w="50170" h="9483" extrusionOk="0">
                <a:moveTo>
                  <a:pt x="4721" y="9059"/>
                </a:moveTo>
                <a:cubicBezTo>
                  <a:pt x="4777" y="9186"/>
                  <a:pt x="4834" y="9356"/>
                  <a:pt x="4834" y="9483"/>
                </a:cubicBezTo>
                <a:lnTo>
                  <a:pt x="50169" y="9483"/>
                </a:lnTo>
                <a:cubicBezTo>
                  <a:pt x="50169" y="9356"/>
                  <a:pt x="50113" y="9186"/>
                  <a:pt x="50056" y="9059"/>
                </a:cubicBezTo>
                <a:lnTo>
                  <a:pt x="45166" y="410"/>
                </a:lnTo>
                <a:cubicBezTo>
                  <a:pt x="45053" y="170"/>
                  <a:pt x="44757" y="0"/>
                  <a:pt x="44516" y="0"/>
                </a:cubicBezTo>
                <a:lnTo>
                  <a:pt x="891" y="0"/>
                </a:lnTo>
                <a:cubicBezTo>
                  <a:pt x="354" y="0"/>
                  <a:pt x="0" y="650"/>
                  <a:pt x="241" y="1117"/>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rot="10800000" flipH="1">
            <a:off x="8159014" y="2107376"/>
            <a:ext cx="2020346" cy="390628"/>
          </a:xfrm>
          <a:custGeom>
            <a:avLst/>
            <a:gdLst/>
            <a:ahLst/>
            <a:cxnLst/>
            <a:rect l="l" t="t" r="r" b="b"/>
            <a:pathLst>
              <a:path w="50170" h="9483" extrusionOk="0">
                <a:moveTo>
                  <a:pt x="4721" y="9059"/>
                </a:moveTo>
                <a:cubicBezTo>
                  <a:pt x="4777" y="9186"/>
                  <a:pt x="4834" y="9356"/>
                  <a:pt x="4834" y="9483"/>
                </a:cubicBezTo>
                <a:lnTo>
                  <a:pt x="50169" y="9483"/>
                </a:lnTo>
                <a:cubicBezTo>
                  <a:pt x="50169" y="9356"/>
                  <a:pt x="50113" y="9186"/>
                  <a:pt x="50056" y="9059"/>
                </a:cubicBezTo>
                <a:lnTo>
                  <a:pt x="45166" y="410"/>
                </a:lnTo>
                <a:cubicBezTo>
                  <a:pt x="45053" y="170"/>
                  <a:pt x="44757" y="0"/>
                  <a:pt x="44516" y="0"/>
                </a:cubicBezTo>
                <a:lnTo>
                  <a:pt x="891" y="0"/>
                </a:lnTo>
                <a:cubicBezTo>
                  <a:pt x="354" y="0"/>
                  <a:pt x="0" y="650"/>
                  <a:pt x="241" y="1117"/>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 name="Google Shape;23;p2"/>
          <p:cNvGrpSpPr/>
          <p:nvPr/>
        </p:nvGrpSpPr>
        <p:grpSpPr>
          <a:xfrm rot="420230" flipH="1">
            <a:off x="-250607" y="3939649"/>
            <a:ext cx="2032372" cy="1311657"/>
            <a:chOff x="7244709" y="3730234"/>
            <a:chExt cx="2912093" cy="1879413"/>
          </a:xfrm>
        </p:grpSpPr>
        <p:sp>
          <p:nvSpPr>
            <p:cNvPr id="24" name="Google Shape;24;p2"/>
            <p:cNvSpPr/>
            <p:nvPr/>
          </p:nvSpPr>
          <p:spPr>
            <a:xfrm rot="-1799542">
              <a:off x="7243199" y="4921743"/>
              <a:ext cx="1386920" cy="365707"/>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rot="-1799716">
              <a:off x="8810156" y="4042080"/>
              <a:ext cx="1345393" cy="365707"/>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39"/>
        <p:cNvGrpSpPr/>
        <p:nvPr/>
      </p:nvGrpSpPr>
      <p:grpSpPr>
        <a:xfrm>
          <a:off x="0" y="0"/>
          <a:ext cx="0" cy="0"/>
          <a:chOff x="0" y="0"/>
          <a:chExt cx="0" cy="0"/>
        </a:xfrm>
      </p:grpSpPr>
      <p:sp>
        <p:nvSpPr>
          <p:cNvPr id="140" name="Google Shape;140;p11"/>
          <p:cNvSpPr/>
          <p:nvPr/>
        </p:nvSpPr>
        <p:spPr>
          <a:xfrm rot="-2046914">
            <a:off x="7154697" y="-1044372"/>
            <a:ext cx="10349659" cy="8211979"/>
          </a:xfrm>
          <a:prstGeom prst="ellipse">
            <a:avLst/>
          </a:pr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1"/>
          <p:cNvSpPr/>
          <p:nvPr/>
        </p:nvSpPr>
        <p:spPr>
          <a:xfrm rot="-2046914">
            <a:off x="-7837653" y="-4073147"/>
            <a:ext cx="10349659" cy="8211979"/>
          </a:xfrm>
          <a:prstGeom prst="ellipse">
            <a:avLst/>
          </a:prstGeom>
          <a:solidFill>
            <a:srgbClr val="336574">
              <a:alpha val="12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1"/>
          <p:cNvSpPr/>
          <p:nvPr/>
        </p:nvSpPr>
        <p:spPr>
          <a:xfrm>
            <a:off x="7609560" y="4513643"/>
            <a:ext cx="62529" cy="503891"/>
          </a:xfrm>
          <a:custGeom>
            <a:avLst/>
            <a:gdLst/>
            <a:ahLst/>
            <a:cxnLst/>
            <a:rect l="l" t="t" r="r" b="b"/>
            <a:pathLst>
              <a:path w="427" h="3441" extrusionOk="0">
                <a:moveTo>
                  <a:pt x="1" y="1"/>
                </a:moveTo>
                <a:lnTo>
                  <a:pt x="1" y="3227"/>
                </a:lnTo>
                <a:cubicBezTo>
                  <a:pt x="1" y="3347"/>
                  <a:pt x="99" y="3440"/>
                  <a:pt x="214" y="3440"/>
                </a:cubicBezTo>
                <a:cubicBezTo>
                  <a:pt x="334" y="3440"/>
                  <a:pt x="427" y="3347"/>
                  <a:pt x="427" y="3227"/>
                </a:cubicBezTo>
                <a:lnTo>
                  <a:pt x="4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1"/>
          <p:cNvSpPr/>
          <p:nvPr/>
        </p:nvSpPr>
        <p:spPr>
          <a:xfrm>
            <a:off x="7486262" y="4830089"/>
            <a:ext cx="321723" cy="171185"/>
          </a:xfrm>
          <a:custGeom>
            <a:avLst/>
            <a:gdLst/>
            <a:ahLst/>
            <a:cxnLst/>
            <a:rect l="l" t="t" r="r" b="b"/>
            <a:pathLst>
              <a:path w="2197" h="1169" extrusionOk="0">
                <a:moveTo>
                  <a:pt x="58" y="1"/>
                </a:moveTo>
                <a:cubicBezTo>
                  <a:pt x="27" y="1"/>
                  <a:pt x="0" y="28"/>
                  <a:pt x="0" y="64"/>
                </a:cubicBezTo>
                <a:lnTo>
                  <a:pt x="0" y="1107"/>
                </a:lnTo>
                <a:cubicBezTo>
                  <a:pt x="0" y="1142"/>
                  <a:pt x="27" y="1168"/>
                  <a:pt x="58" y="1168"/>
                </a:cubicBezTo>
                <a:lnTo>
                  <a:pt x="2139" y="1168"/>
                </a:lnTo>
                <a:cubicBezTo>
                  <a:pt x="2170" y="1168"/>
                  <a:pt x="2196" y="1142"/>
                  <a:pt x="2196" y="1107"/>
                </a:cubicBezTo>
                <a:lnTo>
                  <a:pt x="2196" y="64"/>
                </a:lnTo>
                <a:cubicBezTo>
                  <a:pt x="2196" y="28"/>
                  <a:pt x="2170" y="1"/>
                  <a:pt x="2139" y="1"/>
                </a:cubicBezTo>
                <a:lnTo>
                  <a:pt x="2037" y="1"/>
                </a:lnTo>
                <a:lnTo>
                  <a:pt x="2037" y="1027"/>
                </a:lnTo>
                <a:lnTo>
                  <a:pt x="160" y="1027"/>
                </a:lnTo>
                <a:lnTo>
                  <a:pt x="16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1"/>
          <p:cNvSpPr/>
          <p:nvPr/>
        </p:nvSpPr>
        <p:spPr>
          <a:xfrm>
            <a:off x="7483479" y="4724217"/>
            <a:ext cx="331095" cy="22258"/>
          </a:xfrm>
          <a:custGeom>
            <a:avLst/>
            <a:gdLst/>
            <a:ahLst/>
            <a:cxnLst/>
            <a:rect l="l" t="t" r="r" b="b"/>
            <a:pathLst>
              <a:path w="2261" h="152" extrusionOk="0">
                <a:moveTo>
                  <a:pt x="15" y="1"/>
                </a:moveTo>
                <a:cubicBezTo>
                  <a:pt x="5" y="1"/>
                  <a:pt x="1" y="5"/>
                  <a:pt x="1" y="9"/>
                </a:cubicBezTo>
                <a:lnTo>
                  <a:pt x="1" y="152"/>
                </a:lnTo>
                <a:lnTo>
                  <a:pt x="2260" y="152"/>
                </a:lnTo>
                <a:lnTo>
                  <a:pt x="2260" y="9"/>
                </a:lnTo>
                <a:cubicBezTo>
                  <a:pt x="2260" y="5"/>
                  <a:pt x="2256" y="1"/>
                  <a:pt x="22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a:off x="7505737" y="4761411"/>
            <a:ext cx="286578" cy="181290"/>
          </a:xfrm>
          <a:custGeom>
            <a:avLst/>
            <a:gdLst/>
            <a:ahLst/>
            <a:cxnLst/>
            <a:rect l="l" t="t" r="r" b="b"/>
            <a:pathLst>
              <a:path w="1957" h="1238" extrusionOk="0">
                <a:moveTo>
                  <a:pt x="0" y="0"/>
                </a:moveTo>
                <a:lnTo>
                  <a:pt x="0" y="1198"/>
                </a:lnTo>
                <a:cubicBezTo>
                  <a:pt x="0" y="1220"/>
                  <a:pt x="17" y="1238"/>
                  <a:pt x="40" y="1238"/>
                </a:cubicBezTo>
                <a:lnTo>
                  <a:pt x="1918" y="1238"/>
                </a:lnTo>
                <a:cubicBezTo>
                  <a:pt x="1940" y="1238"/>
                  <a:pt x="1957" y="1220"/>
                  <a:pt x="1957" y="1198"/>
                </a:cubicBezTo>
                <a:lnTo>
                  <a:pt x="19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a:off x="7483479" y="4746328"/>
            <a:ext cx="331095" cy="15229"/>
          </a:xfrm>
          <a:custGeom>
            <a:avLst/>
            <a:gdLst/>
            <a:ahLst/>
            <a:cxnLst/>
            <a:rect l="l" t="t" r="r" b="b"/>
            <a:pathLst>
              <a:path w="2261" h="104" extrusionOk="0">
                <a:moveTo>
                  <a:pt x="1" y="1"/>
                </a:moveTo>
                <a:lnTo>
                  <a:pt x="152" y="103"/>
                </a:lnTo>
                <a:lnTo>
                  <a:pt x="2109" y="103"/>
                </a:lnTo>
                <a:lnTo>
                  <a:pt x="226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a:off x="6098496" y="4513643"/>
            <a:ext cx="62529" cy="503891"/>
          </a:xfrm>
          <a:custGeom>
            <a:avLst/>
            <a:gdLst/>
            <a:ahLst/>
            <a:cxnLst/>
            <a:rect l="l" t="t" r="r" b="b"/>
            <a:pathLst>
              <a:path w="427" h="3441" extrusionOk="0">
                <a:moveTo>
                  <a:pt x="1" y="1"/>
                </a:moveTo>
                <a:lnTo>
                  <a:pt x="1" y="3227"/>
                </a:lnTo>
                <a:cubicBezTo>
                  <a:pt x="1" y="3347"/>
                  <a:pt x="94" y="3440"/>
                  <a:pt x="214" y="3440"/>
                </a:cubicBezTo>
                <a:cubicBezTo>
                  <a:pt x="329" y="3440"/>
                  <a:pt x="427" y="3347"/>
                  <a:pt x="427" y="3227"/>
                </a:cubicBezTo>
                <a:lnTo>
                  <a:pt x="4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1"/>
          <p:cNvSpPr/>
          <p:nvPr/>
        </p:nvSpPr>
        <p:spPr>
          <a:xfrm>
            <a:off x="5974466" y="4830089"/>
            <a:ext cx="322455" cy="171185"/>
          </a:xfrm>
          <a:custGeom>
            <a:avLst/>
            <a:gdLst/>
            <a:ahLst/>
            <a:cxnLst/>
            <a:rect l="l" t="t" r="r" b="b"/>
            <a:pathLst>
              <a:path w="2202" h="1169" extrusionOk="0">
                <a:moveTo>
                  <a:pt x="62" y="1"/>
                </a:moveTo>
                <a:cubicBezTo>
                  <a:pt x="27" y="1"/>
                  <a:pt x="0" y="28"/>
                  <a:pt x="0" y="64"/>
                </a:cubicBezTo>
                <a:lnTo>
                  <a:pt x="0" y="1107"/>
                </a:lnTo>
                <a:cubicBezTo>
                  <a:pt x="0" y="1142"/>
                  <a:pt x="27" y="1168"/>
                  <a:pt x="62" y="1168"/>
                </a:cubicBezTo>
                <a:lnTo>
                  <a:pt x="2139" y="1168"/>
                </a:lnTo>
                <a:cubicBezTo>
                  <a:pt x="2175" y="1168"/>
                  <a:pt x="2202" y="1142"/>
                  <a:pt x="2202" y="1107"/>
                </a:cubicBezTo>
                <a:lnTo>
                  <a:pt x="2202" y="64"/>
                </a:lnTo>
                <a:cubicBezTo>
                  <a:pt x="2202" y="28"/>
                  <a:pt x="2175" y="1"/>
                  <a:pt x="2139" y="1"/>
                </a:cubicBezTo>
                <a:lnTo>
                  <a:pt x="2042" y="1"/>
                </a:lnTo>
                <a:lnTo>
                  <a:pt x="2042" y="1027"/>
                </a:lnTo>
                <a:lnTo>
                  <a:pt x="160" y="1027"/>
                </a:lnTo>
                <a:lnTo>
                  <a:pt x="16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1"/>
          <p:cNvSpPr/>
          <p:nvPr/>
        </p:nvSpPr>
        <p:spPr>
          <a:xfrm>
            <a:off x="5972562" y="4724217"/>
            <a:ext cx="330217" cy="22258"/>
          </a:xfrm>
          <a:custGeom>
            <a:avLst/>
            <a:gdLst/>
            <a:ahLst/>
            <a:cxnLst/>
            <a:rect l="l" t="t" r="r" b="b"/>
            <a:pathLst>
              <a:path w="2255" h="152" extrusionOk="0">
                <a:moveTo>
                  <a:pt x="9" y="1"/>
                </a:moveTo>
                <a:cubicBezTo>
                  <a:pt x="4" y="1"/>
                  <a:pt x="0" y="5"/>
                  <a:pt x="0" y="9"/>
                </a:cubicBezTo>
                <a:lnTo>
                  <a:pt x="0" y="152"/>
                </a:lnTo>
                <a:lnTo>
                  <a:pt x="2254" y="152"/>
                </a:lnTo>
                <a:lnTo>
                  <a:pt x="2254" y="9"/>
                </a:lnTo>
                <a:cubicBezTo>
                  <a:pt x="2254" y="5"/>
                  <a:pt x="2250" y="1"/>
                  <a:pt x="22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a:off x="5994527" y="4761411"/>
            <a:ext cx="286139" cy="181290"/>
          </a:xfrm>
          <a:custGeom>
            <a:avLst/>
            <a:gdLst/>
            <a:ahLst/>
            <a:cxnLst/>
            <a:rect l="l" t="t" r="r" b="b"/>
            <a:pathLst>
              <a:path w="1954" h="1238" extrusionOk="0">
                <a:moveTo>
                  <a:pt x="0" y="0"/>
                </a:moveTo>
                <a:lnTo>
                  <a:pt x="0" y="1198"/>
                </a:lnTo>
                <a:cubicBezTo>
                  <a:pt x="0" y="1220"/>
                  <a:pt x="19" y="1238"/>
                  <a:pt x="37" y="1238"/>
                </a:cubicBezTo>
                <a:lnTo>
                  <a:pt x="1918" y="1238"/>
                </a:lnTo>
                <a:cubicBezTo>
                  <a:pt x="1940" y="1238"/>
                  <a:pt x="1954" y="1220"/>
                  <a:pt x="1954" y="1198"/>
                </a:cubicBezTo>
                <a:lnTo>
                  <a:pt x="195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a:off x="5972562" y="4746328"/>
            <a:ext cx="330217" cy="15229"/>
          </a:xfrm>
          <a:custGeom>
            <a:avLst/>
            <a:gdLst/>
            <a:ahLst/>
            <a:cxnLst/>
            <a:rect l="l" t="t" r="r" b="b"/>
            <a:pathLst>
              <a:path w="2255" h="104" extrusionOk="0">
                <a:moveTo>
                  <a:pt x="0" y="1"/>
                </a:moveTo>
                <a:lnTo>
                  <a:pt x="150" y="103"/>
                </a:lnTo>
                <a:lnTo>
                  <a:pt x="2104" y="103"/>
                </a:lnTo>
                <a:lnTo>
                  <a:pt x="225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a:off x="2966543" y="4513643"/>
            <a:ext cx="62529" cy="503891"/>
          </a:xfrm>
          <a:custGeom>
            <a:avLst/>
            <a:gdLst/>
            <a:ahLst/>
            <a:cxnLst/>
            <a:rect l="l" t="t" r="r" b="b"/>
            <a:pathLst>
              <a:path w="427" h="3441" extrusionOk="0">
                <a:moveTo>
                  <a:pt x="1" y="1"/>
                </a:moveTo>
                <a:lnTo>
                  <a:pt x="1" y="3227"/>
                </a:lnTo>
                <a:cubicBezTo>
                  <a:pt x="1" y="3347"/>
                  <a:pt x="98" y="3440"/>
                  <a:pt x="214" y="3440"/>
                </a:cubicBezTo>
                <a:cubicBezTo>
                  <a:pt x="333" y="3440"/>
                  <a:pt x="427" y="3347"/>
                  <a:pt x="427" y="3227"/>
                </a:cubicBezTo>
                <a:lnTo>
                  <a:pt x="4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a:off x="2842952" y="4830089"/>
            <a:ext cx="322602" cy="171185"/>
          </a:xfrm>
          <a:custGeom>
            <a:avLst/>
            <a:gdLst/>
            <a:ahLst/>
            <a:cxnLst/>
            <a:rect l="l" t="t" r="r" b="b"/>
            <a:pathLst>
              <a:path w="2203" h="1169" extrusionOk="0">
                <a:moveTo>
                  <a:pt x="58" y="1"/>
                </a:moveTo>
                <a:cubicBezTo>
                  <a:pt x="28" y="1"/>
                  <a:pt x="1" y="28"/>
                  <a:pt x="1" y="64"/>
                </a:cubicBezTo>
                <a:lnTo>
                  <a:pt x="1" y="1107"/>
                </a:lnTo>
                <a:cubicBezTo>
                  <a:pt x="1" y="1142"/>
                  <a:pt x="28" y="1168"/>
                  <a:pt x="58" y="1168"/>
                </a:cubicBezTo>
                <a:lnTo>
                  <a:pt x="2140" y="1168"/>
                </a:lnTo>
                <a:cubicBezTo>
                  <a:pt x="2176" y="1168"/>
                  <a:pt x="2203" y="1142"/>
                  <a:pt x="2203" y="1107"/>
                </a:cubicBezTo>
                <a:lnTo>
                  <a:pt x="2203" y="64"/>
                </a:lnTo>
                <a:cubicBezTo>
                  <a:pt x="2203" y="28"/>
                  <a:pt x="2176" y="1"/>
                  <a:pt x="2140" y="1"/>
                </a:cubicBezTo>
                <a:lnTo>
                  <a:pt x="2039" y="1"/>
                </a:lnTo>
                <a:lnTo>
                  <a:pt x="2039" y="1027"/>
                </a:lnTo>
                <a:lnTo>
                  <a:pt x="161" y="1027"/>
                </a:lnTo>
                <a:lnTo>
                  <a:pt x="1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1"/>
          <p:cNvSpPr/>
          <p:nvPr/>
        </p:nvSpPr>
        <p:spPr>
          <a:xfrm>
            <a:off x="2841195" y="4724217"/>
            <a:ext cx="330217" cy="22258"/>
          </a:xfrm>
          <a:custGeom>
            <a:avLst/>
            <a:gdLst/>
            <a:ahLst/>
            <a:cxnLst/>
            <a:rect l="l" t="t" r="r" b="b"/>
            <a:pathLst>
              <a:path w="2255" h="152" extrusionOk="0">
                <a:moveTo>
                  <a:pt x="9" y="1"/>
                </a:moveTo>
                <a:cubicBezTo>
                  <a:pt x="4" y="1"/>
                  <a:pt x="0" y="5"/>
                  <a:pt x="0" y="9"/>
                </a:cubicBezTo>
                <a:lnTo>
                  <a:pt x="0" y="152"/>
                </a:lnTo>
                <a:lnTo>
                  <a:pt x="2254" y="152"/>
                </a:lnTo>
                <a:lnTo>
                  <a:pt x="2254" y="9"/>
                </a:lnTo>
                <a:cubicBezTo>
                  <a:pt x="2254" y="5"/>
                  <a:pt x="2250" y="1"/>
                  <a:pt x="22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1"/>
          <p:cNvSpPr/>
          <p:nvPr/>
        </p:nvSpPr>
        <p:spPr>
          <a:xfrm>
            <a:off x="2862574" y="4761411"/>
            <a:ext cx="286725" cy="181290"/>
          </a:xfrm>
          <a:custGeom>
            <a:avLst/>
            <a:gdLst/>
            <a:ahLst/>
            <a:cxnLst/>
            <a:rect l="l" t="t" r="r" b="b"/>
            <a:pathLst>
              <a:path w="1958" h="1238" extrusionOk="0">
                <a:moveTo>
                  <a:pt x="0" y="0"/>
                </a:moveTo>
                <a:lnTo>
                  <a:pt x="0" y="1198"/>
                </a:lnTo>
                <a:cubicBezTo>
                  <a:pt x="0" y="1220"/>
                  <a:pt x="18" y="1238"/>
                  <a:pt x="41" y="1238"/>
                </a:cubicBezTo>
                <a:lnTo>
                  <a:pt x="1917" y="1238"/>
                </a:lnTo>
                <a:cubicBezTo>
                  <a:pt x="1940" y="1238"/>
                  <a:pt x="1958" y="1220"/>
                  <a:pt x="1958" y="1198"/>
                </a:cubicBezTo>
                <a:lnTo>
                  <a:pt x="19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a:off x="2841195" y="4746328"/>
            <a:ext cx="330217" cy="15229"/>
          </a:xfrm>
          <a:custGeom>
            <a:avLst/>
            <a:gdLst/>
            <a:ahLst/>
            <a:cxnLst/>
            <a:rect l="l" t="t" r="r" b="b"/>
            <a:pathLst>
              <a:path w="2255" h="104" extrusionOk="0">
                <a:moveTo>
                  <a:pt x="0" y="1"/>
                </a:moveTo>
                <a:lnTo>
                  <a:pt x="146" y="103"/>
                </a:lnTo>
                <a:lnTo>
                  <a:pt x="2104" y="103"/>
                </a:lnTo>
                <a:lnTo>
                  <a:pt x="225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a:off x="1455333" y="4513643"/>
            <a:ext cx="62529" cy="503891"/>
          </a:xfrm>
          <a:custGeom>
            <a:avLst/>
            <a:gdLst/>
            <a:ahLst/>
            <a:cxnLst/>
            <a:rect l="l" t="t" r="r" b="b"/>
            <a:pathLst>
              <a:path w="427" h="3441" extrusionOk="0">
                <a:moveTo>
                  <a:pt x="1" y="1"/>
                </a:moveTo>
                <a:lnTo>
                  <a:pt x="1" y="3227"/>
                </a:lnTo>
                <a:cubicBezTo>
                  <a:pt x="1" y="3347"/>
                  <a:pt x="95" y="3440"/>
                  <a:pt x="214" y="3440"/>
                </a:cubicBezTo>
                <a:cubicBezTo>
                  <a:pt x="330" y="3440"/>
                  <a:pt x="427" y="3347"/>
                  <a:pt x="427" y="3227"/>
                </a:cubicBezTo>
                <a:lnTo>
                  <a:pt x="4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a:off x="1331156" y="4830089"/>
            <a:ext cx="322602" cy="171185"/>
          </a:xfrm>
          <a:custGeom>
            <a:avLst/>
            <a:gdLst/>
            <a:ahLst/>
            <a:cxnLst/>
            <a:rect l="l" t="t" r="r" b="b"/>
            <a:pathLst>
              <a:path w="2203" h="1169" extrusionOk="0">
                <a:moveTo>
                  <a:pt x="64" y="1"/>
                </a:moveTo>
                <a:cubicBezTo>
                  <a:pt x="28" y="1"/>
                  <a:pt x="1" y="28"/>
                  <a:pt x="1" y="64"/>
                </a:cubicBezTo>
                <a:lnTo>
                  <a:pt x="1" y="1107"/>
                </a:lnTo>
                <a:cubicBezTo>
                  <a:pt x="1" y="1142"/>
                  <a:pt x="28" y="1168"/>
                  <a:pt x="64" y="1168"/>
                </a:cubicBezTo>
                <a:lnTo>
                  <a:pt x="2145" y="1168"/>
                </a:lnTo>
                <a:cubicBezTo>
                  <a:pt x="2176" y="1168"/>
                  <a:pt x="2203" y="1142"/>
                  <a:pt x="2203" y="1107"/>
                </a:cubicBezTo>
                <a:lnTo>
                  <a:pt x="2203" y="64"/>
                </a:lnTo>
                <a:cubicBezTo>
                  <a:pt x="2203" y="28"/>
                  <a:pt x="2176" y="1"/>
                  <a:pt x="2145" y="1"/>
                </a:cubicBezTo>
                <a:lnTo>
                  <a:pt x="2043" y="1"/>
                </a:lnTo>
                <a:lnTo>
                  <a:pt x="2043" y="1027"/>
                </a:lnTo>
                <a:lnTo>
                  <a:pt x="166" y="1027"/>
                </a:lnTo>
                <a:lnTo>
                  <a:pt x="16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1"/>
          <p:cNvSpPr/>
          <p:nvPr/>
        </p:nvSpPr>
        <p:spPr>
          <a:xfrm>
            <a:off x="1329399" y="4724217"/>
            <a:ext cx="330363" cy="22258"/>
          </a:xfrm>
          <a:custGeom>
            <a:avLst/>
            <a:gdLst/>
            <a:ahLst/>
            <a:cxnLst/>
            <a:rect l="l" t="t" r="r" b="b"/>
            <a:pathLst>
              <a:path w="2256" h="152" extrusionOk="0">
                <a:moveTo>
                  <a:pt x="13" y="1"/>
                </a:moveTo>
                <a:cubicBezTo>
                  <a:pt x="4" y="1"/>
                  <a:pt x="0" y="5"/>
                  <a:pt x="0" y="9"/>
                </a:cubicBezTo>
                <a:lnTo>
                  <a:pt x="0" y="152"/>
                </a:lnTo>
                <a:lnTo>
                  <a:pt x="2255" y="152"/>
                </a:lnTo>
                <a:lnTo>
                  <a:pt x="2255" y="9"/>
                </a:lnTo>
                <a:cubicBezTo>
                  <a:pt x="2255" y="5"/>
                  <a:pt x="2250" y="1"/>
                  <a:pt x="22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1"/>
          <p:cNvSpPr/>
          <p:nvPr/>
        </p:nvSpPr>
        <p:spPr>
          <a:xfrm>
            <a:off x="1351510" y="4761411"/>
            <a:ext cx="286725" cy="181290"/>
          </a:xfrm>
          <a:custGeom>
            <a:avLst/>
            <a:gdLst/>
            <a:ahLst/>
            <a:cxnLst/>
            <a:rect l="l" t="t" r="r" b="b"/>
            <a:pathLst>
              <a:path w="1958" h="1238" extrusionOk="0">
                <a:moveTo>
                  <a:pt x="0" y="0"/>
                </a:moveTo>
                <a:lnTo>
                  <a:pt x="0" y="1198"/>
                </a:lnTo>
                <a:cubicBezTo>
                  <a:pt x="0" y="1220"/>
                  <a:pt x="17" y="1238"/>
                  <a:pt x="40" y="1238"/>
                </a:cubicBezTo>
                <a:lnTo>
                  <a:pt x="1918" y="1238"/>
                </a:lnTo>
                <a:cubicBezTo>
                  <a:pt x="1939" y="1238"/>
                  <a:pt x="1957" y="1220"/>
                  <a:pt x="1957" y="1198"/>
                </a:cubicBezTo>
                <a:lnTo>
                  <a:pt x="19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a:off x="1329399" y="4746328"/>
            <a:ext cx="330363" cy="15229"/>
          </a:xfrm>
          <a:custGeom>
            <a:avLst/>
            <a:gdLst/>
            <a:ahLst/>
            <a:cxnLst/>
            <a:rect l="l" t="t" r="r" b="b"/>
            <a:pathLst>
              <a:path w="2256" h="104" extrusionOk="0">
                <a:moveTo>
                  <a:pt x="0" y="1"/>
                </a:moveTo>
                <a:lnTo>
                  <a:pt x="151" y="103"/>
                </a:lnTo>
                <a:lnTo>
                  <a:pt x="2108" y="103"/>
                </a:lnTo>
                <a:lnTo>
                  <a:pt x="225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a:off x="4292366" y="4327671"/>
            <a:ext cx="541672" cy="3541152"/>
          </a:xfrm>
          <a:custGeom>
            <a:avLst/>
            <a:gdLst/>
            <a:ahLst/>
            <a:cxnLst/>
            <a:rect l="l" t="t" r="r" b="b"/>
            <a:pathLst>
              <a:path w="3699" h="24182" extrusionOk="0">
                <a:moveTo>
                  <a:pt x="1" y="1"/>
                </a:moveTo>
                <a:lnTo>
                  <a:pt x="1" y="24181"/>
                </a:lnTo>
                <a:lnTo>
                  <a:pt x="3698" y="24181"/>
                </a:lnTo>
                <a:lnTo>
                  <a:pt x="36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1"/>
          <p:cNvSpPr/>
          <p:nvPr/>
        </p:nvSpPr>
        <p:spPr>
          <a:xfrm>
            <a:off x="4292366" y="4327671"/>
            <a:ext cx="174993" cy="3541152"/>
          </a:xfrm>
          <a:custGeom>
            <a:avLst/>
            <a:gdLst/>
            <a:ahLst/>
            <a:cxnLst/>
            <a:rect l="l" t="t" r="r" b="b"/>
            <a:pathLst>
              <a:path w="1195" h="24182" extrusionOk="0">
                <a:moveTo>
                  <a:pt x="1" y="1"/>
                </a:moveTo>
                <a:lnTo>
                  <a:pt x="1" y="24181"/>
                </a:lnTo>
                <a:lnTo>
                  <a:pt x="1195" y="24181"/>
                </a:lnTo>
                <a:lnTo>
                  <a:pt x="119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1"/>
          <p:cNvSpPr/>
          <p:nvPr/>
        </p:nvSpPr>
        <p:spPr>
          <a:xfrm>
            <a:off x="4673976" y="4327671"/>
            <a:ext cx="160056" cy="3541152"/>
          </a:xfrm>
          <a:custGeom>
            <a:avLst/>
            <a:gdLst/>
            <a:ahLst/>
            <a:cxnLst/>
            <a:rect l="l" t="t" r="r" b="b"/>
            <a:pathLst>
              <a:path w="1093" h="24182" extrusionOk="0">
                <a:moveTo>
                  <a:pt x="0" y="1"/>
                </a:moveTo>
                <a:lnTo>
                  <a:pt x="0" y="24181"/>
                </a:lnTo>
                <a:lnTo>
                  <a:pt x="1092" y="24181"/>
                </a:lnTo>
                <a:lnTo>
                  <a:pt x="10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a:off x="4467210" y="4507054"/>
            <a:ext cx="206916" cy="430526"/>
          </a:xfrm>
          <a:custGeom>
            <a:avLst/>
            <a:gdLst/>
            <a:ahLst/>
            <a:cxnLst/>
            <a:rect l="l" t="t" r="r" b="b"/>
            <a:pathLst>
              <a:path w="1413" h="2940" extrusionOk="0">
                <a:moveTo>
                  <a:pt x="1" y="1"/>
                </a:moveTo>
                <a:lnTo>
                  <a:pt x="1" y="2367"/>
                </a:lnTo>
                <a:lnTo>
                  <a:pt x="1412" y="2940"/>
                </a:lnTo>
                <a:lnTo>
                  <a:pt x="1412" y="1"/>
                </a:lnTo>
                <a:close/>
              </a:path>
            </a:pathLst>
          </a:custGeom>
          <a:solidFill>
            <a:srgbClr val="142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a:off x="4292366" y="4507054"/>
            <a:ext cx="174993" cy="346618"/>
          </a:xfrm>
          <a:custGeom>
            <a:avLst/>
            <a:gdLst/>
            <a:ahLst/>
            <a:cxnLst/>
            <a:rect l="l" t="t" r="r" b="b"/>
            <a:pathLst>
              <a:path w="1195" h="2367" extrusionOk="0">
                <a:moveTo>
                  <a:pt x="1" y="1"/>
                </a:moveTo>
                <a:lnTo>
                  <a:pt x="1" y="1883"/>
                </a:lnTo>
                <a:lnTo>
                  <a:pt x="1195" y="2367"/>
                </a:lnTo>
                <a:lnTo>
                  <a:pt x="1195" y="1"/>
                </a:lnTo>
                <a:close/>
              </a:path>
            </a:pathLst>
          </a:custGeom>
          <a:solidFill>
            <a:srgbClr val="142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a:off x="4673976" y="4507054"/>
            <a:ext cx="160056" cy="495398"/>
          </a:xfrm>
          <a:custGeom>
            <a:avLst/>
            <a:gdLst/>
            <a:ahLst/>
            <a:cxnLst/>
            <a:rect l="l" t="t" r="r" b="b"/>
            <a:pathLst>
              <a:path w="1093" h="3383" extrusionOk="0">
                <a:moveTo>
                  <a:pt x="0" y="1"/>
                </a:moveTo>
                <a:lnTo>
                  <a:pt x="0" y="2940"/>
                </a:lnTo>
                <a:lnTo>
                  <a:pt x="1092" y="3383"/>
                </a:lnTo>
                <a:lnTo>
                  <a:pt x="1092" y="1"/>
                </a:lnTo>
                <a:close/>
              </a:path>
            </a:pathLst>
          </a:custGeom>
          <a:solidFill>
            <a:srgbClr val="1422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a:off x="713200" y="572348"/>
            <a:ext cx="7717549" cy="3997304"/>
          </a:xfrm>
          <a:custGeom>
            <a:avLst/>
            <a:gdLst/>
            <a:ahLst/>
            <a:cxnLst/>
            <a:rect l="l" t="t" r="r" b="b"/>
            <a:pathLst>
              <a:path w="52702" h="27297" extrusionOk="0">
                <a:moveTo>
                  <a:pt x="1" y="1"/>
                </a:moveTo>
                <a:lnTo>
                  <a:pt x="1" y="27297"/>
                </a:lnTo>
                <a:lnTo>
                  <a:pt x="52702" y="27297"/>
                </a:lnTo>
                <a:lnTo>
                  <a:pt x="527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1"/>
          <p:cNvSpPr/>
          <p:nvPr/>
        </p:nvSpPr>
        <p:spPr>
          <a:xfrm>
            <a:off x="8320649" y="657573"/>
            <a:ext cx="29434" cy="3827144"/>
          </a:xfrm>
          <a:custGeom>
            <a:avLst/>
            <a:gdLst/>
            <a:ahLst/>
            <a:cxnLst/>
            <a:rect l="l" t="t" r="r" b="b"/>
            <a:pathLst>
              <a:path w="201" h="26135" extrusionOk="0">
                <a:moveTo>
                  <a:pt x="183" y="1"/>
                </a:moveTo>
                <a:lnTo>
                  <a:pt x="1" y="187"/>
                </a:lnTo>
                <a:lnTo>
                  <a:pt x="5" y="187"/>
                </a:lnTo>
                <a:lnTo>
                  <a:pt x="5" y="25943"/>
                </a:lnTo>
                <a:lnTo>
                  <a:pt x="192" y="26134"/>
                </a:lnTo>
                <a:lnTo>
                  <a:pt x="200" y="26134"/>
                </a:lnTo>
                <a:lnTo>
                  <a:pt x="200" y="1"/>
                </a:lnTo>
                <a:close/>
              </a:path>
            </a:pathLst>
          </a:custGeom>
          <a:solidFill>
            <a:srgbClr val="484A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1"/>
          <p:cNvSpPr/>
          <p:nvPr/>
        </p:nvSpPr>
        <p:spPr>
          <a:xfrm>
            <a:off x="795789" y="657573"/>
            <a:ext cx="7551928" cy="27384"/>
          </a:xfrm>
          <a:custGeom>
            <a:avLst/>
            <a:gdLst/>
            <a:ahLst/>
            <a:cxnLst/>
            <a:rect l="l" t="t" r="r" b="b"/>
            <a:pathLst>
              <a:path w="51571" h="187" extrusionOk="0">
                <a:moveTo>
                  <a:pt x="0" y="1"/>
                </a:moveTo>
                <a:lnTo>
                  <a:pt x="178" y="187"/>
                </a:lnTo>
                <a:lnTo>
                  <a:pt x="51388" y="187"/>
                </a:lnTo>
                <a:lnTo>
                  <a:pt x="51570" y="1"/>
                </a:lnTo>
                <a:close/>
              </a:path>
            </a:pathLst>
          </a:custGeom>
          <a:solidFill>
            <a:srgbClr val="484A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a:off x="794471" y="4455802"/>
            <a:ext cx="7554418" cy="28848"/>
          </a:xfrm>
          <a:custGeom>
            <a:avLst/>
            <a:gdLst/>
            <a:ahLst/>
            <a:cxnLst/>
            <a:rect l="l" t="t" r="r" b="b"/>
            <a:pathLst>
              <a:path w="51588" h="197" extrusionOk="0">
                <a:moveTo>
                  <a:pt x="187" y="0"/>
                </a:moveTo>
                <a:lnTo>
                  <a:pt x="1" y="196"/>
                </a:lnTo>
                <a:lnTo>
                  <a:pt x="51588" y="196"/>
                </a:lnTo>
                <a:lnTo>
                  <a:pt x="51401" y="5"/>
                </a:lnTo>
                <a:lnTo>
                  <a:pt x="51401" y="10"/>
                </a:lnTo>
                <a:lnTo>
                  <a:pt x="187" y="10"/>
                </a:lnTo>
                <a:lnTo>
                  <a:pt x="187" y="0"/>
                </a:lnTo>
                <a:close/>
              </a:path>
            </a:pathLst>
          </a:custGeom>
          <a:solidFill>
            <a:srgbClr val="484A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a:off x="793886" y="657573"/>
            <a:ext cx="27970" cy="3827144"/>
          </a:xfrm>
          <a:custGeom>
            <a:avLst/>
            <a:gdLst/>
            <a:ahLst/>
            <a:cxnLst/>
            <a:rect l="l" t="t" r="r" b="b"/>
            <a:pathLst>
              <a:path w="191" h="26135" extrusionOk="0">
                <a:moveTo>
                  <a:pt x="0" y="1"/>
                </a:moveTo>
                <a:lnTo>
                  <a:pt x="0" y="26134"/>
                </a:lnTo>
                <a:lnTo>
                  <a:pt x="5" y="26134"/>
                </a:lnTo>
                <a:lnTo>
                  <a:pt x="191" y="25938"/>
                </a:lnTo>
                <a:lnTo>
                  <a:pt x="191" y="187"/>
                </a:lnTo>
                <a:lnTo>
                  <a:pt x="13" y="1"/>
                </a:lnTo>
                <a:close/>
              </a:path>
            </a:pathLst>
          </a:custGeom>
          <a:solidFill>
            <a:srgbClr val="484A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a:off x="713200" y="572348"/>
            <a:ext cx="7716963" cy="85373"/>
          </a:xfrm>
          <a:custGeom>
            <a:avLst/>
            <a:gdLst/>
            <a:ahLst/>
            <a:cxnLst/>
            <a:rect l="l" t="t" r="r" b="b"/>
            <a:pathLst>
              <a:path w="52698" h="583" extrusionOk="0">
                <a:moveTo>
                  <a:pt x="1" y="1"/>
                </a:moveTo>
                <a:lnTo>
                  <a:pt x="564" y="583"/>
                </a:lnTo>
                <a:lnTo>
                  <a:pt x="52134" y="583"/>
                </a:lnTo>
                <a:lnTo>
                  <a:pt x="526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1"/>
          <p:cNvSpPr/>
          <p:nvPr/>
        </p:nvSpPr>
        <p:spPr>
          <a:xfrm>
            <a:off x="8347446" y="572348"/>
            <a:ext cx="83176" cy="3996719"/>
          </a:xfrm>
          <a:custGeom>
            <a:avLst/>
            <a:gdLst/>
            <a:ahLst/>
            <a:cxnLst/>
            <a:rect l="l" t="t" r="r" b="b"/>
            <a:pathLst>
              <a:path w="568" h="27293" extrusionOk="0">
                <a:moveTo>
                  <a:pt x="564" y="1"/>
                </a:moveTo>
                <a:lnTo>
                  <a:pt x="0" y="583"/>
                </a:lnTo>
                <a:lnTo>
                  <a:pt x="17" y="583"/>
                </a:lnTo>
                <a:lnTo>
                  <a:pt x="17" y="26716"/>
                </a:lnTo>
                <a:lnTo>
                  <a:pt x="9" y="26716"/>
                </a:lnTo>
                <a:lnTo>
                  <a:pt x="568" y="27293"/>
                </a:lnTo>
                <a:lnTo>
                  <a:pt x="56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1"/>
          <p:cNvSpPr/>
          <p:nvPr/>
        </p:nvSpPr>
        <p:spPr>
          <a:xfrm>
            <a:off x="713200" y="4484503"/>
            <a:ext cx="7717549" cy="85080"/>
          </a:xfrm>
          <a:custGeom>
            <a:avLst/>
            <a:gdLst/>
            <a:ahLst/>
            <a:cxnLst/>
            <a:rect l="l" t="t" r="r" b="b"/>
            <a:pathLst>
              <a:path w="52702" h="581" extrusionOk="0">
                <a:moveTo>
                  <a:pt x="556" y="0"/>
                </a:moveTo>
                <a:lnTo>
                  <a:pt x="1" y="572"/>
                </a:lnTo>
                <a:lnTo>
                  <a:pt x="1" y="581"/>
                </a:lnTo>
                <a:lnTo>
                  <a:pt x="52702" y="581"/>
                </a:lnTo>
                <a:lnTo>
                  <a:pt x="52702" y="577"/>
                </a:lnTo>
                <a:lnTo>
                  <a:pt x="521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a:off x="713200" y="572348"/>
            <a:ext cx="82737" cy="3996133"/>
          </a:xfrm>
          <a:custGeom>
            <a:avLst/>
            <a:gdLst/>
            <a:ahLst/>
            <a:cxnLst/>
            <a:rect l="l" t="t" r="r" b="b"/>
            <a:pathLst>
              <a:path w="565" h="27289" extrusionOk="0">
                <a:moveTo>
                  <a:pt x="1" y="1"/>
                </a:moveTo>
                <a:lnTo>
                  <a:pt x="1" y="27288"/>
                </a:lnTo>
                <a:lnTo>
                  <a:pt x="556" y="26716"/>
                </a:lnTo>
                <a:lnTo>
                  <a:pt x="551" y="26716"/>
                </a:lnTo>
                <a:lnTo>
                  <a:pt x="551" y="583"/>
                </a:lnTo>
                <a:lnTo>
                  <a:pt x="564" y="583"/>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a:off x="8347446" y="572348"/>
            <a:ext cx="83176" cy="85373"/>
          </a:xfrm>
          <a:custGeom>
            <a:avLst/>
            <a:gdLst/>
            <a:ahLst/>
            <a:cxnLst/>
            <a:rect l="l" t="t" r="r" b="b"/>
            <a:pathLst>
              <a:path w="568" h="583" extrusionOk="0">
                <a:moveTo>
                  <a:pt x="568" y="1"/>
                </a:moveTo>
                <a:cubicBezTo>
                  <a:pt x="417" y="134"/>
                  <a:pt x="0" y="583"/>
                  <a:pt x="0" y="583"/>
                </a:cubicBezTo>
                <a:cubicBezTo>
                  <a:pt x="0" y="583"/>
                  <a:pt x="257" y="361"/>
                  <a:pt x="568" y="1"/>
                </a:cubicBezTo>
                <a:close/>
              </a:path>
            </a:pathLst>
          </a:custGeom>
          <a:solidFill>
            <a:srgbClr val="484A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1"/>
          <p:cNvSpPr/>
          <p:nvPr/>
        </p:nvSpPr>
        <p:spPr>
          <a:xfrm>
            <a:off x="8349203" y="4484503"/>
            <a:ext cx="81419" cy="85080"/>
          </a:xfrm>
          <a:custGeom>
            <a:avLst/>
            <a:gdLst/>
            <a:ahLst/>
            <a:cxnLst/>
            <a:rect l="l" t="t" r="r" b="b"/>
            <a:pathLst>
              <a:path w="556" h="581" extrusionOk="0">
                <a:moveTo>
                  <a:pt x="1" y="0"/>
                </a:moveTo>
                <a:cubicBezTo>
                  <a:pt x="1" y="1"/>
                  <a:pt x="405" y="448"/>
                  <a:pt x="556" y="581"/>
                </a:cubicBezTo>
                <a:cubicBezTo>
                  <a:pt x="245" y="222"/>
                  <a:pt x="1" y="1"/>
                  <a:pt x="1" y="0"/>
                </a:cubicBezTo>
                <a:close/>
              </a:path>
            </a:pathLst>
          </a:custGeom>
          <a:solidFill>
            <a:srgbClr val="484A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1"/>
          <p:cNvSpPr/>
          <p:nvPr/>
        </p:nvSpPr>
        <p:spPr>
          <a:xfrm>
            <a:off x="713786" y="572348"/>
            <a:ext cx="83323" cy="85373"/>
          </a:xfrm>
          <a:custGeom>
            <a:avLst/>
            <a:gdLst/>
            <a:ahLst/>
            <a:cxnLst/>
            <a:rect l="l" t="t" r="r" b="b"/>
            <a:pathLst>
              <a:path w="569" h="583" extrusionOk="0">
                <a:moveTo>
                  <a:pt x="1" y="1"/>
                </a:moveTo>
                <a:cubicBezTo>
                  <a:pt x="312" y="361"/>
                  <a:pt x="569" y="583"/>
                  <a:pt x="569" y="583"/>
                </a:cubicBezTo>
                <a:cubicBezTo>
                  <a:pt x="569" y="583"/>
                  <a:pt x="152" y="134"/>
                  <a:pt x="1" y="1"/>
                </a:cubicBezTo>
                <a:close/>
              </a:path>
            </a:pathLst>
          </a:custGeom>
          <a:solidFill>
            <a:srgbClr val="484A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a:off x="713786" y="4484503"/>
            <a:ext cx="81419" cy="85080"/>
          </a:xfrm>
          <a:custGeom>
            <a:avLst/>
            <a:gdLst/>
            <a:ahLst/>
            <a:cxnLst/>
            <a:rect l="l" t="t" r="r" b="b"/>
            <a:pathLst>
              <a:path w="556" h="581" extrusionOk="0">
                <a:moveTo>
                  <a:pt x="556" y="0"/>
                </a:moveTo>
                <a:cubicBezTo>
                  <a:pt x="556" y="1"/>
                  <a:pt x="312" y="222"/>
                  <a:pt x="1" y="581"/>
                </a:cubicBezTo>
                <a:cubicBezTo>
                  <a:pt x="152" y="448"/>
                  <a:pt x="556" y="1"/>
                  <a:pt x="556" y="0"/>
                </a:cubicBezTo>
                <a:close/>
              </a:path>
            </a:pathLst>
          </a:custGeom>
          <a:solidFill>
            <a:srgbClr val="484A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a:off x="821792" y="684739"/>
            <a:ext cx="7499797" cy="3772523"/>
          </a:xfrm>
          <a:custGeom>
            <a:avLst/>
            <a:gdLst/>
            <a:ahLst/>
            <a:cxnLst/>
            <a:rect l="l" t="t" r="r" b="b"/>
            <a:pathLst>
              <a:path w="51215" h="25762" extrusionOk="0">
                <a:moveTo>
                  <a:pt x="0" y="1"/>
                </a:moveTo>
                <a:lnTo>
                  <a:pt x="0" y="25762"/>
                </a:lnTo>
                <a:lnTo>
                  <a:pt x="51214" y="25762"/>
                </a:lnTo>
                <a:lnTo>
                  <a:pt x="5121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2" name="Google Shape;182;p11"/>
          <p:cNvGrpSpPr/>
          <p:nvPr/>
        </p:nvGrpSpPr>
        <p:grpSpPr>
          <a:xfrm flipH="1">
            <a:off x="2207694" y="692645"/>
            <a:ext cx="4283325" cy="3765604"/>
            <a:chOff x="3647700" y="1418025"/>
            <a:chExt cx="3459875" cy="3042175"/>
          </a:xfrm>
        </p:grpSpPr>
        <p:sp>
          <p:nvSpPr>
            <p:cNvPr id="183" name="Google Shape;183;p11"/>
            <p:cNvSpPr/>
            <p:nvPr/>
          </p:nvSpPr>
          <p:spPr>
            <a:xfrm>
              <a:off x="3647700" y="1418025"/>
              <a:ext cx="3459875" cy="3042175"/>
            </a:xfrm>
            <a:custGeom>
              <a:avLst/>
              <a:gdLst/>
              <a:ahLst/>
              <a:cxnLst/>
              <a:rect l="l" t="t" r="r" b="b"/>
              <a:pathLst>
                <a:path w="138395" h="121687" extrusionOk="0">
                  <a:moveTo>
                    <a:pt x="37628" y="1"/>
                  </a:moveTo>
                  <a:cubicBezTo>
                    <a:pt x="37358" y="91"/>
                    <a:pt x="37065" y="91"/>
                    <a:pt x="36795" y="91"/>
                  </a:cubicBezTo>
                  <a:cubicBezTo>
                    <a:pt x="22068" y="1509"/>
                    <a:pt x="20560" y="1307"/>
                    <a:pt x="20379" y="2432"/>
                  </a:cubicBezTo>
                  <a:cubicBezTo>
                    <a:pt x="20267" y="3378"/>
                    <a:pt x="21303" y="3761"/>
                    <a:pt x="21776" y="3941"/>
                  </a:cubicBezTo>
                  <a:cubicBezTo>
                    <a:pt x="23284" y="4504"/>
                    <a:pt x="28441" y="4977"/>
                    <a:pt x="34543" y="5540"/>
                  </a:cubicBezTo>
                  <a:cubicBezTo>
                    <a:pt x="39970" y="6103"/>
                    <a:pt x="45982" y="6666"/>
                    <a:pt x="48617" y="7319"/>
                  </a:cubicBezTo>
                  <a:cubicBezTo>
                    <a:pt x="46545" y="7882"/>
                    <a:pt x="41861" y="8625"/>
                    <a:pt x="38574" y="9188"/>
                  </a:cubicBezTo>
                  <a:cubicBezTo>
                    <a:pt x="36795" y="9481"/>
                    <a:pt x="35106" y="9751"/>
                    <a:pt x="33687" y="9953"/>
                  </a:cubicBezTo>
                  <a:cubicBezTo>
                    <a:pt x="24770" y="11530"/>
                    <a:pt x="16056" y="13511"/>
                    <a:pt x="12588" y="17069"/>
                  </a:cubicBezTo>
                  <a:cubicBezTo>
                    <a:pt x="11553" y="18195"/>
                    <a:pt x="11170" y="19523"/>
                    <a:pt x="11553" y="20829"/>
                  </a:cubicBezTo>
                  <a:cubicBezTo>
                    <a:pt x="12859" y="24770"/>
                    <a:pt x="20942" y="28058"/>
                    <a:pt x="35579" y="30580"/>
                  </a:cubicBezTo>
                  <a:cubicBezTo>
                    <a:pt x="75728" y="37538"/>
                    <a:pt x="85478" y="45126"/>
                    <a:pt x="89712" y="51701"/>
                  </a:cubicBezTo>
                  <a:cubicBezTo>
                    <a:pt x="94125" y="58547"/>
                    <a:pt x="85478" y="64266"/>
                    <a:pt x="29184" y="102073"/>
                  </a:cubicBezTo>
                  <a:lnTo>
                    <a:pt x="23464" y="105924"/>
                  </a:lnTo>
                  <a:cubicBezTo>
                    <a:pt x="16709" y="110427"/>
                    <a:pt x="9481" y="115314"/>
                    <a:pt x="2073" y="120290"/>
                  </a:cubicBezTo>
                  <a:lnTo>
                    <a:pt x="1" y="121686"/>
                  </a:lnTo>
                  <a:lnTo>
                    <a:pt x="93922" y="121686"/>
                  </a:lnTo>
                  <a:lnTo>
                    <a:pt x="97300" y="118129"/>
                  </a:lnTo>
                  <a:cubicBezTo>
                    <a:pt x="103222" y="111643"/>
                    <a:pt x="108559" y="105834"/>
                    <a:pt x="113355" y="100677"/>
                  </a:cubicBezTo>
                  <a:cubicBezTo>
                    <a:pt x="125087" y="87910"/>
                    <a:pt x="132765" y="79556"/>
                    <a:pt x="134454" y="76381"/>
                  </a:cubicBezTo>
                  <a:lnTo>
                    <a:pt x="134544" y="76088"/>
                  </a:lnTo>
                  <a:cubicBezTo>
                    <a:pt x="135580" y="74016"/>
                    <a:pt x="138395" y="68680"/>
                    <a:pt x="137922" y="61924"/>
                  </a:cubicBezTo>
                  <a:cubicBezTo>
                    <a:pt x="137359" y="53570"/>
                    <a:pt x="132022" y="46072"/>
                    <a:pt x="122160" y="39677"/>
                  </a:cubicBezTo>
                  <a:cubicBezTo>
                    <a:pt x="107636" y="30219"/>
                    <a:pt x="79939" y="26279"/>
                    <a:pt x="59673" y="23351"/>
                  </a:cubicBezTo>
                  <a:cubicBezTo>
                    <a:pt x="48797" y="21775"/>
                    <a:pt x="38484" y="20266"/>
                    <a:pt x="37268" y="18668"/>
                  </a:cubicBezTo>
                  <a:cubicBezTo>
                    <a:pt x="36975" y="18398"/>
                    <a:pt x="37065" y="18195"/>
                    <a:pt x="37065" y="18105"/>
                  </a:cubicBezTo>
                  <a:cubicBezTo>
                    <a:pt x="37831" y="16033"/>
                    <a:pt x="48144" y="13691"/>
                    <a:pt x="54899" y="12093"/>
                  </a:cubicBezTo>
                  <a:cubicBezTo>
                    <a:pt x="62307" y="10404"/>
                    <a:pt x="66428" y="9390"/>
                    <a:pt x="67464" y="8152"/>
                  </a:cubicBezTo>
                  <a:cubicBezTo>
                    <a:pt x="67757" y="7792"/>
                    <a:pt x="67757" y="7319"/>
                    <a:pt x="67554" y="6936"/>
                  </a:cubicBezTo>
                  <a:cubicBezTo>
                    <a:pt x="66811" y="5247"/>
                    <a:pt x="60056" y="4414"/>
                    <a:pt x="44023" y="3288"/>
                  </a:cubicBezTo>
                  <a:cubicBezTo>
                    <a:pt x="40353" y="2995"/>
                    <a:pt x="36592" y="2725"/>
                    <a:pt x="34633" y="2432"/>
                  </a:cubicBezTo>
                  <a:cubicBezTo>
                    <a:pt x="35376" y="2342"/>
                    <a:pt x="36412" y="2162"/>
                    <a:pt x="37628" y="1960"/>
                  </a:cubicBezTo>
                  <a:lnTo>
                    <a:pt x="37628" y="1"/>
                  </a:lnTo>
                  <a:close/>
                </a:path>
              </a:pathLst>
            </a:custGeom>
            <a:solidFill>
              <a:srgbClr val="134F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1"/>
            <p:cNvSpPr/>
            <p:nvPr/>
          </p:nvSpPr>
          <p:spPr>
            <a:xfrm>
              <a:off x="4342375" y="1462500"/>
              <a:ext cx="49000" cy="42250"/>
            </a:xfrm>
            <a:custGeom>
              <a:avLst/>
              <a:gdLst/>
              <a:ahLst/>
              <a:cxnLst/>
              <a:rect l="l" t="t" r="r" b="b"/>
              <a:pathLst>
                <a:path w="1960" h="1690" extrusionOk="0">
                  <a:moveTo>
                    <a:pt x="1780" y="0"/>
                  </a:moveTo>
                  <a:lnTo>
                    <a:pt x="1780" y="0"/>
                  </a:lnTo>
                  <a:cubicBezTo>
                    <a:pt x="1780" y="0"/>
                    <a:pt x="1487" y="0"/>
                    <a:pt x="1127" y="91"/>
                  </a:cubicBezTo>
                  <a:cubicBezTo>
                    <a:pt x="924" y="181"/>
                    <a:pt x="744" y="293"/>
                    <a:pt x="564" y="383"/>
                  </a:cubicBezTo>
                  <a:cubicBezTo>
                    <a:pt x="744" y="293"/>
                    <a:pt x="924" y="181"/>
                    <a:pt x="1127" y="181"/>
                  </a:cubicBezTo>
                  <a:cubicBezTo>
                    <a:pt x="1487" y="91"/>
                    <a:pt x="1780" y="0"/>
                    <a:pt x="1780" y="0"/>
                  </a:cubicBezTo>
                  <a:close/>
                  <a:moveTo>
                    <a:pt x="564" y="383"/>
                  </a:moveTo>
                  <a:cubicBezTo>
                    <a:pt x="361" y="383"/>
                    <a:pt x="271" y="473"/>
                    <a:pt x="181" y="563"/>
                  </a:cubicBezTo>
                  <a:cubicBezTo>
                    <a:pt x="271" y="473"/>
                    <a:pt x="474" y="473"/>
                    <a:pt x="564" y="383"/>
                  </a:cubicBezTo>
                  <a:close/>
                  <a:moveTo>
                    <a:pt x="181" y="563"/>
                  </a:moveTo>
                  <a:cubicBezTo>
                    <a:pt x="91" y="653"/>
                    <a:pt x="1" y="744"/>
                    <a:pt x="91" y="946"/>
                  </a:cubicBezTo>
                  <a:cubicBezTo>
                    <a:pt x="91" y="744"/>
                    <a:pt x="91" y="653"/>
                    <a:pt x="181" y="563"/>
                  </a:cubicBezTo>
                  <a:close/>
                  <a:moveTo>
                    <a:pt x="92" y="948"/>
                  </a:moveTo>
                  <a:lnTo>
                    <a:pt x="92" y="948"/>
                  </a:lnTo>
                  <a:cubicBezTo>
                    <a:pt x="182" y="1037"/>
                    <a:pt x="271" y="1127"/>
                    <a:pt x="361" y="1216"/>
                  </a:cubicBezTo>
                  <a:cubicBezTo>
                    <a:pt x="474" y="1216"/>
                    <a:pt x="654" y="1306"/>
                    <a:pt x="744" y="1306"/>
                  </a:cubicBezTo>
                  <a:cubicBezTo>
                    <a:pt x="654" y="1306"/>
                    <a:pt x="474" y="1216"/>
                    <a:pt x="361" y="1126"/>
                  </a:cubicBezTo>
                  <a:cubicBezTo>
                    <a:pt x="271" y="1126"/>
                    <a:pt x="182" y="1037"/>
                    <a:pt x="92" y="948"/>
                  </a:cubicBezTo>
                  <a:close/>
                  <a:moveTo>
                    <a:pt x="745" y="1308"/>
                  </a:moveTo>
                  <a:lnTo>
                    <a:pt x="745" y="1308"/>
                  </a:lnTo>
                  <a:cubicBezTo>
                    <a:pt x="835" y="1419"/>
                    <a:pt x="925" y="1420"/>
                    <a:pt x="1037" y="1509"/>
                  </a:cubicBezTo>
                  <a:cubicBezTo>
                    <a:pt x="1127" y="1509"/>
                    <a:pt x="1217" y="1509"/>
                    <a:pt x="1307" y="1599"/>
                  </a:cubicBezTo>
                  <a:cubicBezTo>
                    <a:pt x="1690" y="1689"/>
                    <a:pt x="1960" y="1689"/>
                    <a:pt x="1960" y="1689"/>
                  </a:cubicBezTo>
                  <a:cubicBezTo>
                    <a:pt x="1960" y="1689"/>
                    <a:pt x="1780" y="1599"/>
                    <a:pt x="1397" y="1509"/>
                  </a:cubicBezTo>
                  <a:cubicBezTo>
                    <a:pt x="1307" y="1509"/>
                    <a:pt x="1127" y="1509"/>
                    <a:pt x="1037" y="1419"/>
                  </a:cubicBezTo>
                  <a:cubicBezTo>
                    <a:pt x="925" y="1419"/>
                    <a:pt x="835" y="1419"/>
                    <a:pt x="745" y="130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1"/>
            <p:cNvSpPr/>
            <p:nvPr/>
          </p:nvSpPr>
          <p:spPr>
            <a:xfrm>
              <a:off x="4466800" y="1509225"/>
              <a:ext cx="103025" cy="14100"/>
            </a:xfrm>
            <a:custGeom>
              <a:avLst/>
              <a:gdLst/>
              <a:ahLst/>
              <a:cxnLst/>
              <a:rect l="l" t="t" r="r" b="b"/>
              <a:pathLst>
                <a:path w="4121" h="564" extrusionOk="0">
                  <a:moveTo>
                    <a:pt x="0" y="0"/>
                  </a:moveTo>
                  <a:lnTo>
                    <a:pt x="0" y="113"/>
                  </a:lnTo>
                  <a:lnTo>
                    <a:pt x="4121" y="563"/>
                  </a:lnTo>
                  <a:lnTo>
                    <a:pt x="4121" y="473"/>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a:off x="4670575" y="1532875"/>
              <a:ext cx="103050" cy="11850"/>
            </a:xfrm>
            <a:custGeom>
              <a:avLst/>
              <a:gdLst/>
              <a:ahLst/>
              <a:cxnLst/>
              <a:rect l="l" t="t" r="r" b="b"/>
              <a:pathLst>
                <a:path w="4122" h="474" extrusionOk="0">
                  <a:moveTo>
                    <a:pt x="1" y="0"/>
                  </a:moveTo>
                  <a:lnTo>
                    <a:pt x="4121" y="473"/>
                  </a:lnTo>
                  <a:lnTo>
                    <a:pt x="4121" y="383"/>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a:off x="4877175" y="1554250"/>
              <a:ext cx="103050" cy="14100"/>
            </a:xfrm>
            <a:custGeom>
              <a:avLst/>
              <a:gdLst/>
              <a:ahLst/>
              <a:cxnLst/>
              <a:rect l="l" t="t" r="r" b="b"/>
              <a:pathLst>
                <a:path w="4122" h="564" extrusionOk="0">
                  <a:moveTo>
                    <a:pt x="1" y="1"/>
                  </a:moveTo>
                  <a:lnTo>
                    <a:pt x="4121" y="564"/>
                  </a:lnTo>
                  <a:lnTo>
                    <a:pt x="4121" y="451"/>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a:off x="5055075" y="1586900"/>
              <a:ext cx="59125" cy="44500"/>
            </a:xfrm>
            <a:custGeom>
              <a:avLst/>
              <a:gdLst/>
              <a:ahLst/>
              <a:cxnLst/>
              <a:rect l="l" t="t" r="r" b="b"/>
              <a:pathLst>
                <a:path w="2365" h="1780" extrusionOk="0">
                  <a:moveTo>
                    <a:pt x="1036" y="1"/>
                  </a:moveTo>
                  <a:cubicBezTo>
                    <a:pt x="1036" y="1"/>
                    <a:pt x="1239" y="91"/>
                    <a:pt x="1599" y="271"/>
                  </a:cubicBezTo>
                  <a:cubicBezTo>
                    <a:pt x="1802" y="271"/>
                    <a:pt x="1982" y="384"/>
                    <a:pt x="2162" y="564"/>
                  </a:cubicBezTo>
                  <a:cubicBezTo>
                    <a:pt x="2252" y="654"/>
                    <a:pt x="2365" y="744"/>
                    <a:pt x="2252" y="834"/>
                  </a:cubicBezTo>
                  <a:cubicBezTo>
                    <a:pt x="2162" y="947"/>
                    <a:pt x="2072" y="1037"/>
                    <a:pt x="1982" y="1127"/>
                  </a:cubicBezTo>
                  <a:cubicBezTo>
                    <a:pt x="2072" y="1127"/>
                    <a:pt x="2252" y="1037"/>
                    <a:pt x="2365" y="947"/>
                  </a:cubicBezTo>
                  <a:cubicBezTo>
                    <a:pt x="2365" y="744"/>
                    <a:pt x="2365" y="564"/>
                    <a:pt x="2252" y="474"/>
                  </a:cubicBezTo>
                  <a:cubicBezTo>
                    <a:pt x="2072" y="384"/>
                    <a:pt x="1802" y="271"/>
                    <a:pt x="1689" y="181"/>
                  </a:cubicBezTo>
                  <a:cubicBezTo>
                    <a:pt x="1329" y="1"/>
                    <a:pt x="1036" y="1"/>
                    <a:pt x="1036" y="1"/>
                  </a:cubicBezTo>
                  <a:close/>
                  <a:moveTo>
                    <a:pt x="1982" y="1127"/>
                  </a:moveTo>
                  <a:cubicBezTo>
                    <a:pt x="1509" y="1307"/>
                    <a:pt x="1036" y="1510"/>
                    <a:pt x="676" y="1600"/>
                  </a:cubicBezTo>
                  <a:cubicBezTo>
                    <a:pt x="1036" y="1510"/>
                    <a:pt x="1509" y="1397"/>
                    <a:pt x="1982" y="1127"/>
                  </a:cubicBezTo>
                  <a:close/>
                  <a:moveTo>
                    <a:pt x="676" y="1600"/>
                  </a:moveTo>
                  <a:cubicBezTo>
                    <a:pt x="293" y="1690"/>
                    <a:pt x="0" y="1690"/>
                    <a:pt x="0" y="1690"/>
                  </a:cubicBezTo>
                  <a:lnTo>
                    <a:pt x="0" y="1780"/>
                  </a:lnTo>
                  <a:cubicBezTo>
                    <a:pt x="0" y="1780"/>
                    <a:pt x="293" y="1690"/>
                    <a:pt x="676" y="160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1"/>
            <p:cNvSpPr/>
            <p:nvPr/>
          </p:nvSpPr>
          <p:spPr>
            <a:xfrm>
              <a:off x="4853525" y="1649950"/>
              <a:ext cx="100800" cy="23675"/>
            </a:xfrm>
            <a:custGeom>
              <a:avLst/>
              <a:gdLst/>
              <a:ahLst/>
              <a:cxnLst/>
              <a:rect l="l" t="t" r="r" b="b"/>
              <a:pathLst>
                <a:path w="4032" h="947" extrusionOk="0">
                  <a:moveTo>
                    <a:pt x="4032" y="1"/>
                  </a:moveTo>
                  <a:lnTo>
                    <a:pt x="1" y="947"/>
                  </a:lnTo>
                  <a:lnTo>
                    <a:pt x="4032" y="113"/>
                  </a:lnTo>
                  <a:lnTo>
                    <a:pt x="403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1"/>
            <p:cNvSpPr/>
            <p:nvPr/>
          </p:nvSpPr>
          <p:spPr>
            <a:xfrm>
              <a:off x="4652000" y="1695000"/>
              <a:ext cx="100800" cy="28175"/>
            </a:xfrm>
            <a:custGeom>
              <a:avLst/>
              <a:gdLst/>
              <a:ahLst/>
              <a:cxnLst/>
              <a:rect l="l" t="t" r="r" b="b"/>
              <a:pathLst>
                <a:path w="4032" h="1127" extrusionOk="0">
                  <a:moveTo>
                    <a:pt x="4031" y="0"/>
                  </a:moveTo>
                  <a:lnTo>
                    <a:pt x="1" y="1014"/>
                  </a:lnTo>
                  <a:lnTo>
                    <a:pt x="1" y="1126"/>
                  </a:lnTo>
                  <a:lnTo>
                    <a:pt x="4031" y="90"/>
                  </a:lnTo>
                  <a:lnTo>
                    <a:pt x="40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a:off x="4452725" y="1746225"/>
              <a:ext cx="100775" cy="33225"/>
            </a:xfrm>
            <a:custGeom>
              <a:avLst/>
              <a:gdLst/>
              <a:ahLst/>
              <a:cxnLst/>
              <a:rect l="l" t="t" r="r" b="b"/>
              <a:pathLst>
                <a:path w="4031" h="1329" extrusionOk="0">
                  <a:moveTo>
                    <a:pt x="4031" y="0"/>
                  </a:moveTo>
                  <a:lnTo>
                    <a:pt x="0" y="1216"/>
                  </a:lnTo>
                  <a:lnTo>
                    <a:pt x="90" y="1329"/>
                  </a:lnTo>
                  <a:lnTo>
                    <a:pt x="4031" y="90"/>
                  </a:lnTo>
                  <a:lnTo>
                    <a:pt x="40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a:off x="4264700" y="1812075"/>
              <a:ext cx="94025" cy="51825"/>
            </a:xfrm>
            <a:custGeom>
              <a:avLst/>
              <a:gdLst/>
              <a:ahLst/>
              <a:cxnLst/>
              <a:rect l="l" t="t" r="r" b="b"/>
              <a:pathLst>
                <a:path w="3761" h="2073" extrusionOk="0">
                  <a:moveTo>
                    <a:pt x="3671" y="1"/>
                  </a:moveTo>
                  <a:lnTo>
                    <a:pt x="3108" y="271"/>
                  </a:lnTo>
                  <a:cubicBezTo>
                    <a:pt x="2905" y="384"/>
                    <a:pt x="2725" y="474"/>
                    <a:pt x="2455" y="564"/>
                  </a:cubicBezTo>
                  <a:cubicBezTo>
                    <a:pt x="2252" y="654"/>
                    <a:pt x="2072" y="744"/>
                    <a:pt x="1779" y="834"/>
                  </a:cubicBezTo>
                  <a:cubicBezTo>
                    <a:pt x="1599" y="1037"/>
                    <a:pt x="1329" y="1127"/>
                    <a:pt x="1126" y="1217"/>
                  </a:cubicBezTo>
                  <a:cubicBezTo>
                    <a:pt x="1036" y="1307"/>
                    <a:pt x="946" y="1397"/>
                    <a:pt x="856" y="1397"/>
                  </a:cubicBezTo>
                  <a:cubicBezTo>
                    <a:pt x="766" y="1510"/>
                    <a:pt x="653" y="1510"/>
                    <a:pt x="563" y="1600"/>
                  </a:cubicBezTo>
                  <a:lnTo>
                    <a:pt x="0" y="1960"/>
                  </a:lnTo>
                  <a:lnTo>
                    <a:pt x="90" y="2073"/>
                  </a:lnTo>
                  <a:cubicBezTo>
                    <a:pt x="90" y="2073"/>
                    <a:pt x="293" y="1870"/>
                    <a:pt x="653" y="1690"/>
                  </a:cubicBezTo>
                  <a:cubicBezTo>
                    <a:pt x="766" y="1690"/>
                    <a:pt x="766" y="1600"/>
                    <a:pt x="856" y="1510"/>
                  </a:cubicBezTo>
                  <a:cubicBezTo>
                    <a:pt x="946" y="1510"/>
                    <a:pt x="1126" y="1397"/>
                    <a:pt x="1216" y="1307"/>
                  </a:cubicBezTo>
                  <a:cubicBezTo>
                    <a:pt x="1419" y="1217"/>
                    <a:pt x="1599" y="1127"/>
                    <a:pt x="1892" y="1037"/>
                  </a:cubicBezTo>
                  <a:cubicBezTo>
                    <a:pt x="2072" y="834"/>
                    <a:pt x="2342" y="744"/>
                    <a:pt x="2545" y="654"/>
                  </a:cubicBezTo>
                  <a:cubicBezTo>
                    <a:pt x="2725" y="564"/>
                    <a:pt x="2905" y="474"/>
                    <a:pt x="3108" y="384"/>
                  </a:cubicBezTo>
                  <a:cubicBezTo>
                    <a:pt x="3468" y="181"/>
                    <a:pt x="3761" y="91"/>
                    <a:pt x="3761" y="91"/>
                  </a:cubicBezTo>
                  <a:lnTo>
                    <a:pt x="367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a:off x="4255700" y="1945500"/>
              <a:ext cx="93475" cy="47325"/>
            </a:xfrm>
            <a:custGeom>
              <a:avLst/>
              <a:gdLst/>
              <a:ahLst/>
              <a:cxnLst/>
              <a:rect l="l" t="t" r="r" b="b"/>
              <a:pathLst>
                <a:path w="3739" h="1893" extrusionOk="0">
                  <a:moveTo>
                    <a:pt x="90" y="1"/>
                  </a:moveTo>
                  <a:lnTo>
                    <a:pt x="0" y="113"/>
                  </a:lnTo>
                  <a:cubicBezTo>
                    <a:pt x="0" y="113"/>
                    <a:pt x="180" y="293"/>
                    <a:pt x="563" y="474"/>
                  </a:cubicBezTo>
                  <a:cubicBezTo>
                    <a:pt x="653" y="564"/>
                    <a:pt x="833" y="676"/>
                    <a:pt x="1126" y="766"/>
                  </a:cubicBezTo>
                  <a:cubicBezTo>
                    <a:pt x="1216" y="856"/>
                    <a:pt x="1306" y="946"/>
                    <a:pt x="1396" y="946"/>
                  </a:cubicBezTo>
                  <a:cubicBezTo>
                    <a:pt x="1576" y="1036"/>
                    <a:pt x="1689" y="1036"/>
                    <a:pt x="1779" y="1127"/>
                  </a:cubicBezTo>
                  <a:cubicBezTo>
                    <a:pt x="2049" y="1239"/>
                    <a:pt x="2252" y="1329"/>
                    <a:pt x="2522" y="1419"/>
                  </a:cubicBezTo>
                  <a:cubicBezTo>
                    <a:pt x="2702" y="1509"/>
                    <a:pt x="2905" y="1599"/>
                    <a:pt x="3085" y="1599"/>
                  </a:cubicBezTo>
                  <a:cubicBezTo>
                    <a:pt x="3468" y="1802"/>
                    <a:pt x="3738" y="1892"/>
                    <a:pt x="3738" y="1892"/>
                  </a:cubicBezTo>
                  <a:lnTo>
                    <a:pt x="3738" y="1689"/>
                  </a:lnTo>
                  <a:cubicBezTo>
                    <a:pt x="3738" y="1689"/>
                    <a:pt x="3558" y="1599"/>
                    <a:pt x="3175" y="1509"/>
                  </a:cubicBezTo>
                  <a:cubicBezTo>
                    <a:pt x="2995" y="1419"/>
                    <a:pt x="2702" y="1419"/>
                    <a:pt x="2522" y="1329"/>
                  </a:cubicBezTo>
                  <a:cubicBezTo>
                    <a:pt x="2342" y="1239"/>
                    <a:pt x="2049" y="1127"/>
                    <a:pt x="1869" y="1036"/>
                  </a:cubicBezTo>
                  <a:cubicBezTo>
                    <a:pt x="1689" y="946"/>
                    <a:pt x="1576" y="946"/>
                    <a:pt x="1486" y="856"/>
                  </a:cubicBezTo>
                  <a:cubicBezTo>
                    <a:pt x="1396" y="766"/>
                    <a:pt x="1306" y="766"/>
                    <a:pt x="1126" y="676"/>
                  </a:cubicBezTo>
                  <a:cubicBezTo>
                    <a:pt x="923" y="564"/>
                    <a:pt x="743" y="474"/>
                    <a:pt x="563" y="383"/>
                  </a:cubicBezTo>
                  <a:cubicBezTo>
                    <a:pt x="270" y="113"/>
                    <a:pt x="90" y="1"/>
                    <a:pt x="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1"/>
            <p:cNvSpPr/>
            <p:nvPr/>
          </p:nvSpPr>
          <p:spPr>
            <a:xfrm>
              <a:off x="4447650" y="2015875"/>
              <a:ext cx="100800" cy="25925"/>
            </a:xfrm>
            <a:custGeom>
              <a:avLst/>
              <a:gdLst/>
              <a:ahLst/>
              <a:cxnLst/>
              <a:rect l="l" t="t" r="r" b="b"/>
              <a:pathLst>
                <a:path w="4032" h="1037" extrusionOk="0">
                  <a:moveTo>
                    <a:pt x="91" y="0"/>
                  </a:moveTo>
                  <a:lnTo>
                    <a:pt x="1" y="113"/>
                  </a:lnTo>
                  <a:lnTo>
                    <a:pt x="4031" y="1036"/>
                  </a:lnTo>
                  <a:lnTo>
                    <a:pt x="4031" y="946"/>
                  </a:lnTo>
                  <a:lnTo>
                    <a:pt x="9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1"/>
            <p:cNvSpPr/>
            <p:nvPr/>
          </p:nvSpPr>
          <p:spPr>
            <a:xfrm>
              <a:off x="4649750" y="2060900"/>
              <a:ext cx="103050" cy="23125"/>
            </a:xfrm>
            <a:custGeom>
              <a:avLst/>
              <a:gdLst/>
              <a:ahLst/>
              <a:cxnLst/>
              <a:rect l="l" t="t" r="r" b="b"/>
              <a:pathLst>
                <a:path w="4122" h="925" extrusionOk="0">
                  <a:moveTo>
                    <a:pt x="91" y="1"/>
                  </a:moveTo>
                  <a:lnTo>
                    <a:pt x="0" y="91"/>
                  </a:lnTo>
                  <a:lnTo>
                    <a:pt x="4031" y="924"/>
                  </a:lnTo>
                  <a:lnTo>
                    <a:pt x="4121" y="744"/>
                  </a:lnTo>
                  <a:lnTo>
                    <a:pt x="9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a:off x="4853525" y="2100325"/>
              <a:ext cx="100800" cy="23650"/>
            </a:xfrm>
            <a:custGeom>
              <a:avLst/>
              <a:gdLst/>
              <a:ahLst/>
              <a:cxnLst/>
              <a:rect l="l" t="t" r="r" b="b"/>
              <a:pathLst>
                <a:path w="4032" h="946" extrusionOk="0">
                  <a:moveTo>
                    <a:pt x="1" y="0"/>
                  </a:moveTo>
                  <a:lnTo>
                    <a:pt x="1" y="203"/>
                  </a:lnTo>
                  <a:lnTo>
                    <a:pt x="4032" y="946"/>
                  </a:lnTo>
                  <a:lnTo>
                    <a:pt x="4032" y="766"/>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a:off x="5055075" y="2140275"/>
              <a:ext cx="101350" cy="25925"/>
            </a:xfrm>
            <a:custGeom>
              <a:avLst/>
              <a:gdLst/>
              <a:ahLst/>
              <a:cxnLst/>
              <a:rect l="l" t="t" r="r" b="b"/>
              <a:pathLst>
                <a:path w="4054" h="1037" extrusionOk="0">
                  <a:moveTo>
                    <a:pt x="0" y="1"/>
                  </a:moveTo>
                  <a:lnTo>
                    <a:pt x="0" y="203"/>
                  </a:lnTo>
                  <a:lnTo>
                    <a:pt x="4053" y="1037"/>
                  </a:lnTo>
                  <a:lnTo>
                    <a:pt x="4053" y="856"/>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1"/>
            <p:cNvSpPr/>
            <p:nvPr/>
          </p:nvSpPr>
          <p:spPr>
            <a:xfrm>
              <a:off x="5257175" y="2182500"/>
              <a:ext cx="100775" cy="28175"/>
            </a:xfrm>
            <a:custGeom>
              <a:avLst/>
              <a:gdLst/>
              <a:ahLst/>
              <a:cxnLst/>
              <a:rect l="l" t="t" r="r" b="b"/>
              <a:pathLst>
                <a:path w="4031" h="1127" extrusionOk="0">
                  <a:moveTo>
                    <a:pt x="0" y="1"/>
                  </a:moveTo>
                  <a:lnTo>
                    <a:pt x="0" y="203"/>
                  </a:lnTo>
                  <a:lnTo>
                    <a:pt x="4031" y="1127"/>
                  </a:lnTo>
                  <a:lnTo>
                    <a:pt x="4031" y="946"/>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1"/>
            <p:cNvSpPr/>
            <p:nvPr/>
          </p:nvSpPr>
          <p:spPr>
            <a:xfrm>
              <a:off x="5458700" y="2229800"/>
              <a:ext cx="100800" cy="30425"/>
            </a:xfrm>
            <a:custGeom>
              <a:avLst/>
              <a:gdLst/>
              <a:ahLst/>
              <a:cxnLst/>
              <a:rect l="l" t="t" r="r" b="b"/>
              <a:pathLst>
                <a:path w="4032" h="1217" extrusionOk="0">
                  <a:moveTo>
                    <a:pt x="0" y="0"/>
                  </a:moveTo>
                  <a:lnTo>
                    <a:pt x="0" y="180"/>
                  </a:lnTo>
                  <a:lnTo>
                    <a:pt x="3941" y="1216"/>
                  </a:lnTo>
                  <a:lnTo>
                    <a:pt x="4031" y="923"/>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a:off x="5657975" y="2278775"/>
              <a:ext cx="100800" cy="35475"/>
            </a:xfrm>
            <a:custGeom>
              <a:avLst/>
              <a:gdLst/>
              <a:ahLst/>
              <a:cxnLst/>
              <a:rect l="l" t="t" r="r" b="b"/>
              <a:pathLst>
                <a:path w="4032" h="1419" extrusionOk="0">
                  <a:moveTo>
                    <a:pt x="91" y="0"/>
                  </a:moveTo>
                  <a:lnTo>
                    <a:pt x="1" y="293"/>
                  </a:lnTo>
                  <a:lnTo>
                    <a:pt x="3941" y="1419"/>
                  </a:lnTo>
                  <a:lnTo>
                    <a:pt x="4031" y="1126"/>
                  </a:lnTo>
                  <a:lnTo>
                    <a:pt x="9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a:off x="5855000" y="2337300"/>
              <a:ext cx="100800" cy="42250"/>
            </a:xfrm>
            <a:custGeom>
              <a:avLst/>
              <a:gdLst/>
              <a:ahLst/>
              <a:cxnLst/>
              <a:rect l="l" t="t" r="r" b="b"/>
              <a:pathLst>
                <a:path w="4032" h="1690" extrusionOk="0">
                  <a:moveTo>
                    <a:pt x="91" y="1"/>
                  </a:moveTo>
                  <a:lnTo>
                    <a:pt x="1" y="294"/>
                  </a:lnTo>
                  <a:lnTo>
                    <a:pt x="3942" y="1690"/>
                  </a:lnTo>
                  <a:lnTo>
                    <a:pt x="4032" y="1330"/>
                  </a:lnTo>
                  <a:lnTo>
                    <a:pt x="9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a:off x="6049800" y="2407675"/>
              <a:ext cx="98525" cy="49575"/>
            </a:xfrm>
            <a:custGeom>
              <a:avLst/>
              <a:gdLst/>
              <a:ahLst/>
              <a:cxnLst/>
              <a:rect l="l" t="t" r="r" b="b"/>
              <a:pathLst>
                <a:path w="3941" h="1983" extrusionOk="0">
                  <a:moveTo>
                    <a:pt x="90" y="1"/>
                  </a:moveTo>
                  <a:lnTo>
                    <a:pt x="0" y="293"/>
                  </a:lnTo>
                  <a:lnTo>
                    <a:pt x="3761" y="1982"/>
                  </a:lnTo>
                  <a:lnTo>
                    <a:pt x="3941" y="1599"/>
                  </a:lnTo>
                  <a:lnTo>
                    <a:pt x="9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1"/>
            <p:cNvSpPr/>
            <p:nvPr/>
          </p:nvSpPr>
          <p:spPr>
            <a:xfrm>
              <a:off x="6235000" y="2494375"/>
              <a:ext cx="94025" cy="61375"/>
            </a:xfrm>
            <a:custGeom>
              <a:avLst/>
              <a:gdLst/>
              <a:ahLst/>
              <a:cxnLst/>
              <a:rect l="l" t="t" r="r" b="b"/>
              <a:pathLst>
                <a:path w="3761" h="2455" extrusionOk="0">
                  <a:moveTo>
                    <a:pt x="203" y="0"/>
                  </a:moveTo>
                  <a:lnTo>
                    <a:pt x="0" y="293"/>
                  </a:lnTo>
                  <a:cubicBezTo>
                    <a:pt x="0" y="293"/>
                    <a:pt x="946" y="856"/>
                    <a:pt x="1779" y="1329"/>
                  </a:cubicBezTo>
                  <a:cubicBezTo>
                    <a:pt x="2252" y="1599"/>
                    <a:pt x="2635" y="1892"/>
                    <a:pt x="3018" y="2162"/>
                  </a:cubicBezTo>
                  <a:cubicBezTo>
                    <a:pt x="3288" y="2365"/>
                    <a:pt x="3581" y="2455"/>
                    <a:pt x="3581" y="2455"/>
                  </a:cubicBezTo>
                  <a:lnTo>
                    <a:pt x="3761" y="2162"/>
                  </a:lnTo>
                  <a:cubicBezTo>
                    <a:pt x="3761" y="2162"/>
                    <a:pt x="3581" y="1982"/>
                    <a:pt x="3198" y="1802"/>
                  </a:cubicBezTo>
                  <a:cubicBezTo>
                    <a:pt x="2905" y="1599"/>
                    <a:pt x="2455" y="1329"/>
                    <a:pt x="1982" y="1036"/>
                  </a:cubicBezTo>
                  <a:cubicBezTo>
                    <a:pt x="1126" y="473"/>
                    <a:pt x="203" y="0"/>
                    <a:pt x="2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1"/>
            <p:cNvSpPr/>
            <p:nvPr/>
          </p:nvSpPr>
          <p:spPr>
            <a:xfrm>
              <a:off x="6401625" y="2614275"/>
              <a:ext cx="72650" cy="86725"/>
            </a:xfrm>
            <a:custGeom>
              <a:avLst/>
              <a:gdLst/>
              <a:ahLst/>
              <a:cxnLst/>
              <a:rect l="l" t="t" r="r" b="b"/>
              <a:pathLst>
                <a:path w="2906" h="3469" extrusionOk="0">
                  <a:moveTo>
                    <a:pt x="293" y="1"/>
                  </a:moveTo>
                  <a:lnTo>
                    <a:pt x="1" y="271"/>
                  </a:lnTo>
                  <a:cubicBezTo>
                    <a:pt x="1" y="271"/>
                    <a:pt x="181" y="474"/>
                    <a:pt x="474" y="744"/>
                  </a:cubicBezTo>
                  <a:cubicBezTo>
                    <a:pt x="564" y="946"/>
                    <a:pt x="744" y="1037"/>
                    <a:pt x="946" y="1217"/>
                  </a:cubicBezTo>
                  <a:cubicBezTo>
                    <a:pt x="1036" y="1397"/>
                    <a:pt x="1217" y="1599"/>
                    <a:pt x="1419" y="1780"/>
                  </a:cubicBezTo>
                  <a:cubicBezTo>
                    <a:pt x="1509" y="1870"/>
                    <a:pt x="1509" y="2072"/>
                    <a:pt x="1599" y="2162"/>
                  </a:cubicBezTo>
                  <a:cubicBezTo>
                    <a:pt x="1689" y="2252"/>
                    <a:pt x="1780" y="2343"/>
                    <a:pt x="1780" y="2433"/>
                  </a:cubicBezTo>
                  <a:cubicBezTo>
                    <a:pt x="1982" y="2635"/>
                    <a:pt x="2072" y="2815"/>
                    <a:pt x="2162" y="2996"/>
                  </a:cubicBezTo>
                  <a:cubicBezTo>
                    <a:pt x="2343" y="3288"/>
                    <a:pt x="2545" y="3468"/>
                    <a:pt x="2545" y="3468"/>
                  </a:cubicBezTo>
                  <a:lnTo>
                    <a:pt x="2905" y="3288"/>
                  </a:lnTo>
                  <a:cubicBezTo>
                    <a:pt x="2905" y="3288"/>
                    <a:pt x="2725" y="3086"/>
                    <a:pt x="2545" y="2725"/>
                  </a:cubicBezTo>
                  <a:cubicBezTo>
                    <a:pt x="2433" y="2523"/>
                    <a:pt x="2343" y="2343"/>
                    <a:pt x="2162" y="2162"/>
                  </a:cubicBezTo>
                  <a:cubicBezTo>
                    <a:pt x="2072" y="2072"/>
                    <a:pt x="2072" y="1960"/>
                    <a:pt x="1982" y="1870"/>
                  </a:cubicBezTo>
                  <a:cubicBezTo>
                    <a:pt x="1870" y="1780"/>
                    <a:pt x="1780" y="1690"/>
                    <a:pt x="1689" y="1599"/>
                  </a:cubicBezTo>
                  <a:cubicBezTo>
                    <a:pt x="1509" y="1307"/>
                    <a:pt x="1419" y="1127"/>
                    <a:pt x="1217" y="946"/>
                  </a:cubicBezTo>
                  <a:cubicBezTo>
                    <a:pt x="1036" y="744"/>
                    <a:pt x="946" y="654"/>
                    <a:pt x="744" y="474"/>
                  </a:cubicBezTo>
                  <a:cubicBezTo>
                    <a:pt x="474" y="181"/>
                    <a:pt x="293" y="1"/>
                    <a:pt x="2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a:off x="6472000" y="2797225"/>
              <a:ext cx="30425" cy="103050"/>
            </a:xfrm>
            <a:custGeom>
              <a:avLst/>
              <a:gdLst/>
              <a:ahLst/>
              <a:cxnLst/>
              <a:rect l="l" t="t" r="r" b="b"/>
              <a:pathLst>
                <a:path w="1217" h="4122" extrusionOk="0">
                  <a:moveTo>
                    <a:pt x="743" y="1"/>
                  </a:moveTo>
                  <a:lnTo>
                    <a:pt x="743" y="654"/>
                  </a:lnTo>
                  <a:lnTo>
                    <a:pt x="743" y="947"/>
                  </a:lnTo>
                  <a:cubicBezTo>
                    <a:pt x="743" y="1127"/>
                    <a:pt x="743" y="1217"/>
                    <a:pt x="653" y="1307"/>
                  </a:cubicBezTo>
                  <a:cubicBezTo>
                    <a:pt x="653" y="1510"/>
                    <a:pt x="653" y="1780"/>
                    <a:pt x="563" y="2073"/>
                  </a:cubicBezTo>
                  <a:cubicBezTo>
                    <a:pt x="563" y="2253"/>
                    <a:pt x="473" y="2523"/>
                    <a:pt x="383" y="2726"/>
                  </a:cubicBezTo>
                  <a:cubicBezTo>
                    <a:pt x="383" y="2906"/>
                    <a:pt x="383" y="2996"/>
                    <a:pt x="293" y="3086"/>
                  </a:cubicBezTo>
                  <a:cubicBezTo>
                    <a:pt x="293" y="3198"/>
                    <a:pt x="293" y="3289"/>
                    <a:pt x="181" y="3379"/>
                  </a:cubicBezTo>
                  <a:cubicBezTo>
                    <a:pt x="181" y="3559"/>
                    <a:pt x="90" y="3649"/>
                    <a:pt x="90" y="3852"/>
                  </a:cubicBezTo>
                  <a:lnTo>
                    <a:pt x="0" y="3942"/>
                  </a:lnTo>
                  <a:lnTo>
                    <a:pt x="473" y="4122"/>
                  </a:lnTo>
                  <a:lnTo>
                    <a:pt x="473" y="3942"/>
                  </a:lnTo>
                  <a:cubicBezTo>
                    <a:pt x="563" y="3852"/>
                    <a:pt x="563" y="3761"/>
                    <a:pt x="653" y="3559"/>
                  </a:cubicBezTo>
                  <a:cubicBezTo>
                    <a:pt x="653" y="3469"/>
                    <a:pt x="743" y="3289"/>
                    <a:pt x="743" y="3198"/>
                  </a:cubicBezTo>
                  <a:cubicBezTo>
                    <a:pt x="743" y="3086"/>
                    <a:pt x="856" y="2996"/>
                    <a:pt x="856" y="2906"/>
                  </a:cubicBezTo>
                  <a:cubicBezTo>
                    <a:pt x="946" y="2636"/>
                    <a:pt x="946" y="2343"/>
                    <a:pt x="1036" y="2163"/>
                  </a:cubicBezTo>
                  <a:cubicBezTo>
                    <a:pt x="1126" y="1870"/>
                    <a:pt x="1126" y="1600"/>
                    <a:pt x="1126" y="1307"/>
                  </a:cubicBezTo>
                  <a:cubicBezTo>
                    <a:pt x="1126" y="1217"/>
                    <a:pt x="1216" y="1127"/>
                    <a:pt x="1216" y="1037"/>
                  </a:cubicBezTo>
                  <a:lnTo>
                    <a:pt x="1216" y="654"/>
                  </a:lnTo>
                  <a:lnTo>
                    <a:pt x="121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a:off x="6371225" y="2986950"/>
              <a:ext cx="65900" cy="94025"/>
            </a:xfrm>
            <a:custGeom>
              <a:avLst/>
              <a:gdLst/>
              <a:ahLst/>
              <a:cxnLst/>
              <a:rect l="l" t="t" r="r" b="b"/>
              <a:pathLst>
                <a:path w="2636" h="3761" extrusionOk="0">
                  <a:moveTo>
                    <a:pt x="2162" y="0"/>
                  </a:moveTo>
                  <a:cubicBezTo>
                    <a:pt x="2162" y="0"/>
                    <a:pt x="1690" y="946"/>
                    <a:pt x="1127" y="1802"/>
                  </a:cubicBezTo>
                  <a:lnTo>
                    <a:pt x="1" y="3491"/>
                  </a:lnTo>
                  <a:lnTo>
                    <a:pt x="384" y="3761"/>
                  </a:lnTo>
                  <a:lnTo>
                    <a:pt x="1509" y="2072"/>
                  </a:lnTo>
                  <a:cubicBezTo>
                    <a:pt x="2072" y="1126"/>
                    <a:pt x="2635" y="293"/>
                    <a:pt x="2635" y="293"/>
                  </a:cubicBezTo>
                  <a:lnTo>
                    <a:pt x="21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a:off x="6244575" y="3155825"/>
              <a:ext cx="74900" cy="89550"/>
            </a:xfrm>
            <a:custGeom>
              <a:avLst/>
              <a:gdLst/>
              <a:ahLst/>
              <a:cxnLst/>
              <a:rect l="l" t="t" r="r" b="b"/>
              <a:pathLst>
                <a:path w="2996" h="3582" extrusionOk="0">
                  <a:moveTo>
                    <a:pt x="2635" y="1"/>
                  </a:moveTo>
                  <a:lnTo>
                    <a:pt x="0" y="3198"/>
                  </a:lnTo>
                  <a:lnTo>
                    <a:pt x="383" y="3581"/>
                  </a:lnTo>
                  <a:lnTo>
                    <a:pt x="2995" y="384"/>
                  </a:lnTo>
                  <a:lnTo>
                    <a:pt x="263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1"/>
            <p:cNvSpPr/>
            <p:nvPr/>
          </p:nvSpPr>
          <p:spPr>
            <a:xfrm>
              <a:off x="6106075" y="3313450"/>
              <a:ext cx="79975" cy="86725"/>
            </a:xfrm>
            <a:custGeom>
              <a:avLst/>
              <a:gdLst/>
              <a:ahLst/>
              <a:cxnLst/>
              <a:rect l="l" t="t" r="r" b="b"/>
              <a:pathLst>
                <a:path w="3199" h="3469" extrusionOk="0">
                  <a:moveTo>
                    <a:pt x="2816" y="1"/>
                  </a:moveTo>
                  <a:lnTo>
                    <a:pt x="1" y="2996"/>
                  </a:lnTo>
                  <a:lnTo>
                    <a:pt x="384" y="3468"/>
                  </a:lnTo>
                  <a:lnTo>
                    <a:pt x="3198" y="361"/>
                  </a:lnTo>
                  <a:lnTo>
                    <a:pt x="281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1"/>
            <p:cNvSpPr/>
            <p:nvPr/>
          </p:nvSpPr>
          <p:spPr>
            <a:xfrm>
              <a:off x="5960850" y="3463200"/>
              <a:ext cx="84450" cy="84475"/>
            </a:xfrm>
            <a:custGeom>
              <a:avLst/>
              <a:gdLst/>
              <a:ahLst/>
              <a:cxnLst/>
              <a:rect l="l" t="t" r="r" b="b"/>
              <a:pathLst>
                <a:path w="3378" h="3379" extrusionOk="0">
                  <a:moveTo>
                    <a:pt x="2905" y="0"/>
                  </a:moveTo>
                  <a:lnTo>
                    <a:pt x="0" y="2905"/>
                  </a:lnTo>
                  <a:lnTo>
                    <a:pt x="361" y="3378"/>
                  </a:lnTo>
                  <a:lnTo>
                    <a:pt x="3378" y="383"/>
                  </a:lnTo>
                  <a:lnTo>
                    <a:pt x="29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a:off x="5808275" y="3606175"/>
              <a:ext cx="88975" cy="82225"/>
            </a:xfrm>
            <a:custGeom>
              <a:avLst/>
              <a:gdLst/>
              <a:ahLst/>
              <a:cxnLst/>
              <a:rect l="l" t="t" r="r" b="b"/>
              <a:pathLst>
                <a:path w="3559" h="3289" extrusionOk="0">
                  <a:moveTo>
                    <a:pt x="3086" y="1"/>
                  </a:moveTo>
                  <a:lnTo>
                    <a:pt x="1" y="2816"/>
                  </a:lnTo>
                  <a:lnTo>
                    <a:pt x="564" y="3289"/>
                  </a:lnTo>
                  <a:lnTo>
                    <a:pt x="3559" y="474"/>
                  </a:lnTo>
                  <a:lnTo>
                    <a:pt x="30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a:off x="5655725" y="3744675"/>
              <a:ext cx="88975" cy="84450"/>
            </a:xfrm>
            <a:custGeom>
              <a:avLst/>
              <a:gdLst/>
              <a:ahLst/>
              <a:cxnLst/>
              <a:rect l="l" t="t" r="r" b="b"/>
              <a:pathLst>
                <a:path w="3559" h="3378" extrusionOk="0">
                  <a:moveTo>
                    <a:pt x="3108" y="0"/>
                  </a:moveTo>
                  <a:lnTo>
                    <a:pt x="1" y="2725"/>
                  </a:lnTo>
                  <a:lnTo>
                    <a:pt x="474" y="3378"/>
                  </a:lnTo>
                  <a:lnTo>
                    <a:pt x="3558" y="563"/>
                  </a:lnTo>
                  <a:lnTo>
                    <a:pt x="310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a:off x="5498675" y="3880900"/>
              <a:ext cx="91225" cy="82225"/>
            </a:xfrm>
            <a:custGeom>
              <a:avLst/>
              <a:gdLst/>
              <a:ahLst/>
              <a:cxnLst/>
              <a:rect l="l" t="t" r="r" b="b"/>
              <a:pathLst>
                <a:path w="3649" h="3289" extrusionOk="0">
                  <a:moveTo>
                    <a:pt x="3198" y="1"/>
                  </a:moveTo>
                  <a:lnTo>
                    <a:pt x="0" y="2725"/>
                  </a:lnTo>
                  <a:lnTo>
                    <a:pt x="563" y="3288"/>
                  </a:lnTo>
                  <a:lnTo>
                    <a:pt x="3648" y="654"/>
                  </a:lnTo>
                  <a:lnTo>
                    <a:pt x="319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a:off x="5339350" y="4014325"/>
              <a:ext cx="93475" cy="82200"/>
            </a:xfrm>
            <a:custGeom>
              <a:avLst/>
              <a:gdLst/>
              <a:ahLst/>
              <a:cxnLst/>
              <a:rect l="l" t="t" r="r" b="b"/>
              <a:pathLst>
                <a:path w="3739" h="3288" extrusionOk="0">
                  <a:moveTo>
                    <a:pt x="3176" y="0"/>
                  </a:moveTo>
                  <a:lnTo>
                    <a:pt x="1" y="2635"/>
                  </a:lnTo>
                  <a:lnTo>
                    <a:pt x="564" y="3288"/>
                  </a:lnTo>
                  <a:lnTo>
                    <a:pt x="3739" y="676"/>
                  </a:lnTo>
                  <a:lnTo>
                    <a:pt x="317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1"/>
            <p:cNvSpPr/>
            <p:nvPr/>
          </p:nvSpPr>
          <p:spPr>
            <a:xfrm>
              <a:off x="5179475" y="4146050"/>
              <a:ext cx="94050" cy="82225"/>
            </a:xfrm>
            <a:custGeom>
              <a:avLst/>
              <a:gdLst/>
              <a:ahLst/>
              <a:cxnLst/>
              <a:rect l="l" t="t" r="r" b="b"/>
              <a:pathLst>
                <a:path w="3762" h="3289" extrusionOk="0">
                  <a:moveTo>
                    <a:pt x="3198" y="0"/>
                  </a:moveTo>
                  <a:lnTo>
                    <a:pt x="1" y="2522"/>
                  </a:lnTo>
                  <a:lnTo>
                    <a:pt x="564" y="3288"/>
                  </a:lnTo>
                  <a:lnTo>
                    <a:pt x="3761" y="653"/>
                  </a:lnTo>
                  <a:lnTo>
                    <a:pt x="319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1"/>
            <p:cNvSpPr/>
            <p:nvPr/>
          </p:nvSpPr>
          <p:spPr>
            <a:xfrm>
              <a:off x="5015675" y="4272700"/>
              <a:ext cx="98525" cy="84475"/>
            </a:xfrm>
            <a:custGeom>
              <a:avLst/>
              <a:gdLst/>
              <a:ahLst/>
              <a:cxnLst/>
              <a:rect l="l" t="t" r="r" b="b"/>
              <a:pathLst>
                <a:path w="3941" h="3379" extrusionOk="0">
                  <a:moveTo>
                    <a:pt x="3265" y="1"/>
                  </a:moveTo>
                  <a:lnTo>
                    <a:pt x="0" y="2523"/>
                  </a:lnTo>
                  <a:lnTo>
                    <a:pt x="653" y="3379"/>
                  </a:lnTo>
                  <a:lnTo>
                    <a:pt x="3941" y="834"/>
                  </a:lnTo>
                  <a:lnTo>
                    <a:pt x="326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6" name="Google Shape;216;p11"/>
          <p:cNvSpPr txBox="1">
            <a:spLocks noGrp="1"/>
          </p:cNvSpPr>
          <p:nvPr>
            <p:ph type="title" hasCustomPrompt="1"/>
          </p:nvPr>
        </p:nvSpPr>
        <p:spPr>
          <a:xfrm>
            <a:off x="714800" y="1442388"/>
            <a:ext cx="7714800" cy="14586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72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17" name="Google Shape;217;p11"/>
          <p:cNvSpPr txBox="1">
            <a:spLocks noGrp="1"/>
          </p:cNvSpPr>
          <p:nvPr>
            <p:ph type="subTitle" idx="1"/>
          </p:nvPr>
        </p:nvSpPr>
        <p:spPr>
          <a:xfrm>
            <a:off x="1641900" y="2993686"/>
            <a:ext cx="5860200" cy="457200"/>
          </a:xfrm>
          <a:prstGeom prst="rect">
            <a:avLst/>
          </a:prstGeom>
          <a:solidFill>
            <a:schemeClr val="accent1"/>
          </a:solidFill>
        </p:spPr>
        <p:txBody>
          <a:bodyPr spcFirstLastPara="1" wrap="square" lIns="91425" tIns="91425" rIns="91425" bIns="91425" anchor="t" anchorCtr="0">
            <a:noAutofit/>
          </a:bodyPr>
          <a:lstStyle>
            <a:lvl1pPr lvl="0" algn="ctr">
              <a:spcBef>
                <a:spcPts val="0"/>
              </a:spcBef>
              <a:spcAft>
                <a:spcPts val="0"/>
              </a:spcAft>
              <a:buNone/>
              <a:defRPr sz="1800">
                <a:solidFill>
                  <a:schemeClr val="accent4"/>
                </a:solidFill>
                <a:latin typeface="Krona One"/>
                <a:ea typeface="Krona One"/>
                <a:cs typeface="Krona One"/>
                <a:sym typeface="Krona One"/>
              </a:defRPr>
            </a:lvl1pPr>
            <a:lvl2pPr lvl="1" algn="ctr">
              <a:spcBef>
                <a:spcPts val="1600"/>
              </a:spcBef>
              <a:spcAft>
                <a:spcPts val="0"/>
              </a:spcAft>
              <a:buNone/>
              <a:defRPr sz="1800">
                <a:solidFill>
                  <a:schemeClr val="accent4"/>
                </a:solidFill>
                <a:latin typeface="Krona One"/>
                <a:ea typeface="Krona One"/>
                <a:cs typeface="Krona One"/>
                <a:sym typeface="Krona One"/>
              </a:defRPr>
            </a:lvl2pPr>
            <a:lvl3pPr lvl="2" algn="ctr">
              <a:spcBef>
                <a:spcPts val="1600"/>
              </a:spcBef>
              <a:spcAft>
                <a:spcPts val="0"/>
              </a:spcAft>
              <a:buNone/>
              <a:defRPr sz="1800">
                <a:solidFill>
                  <a:schemeClr val="accent4"/>
                </a:solidFill>
                <a:latin typeface="Krona One"/>
                <a:ea typeface="Krona One"/>
                <a:cs typeface="Krona One"/>
                <a:sym typeface="Krona One"/>
              </a:defRPr>
            </a:lvl3pPr>
            <a:lvl4pPr lvl="3" algn="ctr">
              <a:spcBef>
                <a:spcPts val="1600"/>
              </a:spcBef>
              <a:spcAft>
                <a:spcPts val="0"/>
              </a:spcAft>
              <a:buNone/>
              <a:defRPr sz="1800">
                <a:solidFill>
                  <a:schemeClr val="accent4"/>
                </a:solidFill>
                <a:latin typeface="Krona One"/>
                <a:ea typeface="Krona One"/>
                <a:cs typeface="Krona One"/>
                <a:sym typeface="Krona One"/>
              </a:defRPr>
            </a:lvl4pPr>
            <a:lvl5pPr lvl="4" algn="ctr">
              <a:spcBef>
                <a:spcPts val="1600"/>
              </a:spcBef>
              <a:spcAft>
                <a:spcPts val="0"/>
              </a:spcAft>
              <a:buNone/>
              <a:defRPr sz="1800">
                <a:solidFill>
                  <a:schemeClr val="accent4"/>
                </a:solidFill>
                <a:latin typeface="Krona One"/>
                <a:ea typeface="Krona One"/>
                <a:cs typeface="Krona One"/>
                <a:sym typeface="Krona One"/>
              </a:defRPr>
            </a:lvl5pPr>
            <a:lvl6pPr lvl="5" algn="ctr">
              <a:spcBef>
                <a:spcPts val="1600"/>
              </a:spcBef>
              <a:spcAft>
                <a:spcPts val="0"/>
              </a:spcAft>
              <a:buNone/>
              <a:defRPr sz="1800">
                <a:solidFill>
                  <a:schemeClr val="accent4"/>
                </a:solidFill>
                <a:latin typeface="Krona One"/>
                <a:ea typeface="Krona One"/>
                <a:cs typeface="Krona One"/>
                <a:sym typeface="Krona One"/>
              </a:defRPr>
            </a:lvl6pPr>
            <a:lvl7pPr lvl="6" algn="ctr">
              <a:spcBef>
                <a:spcPts val="1600"/>
              </a:spcBef>
              <a:spcAft>
                <a:spcPts val="0"/>
              </a:spcAft>
              <a:buNone/>
              <a:defRPr sz="1800">
                <a:solidFill>
                  <a:schemeClr val="accent4"/>
                </a:solidFill>
                <a:latin typeface="Krona One"/>
                <a:ea typeface="Krona One"/>
                <a:cs typeface="Krona One"/>
                <a:sym typeface="Krona One"/>
              </a:defRPr>
            </a:lvl7pPr>
            <a:lvl8pPr lvl="7" algn="ctr">
              <a:spcBef>
                <a:spcPts val="1600"/>
              </a:spcBef>
              <a:spcAft>
                <a:spcPts val="0"/>
              </a:spcAft>
              <a:buNone/>
              <a:defRPr sz="1800">
                <a:solidFill>
                  <a:schemeClr val="accent4"/>
                </a:solidFill>
                <a:latin typeface="Krona One"/>
                <a:ea typeface="Krona One"/>
                <a:cs typeface="Krona One"/>
                <a:sym typeface="Krona One"/>
              </a:defRPr>
            </a:lvl8pPr>
            <a:lvl9pPr lvl="8" algn="ctr">
              <a:spcBef>
                <a:spcPts val="1600"/>
              </a:spcBef>
              <a:spcAft>
                <a:spcPts val="1600"/>
              </a:spcAft>
              <a:buNone/>
              <a:defRPr sz="1800">
                <a:solidFill>
                  <a:schemeClr val="accent4"/>
                </a:solidFill>
                <a:latin typeface="Krona One"/>
                <a:ea typeface="Krona One"/>
                <a:cs typeface="Krona One"/>
                <a:sym typeface="Krona One"/>
              </a:defRPr>
            </a:lvl9pPr>
          </a:lstStyle>
          <a:p>
            <a:endParaRPr/>
          </a:p>
        </p:txBody>
      </p:sp>
      <p:sp>
        <p:nvSpPr>
          <p:cNvPr id="218" name="Google Shape;218;p11"/>
          <p:cNvSpPr/>
          <p:nvPr/>
        </p:nvSpPr>
        <p:spPr>
          <a:xfrm rot="10800000">
            <a:off x="5742425" y="692640"/>
            <a:ext cx="2579100" cy="1138200"/>
          </a:xfrm>
          <a:prstGeom prst="rtTriangle">
            <a:avLst/>
          </a:prstGeom>
          <a:solidFill>
            <a:srgbClr val="1F424C">
              <a:alpha val="22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1"/>
          <p:cNvSpPr/>
          <p:nvPr/>
        </p:nvSpPr>
        <p:spPr>
          <a:xfrm rot="5400000">
            <a:off x="101400" y="1413090"/>
            <a:ext cx="2579100" cy="1138200"/>
          </a:xfrm>
          <a:prstGeom prst="rtTriangle">
            <a:avLst/>
          </a:prstGeom>
          <a:solidFill>
            <a:srgbClr val="1F424C">
              <a:alpha val="22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220"/>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224"/>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6"/>
        <p:cNvGrpSpPr/>
        <p:nvPr/>
      </p:nvGrpSpPr>
      <p:grpSpPr>
        <a:xfrm>
          <a:off x="0" y="0"/>
          <a:ext cx="0" cy="0"/>
          <a:chOff x="0" y="0"/>
          <a:chExt cx="0" cy="0"/>
        </a:xfrm>
      </p:grpSpPr>
      <p:sp>
        <p:nvSpPr>
          <p:cNvPr id="27" name="Google Shape;27;p3"/>
          <p:cNvSpPr/>
          <p:nvPr/>
        </p:nvSpPr>
        <p:spPr>
          <a:xfrm>
            <a:off x="4572000" y="-125"/>
            <a:ext cx="45720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txBox="1">
            <a:spLocks noGrp="1"/>
          </p:cNvSpPr>
          <p:nvPr>
            <p:ph type="subTitle" idx="1"/>
          </p:nvPr>
        </p:nvSpPr>
        <p:spPr>
          <a:xfrm>
            <a:off x="876875" y="1534538"/>
            <a:ext cx="3039000" cy="106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3000">
                <a:solidFill>
                  <a:srgbClr val="FFFFFF"/>
                </a:solidFill>
                <a:latin typeface="Krona One"/>
                <a:ea typeface="Krona One"/>
                <a:cs typeface="Krona One"/>
                <a:sym typeface="Krona 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9" name="Google Shape;29;p3"/>
          <p:cNvSpPr/>
          <p:nvPr/>
        </p:nvSpPr>
        <p:spPr>
          <a:xfrm>
            <a:off x="4564038" y="0"/>
            <a:ext cx="810900" cy="51435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txBox="1">
            <a:spLocks noGrp="1"/>
          </p:cNvSpPr>
          <p:nvPr>
            <p:ph type="title" hasCustomPrompt="1"/>
          </p:nvPr>
        </p:nvSpPr>
        <p:spPr>
          <a:xfrm>
            <a:off x="1808700" y="596814"/>
            <a:ext cx="1194600" cy="696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000">
                <a:solidFill>
                  <a:schemeClr val="dk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31" name="Google Shape;31;p3"/>
          <p:cNvSpPr/>
          <p:nvPr/>
        </p:nvSpPr>
        <p:spPr>
          <a:xfrm>
            <a:off x="131999" y="4154250"/>
            <a:ext cx="4548000" cy="2221200"/>
          </a:xfrm>
          <a:prstGeom prst="ellipse">
            <a:avLst/>
          </a:prstGeom>
          <a:solidFill>
            <a:srgbClr val="336574">
              <a:alpha val="22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2"/>
        <p:cNvGrpSpPr/>
        <p:nvPr/>
      </p:nvGrpSpPr>
      <p:grpSpPr>
        <a:xfrm>
          <a:off x="0" y="0"/>
          <a:ext cx="0" cy="0"/>
          <a:chOff x="0" y="0"/>
          <a:chExt cx="0" cy="0"/>
        </a:xfrm>
      </p:grpSpPr>
      <p:sp>
        <p:nvSpPr>
          <p:cNvPr id="33" name="Google Shape;33;p4"/>
          <p:cNvSpPr/>
          <p:nvPr/>
        </p:nvSpPr>
        <p:spPr>
          <a:xfrm flipH="1">
            <a:off x="-682875" y="2123275"/>
            <a:ext cx="9898655" cy="2539956"/>
          </a:xfrm>
          <a:custGeom>
            <a:avLst/>
            <a:gdLst/>
            <a:ahLst/>
            <a:cxnLst/>
            <a:rect l="l" t="t" r="r" b="b"/>
            <a:pathLst>
              <a:path w="255268" h="56544" extrusionOk="0">
                <a:moveTo>
                  <a:pt x="182194" y="0"/>
                </a:moveTo>
                <a:cubicBezTo>
                  <a:pt x="148857" y="0"/>
                  <a:pt x="131413" y="9664"/>
                  <a:pt x="123189" y="16564"/>
                </a:cubicBezTo>
                <a:cubicBezTo>
                  <a:pt x="112292" y="25742"/>
                  <a:pt x="109040" y="32980"/>
                  <a:pt x="89149" y="32980"/>
                </a:cubicBezTo>
                <a:cubicBezTo>
                  <a:pt x="85825" y="32980"/>
                  <a:pt x="82037" y="32778"/>
                  <a:pt x="77670" y="32349"/>
                </a:cubicBezTo>
                <a:cubicBezTo>
                  <a:pt x="77260" y="32278"/>
                  <a:pt x="76851" y="32278"/>
                  <a:pt x="76370" y="32278"/>
                </a:cubicBezTo>
                <a:cubicBezTo>
                  <a:pt x="72626" y="32085"/>
                  <a:pt x="68929" y="31997"/>
                  <a:pt x="65301" y="31997"/>
                </a:cubicBezTo>
                <a:cubicBezTo>
                  <a:pt x="29217" y="31997"/>
                  <a:pt x="0" y="40701"/>
                  <a:pt x="0" y="40701"/>
                </a:cubicBezTo>
                <a:lnTo>
                  <a:pt x="410" y="54777"/>
                </a:lnTo>
                <a:lnTo>
                  <a:pt x="236656" y="56543"/>
                </a:lnTo>
                <a:cubicBezTo>
                  <a:pt x="236656" y="56543"/>
                  <a:pt x="255268" y="4141"/>
                  <a:pt x="193793" y="368"/>
                </a:cubicBezTo>
                <a:cubicBezTo>
                  <a:pt x="189728" y="117"/>
                  <a:pt x="185865" y="0"/>
                  <a:pt x="182194" y="0"/>
                </a:cubicBezTo>
                <a:close/>
              </a:path>
            </a:pathLst>
          </a:custGeom>
          <a:solidFill>
            <a:srgbClr val="336574">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txBox="1">
            <a:spLocks noGrp="1"/>
          </p:cNvSpPr>
          <p:nvPr>
            <p:ph type="title"/>
          </p:nvPr>
        </p:nvSpPr>
        <p:spPr>
          <a:xfrm>
            <a:off x="713225" y="389177"/>
            <a:ext cx="7717500" cy="572700"/>
          </a:xfrm>
          <a:prstGeom prst="rect">
            <a:avLst/>
          </a:prstGeom>
        </p:spPr>
        <p:txBody>
          <a:bodyPr spcFirstLastPara="1" wrap="square" lIns="91425" tIns="91425" rIns="91425" bIns="91425" anchor="ctr" anchorCtr="0">
            <a:noAutofit/>
          </a:bodyPr>
          <a:lstStyle>
            <a:lvl1pPr lvl="0">
              <a:spcBef>
                <a:spcPts val="0"/>
              </a:spcBef>
              <a:spcAft>
                <a:spcPts val="0"/>
              </a:spcAft>
              <a:buSzPts val="2400"/>
              <a:buNone/>
              <a:defRPr sz="1700"/>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35" name="Google Shape;35;p4"/>
          <p:cNvSpPr txBox="1">
            <a:spLocks noGrp="1"/>
          </p:cNvSpPr>
          <p:nvPr>
            <p:ph type="body" idx="1"/>
          </p:nvPr>
        </p:nvSpPr>
        <p:spPr>
          <a:xfrm>
            <a:off x="713225" y="1152475"/>
            <a:ext cx="7717500" cy="2875200"/>
          </a:xfrm>
          <a:prstGeom prst="rect">
            <a:avLst/>
          </a:prstGeom>
        </p:spPr>
        <p:txBody>
          <a:bodyPr spcFirstLastPara="1" wrap="square" lIns="91425" tIns="91425" rIns="91425" bIns="91425" anchor="t" anchorCtr="0">
            <a:noAutofit/>
          </a:bodyPr>
          <a:lstStyle>
            <a:lvl1pPr marL="457200" lvl="0" indent="-298450">
              <a:spcBef>
                <a:spcPts val="0"/>
              </a:spcBef>
              <a:spcAft>
                <a:spcPts val="0"/>
              </a:spcAft>
              <a:buClr>
                <a:schemeClr val="lt1"/>
              </a:buClr>
              <a:buSzPts val="1100"/>
              <a:buFont typeface="Lato"/>
              <a:buAutoNum type="arabicPeriod"/>
              <a:defRPr sz="1200"/>
            </a:lvl1pPr>
            <a:lvl2pPr marL="914400" lvl="1" indent="-298450">
              <a:spcBef>
                <a:spcPts val="1600"/>
              </a:spcBef>
              <a:spcAft>
                <a:spcPts val="0"/>
              </a:spcAft>
              <a:buClr>
                <a:schemeClr val="lt1"/>
              </a:buClr>
              <a:buSzPts val="1100"/>
              <a:buFont typeface="Muli"/>
              <a:buAutoNum type="alphaLcPeriod"/>
              <a:defRPr/>
            </a:lvl2pPr>
            <a:lvl3pPr marL="1371600" lvl="2" indent="-298450">
              <a:spcBef>
                <a:spcPts val="1600"/>
              </a:spcBef>
              <a:spcAft>
                <a:spcPts val="0"/>
              </a:spcAft>
              <a:buClr>
                <a:schemeClr val="lt1"/>
              </a:buClr>
              <a:buSzPts val="1100"/>
              <a:buFont typeface="Muli"/>
              <a:buAutoNum type="romanLcPeriod"/>
              <a:defRPr/>
            </a:lvl3pPr>
            <a:lvl4pPr marL="1828800" lvl="3" indent="-298450">
              <a:spcBef>
                <a:spcPts val="1600"/>
              </a:spcBef>
              <a:spcAft>
                <a:spcPts val="0"/>
              </a:spcAft>
              <a:buClr>
                <a:schemeClr val="lt1"/>
              </a:buClr>
              <a:buSzPts val="1100"/>
              <a:buFont typeface="Muli"/>
              <a:buAutoNum type="arabicPeriod"/>
              <a:defRPr/>
            </a:lvl4pPr>
            <a:lvl5pPr marL="2286000" lvl="4" indent="-298450">
              <a:spcBef>
                <a:spcPts val="1600"/>
              </a:spcBef>
              <a:spcAft>
                <a:spcPts val="0"/>
              </a:spcAft>
              <a:buClr>
                <a:schemeClr val="lt1"/>
              </a:buClr>
              <a:buSzPts val="1100"/>
              <a:buFont typeface="Muli"/>
              <a:buAutoNum type="alphaLcPeriod"/>
              <a:defRPr/>
            </a:lvl5pPr>
            <a:lvl6pPr marL="2743200" lvl="5" indent="-298450">
              <a:spcBef>
                <a:spcPts val="1600"/>
              </a:spcBef>
              <a:spcAft>
                <a:spcPts val="0"/>
              </a:spcAft>
              <a:buClr>
                <a:schemeClr val="lt1"/>
              </a:buClr>
              <a:buSzPts val="1100"/>
              <a:buFont typeface="Muli"/>
              <a:buAutoNum type="romanLcPeriod"/>
              <a:defRPr/>
            </a:lvl6pPr>
            <a:lvl7pPr marL="3200400" lvl="6" indent="-298450">
              <a:spcBef>
                <a:spcPts val="1600"/>
              </a:spcBef>
              <a:spcAft>
                <a:spcPts val="0"/>
              </a:spcAft>
              <a:buClr>
                <a:schemeClr val="lt1"/>
              </a:buClr>
              <a:buSzPts val="1100"/>
              <a:buFont typeface="Muli"/>
              <a:buAutoNum type="arabicPeriod"/>
              <a:defRPr/>
            </a:lvl7pPr>
            <a:lvl8pPr marL="3657600" lvl="7" indent="-298450">
              <a:spcBef>
                <a:spcPts val="1600"/>
              </a:spcBef>
              <a:spcAft>
                <a:spcPts val="0"/>
              </a:spcAft>
              <a:buClr>
                <a:schemeClr val="lt1"/>
              </a:buClr>
              <a:buSzPts val="1100"/>
              <a:buFont typeface="Muli"/>
              <a:buAutoNum type="alphaLcPeriod"/>
              <a:defRPr/>
            </a:lvl8pPr>
            <a:lvl9pPr marL="4114800" lvl="8" indent="-298450">
              <a:spcBef>
                <a:spcPts val="1600"/>
              </a:spcBef>
              <a:spcAft>
                <a:spcPts val="1600"/>
              </a:spcAft>
              <a:buClr>
                <a:schemeClr val="lt1"/>
              </a:buClr>
              <a:buSzPts val="1100"/>
              <a:buFont typeface="Muli"/>
              <a:buAutoNum type="romanLcPeriod"/>
              <a:defRPr/>
            </a:lvl9pPr>
          </a:lstStyle>
          <a:p>
            <a:endParaRPr/>
          </a:p>
        </p:txBody>
      </p:sp>
      <p:sp>
        <p:nvSpPr>
          <p:cNvPr id="36" name="Google Shape;36;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
        <p:nvSpPr>
          <p:cNvPr id="37" name="Google Shape;37;p4"/>
          <p:cNvSpPr/>
          <p:nvPr/>
        </p:nvSpPr>
        <p:spPr>
          <a:xfrm rot="10800000">
            <a:off x="5995800" y="0"/>
            <a:ext cx="3148200" cy="1212900"/>
          </a:xfrm>
          <a:prstGeom prst="rtTriangle">
            <a:avLst/>
          </a:prstGeom>
          <a:solidFill>
            <a:srgbClr val="336574">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4"/>
          <p:cNvSpPr/>
          <p:nvPr/>
        </p:nvSpPr>
        <p:spPr>
          <a:xfrm>
            <a:off x="2750" y="4599424"/>
            <a:ext cx="9144000" cy="53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9"/>
        <p:cNvGrpSpPr/>
        <p:nvPr/>
      </p:nvGrpSpPr>
      <p:grpSpPr>
        <a:xfrm>
          <a:off x="0" y="0"/>
          <a:ext cx="0" cy="0"/>
          <a:chOff x="0" y="0"/>
          <a:chExt cx="0" cy="0"/>
        </a:xfrm>
      </p:grpSpPr>
      <p:sp>
        <p:nvSpPr>
          <p:cNvPr id="40" name="Google Shape;40;p5"/>
          <p:cNvSpPr txBox="1">
            <a:spLocks noGrp="1"/>
          </p:cNvSpPr>
          <p:nvPr>
            <p:ph type="title"/>
          </p:nvPr>
        </p:nvSpPr>
        <p:spPr>
          <a:xfrm>
            <a:off x="713232" y="389211"/>
            <a:ext cx="7717500" cy="572700"/>
          </a:xfrm>
          <a:prstGeom prst="rect">
            <a:avLst/>
          </a:prstGeom>
        </p:spPr>
        <p:txBody>
          <a:bodyPr spcFirstLastPara="1" wrap="square" lIns="91425" tIns="91425" rIns="91425" bIns="91425" anchor="ctr"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41" name="Google Shape;41;p5"/>
          <p:cNvSpPr txBox="1">
            <a:spLocks noGrp="1"/>
          </p:cNvSpPr>
          <p:nvPr>
            <p:ph type="subTitle" idx="1"/>
          </p:nvPr>
        </p:nvSpPr>
        <p:spPr>
          <a:xfrm>
            <a:off x="1941573" y="1855450"/>
            <a:ext cx="2482800" cy="329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None/>
              <a:defRPr>
                <a:solidFill>
                  <a:srgbClr val="000000"/>
                </a:solidFill>
                <a:latin typeface="Krona One"/>
                <a:ea typeface="Krona One"/>
                <a:cs typeface="Krona One"/>
                <a:sym typeface="Krona One"/>
              </a:defRPr>
            </a:lvl1pPr>
            <a:lvl2pPr lvl="1">
              <a:lnSpc>
                <a:spcPct val="100000"/>
              </a:lnSpc>
              <a:spcBef>
                <a:spcPts val="0"/>
              </a:spcBef>
              <a:spcAft>
                <a:spcPts val="0"/>
              </a:spcAft>
              <a:buNone/>
              <a:defRPr>
                <a:solidFill>
                  <a:srgbClr val="000000"/>
                </a:solidFill>
                <a:latin typeface="Krona One"/>
                <a:ea typeface="Krona One"/>
                <a:cs typeface="Krona One"/>
                <a:sym typeface="Krona One"/>
              </a:defRPr>
            </a:lvl2pPr>
            <a:lvl3pPr lvl="2">
              <a:lnSpc>
                <a:spcPct val="100000"/>
              </a:lnSpc>
              <a:spcBef>
                <a:spcPts val="0"/>
              </a:spcBef>
              <a:spcAft>
                <a:spcPts val="0"/>
              </a:spcAft>
              <a:buNone/>
              <a:defRPr>
                <a:solidFill>
                  <a:srgbClr val="000000"/>
                </a:solidFill>
                <a:latin typeface="Krona One"/>
                <a:ea typeface="Krona One"/>
                <a:cs typeface="Krona One"/>
                <a:sym typeface="Krona One"/>
              </a:defRPr>
            </a:lvl3pPr>
            <a:lvl4pPr lvl="3">
              <a:lnSpc>
                <a:spcPct val="100000"/>
              </a:lnSpc>
              <a:spcBef>
                <a:spcPts val="0"/>
              </a:spcBef>
              <a:spcAft>
                <a:spcPts val="0"/>
              </a:spcAft>
              <a:buNone/>
              <a:defRPr>
                <a:solidFill>
                  <a:srgbClr val="000000"/>
                </a:solidFill>
                <a:latin typeface="Krona One"/>
                <a:ea typeface="Krona One"/>
                <a:cs typeface="Krona One"/>
                <a:sym typeface="Krona One"/>
              </a:defRPr>
            </a:lvl4pPr>
            <a:lvl5pPr lvl="4">
              <a:lnSpc>
                <a:spcPct val="100000"/>
              </a:lnSpc>
              <a:spcBef>
                <a:spcPts val="0"/>
              </a:spcBef>
              <a:spcAft>
                <a:spcPts val="0"/>
              </a:spcAft>
              <a:buNone/>
              <a:defRPr>
                <a:solidFill>
                  <a:srgbClr val="000000"/>
                </a:solidFill>
                <a:latin typeface="Krona One"/>
                <a:ea typeface="Krona One"/>
                <a:cs typeface="Krona One"/>
                <a:sym typeface="Krona One"/>
              </a:defRPr>
            </a:lvl5pPr>
            <a:lvl6pPr lvl="5">
              <a:lnSpc>
                <a:spcPct val="100000"/>
              </a:lnSpc>
              <a:spcBef>
                <a:spcPts val="0"/>
              </a:spcBef>
              <a:spcAft>
                <a:spcPts val="0"/>
              </a:spcAft>
              <a:buNone/>
              <a:defRPr>
                <a:solidFill>
                  <a:srgbClr val="000000"/>
                </a:solidFill>
                <a:latin typeface="Krona One"/>
                <a:ea typeface="Krona One"/>
                <a:cs typeface="Krona One"/>
                <a:sym typeface="Krona One"/>
              </a:defRPr>
            </a:lvl6pPr>
            <a:lvl7pPr lvl="6">
              <a:lnSpc>
                <a:spcPct val="100000"/>
              </a:lnSpc>
              <a:spcBef>
                <a:spcPts val="0"/>
              </a:spcBef>
              <a:spcAft>
                <a:spcPts val="0"/>
              </a:spcAft>
              <a:buNone/>
              <a:defRPr>
                <a:solidFill>
                  <a:srgbClr val="000000"/>
                </a:solidFill>
                <a:latin typeface="Krona One"/>
                <a:ea typeface="Krona One"/>
                <a:cs typeface="Krona One"/>
                <a:sym typeface="Krona One"/>
              </a:defRPr>
            </a:lvl7pPr>
            <a:lvl8pPr lvl="7">
              <a:lnSpc>
                <a:spcPct val="100000"/>
              </a:lnSpc>
              <a:spcBef>
                <a:spcPts val="0"/>
              </a:spcBef>
              <a:spcAft>
                <a:spcPts val="0"/>
              </a:spcAft>
              <a:buNone/>
              <a:defRPr>
                <a:solidFill>
                  <a:srgbClr val="000000"/>
                </a:solidFill>
                <a:latin typeface="Krona One"/>
                <a:ea typeface="Krona One"/>
                <a:cs typeface="Krona One"/>
                <a:sym typeface="Krona One"/>
              </a:defRPr>
            </a:lvl8pPr>
            <a:lvl9pPr lvl="8">
              <a:lnSpc>
                <a:spcPct val="100000"/>
              </a:lnSpc>
              <a:spcBef>
                <a:spcPts val="0"/>
              </a:spcBef>
              <a:spcAft>
                <a:spcPts val="0"/>
              </a:spcAft>
              <a:buNone/>
              <a:defRPr>
                <a:solidFill>
                  <a:srgbClr val="000000"/>
                </a:solidFill>
                <a:latin typeface="Krona One"/>
                <a:ea typeface="Krona One"/>
                <a:cs typeface="Krona One"/>
                <a:sym typeface="Krona One"/>
              </a:defRPr>
            </a:lvl9pPr>
          </a:lstStyle>
          <a:p>
            <a:endParaRPr/>
          </a:p>
        </p:txBody>
      </p:sp>
      <p:sp>
        <p:nvSpPr>
          <p:cNvPr id="42" name="Google Shape;42;p5"/>
          <p:cNvSpPr txBox="1">
            <a:spLocks noGrp="1"/>
          </p:cNvSpPr>
          <p:nvPr>
            <p:ph type="subTitle" idx="2"/>
          </p:nvPr>
        </p:nvSpPr>
        <p:spPr>
          <a:xfrm>
            <a:off x="1933775" y="2495550"/>
            <a:ext cx="2361600" cy="969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200">
                <a:solidFill>
                  <a:schemeClr val="accent4"/>
                </a:solidFill>
              </a:defRPr>
            </a:lvl1pPr>
            <a:lvl2pPr lvl="1" rtl="0">
              <a:lnSpc>
                <a:spcPct val="100000"/>
              </a:lnSpc>
              <a:spcBef>
                <a:spcPts val="0"/>
              </a:spcBef>
              <a:spcAft>
                <a:spcPts val="0"/>
              </a:spcAft>
              <a:buNone/>
              <a:defRPr sz="1200">
                <a:solidFill>
                  <a:schemeClr val="accent4"/>
                </a:solidFill>
              </a:defRPr>
            </a:lvl2pPr>
            <a:lvl3pPr lvl="2" rtl="0">
              <a:lnSpc>
                <a:spcPct val="100000"/>
              </a:lnSpc>
              <a:spcBef>
                <a:spcPts val="0"/>
              </a:spcBef>
              <a:spcAft>
                <a:spcPts val="0"/>
              </a:spcAft>
              <a:buNone/>
              <a:defRPr sz="1200">
                <a:solidFill>
                  <a:schemeClr val="accent4"/>
                </a:solidFill>
              </a:defRPr>
            </a:lvl3pPr>
            <a:lvl4pPr lvl="3" rtl="0">
              <a:lnSpc>
                <a:spcPct val="100000"/>
              </a:lnSpc>
              <a:spcBef>
                <a:spcPts val="0"/>
              </a:spcBef>
              <a:spcAft>
                <a:spcPts val="0"/>
              </a:spcAft>
              <a:buNone/>
              <a:defRPr sz="1200">
                <a:solidFill>
                  <a:schemeClr val="accent4"/>
                </a:solidFill>
              </a:defRPr>
            </a:lvl4pPr>
            <a:lvl5pPr lvl="4" rtl="0">
              <a:lnSpc>
                <a:spcPct val="100000"/>
              </a:lnSpc>
              <a:spcBef>
                <a:spcPts val="0"/>
              </a:spcBef>
              <a:spcAft>
                <a:spcPts val="0"/>
              </a:spcAft>
              <a:buNone/>
              <a:defRPr sz="1200">
                <a:solidFill>
                  <a:schemeClr val="accent4"/>
                </a:solidFill>
              </a:defRPr>
            </a:lvl5pPr>
            <a:lvl6pPr lvl="5" rtl="0">
              <a:lnSpc>
                <a:spcPct val="100000"/>
              </a:lnSpc>
              <a:spcBef>
                <a:spcPts val="0"/>
              </a:spcBef>
              <a:spcAft>
                <a:spcPts val="0"/>
              </a:spcAft>
              <a:buNone/>
              <a:defRPr sz="1200">
                <a:solidFill>
                  <a:schemeClr val="accent4"/>
                </a:solidFill>
              </a:defRPr>
            </a:lvl6pPr>
            <a:lvl7pPr lvl="6" rtl="0">
              <a:lnSpc>
                <a:spcPct val="100000"/>
              </a:lnSpc>
              <a:spcBef>
                <a:spcPts val="0"/>
              </a:spcBef>
              <a:spcAft>
                <a:spcPts val="0"/>
              </a:spcAft>
              <a:buNone/>
              <a:defRPr sz="1200">
                <a:solidFill>
                  <a:schemeClr val="accent4"/>
                </a:solidFill>
              </a:defRPr>
            </a:lvl7pPr>
            <a:lvl8pPr lvl="7" rtl="0">
              <a:lnSpc>
                <a:spcPct val="100000"/>
              </a:lnSpc>
              <a:spcBef>
                <a:spcPts val="0"/>
              </a:spcBef>
              <a:spcAft>
                <a:spcPts val="0"/>
              </a:spcAft>
              <a:buNone/>
              <a:defRPr sz="1200">
                <a:solidFill>
                  <a:schemeClr val="accent4"/>
                </a:solidFill>
              </a:defRPr>
            </a:lvl8pPr>
            <a:lvl9pPr lvl="8" rtl="0">
              <a:lnSpc>
                <a:spcPct val="100000"/>
              </a:lnSpc>
              <a:spcBef>
                <a:spcPts val="0"/>
              </a:spcBef>
              <a:spcAft>
                <a:spcPts val="0"/>
              </a:spcAft>
              <a:buNone/>
              <a:defRPr sz="1200">
                <a:solidFill>
                  <a:schemeClr val="accent4"/>
                </a:solidFill>
              </a:defRPr>
            </a:lvl9pPr>
          </a:lstStyle>
          <a:p>
            <a:endParaRPr/>
          </a:p>
        </p:txBody>
      </p:sp>
      <p:sp>
        <p:nvSpPr>
          <p:cNvPr id="43" name="Google Shape;43;p5"/>
          <p:cNvSpPr txBox="1">
            <a:spLocks noGrp="1"/>
          </p:cNvSpPr>
          <p:nvPr>
            <p:ph type="subTitle" idx="3"/>
          </p:nvPr>
        </p:nvSpPr>
        <p:spPr>
          <a:xfrm>
            <a:off x="5872766" y="1853184"/>
            <a:ext cx="2487300" cy="329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a:solidFill>
                  <a:schemeClr val="dk1"/>
                </a:solidFill>
                <a:latin typeface="Krona One"/>
                <a:ea typeface="Krona One"/>
                <a:cs typeface="Krona One"/>
                <a:sym typeface="Krona One"/>
              </a:defRPr>
            </a:lvl1pPr>
            <a:lvl2pPr lvl="1" rtl="0">
              <a:lnSpc>
                <a:spcPct val="100000"/>
              </a:lnSpc>
              <a:spcBef>
                <a:spcPts val="0"/>
              </a:spcBef>
              <a:spcAft>
                <a:spcPts val="0"/>
              </a:spcAft>
              <a:buNone/>
              <a:defRPr>
                <a:solidFill>
                  <a:schemeClr val="dk1"/>
                </a:solidFill>
                <a:latin typeface="Krona One"/>
                <a:ea typeface="Krona One"/>
                <a:cs typeface="Krona One"/>
                <a:sym typeface="Krona One"/>
              </a:defRPr>
            </a:lvl2pPr>
            <a:lvl3pPr lvl="2" rtl="0">
              <a:lnSpc>
                <a:spcPct val="100000"/>
              </a:lnSpc>
              <a:spcBef>
                <a:spcPts val="0"/>
              </a:spcBef>
              <a:spcAft>
                <a:spcPts val="0"/>
              </a:spcAft>
              <a:buNone/>
              <a:defRPr>
                <a:solidFill>
                  <a:schemeClr val="dk1"/>
                </a:solidFill>
                <a:latin typeface="Krona One"/>
                <a:ea typeface="Krona One"/>
                <a:cs typeface="Krona One"/>
                <a:sym typeface="Krona One"/>
              </a:defRPr>
            </a:lvl3pPr>
            <a:lvl4pPr lvl="3" rtl="0">
              <a:lnSpc>
                <a:spcPct val="100000"/>
              </a:lnSpc>
              <a:spcBef>
                <a:spcPts val="0"/>
              </a:spcBef>
              <a:spcAft>
                <a:spcPts val="0"/>
              </a:spcAft>
              <a:buNone/>
              <a:defRPr>
                <a:solidFill>
                  <a:schemeClr val="dk1"/>
                </a:solidFill>
                <a:latin typeface="Krona One"/>
                <a:ea typeface="Krona One"/>
                <a:cs typeface="Krona One"/>
                <a:sym typeface="Krona One"/>
              </a:defRPr>
            </a:lvl4pPr>
            <a:lvl5pPr lvl="4" rtl="0">
              <a:lnSpc>
                <a:spcPct val="100000"/>
              </a:lnSpc>
              <a:spcBef>
                <a:spcPts val="0"/>
              </a:spcBef>
              <a:spcAft>
                <a:spcPts val="0"/>
              </a:spcAft>
              <a:buNone/>
              <a:defRPr>
                <a:solidFill>
                  <a:schemeClr val="dk1"/>
                </a:solidFill>
                <a:latin typeface="Krona One"/>
                <a:ea typeface="Krona One"/>
                <a:cs typeface="Krona One"/>
                <a:sym typeface="Krona One"/>
              </a:defRPr>
            </a:lvl5pPr>
            <a:lvl6pPr lvl="5" rtl="0">
              <a:lnSpc>
                <a:spcPct val="100000"/>
              </a:lnSpc>
              <a:spcBef>
                <a:spcPts val="0"/>
              </a:spcBef>
              <a:spcAft>
                <a:spcPts val="0"/>
              </a:spcAft>
              <a:buNone/>
              <a:defRPr>
                <a:solidFill>
                  <a:schemeClr val="dk1"/>
                </a:solidFill>
                <a:latin typeface="Krona One"/>
                <a:ea typeface="Krona One"/>
                <a:cs typeface="Krona One"/>
                <a:sym typeface="Krona One"/>
              </a:defRPr>
            </a:lvl6pPr>
            <a:lvl7pPr lvl="6" rtl="0">
              <a:lnSpc>
                <a:spcPct val="100000"/>
              </a:lnSpc>
              <a:spcBef>
                <a:spcPts val="0"/>
              </a:spcBef>
              <a:spcAft>
                <a:spcPts val="0"/>
              </a:spcAft>
              <a:buNone/>
              <a:defRPr>
                <a:solidFill>
                  <a:schemeClr val="dk1"/>
                </a:solidFill>
                <a:latin typeface="Krona One"/>
                <a:ea typeface="Krona One"/>
                <a:cs typeface="Krona One"/>
                <a:sym typeface="Krona One"/>
              </a:defRPr>
            </a:lvl7pPr>
            <a:lvl8pPr lvl="7" rtl="0">
              <a:lnSpc>
                <a:spcPct val="100000"/>
              </a:lnSpc>
              <a:spcBef>
                <a:spcPts val="0"/>
              </a:spcBef>
              <a:spcAft>
                <a:spcPts val="0"/>
              </a:spcAft>
              <a:buNone/>
              <a:defRPr>
                <a:solidFill>
                  <a:schemeClr val="dk1"/>
                </a:solidFill>
                <a:latin typeface="Krona One"/>
                <a:ea typeface="Krona One"/>
                <a:cs typeface="Krona One"/>
                <a:sym typeface="Krona One"/>
              </a:defRPr>
            </a:lvl8pPr>
            <a:lvl9pPr lvl="8" rtl="0">
              <a:lnSpc>
                <a:spcPct val="100000"/>
              </a:lnSpc>
              <a:spcBef>
                <a:spcPts val="0"/>
              </a:spcBef>
              <a:spcAft>
                <a:spcPts val="0"/>
              </a:spcAft>
              <a:buNone/>
              <a:defRPr>
                <a:solidFill>
                  <a:schemeClr val="dk1"/>
                </a:solidFill>
                <a:latin typeface="Krona One"/>
                <a:ea typeface="Krona One"/>
                <a:cs typeface="Krona One"/>
                <a:sym typeface="Krona One"/>
              </a:defRPr>
            </a:lvl9pPr>
          </a:lstStyle>
          <a:p>
            <a:endParaRPr/>
          </a:p>
        </p:txBody>
      </p:sp>
      <p:sp>
        <p:nvSpPr>
          <p:cNvPr id="44" name="Google Shape;44;p5"/>
          <p:cNvSpPr txBox="1">
            <a:spLocks noGrp="1"/>
          </p:cNvSpPr>
          <p:nvPr>
            <p:ph type="subTitle" idx="4"/>
          </p:nvPr>
        </p:nvSpPr>
        <p:spPr>
          <a:xfrm>
            <a:off x="5872775" y="2492900"/>
            <a:ext cx="2361600" cy="969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200">
                <a:solidFill>
                  <a:schemeClr val="accent4"/>
                </a:solidFill>
              </a:defRPr>
            </a:lvl1pPr>
            <a:lvl2pPr lvl="1" rtl="0">
              <a:lnSpc>
                <a:spcPct val="100000"/>
              </a:lnSpc>
              <a:spcBef>
                <a:spcPts val="0"/>
              </a:spcBef>
              <a:spcAft>
                <a:spcPts val="0"/>
              </a:spcAft>
              <a:buNone/>
              <a:defRPr sz="1200">
                <a:solidFill>
                  <a:schemeClr val="accent4"/>
                </a:solidFill>
              </a:defRPr>
            </a:lvl2pPr>
            <a:lvl3pPr lvl="2" rtl="0">
              <a:lnSpc>
                <a:spcPct val="100000"/>
              </a:lnSpc>
              <a:spcBef>
                <a:spcPts val="0"/>
              </a:spcBef>
              <a:spcAft>
                <a:spcPts val="0"/>
              </a:spcAft>
              <a:buNone/>
              <a:defRPr sz="1200">
                <a:solidFill>
                  <a:schemeClr val="accent4"/>
                </a:solidFill>
              </a:defRPr>
            </a:lvl3pPr>
            <a:lvl4pPr lvl="3" rtl="0">
              <a:lnSpc>
                <a:spcPct val="100000"/>
              </a:lnSpc>
              <a:spcBef>
                <a:spcPts val="0"/>
              </a:spcBef>
              <a:spcAft>
                <a:spcPts val="0"/>
              </a:spcAft>
              <a:buNone/>
              <a:defRPr sz="1200">
                <a:solidFill>
                  <a:schemeClr val="accent4"/>
                </a:solidFill>
              </a:defRPr>
            </a:lvl4pPr>
            <a:lvl5pPr lvl="4" rtl="0">
              <a:lnSpc>
                <a:spcPct val="100000"/>
              </a:lnSpc>
              <a:spcBef>
                <a:spcPts val="0"/>
              </a:spcBef>
              <a:spcAft>
                <a:spcPts val="0"/>
              </a:spcAft>
              <a:buNone/>
              <a:defRPr sz="1200">
                <a:solidFill>
                  <a:schemeClr val="accent4"/>
                </a:solidFill>
              </a:defRPr>
            </a:lvl5pPr>
            <a:lvl6pPr lvl="5" rtl="0">
              <a:lnSpc>
                <a:spcPct val="100000"/>
              </a:lnSpc>
              <a:spcBef>
                <a:spcPts val="0"/>
              </a:spcBef>
              <a:spcAft>
                <a:spcPts val="0"/>
              </a:spcAft>
              <a:buNone/>
              <a:defRPr sz="1200">
                <a:solidFill>
                  <a:schemeClr val="accent4"/>
                </a:solidFill>
              </a:defRPr>
            </a:lvl6pPr>
            <a:lvl7pPr lvl="6" rtl="0">
              <a:lnSpc>
                <a:spcPct val="100000"/>
              </a:lnSpc>
              <a:spcBef>
                <a:spcPts val="0"/>
              </a:spcBef>
              <a:spcAft>
                <a:spcPts val="0"/>
              </a:spcAft>
              <a:buNone/>
              <a:defRPr sz="1200">
                <a:solidFill>
                  <a:schemeClr val="accent4"/>
                </a:solidFill>
              </a:defRPr>
            </a:lvl7pPr>
            <a:lvl8pPr lvl="7" rtl="0">
              <a:lnSpc>
                <a:spcPct val="100000"/>
              </a:lnSpc>
              <a:spcBef>
                <a:spcPts val="0"/>
              </a:spcBef>
              <a:spcAft>
                <a:spcPts val="0"/>
              </a:spcAft>
              <a:buNone/>
              <a:defRPr sz="1200">
                <a:solidFill>
                  <a:schemeClr val="accent4"/>
                </a:solidFill>
              </a:defRPr>
            </a:lvl8pPr>
            <a:lvl9pPr lvl="8" rtl="0">
              <a:lnSpc>
                <a:spcPct val="100000"/>
              </a:lnSpc>
              <a:spcBef>
                <a:spcPts val="0"/>
              </a:spcBef>
              <a:spcAft>
                <a:spcPts val="0"/>
              </a:spcAft>
              <a:buNone/>
              <a:defRPr sz="1200">
                <a:solidFill>
                  <a:schemeClr val="accent4"/>
                </a:solidFill>
              </a:defRPr>
            </a:lvl9pPr>
          </a:lstStyle>
          <a:p>
            <a:endParaRPr/>
          </a:p>
        </p:txBody>
      </p:sp>
      <p:sp>
        <p:nvSpPr>
          <p:cNvPr id="45" name="Google Shape;45;p5"/>
          <p:cNvSpPr/>
          <p:nvPr/>
        </p:nvSpPr>
        <p:spPr>
          <a:xfrm rot="10800000">
            <a:off x="5995800" y="0"/>
            <a:ext cx="3148200" cy="1212900"/>
          </a:xfrm>
          <a:prstGeom prst="rtTriangle">
            <a:avLst/>
          </a:prstGeom>
          <a:solidFill>
            <a:srgbClr val="336574">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5"/>
          <p:cNvSpPr/>
          <p:nvPr/>
        </p:nvSpPr>
        <p:spPr>
          <a:xfrm flipH="1">
            <a:off x="-696609" y="2123275"/>
            <a:ext cx="9898655" cy="2539956"/>
          </a:xfrm>
          <a:custGeom>
            <a:avLst/>
            <a:gdLst/>
            <a:ahLst/>
            <a:cxnLst/>
            <a:rect l="l" t="t" r="r" b="b"/>
            <a:pathLst>
              <a:path w="255268" h="56544" extrusionOk="0">
                <a:moveTo>
                  <a:pt x="182194" y="0"/>
                </a:moveTo>
                <a:cubicBezTo>
                  <a:pt x="148857" y="0"/>
                  <a:pt x="131413" y="9664"/>
                  <a:pt x="123189" y="16564"/>
                </a:cubicBezTo>
                <a:cubicBezTo>
                  <a:pt x="112292" y="25742"/>
                  <a:pt x="109040" y="32980"/>
                  <a:pt x="89149" y="32980"/>
                </a:cubicBezTo>
                <a:cubicBezTo>
                  <a:pt x="85825" y="32980"/>
                  <a:pt x="82037" y="32778"/>
                  <a:pt x="77670" y="32349"/>
                </a:cubicBezTo>
                <a:cubicBezTo>
                  <a:pt x="77260" y="32278"/>
                  <a:pt x="76851" y="32278"/>
                  <a:pt x="76370" y="32278"/>
                </a:cubicBezTo>
                <a:cubicBezTo>
                  <a:pt x="72626" y="32085"/>
                  <a:pt x="68929" y="31997"/>
                  <a:pt x="65301" y="31997"/>
                </a:cubicBezTo>
                <a:cubicBezTo>
                  <a:pt x="29217" y="31997"/>
                  <a:pt x="0" y="40701"/>
                  <a:pt x="0" y="40701"/>
                </a:cubicBezTo>
                <a:lnTo>
                  <a:pt x="410" y="54777"/>
                </a:lnTo>
                <a:lnTo>
                  <a:pt x="236656" y="56543"/>
                </a:lnTo>
                <a:cubicBezTo>
                  <a:pt x="236656" y="56543"/>
                  <a:pt x="255268" y="4141"/>
                  <a:pt x="193793" y="368"/>
                </a:cubicBezTo>
                <a:cubicBezTo>
                  <a:pt x="189728" y="117"/>
                  <a:pt x="185865" y="0"/>
                  <a:pt x="182194" y="0"/>
                </a:cubicBezTo>
                <a:close/>
              </a:path>
            </a:pathLst>
          </a:custGeom>
          <a:solidFill>
            <a:srgbClr val="336574">
              <a:alpha val="536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5"/>
          <p:cNvSpPr/>
          <p:nvPr/>
        </p:nvSpPr>
        <p:spPr>
          <a:xfrm>
            <a:off x="0" y="4350900"/>
            <a:ext cx="9144000" cy="792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5"/>
          <p:cNvSpPr/>
          <p:nvPr/>
        </p:nvSpPr>
        <p:spPr>
          <a:xfrm>
            <a:off x="3927875" y="4347479"/>
            <a:ext cx="387600" cy="196500"/>
          </a:xfrm>
          <a:prstGeom prst="parallelogram">
            <a:avLst>
              <a:gd name="adj" fmla="val 91488"/>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5"/>
          <p:cNvGrpSpPr/>
          <p:nvPr/>
        </p:nvGrpSpPr>
        <p:grpSpPr>
          <a:xfrm>
            <a:off x="3389744" y="4759529"/>
            <a:ext cx="563794" cy="390619"/>
            <a:chOff x="3394506" y="4742861"/>
            <a:chExt cx="563794" cy="390619"/>
          </a:xfrm>
        </p:grpSpPr>
        <p:sp>
          <p:nvSpPr>
            <p:cNvPr id="50" name="Google Shape;50;p5"/>
            <p:cNvSpPr/>
            <p:nvPr/>
          </p:nvSpPr>
          <p:spPr>
            <a:xfrm>
              <a:off x="3570700" y="4742861"/>
              <a:ext cx="387600" cy="196500"/>
            </a:xfrm>
            <a:prstGeom prst="parallelogram">
              <a:avLst>
                <a:gd name="adj" fmla="val 91488"/>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a:off x="3394506" y="4936979"/>
              <a:ext cx="387600" cy="196500"/>
            </a:xfrm>
            <a:prstGeom prst="parallelogram">
              <a:avLst>
                <a:gd name="adj" fmla="val 91488"/>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2"/>
        <p:cNvGrpSpPr/>
        <p:nvPr/>
      </p:nvGrpSpPr>
      <p:grpSpPr>
        <a:xfrm>
          <a:off x="0" y="0"/>
          <a:ext cx="0" cy="0"/>
          <a:chOff x="0" y="0"/>
          <a:chExt cx="0" cy="0"/>
        </a:xfrm>
      </p:grpSpPr>
      <p:sp>
        <p:nvSpPr>
          <p:cNvPr id="53" name="Google Shape;53;p6"/>
          <p:cNvSpPr txBox="1">
            <a:spLocks noGrp="1"/>
          </p:cNvSpPr>
          <p:nvPr>
            <p:ph type="title"/>
          </p:nvPr>
        </p:nvSpPr>
        <p:spPr>
          <a:xfrm>
            <a:off x="713232" y="403213"/>
            <a:ext cx="7717500" cy="572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1900"/>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54" name="Google Shape;54;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5"/>
        <p:cNvGrpSpPr/>
        <p:nvPr/>
      </p:nvGrpSpPr>
      <p:grpSpPr>
        <a:xfrm>
          <a:off x="0" y="0"/>
          <a:ext cx="0" cy="0"/>
          <a:chOff x="0" y="0"/>
          <a:chExt cx="0" cy="0"/>
        </a:xfrm>
      </p:grpSpPr>
      <p:sp>
        <p:nvSpPr>
          <p:cNvPr id="56" name="Google Shape;56;p7"/>
          <p:cNvSpPr txBox="1">
            <a:spLocks noGrp="1"/>
          </p:cNvSpPr>
          <p:nvPr>
            <p:ph type="title"/>
          </p:nvPr>
        </p:nvSpPr>
        <p:spPr>
          <a:xfrm>
            <a:off x="823425" y="1172875"/>
            <a:ext cx="3353400" cy="576000"/>
          </a:xfrm>
          <a:prstGeom prst="rect">
            <a:avLst/>
          </a:prstGeom>
        </p:spPr>
        <p:txBody>
          <a:bodyPr spcFirstLastPara="1" wrap="square" lIns="91425" tIns="91425" rIns="91425" bIns="91425" anchor="ctr"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7" name="Google Shape;57;p7"/>
          <p:cNvSpPr txBox="1">
            <a:spLocks noGrp="1"/>
          </p:cNvSpPr>
          <p:nvPr>
            <p:ph type="body" idx="1"/>
          </p:nvPr>
        </p:nvSpPr>
        <p:spPr>
          <a:xfrm>
            <a:off x="823425" y="2305325"/>
            <a:ext cx="3070800" cy="16653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a:solidFill>
                  <a:srgbClr val="FFFFFF"/>
                </a:solidFill>
              </a:defRPr>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58" name="Google Shape;58;p7"/>
          <p:cNvSpPr/>
          <p:nvPr/>
        </p:nvSpPr>
        <p:spPr>
          <a:xfrm rot="10800000" flipH="1">
            <a:off x="0" y="-75"/>
            <a:ext cx="3148200" cy="1212900"/>
          </a:xfrm>
          <a:prstGeom prst="rtTriangle">
            <a:avLst/>
          </a:prstGeom>
          <a:solidFill>
            <a:srgbClr val="336574">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7"/>
          <p:cNvSpPr txBox="1">
            <a:spLocks noGrp="1"/>
          </p:cNvSpPr>
          <p:nvPr>
            <p:ph type="title" idx="2"/>
          </p:nvPr>
        </p:nvSpPr>
        <p:spPr>
          <a:xfrm>
            <a:off x="823425" y="2010475"/>
            <a:ext cx="3070800" cy="322200"/>
          </a:xfrm>
          <a:prstGeom prst="rect">
            <a:avLst/>
          </a:prstGeom>
          <a:solidFill>
            <a:schemeClr val="accent2"/>
          </a:solidFill>
        </p:spPr>
        <p:txBody>
          <a:bodyPr spcFirstLastPara="1" wrap="square" lIns="91425" tIns="91425" rIns="91425" bIns="91425" anchor="ctr" anchorCtr="0">
            <a:noAutofit/>
          </a:bodyPr>
          <a:lstStyle>
            <a:lvl1pPr lvl="0" algn="ctr" rtl="0">
              <a:spcBef>
                <a:spcPts val="0"/>
              </a:spcBef>
              <a:spcAft>
                <a:spcPts val="0"/>
              </a:spcAft>
              <a:buSzPts val="2400"/>
              <a:buNone/>
              <a:defRPr sz="1200">
                <a:solidFill>
                  <a:schemeClr val="lt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0"/>
        <p:cNvGrpSpPr/>
        <p:nvPr/>
      </p:nvGrpSpPr>
      <p:grpSpPr>
        <a:xfrm>
          <a:off x="0" y="0"/>
          <a:ext cx="0" cy="0"/>
          <a:chOff x="0" y="0"/>
          <a:chExt cx="0" cy="0"/>
        </a:xfrm>
      </p:grpSpPr>
      <p:sp>
        <p:nvSpPr>
          <p:cNvPr id="61" name="Google Shape;61;p8"/>
          <p:cNvSpPr/>
          <p:nvPr/>
        </p:nvSpPr>
        <p:spPr>
          <a:xfrm flipH="1">
            <a:off x="0" y="-78"/>
            <a:ext cx="9144000" cy="5139000"/>
          </a:xfrm>
          <a:prstGeom prst="rtTriangle">
            <a:avLst/>
          </a:prstGeom>
          <a:solidFill>
            <a:srgbClr val="336574">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 name="Google Shape;62;p8"/>
          <p:cNvGrpSpPr/>
          <p:nvPr/>
        </p:nvGrpSpPr>
        <p:grpSpPr>
          <a:xfrm rot="-748857">
            <a:off x="7388874" y="4089847"/>
            <a:ext cx="2411057" cy="1590264"/>
            <a:chOff x="7513054" y="3864348"/>
            <a:chExt cx="2411225" cy="1590375"/>
          </a:xfrm>
        </p:grpSpPr>
        <p:sp>
          <p:nvSpPr>
            <p:cNvPr id="63" name="Google Shape;63;p8"/>
            <p:cNvSpPr/>
            <p:nvPr/>
          </p:nvSpPr>
          <p:spPr>
            <a:xfrm rot="-1800015">
              <a:off x="7532258" y="4844220"/>
              <a:ext cx="1076992" cy="365707"/>
            </a:xfrm>
            <a:prstGeom prst="rect">
              <a:avLst/>
            </a:prstGeom>
            <a:solidFill>
              <a:srgbClr val="FFFFFF">
                <a:alpha val="558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8"/>
            <p:cNvSpPr/>
            <p:nvPr/>
          </p:nvSpPr>
          <p:spPr>
            <a:xfrm rot="-1800015">
              <a:off x="8828083" y="4109145"/>
              <a:ext cx="1076992" cy="365707"/>
            </a:xfrm>
            <a:prstGeom prst="rect">
              <a:avLst/>
            </a:prstGeom>
            <a:solidFill>
              <a:srgbClr val="FFFFFF">
                <a:alpha val="558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 name="Google Shape;65;p8"/>
          <p:cNvSpPr/>
          <p:nvPr/>
        </p:nvSpPr>
        <p:spPr>
          <a:xfrm rot="-2046914">
            <a:off x="-7609053" y="-4105986"/>
            <a:ext cx="10349659" cy="8211979"/>
          </a:xfrm>
          <a:prstGeom prst="ellipse">
            <a:avLst/>
          </a:prstGeom>
          <a:solidFill>
            <a:srgbClr val="336574">
              <a:alpha val="12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6" name="Google Shape;66;p8"/>
          <p:cNvGrpSpPr/>
          <p:nvPr/>
        </p:nvGrpSpPr>
        <p:grpSpPr>
          <a:xfrm>
            <a:off x="713221" y="551350"/>
            <a:ext cx="7717458" cy="4044300"/>
            <a:chOff x="713225" y="551350"/>
            <a:chExt cx="7980000" cy="4044300"/>
          </a:xfrm>
        </p:grpSpPr>
        <p:sp>
          <p:nvSpPr>
            <p:cNvPr id="67" name="Google Shape;67;p8"/>
            <p:cNvSpPr/>
            <p:nvPr/>
          </p:nvSpPr>
          <p:spPr>
            <a:xfrm>
              <a:off x="713225" y="551350"/>
              <a:ext cx="7980000" cy="4044300"/>
            </a:xfrm>
            <a:prstGeom prst="roundRect">
              <a:avLst>
                <a:gd name="adj" fmla="val 10795"/>
              </a:avLst>
            </a:pr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8"/>
            <p:cNvSpPr/>
            <p:nvPr/>
          </p:nvSpPr>
          <p:spPr>
            <a:xfrm>
              <a:off x="1722702" y="551350"/>
              <a:ext cx="6970500" cy="4044300"/>
            </a:xfrm>
            <a:prstGeom prst="roundRect">
              <a:avLst>
                <a:gd name="adj" fmla="val 10795"/>
              </a:avLst>
            </a:pr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8"/>
            <p:cNvSpPr/>
            <p:nvPr/>
          </p:nvSpPr>
          <p:spPr>
            <a:xfrm>
              <a:off x="982850" y="769675"/>
              <a:ext cx="7447932" cy="3567146"/>
            </a:xfrm>
            <a:custGeom>
              <a:avLst/>
              <a:gdLst/>
              <a:ahLst/>
              <a:cxnLst/>
              <a:rect l="l" t="t" r="r" b="b"/>
              <a:pathLst>
                <a:path w="16614" h="8515" extrusionOk="0">
                  <a:moveTo>
                    <a:pt x="572" y="1"/>
                  </a:moveTo>
                  <a:cubicBezTo>
                    <a:pt x="257" y="1"/>
                    <a:pt x="0" y="259"/>
                    <a:pt x="0" y="574"/>
                  </a:cubicBezTo>
                  <a:lnTo>
                    <a:pt x="0" y="7946"/>
                  </a:lnTo>
                  <a:cubicBezTo>
                    <a:pt x="0" y="8261"/>
                    <a:pt x="257" y="8514"/>
                    <a:pt x="572" y="8514"/>
                  </a:cubicBezTo>
                  <a:lnTo>
                    <a:pt x="16040" y="8514"/>
                  </a:lnTo>
                  <a:cubicBezTo>
                    <a:pt x="16355" y="8514"/>
                    <a:pt x="16613" y="8261"/>
                    <a:pt x="16613" y="7946"/>
                  </a:cubicBezTo>
                  <a:lnTo>
                    <a:pt x="16613" y="574"/>
                  </a:lnTo>
                  <a:cubicBezTo>
                    <a:pt x="16613" y="259"/>
                    <a:pt x="16355" y="1"/>
                    <a:pt x="160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8"/>
            <p:cNvSpPr/>
            <p:nvPr/>
          </p:nvSpPr>
          <p:spPr>
            <a:xfrm>
              <a:off x="982850" y="769675"/>
              <a:ext cx="7447932" cy="861310"/>
            </a:xfrm>
            <a:custGeom>
              <a:avLst/>
              <a:gdLst/>
              <a:ahLst/>
              <a:cxnLst/>
              <a:rect l="l" t="t" r="r" b="b"/>
              <a:pathLst>
                <a:path w="16614" h="2056" extrusionOk="0">
                  <a:moveTo>
                    <a:pt x="572" y="1"/>
                  </a:moveTo>
                  <a:cubicBezTo>
                    <a:pt x="257" y="1"/>
                    <a:pt x="0" y="259"/>
                    <a:pt x="0" y="574"/>
                  </a:cubicBezTo>
                  <a:lnTo>
                    <a:pt x="0" y="2056"/>
                  </a:lnTo>
                  <a:lnTo>
                    <a:pt x="16613" y="2056"/>
                  </a:lnTo>
                  <a:lnTo>
                    <a:pt x="16613" y="574"/>
                  </a:lnTo>
                  <a:cubicBezTo>
                    <a:pt x="16613" y="259"/>
                    <a:pt x="16355" y="1"/>
                    <a:pt x="160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8"/>
            <p:cNvSpPr/>
            <p:nvPr/>
          </p:nvSpPr>
          <p:spPr>
            <a:xfrm>
              <a:off x="982850" y="3477191"/>
              <a:ext cx="7447932" cy="859634"/>
            </a:xfrm>
            <a:custGeom>
              <a:avLst/>
              <a:gdLst/>
              <a:ahLst/>
              <a:cxnLst/>
              <a:rect l="l" t="t" r="r" b="b"/>
              <a:pathLst>
                <a:path w="16614" h="2052" extrusionOk="0">
                  <a:moveTo>
                    <a:pt x="0" y="1"/>
                  </a:moveTo>
                  <a:lnTo>
                    <a:pt x="0" y="1483"/>
                  </a:lnTo>
                  <a:cubicBezTo>
                    <a:pt x="0" y="1798"/>
                    <a:pt x="257" y="2051"/>
                    <a:pt x="572" y="2051"/>
                  </a:cubicBezTo>
                  <a:lnTo>
                    <a:pt x="16040" y="2051"/>
                  </a:lnTo>
                  <a:cubicBezTo>
                    <a:pt x="16355" y="2051"/>
                    <a:pt x="16613" y="1798"/>
                    <a:pt x="16613" y="1483"/>
                  </a:cubicBezTo>
                  <a:lnTo>
                    <a:pt x="1661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a:off x="2398974" y="1041634"/>
              <a:ext cx="276372" cy="241431"/>
            </a:xfrm>
            <a:custGeom>
              <a:avLst/>
              <a:gdLst/>
              <a:ahLst/>
              <a:cxnLst/>
              <a:rect l="l" t="t" r="r" b="b"/>
              <a:pathLst>
                <a:path w="675" h="680" extrusionOk="0">
                  <a:moveTo>
                    <a:pt x="337" y="0"/>
                  </a:moveTo>
                  <a:cubicBezTo>
                    <a:pt x="151" y="0"/>
                    <a:pt x="0" y="152"/>
                    <a:pt x="0" y="338"/>
                  </a:cubicBezTo>
                  <a:cubicBezTo>
                    <a:pt x="0" y="524"/>
                    <a:pt x="151" y="680"/>
                    <a:pt x="337" y="680"/>
                  </a:cubicBezTo>
                  <a:cubicBezTo>
                    <a:pt x="523" y="680"/>
                    <a:pt x="675" y="524"/>
                    <a:pt x="675" y="338"/>
                  </a:cubicBezTo>
                  <a:cubicBezTo>
                    <a:pt x="675" y="152"/>
                    <a:pt x="523" y="0"/>
                    <a:pt x="3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a:off x="2398974" y="3791714"/>
              <a:ext cx="276372" cy="240010"/>
            </a:xfrm>
            <a:custGeom>
              <a:avLst/>
              <a:gdLst/>
              <a:ahLst/>
              <a:cxnLst/>
              <a:rect l="l" t="t" r="r" b="b"/>
              <a:pathLst>
                <a:path w="675" h="676" extrusionOk="0">
                  <a:moveTo>
                    <a:pt x="337" y="1"/>
                  </a:moveTo>
                  <a:cubicBezTo>
                    <a:pt x="151" y="1"/>
                    <a:pt x="0" y="151"/>
                    <a:pt x="0" y="337"/>
                  </a:cubicBezTo>
                  <a:cubicBezTo>
                    <a:pt x="0" y="524"/>
                    <a:pt x="151" y="675"/>
                    <a:pt x="337" y="675"/>
                  </a:cubicBezTo>
                  <a:cubicBezTo>
                    <a:pt x="523" y="675"/>
                    <a:pt x="675" y="524"/>
                    <a:pt x="675" y="337"/>
                  </a:cubicBezTo>
                  <a:cubicBezTo>
                    <a:pt x="675" y="151"/>
                    <a:pt x="523" y="1"/>
                    <a:pt x="3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a:off x="6483973" y="1041634"/>
              <a:ext cx="276781" cy="241431"/>
            </a:xfrm>
            <a:custGeom>
              <a:avLst/>
              <a:gdLst/>
              <a:ahLst/>
              <a:cxnLst/>
              <a:rect l="l" t="t" r="r" b="b"/>
              <a:pathLst>
                <a:path w="676" h="680" extrusionOk="0">
                  <a:moveTo>
                    <a:pt x="338" y="0"/>
                  </a:moveTo>
                  <a:cubicBezTo>
                    <a:pt x="151" y="0"/>
                    <a:pt x="0" y="152"/>
                    <a:pt x="0" y="338"/>
                  </a:cubicBezTo>
                  <a:cubicBezTo>
                    <a:pt x="0" y="524"/>
                    <a:pt x="151" y="680"/>
                    <a:pt x="338" y="680"/>
                  </a:cubicBezTo>
                  <a:cubicBezTo>
                    <a:pt x="524" y="680"/>
                    <a:pt x="675" y="524"/>
                    <a:pt x="675" y="338"/>
                  </a:cubicBezTo>
                  <a:cubicBezTo>
                    <a:pt x="675" y="152"/>
                    <a:pt x="524" y="0"/>
                    <a:pt x="3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a:off x="6483973" y="3791714"/>
              <a:ext cx="276781" cy="240010"/>
            </a:xfrm>
            <a:custGeom>
              <a:avLst/>
              <a:gdLst/>
              <a:ahLst/>
              <a:cxnLst/>
              <a:rect l="l" t="t" r="r" b="b"/>
              <a:pathLst>
                <a:path w="676" h="676" extrusionOk="0">
                  <a:moveTo>
                    <a:pt x="338" y="1"/>
                  </a:moveTo>
                  <a:cubicBezTo>
                    <a:pt x="151" y="1"/>
                    <a:pt x="0" y="151"/>
                    <a:pt x="0" y="337"/>
                  </a:cubicBezTo>
                  <a:cubicBezTo>
                    <a:pt x="0" y="524"/>
                    <a:pt x="151" y="675"/>
                    <a:pt x="338" y="675"/>
                  </a:cubicBezTo>
                  <a:cubicBezTo>
                    <a:pt x="524" y="675"/>
                    <a:pt x="675" y="524"/>
                    <a:pt x="675" y="337"/>
                  </a:cubicBezTo>
                  <a:cubicBezTo>
                    <a:pt x="675" y="151"/>
                    <a:pt x="524" y="1"/>
                    <a:pt x="3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a:off x="982859" y="1630567"/>
              <a:ext cx="739849" cy="1847040"/>
            </a:xfrm>
            <a:custGeom>
              <a:avLst/>
              <a:gdLst/>
              <a:ahLst/>
              <a:cxnLst/>
              <a:rect l="l" t="t" r="r" b="b"/>
              <a:pathLst>
                <a:path w="1807" h="4409" extrusionOk="0">
                  <a:moveTo>
                    <a:pt x="0" y="1"/>
                  </a:moveTo>
                  <a:lnTo>
                    <a:pt x="0" y="4409"/>
                  </a:lnTo>
                  <a:lnTo>
                    <a:pt x="1807" y="4409"/>
                  </a:lnTo>
                  <a:lnTo>
                    <a:pt x="1807" y="1"/>
                  </a:lnTo>
                  <a:close/>
                </a:path>
              </a:pathLst>
            </a:custGeom>
            <a:solidFill>
              <a:srgbClr val="DFDE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a:off x="982859" y="3477190"/>
              <a:ext cx="774242" cy="859634"/>
            </a:xfrm>
            <a:custGeom>
              <a:avLst/>
              <a:gdLst/>
              <a:ahLst/>
              <a:cxnLst/>
              <a:rect l="l" t="t" r="r" b="b"/>
              <a:pathLst>
                <a:path w="1891" h="2052" extrusionOk="0">
                  <a:moveTo>
                    <a:pt x="0" y="1"/>
                  </a:moveTo>
                  <a:lnTo>
                    <a:pt x="0" y="1483"/>
                  </a:lnTo>
                  <a:cubicBezTo>
                    <a:pt x="0" y="1785"/>
                    <a:pt x="240" y="2033"/>
                    <a:pt x="537" y="2051"/>
                  </a:cubicBezTo>
                  <a:lnTo>
                    <a:pt x="1891" y="2051"/>
                  </a:lnTo>
                  <a:cubicBezTo>
                    <a:pt x="1838" y="1873"/>
                    <a:pt x="1807" y="1678"/>
                    <a:pt x="1807" y="1483"/>
                  </a:cubicBezTo>
                  <a:lnTo>
                    <a:pt x="180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a:off x="982859" y="769675"/>
              <a:ext cx="774242" cy="861310"/>
            </a:xfrm>
            <a:custGeom>
              <a:avLst/>
              <a:gdLst/>
              <a:ahLst/>
              <a:cxnLst/>
              <a:rect l="l" t="t" r="r" b="b"/>
              <a:pathLst>
                <a:path w="1891" h="2056" extrusionOk="0">
                  <a:moveTo>
                    <a:pt x="572" y="1"/>
                  </a:moveTo>
                  <a:cubicBezTo>
                    <a:pt x="257" y="1"/>
                    <a:pt x="0" y="259"/>
                    <a:pt x="0" y="574"/>
                  </a:cubicBezTo>
                  <a:lnTo>
                    <a:pt x="0" y="2056"/>
                  </a:lnTo>
                  <a:lnTo>
                    <a:pt x="1807" y="2056"/>
                  </a:lnTo>
                  <a:lnTo>
                    <a:pt x="1807" y="574"/>
                  </a:lnTo>
                  <a:cubicBezTo>
                    <a:pt x="1807" y="374"/>
                    <a:pt x="1838" y="183"/>
                    <a:pt x="189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 name="Google Shape;79;p8"/>
          <p:cNvSpPr txBox="1">
            <a:spLocks noGrp="1"/>
          </p:cNvSpPr>
          <p:nvPr>
            <p:ph type="title"/>
          </p:nvPr>
        </p:nvSpPr>
        <p:spPr>
          <a:xfrm>
            <a:off x="713250" y="547266"/>
            <a:ext cx="7717500" cy="4044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Clr>
                <a:schemeClr val="dk1"/>
              </a:buClr>
              <a:buSzPts val="4800"/>
              <a:buNone/>
              <a:defRPr sz="6300" b="1">
                <a:solidFill>
                  <a:schemeClr val="dk1"/>
                </a:solidFill>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0"/>
        <p:cNvGrpSpPr/>
        <p:nvPr/>
      </p:nvGrpSpPr>
      <p:grpSpPr>
        <a:xfrm>
          <a:off x="0" y="0"/>
          <a:ext cx="0" cy="0"/>
          <a:chOff x="0" y="0"/>
          <a:chExt cx="0" cy="0"/>
        </a:xfrm>
      </p:grpSpPr>
      <p:sp>
        <p:nvSpPr>
          <p:cNvPr id="81" name="Google Shape;81;p9"/>
          <p:cNvSpPr/>
          <p:nvPr/>
        </p:nvSpPr>
        <p:spPr>
          <a:xfrm rot="10800000" flipH="1">
            <a:off x="0" y="-75"/>
            <a:ext cx="3148200" cy="1212900"/>
          </a:xfrm>
          <a:prstGeom prst="rtTriangle">
            <a:avLst/>
          </a:prstGeom>
          <a:solidFill>
            <a:srgbClr val="336574">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9"/>
          <p:cNvSpPr/>
          <p:nvPr/>
        </p:nvSpPr>
        <p:spPr>
          <a:xfrm rot="-3327516">
            <a:off x="3924457" y="1162298"/>
            <a:ext cx="8724844" cy="3908818"/>
          </a:xfrm>
          <a:prstGeom prst="ellipse">
            <a:avLst/>
          </a:prstGeom>
          <a:solidFill>
            <a:srgbClr val="336574">
              <a:alpha val="229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9"/>
          <p:cNvSpPr txBox="1">
            <a:spLocks noGrp="1"/>
          </p:cNvSpPr>
          <p:nvPr>
            <p:ph type="title"/>
          </p:nvPr>
        </p:nvSpPr>
        <p:spPr>
          <a:xfrm>
            <a:off x="713228" y="1431480"/>
            <a:ext cx="3858900" cy="5760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4" name="Google Shape;84;p9"/>
          <p:cNvSpPr txBox="1">
            <a:spLocks noGrp="1"/>
          </p:cNvSpPr>
          <p:nvPr>
            <p:ph type="subTitle" idx="1"/>
          </p:nvPr>
        </p:nvSpPr>
        <p:spPr>
          <a:xfrm>
            <a:off x="713225" y="1971725"/>
            <a:ext cx="3490200" cy="1947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600">
                <a:solidFill>
                  <a:schemeClr val="lt1"/>
                </a:solidFill>
              </a:defRPr>
            </a:lvl1pPr>
            <a:lvl2pPr lvl="1" algn="ctr" rtl="0">
              <a:spcBef>
                <a:spcPts val="1600"/>
              </a:spcBef>
              <a:spcAft>
                <a:spcPts val="0"/>
              </a:spcAft>
              <a:buNone/>
              <a:defRPr sz="1600">
                <a:solidFill>
                  <a:schemeClr val="lt1"/>
                </a:solidFill>
              </a:defRPr>
            </a:lvl2pPr>
            <a:lvl3pPr lvl="2" algn="ctr" rtl="0">
              <a:spcBef>
                <a:spcPts val="1600"/>
              </a:spcBef>
              <a:spcAft>
                <a:spcPts val="0"/>
              </a:spcAft>
              <a:buNone/>
              <a:defRPr sz="1600">
                <a:solidFill>
                  <a:schemeClr val="lt1"/>
                </a:solidFill>
              </a:defRPr>
            </a:lvl3pPr>
            <a:lvl4pPr lvl="3" algn="ctr" rtl="0">
              <a:spcBef>
                <a:spcPts val="1600"/>
              </a:spcBef>
              <a:spcAft>
                <a:spcPts val="0"/>
              </a:spcAft>
              <a:buNone/>
              <a:defRPr sz="1600">
                <a:solidFill>
                  <a:schemeClr val="lt1"/>
                </a:solidFill>
              </a:defRPr>
            </a:lvl4pPr>
            <a:lvl5pPr lvl="4" algn="ctr" rtl="0">
              <a:spcBef>
                <a:spcPts val="1600"/>
              </a:spcBef>
              <a:spcAft>
                <a:spcPts val="0"/>
              </a:spcAft>
              <a:buNone/>
              <a:defRPr sz="1600">
                <a:solidFill>
                  <a:schemeClr val="lt1"/>
                </a:solidFill>
              </a:defRPr>
            </a:lvl5pPr>
            <a:lvl6pPr lvl="5" algn="ctr" rtl="0">
              <a:spcBef>
                <a:spcPts val="1600"/>
              </a:spcBef>
              <a:spcAft>
                <a:spcPts val="0"/>
              </a:spcAft>
              <a:buNone/>
              <a:defRPr sz="1600">
                <a:solidFill>
                  <a:schemeClr val="lt1"/>
                </a:solidFill>
              </a:defRPr>
            </a:lvl6pPr>
            <a:lvl7pPr lvl="6" algn="ctr" rtl="0">
              <a:spcBef>
                <a:spcPts val="1600"/>
              </a:spcBef>
              <a:spcAft>
                <a:spcPts val="0"/>
              </a:spcAft>
              <a:buNone/>
              <a:defRPr sz="1600">
                <a:solidFill>
                  <a:schemeClr val="lt1"/>
                </a:solidFill>
              </a:defRPr>
            </a:lvl7pPr>
            <a:lvl8pPr lvl="7" algn="ctr" rtl="0">
              <a:spcBef>
                <a:spcPts val="1600"/>
              </a:spcBef>
              <a:spcAft>
                <a:spcPts val="0"/>
              </a:spcAft>
              <a:buNone/>
              <a:defRPr sz="1600">
                <a:solidFill>
                  <a:schemeClr val="lt1"/>
                </a:solidFill>
              </a:defRPr>
            </a:lvl8pPr>
            <a:lvl9pPr lvl="8" algn="ctr" rtl="0">
              <a:spcBef>
                <a:spcPts val="1600"/>
              </a:spcBef>
              <a:spcAft>
                <a:spcPts val="1600"/>
              </a:spcAft>
              <a:buNone/>
              <a:defRPr sz="1600">
                <a:solidFill>
                  <a:schemeClr val="lt1"/>
                </a:solidFil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5"/>
        <p:cNvGrpSpPr/>
        <p:nvPr/>
      </p:nvGrpSpPr>
      <p:grpSpPr>
        <a:xfrm>
          <a:off x="0" y="0"/>
          <a:ext cx="0" cy="0"/>
          <a:chOff x="0" y="0"/>
          <a:chExt cx="0" cy="0"/>
        </a:xfrm>
      </p:grpSpPr>
      <p:sp>
        <p:nvSpPr>
          <p:cNvPr id="86" name="Google Shape;86;p10"/>
          <p:cNvSpPr/>
          <p:nvPr/>
        </p:nvSpPr>
        <p:spPr>
          <a:xfrm rot="-2046914">
            <a:off x="7154697" y="-1077211"/>
            <a:ext cx="10349659" cy="8211979"/>
          </a:xfrm>
          <a:prstGeom prst="ellipse">
            <a:avLst/>
          </a:pr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
        <p:nvSpPr>
          <p:cNvPr id="88" name="Google Shape;88;p10"/>
          <p:cNvSpPr txBox="1">
            <a:spLocks noGrp="1"/>
          </p:cNvSpPr>
          <p:nvPr>
            <p:ph type="title"/>
          </p:nvPr>
        </p:nvSpPr>
        <p:spPr>
          <a:xfrm>
            <a:off x="2746400" y="2875322"/>
            <a:ext cx="3666000" cy="395700"/>
          </a:xfrm>
          <a:prstGeom prst="rect">
            <a:avLst/>
          </a:prstGeom>
          <a:solidFill>
            <a:schemeClr val="accent1"/>
          </a:solidFill>
        </p:spPr>
        <p:txBody>
          <a:bodyPr spcFirstLastPara="1" wrap="square" lIns="91425" tIns="91425" rIns="91425" bIns="91425" anchor="ctr"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a:endParaRPr/>
          </a:p>
        </p:txBody>
      </p:sp>
      <p:sp>
        <p:nvSpPr>
          <p:cNvPr id="89" name="Google Shape;89;p10"/>
          <p:cNvSpPr txBox="1">
            <a:spLocks noGrp="1"/>
          </p:cNvSpPr>
          <p:nvPr>
            <p:ph type="subTitle" idx="1"/>
          </p:nvPr>
        </p:nvSpPr>
        <p:spPr>
          <a:xfrm>
            <a:off x="1981475" y="1592431"/>
            <a:ext cx="5190900" cy="9888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sz="2000">
                <a:solidFill>
                  <a:srgbClr val="FFFFFF"/>
                </a:solidFill>
              </a:defRPr>
            </a:lvl1pPr>
            <a:lvl2pPr lvl="1" algn="ctr">
              <a:spcBef>
                <a:spcPts val="1600"/>
              </a:spcBef>
              <a:spcAft>
                <a:spcPts val="0"/>
              </a:spcAft>
              <a:buNone/>
              <a:defRPr sz="2000">
                <a:solidFill>
                  <a:srgbClr val="FFFFFF"/>
                </a:solidFill>
              </a:defRPr>
            </a:lvl2pPr>
            <a:lvl3pPr lvl="2" algn="ctr">
              <a:spcBef>
                <a:spcPts val="1600"/>
              </a:spcBef>
              <a:spcAft>
                <a:spcPts val="0"/>
              </a:spcAft>
              <a:buNone/>
              <a:defRPr sz="2000">
                <a:solidFill>
                  <a:srgbClr val="FFFFFF"/>
                </a:solidFill>
              </a:defRPr>
            </a:lvl3pPr>
            <a:lvl4pPr lvl="3" algn="ctr">
              <a:spcBef>
                <a:spcPts val="1600"/>
              </a:spcBef>
              <a:spcAft>
                <a:spcPts val="0"/>
              </a:spcAft>
              <a:buNone/>
              <a:defRPr sz="2000">
                <a:solidFill>
                  <a:srgbClr val="FFFFFF"/>
                </a:solidFill>
              </a:defRPr>
            </a:lvl4pPr>
            <a:lvl5pPr lvl="4" algn="ctr">
              <a:spcBef>
                <a:spcPts val="1600"/>
              </a:spcBef>
              <a:spcAft>
                <a:spcPts val="0"/>
              </a:spcAft>
              <a:buNone/>
              <a:defRPr sz="2000">
                <a:solidFill>
                  <a:srgbClr val="FFFFFF"/>
                </a:solidFill>
              </a:defRPr>
            </a:lvl5pPr>
            <a:lvl6pPr lvl="5" algn="ctr">
              <a:spcBef>
                <a:spcPts val="1600"/>
              </a:spcBef>
              <a:spcAft>
                <a:spcPts val="0"/>
              </a:spcAft>
              <a:buNone/>
              <a:defRPr sz="2000">
                <a:solidFill>
                  <a:srgbClr val="FFFFFF"/>
                </a:solidFill>
              </a:defRPr>
            </a:lvl6pPr>
            <a:lvl7pPr lvl="6" algn="ctr">
              <a:spcBef>
                <a:spcPts val="1600"/>
              </a:spcBef>
              <a:spcAft>
                <a:spcPts val="0"/>
              </a:spcAft>
              <a:buNone/>
              <a:defRPr sz="2000">
                <a:solidFill>
                  <a:srgbClr val="FFFFFF"/>
                </a:solidFill>
              </a:defRPr>
            </a:lvl7pPr>
            <a:lvl8pPr lvl="7" algn="ctr">
              <a:spcBef>
                <a:spcPts val="1600"/>
              </a:spcBef>
              <a:spcAft>
                <a:spcPts val="0"/>
              </a:spcAft>
              <a:buNone/>
              <a:defRPr sz="2000">
                <a:solidFill>
                  <a:srgbClr val="FFFFFF"/>
                </a:solidFill>
              </a:defRPr>
            </a:lvl8pPr>
            <a:lvl9pPr lvl="8" algn="ctr">
              <a:spcBef>
                <a:spcPts val="1600"/>
              </a:spcBef>
              <a:spcAft>
                <a:spcPts val="1600"/>
              </a:spcAft>
              <a:buNone/>
              <a:defRPr sz="2000">
                <a:solidFill>
                  <a:srgbClr val="FFFFFF"/>
                </a:solidFill>
              </a:defRPr>
            </a:lvl9pPr>
          </a:lstStyle>
          <a:p>
            <a:endParaRPr/>
          </a:p>
        </p:txBody>
      </p:sp>
      <p:grpSp>
        <p:nvGrpSpPr>
          <p:cNvPr id="90" name="Google Shape;90;p10"/>
          <p:cNvGrpSpPr/>
          <p:nvPr/>
        </p:nvGrpSpPr>
        <p:grpSpPr>
          <a:xfrm>
            <a:off x="-102401" y="-14864"/>
            <a:ext cx="9351942" cy="1191016"/>
            <a:chOff x="-102401" y="-14864"/>
            <a:chExt cx="9351942" cy="1191016"/>
          </a:xfrm>
        </p:grpSpPr>
        <p:grpSp>
          <p:nvGrpSpPr>
            <p:cNvPr id="91" name="Google Shape;91;p10"/>
            <p:cNvGrpSpPr/>
            <p:nvPr/>
          </p:nvGrpSpPr>
          <p:grpSpPr>
            <a:xfrm>
              <a:off x="-102401" y="-14864"/>
              <a:ext cx="9351942" cy="616900"/>
              <a:chOff x="-210400" y="-1360875"/>
              <a:chExt cx="9351942" cy="888777"/>
            </a:xfrm>
          </p:grpSpPr>
          <p:sp>
            <p:nvSpPr>
              <p:cNvPr id="92" name="Google Shape;92;p10"/>
              <p:cNvSpPr/>
              <p:nvPr/>
            </p:nvSpPr>
            <p:spPr>
              <a:xfrm>
                <a:off x="4309818" y="-678782"/>
                <a:ext cx="317663" cy="206684"/>
              </a:xfrm>
              <a:custGeom>
                <a:avLst/>
                <a:gdLst/>
                <a:ahLst/>
                <a:cxnLst/>
                <a:rect l="l" t="t" r="r" b="b"/>
                <a:pathLst>
                  <a:path w="2242" h="2242" extrusionOk="0">
                    <a:moveTo>
                      <a:pt x="1123" y="1"/>
                    </a:moveTo>
                    <a:cubicBezTo>
                      <a:pt x="507" y="1"/>
                      <a:pt x="1" y="507"/>
                      <a:pt x="1" y="1119"/>
                    </a:cubicBezTo>
                    <a:cubicBezTo>
                      <a:pt x="1" y="1736"/>
                      <a:pt x="507" y="2242"/>
                      <a:pt x="1123" y="2242"/>
                    </a:cubicBezTo>
                    <a:cubicBezTo>
                      <a:pt x="1740" y="2242"/>
                      <a:pt x="2242" y="1736"/>
                      <a:pt x="2242" y="1119"/>
                    </a:cubicBezTo>
                    <a:cubicBezTo>
                      <a:pt x="2242" y="507"/>
                      <a:pt x="1740" y="1"/>
                      <a:pt x="1123" y="1"/>
                    </a:cubicBezTo>
                    <a:close/>
                  </a:path>
                </a:pathLst>
              </a:custGeom>
              <a:solidFill>
                <a:srgbClr val="3E5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0"/>
              <p:cNvSpPr/>
              <p:nvPr/>
            </p:nvSpPr>
            <p:spPr>
              <a:xfrm>
                <a:off x="-201615" y="-1301414"/>
                <a:ext cx="9340748" cy="440288"/>
              </a:xfrm>
              <a:custGeom>
                <a:avLst/>
                <a:gdLst/>
                <a:ahLst/>
                <a:cxnLst/>
                <a:rect l="l" t="t" r="r" b="b"/>
                <a:pathLst>
                  <a:path w="65925" h="4776" extrusionOk="0">
                    <a:moveTo>
                      <a:pt x="0" y="0"/>
                    </a:moveTo>
                    <a:lnTo>
                      <a:pt x="0" y="4775"/>
                    </a:lnTo>
                    <a:lnTo>
                      <a:pt x="65924" y="4775"/>
                    </a:lnTo>
                    <a:lnTo>
                      <a:pt x="6592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0"/>
              <p:cNvSpPr/>
              <p:nvPr/>
            </p:nvSpPr>
            <p:spPr>
              <a:xfrm>
                <a:off x="3846929" y="-1220013"/>
                <a:ext cx="1243450" cy="419822"/>
              </a:xfrm>
              <a:custGeom>
                <a:avLst/>
                <a:gdLst/>
                <a:ahLst/>
                <a:cxnLst/>
                <a:rect l="l" t="t" r="r" b="b"/>
                <a:pathLst>
                  <a:path w="8776" h="4554" extrusionOk="0">
                    <a:moveTo>
                      <a:pt x="5" y="0"/>
                    </a:moveTo>
                    <a:cubicBezTo>
                      <a:pt x="5" y="53"/>
                      <a:pt x="1" y="111"/>
                      <a:pt x="1" y="164"/>
                    </a:cubicBezTo>
                    <a:cubicBezTo>
                      <a:pt x="1" y="2588"/>
                      <a:pt x="1967" y="4554"/>
                      <a:pt x="4390" y="4554"/>
                    </a:cubicBezTo>
                    <a:cubicBezTo>
                      <a:pt x="6809" y="4554"/>
                      <a:pt x="8776" y="2588"/>
                      <a:pt x="8776" y="164"/>
                    </a:cubicBezTo>
                    <a:cubicBezTo>
                      <a:pt x="8776" y="111"/>
                      <a:pt x="8776" y="53"/>
                      <a:pt x="87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0"/>
              <p:cNvSpPr/>
              <p:nvPr/>
            </p:nvSpPr>
            <p:spPr>
              <a:xfrm>
                <a:off x="-210400" y="-1360875"/>
                <a:ext cx="9351942" cy="305048"/>
              </a:xfrm>
              <a:custGeom>
                <a:avLst/>
                <a:gdLst/>
                <a:ahLst/>
                <a:cxnLst/>
                <a:rect l="l" t="t" r="r" b="b"/>
                <a:pathLst>
                  <a:path w="66004" h="3309" extrusionOk="0">
                    <a:moveTo>
                      <a:pt x="1" y="1"/>
                    </a:moveTo>
                    <a:lnTo>
                      <a:pt x="1" y="3308"/>
                    </a:lnTo>
                    <a:lnTo>
                      <a:pt x="66003" y="3308"/>
                    </a:lnTo>
                    <a:lnTo>
                      <a:pt x="660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 name="Google Shape;96;p10"/>
            <p:cNvSpPr/>
            <p:nvPr/>
          </p:nvSpPr>
          <p:spPr>
            <a:xfrm>
              <a:off x="3398400" y="360475"/>
              <a:ext cx="2384192" cy="772136"/>
            </a:xfrm>
            <a:custGeom>
              <a:avLst/>
              <a:gdLst/>
              <a:ahLst/>
              <a:cxnLst/>
              <a:rect l="l" t="t" r="r" b="b"/>
              <a:pathLst>
                <a:path w="18335" h="7785" extrusionOk="0">
                  <a:moveTo>
                    <a:pt x="2552" y="0"/>
                  </a:moveTo>
                  <a:cubicBezTo>
                    <a:pt x="1149" y="0"/>
                    <a:pt x="0" y="1150"/>
                    <a:pt x="0" y="2552"/>
                  </a:cubicBezTo>
                  <a:lnTo>
                    <a:pt x="0" y="5140"/>
                  </a:lnTo>
                  <a:cubicBezTo>
                    <a:pt x="0" y="6595"/>
                    <a:pt x="1189" y="7785"/>
                    <a:pt x="2641" y="7785"/>
                  </a:cubicBezTo>
                  <a:lnTo>
                    <a:pt x="15628" y="7785"/>
                  </a:lnTo>
                  <a:cubicBezTo>
                    <a:pt x="17119" y="7785"/>
                    <a:pt x="18334" y="6564"/>
                    <a:pt x="18334" y="5073"/>
                  </a:cubicBezTo>
                  <a:lnTo>
                    <a:pt x="18334" y="2552"/>
                  </a:lnTo>
                  <a:cubicBezTo>
                    <a:pt x="18334" y="1150"/>
                    <a:pt x="17189" y="0"/>
                    <a:pt x="157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0"/>
            <p:cNvSpPr/>
            <p:nvPr/>
          </p:nvSpPr>
          <p:spPr>
            <a:xfrm>
              <a:off x="3572645" y="460848"/>
              <a:ext cx="2078349" cy="570994"/>
            </a:xfrm>
            <a:custGeom>
              <a:avLst/>
              <a:gdLst/>
              <a:ahLst/>
              <a:cxnLst/>
              <a:rect l="l" t="t" r="r" b="b"/>
              <a:pathLst>
                <a:path w="15983" h="5757" extrusionOk="0">
                  <a:moveTo>
                    <a:pt x="1434" y="0"/>
                  </a:moveTo>
                  <a:cubicBezTo>
                    <a:pt x="644" y="0"/>
                    <a:pt x="0" y="644"/>
                    <a:pt x="0" y="1433"/>
                  </a:cubicBezTo>
                  <a:lnTo>
                    <a:pt x="0" y="4256"/>
                  </a:lnTo>
                  <a:cubicBezTo>
                    <a:pt x="0" y="5081"/>
                    <a:pt x="680" y="5757"/>
                    <a:pt x="1505" y="5757"/>
                  </a:cubicBezTo>
                  <a:lnTo>
                    <a:pt x="14425" y="5757"/>
                  </a:lnTo>
                  <a:cubicBezTo>
                    <a:pt x="15282" y="5757"/>
                    <a:pt x="15983" y="5055"/>
                    <a:pt x="15983" y="4198"/>
                  </a:cubicBezTo>
                  <a:lnTo>
                    <a:pt x="15983" y="1433"/>
                  </a:lnTo>
                  <a:cubicBezTo>
                    <a:pt x="15983" y="644"/>
                    <a:pt x="15339" y="0"/>
                    <a:pt x="145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0"/>
            <p:cNvSpPr/>
            <p:nvPr/>
          </p:nvSpPr>
          <p:spPr>
            <a:xfrm>
              <a:off x="3572645" y="460848"/>
              <a:ext cx="1456262" cy="460108"/>
            </a:xfrm>
            <a:custGeom>
              <a:avLst/>
              <a:gdLst/>
              <a:ahLst/>
              <a:cxnLst/>
              <a:rect l="l" t="t" r="r" b="b"/>
              <a:pathLst>
                <a:path w="11199" h="4639" extrusionOk="0">
                  <a:moveTo>
                    <a:pt x="1985" y="0"/>
                  </a:moveTo>
                  <a:cubicBezTo>
                    <a:pt x="893" y="0"/>
                    <a:pt x="0" y="892"/>
                    <a:pt x="0" y="1984"/>
                  </a:cubicBezTo>
                  <a:lnTo>
                    <a:pt x="0" y="3244"/>
                  </a:lnTo>
                  <a:cubicBezTo>
                    <a:pt x="0" y="3746"/>
                    <a:pt x="151" y="4216"/>
                    <a:pt x="413" y="4612"/>
                  </a:cubicBezTo>
                  <a:cubicBezTo>
                    <a:pt x="691" y="4630"/>
                    <a:pt x="969" y="4639"/>
                    <a:pt x="1247" y="4639"/>
                  </a:cubicBezTo>
                  <a:cubicBezTo>
                    <a:pt x="5030" y="4639"/>
                    <a:pt x="8792" y="2964"/>
                    <a:pt x="11199" y="0"/>
                  </a:cubicBezTo>
                  <a:close/>
                </a:path>
              </a:pathLst>
            </a:custGeom>
            <a:solidFill>
              <a:srgbClr val="00ABBF">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0"/>
            <p:cNvSpPr/>
            <p:nvPr/>
          </p:nvSpPr>
          <p:spPr>
            <a:xfrm>
              <a:off x="4164689" y="979770"/>
              <a:ext cx="851989" cy="196381"/>
            </a:xfrm>
            <a:custGeom>
              <a:avLst/>
              <a:gdLst/>
              <a:ahLst/>
              <a:cxnLst/>
              <a:rect l="l" t="t" r="r" b="b"/>
              <a:pathLst>
                <a:path w="6552" h="1980" extrusionOk="0">
                  <a:moveTo>
                    <a:pt x="986" y="1"/>
                  </a:moveTo>
                  <a:cubicBezTo>
                    <a:pt x="445" y="1"/>
                    <a:pt x="1" y="445"/>
                    <a:pt x="1" y="990"/>
                  </a:cubicBezTo>
                  <a:cubicBezTo>
                    <a:pt x="1" y="1532"/>
                    <a:pt x="445" y="1980"/>
                    <a:pt x="986" y="1980"/>
                  </a:cubicBezTo>
                  <a:lnTo>
                    <a:pt x="5562" y="1980"/>
                  </a:lnTo>
                  <a:cubicBezTo>
                    <a:pt x="6103" y="1980"/>
                    <a:pt x="6552" y="1532"/>
                    <a:pt x="6552" y="990"/>
                  </a:cubicBezTo>
                  <a:cubicBezTo>
                    <a:pt x="6552" y="445"/>
                    <a:pt x="6103" y="1"/>
                    <a:pt x="55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0"/>
            <p:cNvSpPr/>
            <p:nvPr/>
          </p:nvSpPr>
          <p:spPr>
            <a:xfrm>
              <a:off x="4292902" y="1040966"/>
              <a:ext cx="97656" cy="73990"/>
            </a:xfrm>
            <a:custGeom>
              <a:avLst/>
              <a:gdLst/>
              <a:ahLst/>
              <a:cxnLst/>
              <a:rect l="l" t="t" r="r" b="b"/>
              <a:pathLst>
                <a:path w="751" h="746" extrusionOk="0">
                  <a:moveTo>
                    <a:pt x="377" y="0"/>
                  </a:moveTo>
                  <a:cubicBezTo>
                    <a:pt x="169" y="0"/>
                    <a:pt x="0" y="164"/>
                    <a:pt x="0" y="373"/>
                  </a:cubicBezTo>
                  <a:cubicBezTo>
                    <a:pt x="0" y="578"/>
                    <a:pt x="169" y="746"/>
                    <a:pt x="377" y="746"/>
                  </a:cubicBezTo>
                  <a:cubicBezTo>
                    <a:pt x="582" y="746"/>
                    <a:pt x="750" y="578"/>
                    <a:pt x="750" y="373"/>
                  </a:cubicBezTo>
                  <a:cubicBezTo>
                    <a:pt x="750" y="164"/>
                    <a:pt x="582" y="0"/>
                    <a:pt x="3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 name="Google Shape;101;p10"/>
          <p:cNvGrpSpPr/>
          <p:nvPr/>
        </p:nvGrpSpPr>
        <p:grpSpPr>
          <a:xfrm>
            <a:off x="100" y="3246656"/>
            <a:ext cx="9143942" cy="2459741"/>
            <a:chOff x="100" y="3246656"/>
            <a:chExt cx="9143942" cy="2459741"/>
          </a:xfrm>
        </p:grpSpPr>
        <p:sp>
          <p:nvSpPr>
            <p:cNvPr id="102" name="Google Shape;102;p10"/>
            <p:cNvSpPr/>
            <p:nvPr/>
          </p:nvSpPr>
          <p:spPr>
            <a:xfrm>
              <a:off x="8520133" y="5260606"/>
              <a:ext cx="622097" cy="59621"/>
            </a:xfrm>
            <a:custGeom>
              <a:avLst/>
              <a:gdLst/>
              <a:ahLst/>
              <a:cxnLst/>
              <a:rect l="l" t="t" r="r" b="b"/>
              <a:pathLst>
                <a:path w="4489" h="570" extrusionOk="0">
                  <a:moveTo>
                    <a:pt x="285" y="0"/>
                  </a:moveTo>
                  <a:cubicBezTo>
                    <a:pt x="130" y="0"/>
                    <a:pt x="1" y="129"/>
                    <a:pt x="1" y="285"/>
                  </a:cubicBezTo>
                  <a:cubicBezTo>
                    <a:pt x="1" y="440"/>
                    <a:pt x="130" y="569"/>
                    <a:pt x="285" y="569"/>
                  </a:cubicBezTo>
                  <a:lnTo>
                    <a:pt x="4488" y="569"/>
                  </a:lnTo>
                  <a:lnTo>
                    <a:pt x="448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0"/>
            <p:cNvSpPr/>
            <p:nvPr/>
          </p:nvSpPr>
          <p:spPr>
            <a:xfrm>
              <a:off x="6113337" y="5183173"/>
              <a:ext cx="2112561" cy="411312"/>
            </a:xfrm>
            <a:custGeom>
              <a:avLst/>
              <a:gdLst/>
              <a:ahLst/>
              <a:cxnLst/>
              <a:rect l="l" t="t" r="r" b="b"/>
              <a:pathLst>
                <a:path w="14910" h="2903" extrusionOk="0">
                  <a:moveTo>
                    <a:pt x="1452" y="0"/>
                  </a:moveTo>
                  <a:cubicBezTo>
                    <a:pt x="658" y="0"/>
                    <a:pt x="1" y="652"/>
                    <a:pt x="1" y="1451"/>
                  </a:cubicBezTo>
                  <a:cubicBezTo>
                    <a:pt x="1" y="2250"/>
                    <a:pt x="658" y="2903"/>
                    <a:pt x="1452" y="2903"/>
                  </a:cubicBezTo>
                  <a:lnTo>
                    <a:pt x="13458" y="2903"/>
                  </a:lnTo>
                  <a:cubicBezTo>
                    <a:pt x="14257" y="2903"/>
                    <a:pt x="14910" y="2250"/>
                    <a:pt x="14910" y="1451"/>
                  </a:cubicBezTo>
                  <a:cubicBezTo>
                    <a:pt x="14910" y="652"/>
                    <a:pt x="14257" y="0"/>
                    <a:pt x="134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0"/>
            <p:cNvSpPr/>
            <p:nvPr/>
          </p:nvSpPr>
          <p:spPr>
            <a:xfrm>
              <a:off x="6926473" y="5350929"/>
              <a:ext cx="486271" cy="74951"/>
            </a:xfrm>
            <a:custGeom>
              <a:avLst/>
              <a:gdLst/>
              <a:ahLst/>
              <a:cxnLst/>
              <a:rect l="l" t="t" r="r" b="b"/>
              <a:pathLst>
                <a:path w="3432" h="529" extrusionOk="0">
                  <a:moveTo>
                    <a:pt x="266" y="1"/>
                  </a:moveTo>
                  <a:cubicBezTo>
                    <a:pt x="121" y="1"/>
                    <a:pt x="0" y="121"/>
                    <a:pt x="0" y="267"/>
                  </a:cubicBezTo>
                  <a:cubicBezTo>
                    <a:pt x="0" y="410"/>
                    <a:pt x="121" y="529"/>
                    <a:pt x="266" y="529"/>
                  </a:cubicBezTo>
                  <a:lnTo>
                    <a:pt x="3169" y="529"/>
                  </a:lnTo>
                  <a:cubicBezTo>
                    <a:pt x="3312" y="529"/>
                    <a:pt x="3431" y="410"/>
                    <a:pt x="3431" y="267"/>
                  </a:cubicBezTo>
                  <a:cubicBezTo>
                    <a:pt x="3431" y="121"/>
                    <a:pt x="3312" y="1"/>
                    <a:pt x="31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5" name="Google Shape;105;p10"/>
            <p:cNvGrpSpPr/>
            <p:nvPr/>
          </p:nvGrpSpPr>
          <p:grpSpPr>
            <a:xfrm>
              <a:off x="100" y="3246656"/>
              <a:ext cx="9143942" cy="2459741"/>
              <a:chOff x="100" y="3246656"/>
              <a:chExt cx="9143942" cy="2459741"/>
            </a:xfrm>
          </p:grpSpPr>
          <p:sp>
            <p:nvSpPr>
              <p:cNvPr id="106" name="Google Shape;106;p10"/>
              <p:cNvSpPr/>
              <p:nvPr/>
            </p:nvSpPr>
            <p:spPr>
              <a:xfrm>
                <a:off x="100" y="5071703"/>
                <a:ext cx="9142149" cy="602142"/>
              </a:xfrm>
              <a:custGeom>
                <a:avLst/>
                <a:gdLst/>
                <a:ahLst/>
                <a:cxnLst/>
                <a:rect l="l" t="t" r="r" b="b"/>
                <a:pathLst>
                  <a:path w="65969" h="22162" extrusionOk="0">
                    <a:moveTo>
                      <a:pt x="0" y="1"/>
                    </a:moveTo>
                    <a:lnTo>
                      <a:pt x="0" y="22161"/>
                    </a:lnTo>
                    <a:lnTo>
                      <a:pt x="65968" y="22161"/>
                    </a:lnTo>
                    <a:lnTo>
                      <a:pt x="65968" y="1"/>
                    </a:lnTo>
                    <a:close/>
                  </a:path>
                </a:pathLst>
              </a:custGeom>
              <a:solidFill>
                <a:srgbClr val="1F424C">
                  <a:alpha val="787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0"/>
              <p:cNvSpPr/>
              <p:nvPr/>
            </p:nvSpPr>
            <p:spPr>
              <a:xfrm>
                <a:off x="3528813" y="4751839"/>
                <a:ext cx="2231040" cy="954557"/>
              </a:xfrm>
              <a:custGeom>
                <a:avLst/>
                <a:gdLst/>
                <a:ahLst/>
                <a:cxnLst/>
                <a:rect l="l" t="t" r="r" b="b"/>
                <a:pathLst>
                  <a:path w="16099" h="9126" extrusionOk="0">
                    <a:moveTo>
                      <a:pt x="4563" y="0"/>
                    </a:moveTo>
                    <a:cubicBezTo>
                      <a:pt x="2056" y="0"/>
                      <a:pt x="1" y="2051"/>
                      <a:pt x="1" y="4563"/>
                    </a:cubicBezTo>
                    <a:cubicBezTo>
                      <a:pt x="1" y="7070"/>
                      <a:pt x="2056" y="9125"/>
                      <a:pt x="4563" y="9125"/>
                    </a:cubicBezTo>
                    <a:lnTo>
                      <a:pt x="11536" y="9125"/>
                    </a:lnTo>
                    <a:cubicBezTo>
                      <a:pt x="14044" y="9125"/>
                      <a:pt x="16098" y="7070"/>
                      <a:pt x="16098" y="4563"/>
                    </a:cubicBezTo>
                    <a:cubicBezTo>
                      <a:pt x="16098" y="2051"/>
                      <a:pt x="14044" y="0"/>
                      <a:pt x="115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0"/>
              <p:cNvSpPr/>
              <p:nvPr/>
            </p:nvSpPr>
            <p:spPr>
              <a:xfrm>
                <a:off x="6189" y="4491808"/>
                <a:ext cx="9137853" cy="593382"/>
              </a:xfrm>
              <a:custGeom>
                <a:avLst/>
                <a:gdLst/>
                <a:ahLst/>
                <a:cxnLst/>
                <a:rect l="l" t="t" r="r" b="b"/>
                <a:pathLst>
                  <a:path w="65938" h="5673" extrusionOk="0">
                    <a:moveTo>
                      <a:pt x="1" y="0"/>
                    </a:moveTo>
                    <a:lnTo>
                      <a:pt x="1" y="5672"/>
                    </a:lnTo>
                    <a:lnTo>
                      <a:pt x="65937" y="5672"/>
                    </a:lnTo>
                    <a:lnTo>
                      <a:pt x="6593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0"/>
              <p:cNvSpPr/>
              <p:nvPr/>
            </p:nvSpPr>
            <p:spPr>
              <a:xfrm>
                <a:off x="1985150" y="4117250"/>
                <a:ext cx="5190805" cy="395575"/>
              </a:xfrm>
              <a:custGeom>
                <a:avLst/>
                <a:gdLst/>
                <a:ahLst/>
                <a:cxnLst/>
                <a:rect l="l" t="t" r="r" b="b"/>
                <a:pathLst>
                  <a:path w="33573" h="6273" extrusionOk="0">
                    <a:moveTo>
                      <a:pt x="9898" y="1"/>
                    </a:moveTo>
                    <a:cubicBezTo>
                      <a:pt x="5544" y="1"/>
                      <a:pt x="1762" y="2575"/>
                      <a:pt x="0" y="6273"/>
                    </a:cubicBezTo>
                    <a:lnTo>
                      <a:pt x="33572" y="6273"/>
                    </a:lnTo>
                    <a:cubicBezTo>
                      <a:pt x="31806" y="2575"/>
                      <a:pt x="28025" y="1"/>
                      <a:pt x="2367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0"/>
              <p:cNvSpPr/>
              <p:nvPr/>
            </p:nvSpPr>
            <p:spPr>
              <a:xfrm>
                <a:off x="784" y="3599583"/>
                <a:ext cx="584957" cy="988865"/>
              </a:xfrm>
              <a:custGeom>
                <a:avLst/>
                <a:gdLst/>
                <a:ahLst/>
                <a:cxnLst/>
                <a:rect l="l" t="t" r="r" b="b"/>
                <a:pathLst>
                  <a:path w="4221" h="9454" extrusionOk="0">
                    <a:moveTo>
                      <a:pt x="0" y="0"/>
                    </a:moveTo>
                    <a:lnTo>
                      <a:pt x="0" y="9454"/>
                    </a:lnTo>
                    <a:lnTo>
                      <a:pt x="4221" y="9454"/>
                    </a:lnTo>
                    <a:lnTo>
                      <a:pt x="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0"/>
              <p:cNvSpPr/>
              <p:nvPr/>
            </p:nvSpPr>
            <p:spPr>
              <a:xfrm>
                <a:off x="8557135" y="3599583"/>
                <a:ext cx="585095" cy="988865"/>
              </a:xfrm>
              <a:custGeom>
                <a:avLst/>
                <a:gdLst/>
                <a:ahLst/>
                <a:cxnLst/>
                <a:rect l="l" t="t" r="r" b="b"/>
                <a:pathLst>
                  <a:path w="4222" h="9454" extrusionOk="0">
                    <a:moveTo>
                      <a:pt x="4221" y="0"/>
                    </a:moveTo>
                    <a:lnTo>
                      <a:pt x="0" y="9454"/>
                    </a:lnTo>
                    <a:lnTo>
                      <a:pt x="4221" y="9454"/>
                    </a:lnTo>
                    <a:lnTo>
                      <a:pt x="422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0"/>
              <p:cNvSpPr/>
              <p:nvPr/>
            </p:nvSpPr>
            <p:spPr>
              <a:xfrm>
                <a:off x="6882" y="4502477"/>
                <a:ext cx="9043617" cy="589721"/>
              </a:xfrm>
              <a:custGeom>
                <a:avLst/>
                <a:gdLst/>
                <a:ahLst/>
                <a:cxnLst/>
                <a:rect l="l" t="t" r="r" b="b"/>
                <a:pathLst>
                  <a:path w="65258" h="5638" extrusionOk="0">
                    <a:moveTo>
                      <a:pt x="33832" y="0"/>
                    </a:moveTo>
                    <a:cubicBezTo>
                      <a:pt x="32136" y="0"/>
                      <a:pt x="29955" y="873"/>
                      <a:pt x="29250" y="1682"/>
                    </a:cubicBezTo>
                    <a:lnTo>
                      <a:pt x="0" y="1682"/>
                    </a:lnTo>
                    <a:lnTo>
                      <a:pt x="0" y="3858"/>
                    </a:lnTo>
                    <a:lnTo>
                      <a:pt x="29617" y="3858"/>
                    </a:lnTo>
                    <a:cubicBezTo>
                      <a:pt x="30102" y="3858"/>
                      <a:pt x="30479" y="4271"/>
                      <a:pt x="30479" y="4772"/>
                    </a:cubicBezTo>
                    <a:lnTo>
                      <a:pt x="30479" y="4781"/>
                    </a:lnTo>
                    <a:cubicBezTo>
                      <a:pt x="30479" y="5074"/>
                      <a:pt x="30506" y="5363"/>
                      <a:pt x="30555" y="5638"/>
                    </a:cubicBezTo>
                    <a:lnTo>
                      <a:pt x="39253" y="5638"/>
                    </a:lnTo>
                    <a:cubicBezTo>
                      <a:pt x="39306" y="5363"/>
                      <a:pt x="39333" y="5074"/>
                      <a:pt x="39333" y="4781"/>
                    </a:cubicBezTo>
                    <a:lnTo>
                      <a:pt x="39333" y="4772"/>
                    </a:lnTo>
                    <a:cubicBezTo>
                      <a:pt x="39329" y="4271"/>
                      <a:pt x="39710" y="3858"/>
                      <a:pt x="40189" y="3858"/>
                    </a:cubicBezTo>
                    <a:lnTo>
                      <a:pt x="65258" y="3858"/>
                    </a:lnTo>
                    <a:lnTo>
                      <a:pt x="65258" y="1682"/>
                    </a:lnTo>
                    <a:lnTo>
                      <a:pt x="38188" y="1682"/>
                    </a:lnTo>
                    <a:cubicBezTo>
                      <a:pt x="37376" y="750"/>
                      <a:pt x="35840" y="307"/>
                      <a:pt x="34562" y="63"/>
                    </a:cubicBezTo>
                    <a:cubicBezTo>
                      <a:pt x="34334" y="20"/>
                      <a:pt x="34089" y="0"/>
                      <a:pt x="33832" y="0"/>
                    </a:cubicBezTo>
                    <a:close/>
                  </a:path>
                </a:pathLst>
              </a:custGeom>
              <a:solidFill>
                <a:srgbClr val="00ABBF">
                  <a:alpha val="5195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0"/>
              <p:cNvSpPr/>
              <p:nvPr/>
            </p:nvSpPr>
            <p:spPr>
              <a:xfrm>
                <a:off x="4162273" y="4210961"/>
                <a:ext cx="1000843" cy="755403"/>
              </a:xfrm>
              <a:custGeom>
                <a:avLst/>
                <a:gdLst/>
                <a:ahLst/>
                <a:cxnLst/>
                <a:rect l="l" t="t" r="r" b="b"/>
                <a:pathLst>
                  <a:path w="7222" h="7222" extrusionOk="0">
                    <a:moveTo>
                      <a:pt x="3610" y="1"/>
                    </a:moveTo>
                    <a:cubicBezTo>
                      <a:pt x="1617" y="1"/>
                      <a:pt x="1" y="1616"/>
                      <a:pt x="1" y="3609"/>
                    </a:cubicBezTo>
                    <a:cubicBezTo>
                      <a:pt x="1" y="5606"/>
                      <a:pt x="1617" y="7222"/>
                      <a:pt x="3610" y="7222"/>
                    </a:cubicBezTo>
                    <a:cubicBezTo>
                      <a:pt x="5607" y="7222"/>
                      <a:pt x="7222" y="5606"/>
                      <a:pt x="7222" y="3609"/>
                    </a:cubicBezTo>
                    <a:cubicBezTo>
                      <a:pt x="7222" y="1616"/>
                      <a:pt x="5607" y="1"/>
                      <a:pt x="36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0"/>
              <p:cNvSpPr/>
              <p:nvPr/>
            </p:nvSpPr>
            <p:spPr>
              <a:xfrm>
                <a:off x="985775" y="4064725"/>
                <a:ext cx="1252890" cy="1039464"/>
              </a:xfrm>
              <a:custGeom>
                <a:avLst/>
                <a:gdLst/>
                <a:ahLst/>
                <a:cxnLst/>
                <a:rect l="l" t="t" r="r" b="b"/>
                <a:pathLst>
                  <a:path w="8621" h="8620" extrusionOk="0">
                    <a:moveTo>
                      <a:pt x="4310" y="1"/>
                    </a:moveTo>
                    <a:cubicBezTo>
                      <a:pt x="1926" y="1"/>
                      <a:pt x="1" y="1927"/>
                      <a:pt x="1" y="4310"/>
                    </a:cubicBezTo>
                    <a:cubicBezTo>
                      <a:pt x="1" y="6689"/>
                      <a:pt x="1926" y="8619"/>
                      <a:pt x="4310" y="8619"/>
                    </a:cubicBezTo>
                    <a:cubicBezTo>
                      <a:pt x="6689" y="8619"/>
                      <a:pt x="8620" y="6689"/>
                      <a:pt x="8620" y="4310"/>
                    </a:cubicBezTo>
                    <a:cubicBezTo>
                      <a:pt x="8620" y="1927"/>
                      <a:pt x="6689" y="1"/>
                      <a:pt x="43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0"/>
              <p:cNvSpPr/>
              <p:nvPr/>
            </p:nvSpPr>
            <p:spPr>
              <a:xfrm>
                <a:off x="4223804" y="4257402"/>
                <a:ext cx="877920" cy="662521"/>
              </a:xfrm>
              <a:custGeom>
                <a:avLst/>
                <a:gdLst/>
                <a:ahLst/>
                <a:cxnLst/>
                <a:rect l="l" t="t" r="r" b="b"/>
                <a:pathLst>
                  <a:path w="6335" h="6334" extrusionOk="0">
                    <a:moveTo>
                      <a:pt x="3166" y="0"/>
                    </a:moveTo>
                    <a:cubicBezTo>
                      <a:pt x="1417" y="0"/>
                      <a:pt x="1" y="1416"/>
                      <a:pt x="1" y="3165"/>
                    </a:cubicBezTo>
                    <a:cubicBezTo>
                      <a:pt x="1" y="4914"/>
                      <a:pt x="1417" y="6334"/>
                      <a:pt x="3166" y="6334"/>
                    </a:cubicBezTo>
                    <a:cubicBezTo>
                      <a:pt x="4914" y="6334"/>
                      <a:pt x="6335" y="4914"/>
                      <a:pt x="6335" y="3165"/>
                    </a:cubicBezTo>
                    <a:cubicBezTo>
                      <a:pt x="6335" y="1416"/>
                      <a:pt x="4914" y="0"/>
                      <a:pt x="31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0"/>
              <p:cNvSpPr/>
              <p:nvPr/>
            </p:nvSpPr>
            <p:spPr>
              <a:xfrm>
                <a:off x="8245324" y="4551743"/>
                <a:ext cx="893857" cy="1039490"/>
              </a:xfrm>
              <a:custGeom>
                <a:avLst/>
                <a:gdLst/>
                <a:ahLst/>
                <a:cxnLst/>
                <a:rect l="l" t="t" r="r" b="b"/>
                <a:pathLst>
                  <a:path w="6450" h="9938" extrusionOk="0">
                    <a:moveTo>
                      <a:pt x="4917" y="0"/>
                    </a:moveTo>
                    <a:cubicBezTo>
                      <a:pt x="2201" y="0"/>
                      <a:pt x="0" y="2223"/>
                      <a:pt x="0" y="4972"/>
                    </a:cubicBezTo>
                    <a:cubicBezTo>
                      <a:pt x="0" y="7715"/>
                      <a:pt x="2201" y="9938"/>
                      <a:pt x="4917" y="9938"/>
                    </a:cubicBezTo>
                    <a:cubicBezTo>
                      <a:pt x="5454" y="9938"/>
                      <a:pt x="5965" y="9849"/>
                      <a:pt x="6449" y="9689"/>
                    </a:cubicBezTo>
                    <a:lnTo>
                      <a:pt x="6449" y="249"/>
                    </a:lnTo>
                    <a:cubicBezTo>
                      <a:pt x="5965" y="89"/>
                      <a:pt x="5454" y="0"/>
                      <a:pt x="49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0"/>
              <p:cNvSpPr/>
              <p:nvPr/>
            </p:nvSpPr>
            <p:spPr>
              <a:xfrm>
                <a:off x="8446962" y="5005282"/>
                <a:ext cx="695268" cy="59516"/>
              </a:xfrm>
              <a:custGeom>
                <a:avLst/>
                <a:gdLst/>
                <a:ahLst/>
                <a:cxnLst/>
                <a:rect l="l" t="t" r="r" b="b"/>
                <a:pathLst>
                  <a:path w="5017" h="569" extrusionOk="0">
                    <a:moveTo>
                      <a:pt x="285" y="1"/>
                    </a:moveTo>
                    <a:cubicBezTo>
                      <a:pt x="129" y="1"/>
                      <a:pt x="0" y="130"/>
                      <a:pt x="0" y="284"/>
                    </a:cubicBezTo>
                    <a:cubicBezTo>
                      <a:pt x="0" y="440"/>
                      <a:pt x="129" y="569"/>
                      <a:pt x="285" y="569"/>
                    </a:cubicBezTo>
                    <a:lnTo>
                      <a:pt x="5016" y="569"/>
                    </a:lnTo>
                    <a:lnTo>
                      <a:pt x="5016" y="5"/>
                    </a:lnTo>
                    <a:cubicBezTo>
                      <a:pt x="5011" y="5"/>
                      <a:pt x="5007" y="1"/>
                      <a:pt x="500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0"/>
              <p:cNvSpPr/>
              <p:nvPr/>
            </p:nvSpPr>
            <p:spPr>
              <a:xfrm>
                <a:off x="8459295" y="4885935"/>
                <a:ext cx="682935" cy="59098"/>
              </a:xfrm>
              <a:custGeom>
                <a:avLst/>
                <a:gdLst/>
                <a:ahLst/>
                <a:cxnLst/>
                <a:rect l="l" t="t" r="r" b="b"/>
                <a:pathLst>
                  <a:path w="4928" h="565" extrusionOk="0">
                    <a:moveTo>
                      <a:pt x="284" y="1"/>
                    </a:moveTo>
                    <a:cubicBezTo>
                      <a:pt x="129" y="1"/>
                      <a:pt x="1" y="130"/>
                      <a:pt x="1" y="285"/>
                    </a:cubicBezTo>
                    <a:cubicBezTo>
                      <a:pt x="1" y="440"/>
                      <a:pt x="129" y="564"/>
                      <a:pt x="284" y="564"/>
                    </a:cubicBezTo>
                    <a:lnTo>
                      <a:pt x="4927" y="564"/>
                    </a:lnTo>
                    <a:lnTo>
                      <a:pt x="492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0"/>
              <p:cNvSpPr/>
              <p:nvPr/>
            </p:nvSpPr>
            <p:spPr>
              <a:xfrm>
                <a:off x="8593443" y="4766169"/>
                <a:ext cx="548787" cy="59516"/>
              </a:xfrm>
              <a:custGeom>
                <a:avLst/>
                <a:gdLst/>
                <a:ahLst/>
                <a:cxnLst/>
                <a:rect l="l" t="t" r="r" b="b"/>
                <a:pathLst>
                  <a:path w="3960" h="569" extrusionOk="0">
                    <a:moveTo>
                      <a:pt x="284" y="1"/>
                    </a:moveTo>
                    <a:cubicBezTo>
                      <a:pt x="129" y="1"/>
                      <a:pt x="0" y="130"/>
                      <a:pt x="0" y="285"/>
                    </a:cubicBezTo>
                    <a:cubicBezTo>
                      <a:pt x="0" y="440"/>
                      <a:pt x="129" y="569"/>
                      <a:pt x="284" y="569"/>
                    </a:cubicBezTo>
                    <a:lnTo>
                      <a:pt x="3959" y="569"/>
                    </a:lnTo>
                    <a:lnTo>
                      <a:pt x="395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0"/>
              <p:cNvSpPr/>
              <p:nvPr/>
            </p:nvSpPr>
            <p:spPr>
              <a:xfrm>
                <a:off x="8437815" y="5136657"/>
                <a:ext cx="704415" cy="59098"/>
              </a:xfrm>
              <a:custGeom>
                <a:avLst/>
                <a:gdLst/>
                <a:ahLst/>
                <a:cxnLst/>
                <a:rect l="l" t="t" r="r" b="b"/>
                <a:pathLst>
                  <a:path w="5083" h="565" extrusionOk="0">
                    <a:moveTo>
                      <a:pt x="284" y="1"/>
                    </a:moveTo>
                    <a:cubicBezTo>
                      <a:pt x="129" y="1"/>
                      <a:pt x="0" y="130"/>
                      <a:pt x="0" y="285"/>
                    </a:cubicBezTo>
                    <a:cubicBezTo>
                      <a:pt x="0" y="440"/>
                      <a:pt x="129" y="564"/>
                      <a:pt x="284" y="564"/>
                    </a:cubicBezTo>
                    <a:lnTo>
                      <a:pt x="5007" y="564"/>
                    </a:lnTo>
                    <a:cubicBezTo>
                      <a:pt x="5033" y="564"/>
                      <a:pt x="5056" y="560"/>
                      <a:pt x="5082" y="556"/>
                    </a:cubicBezTo>
                    <a:lnTo>
                      <a:pt x="5082" y="9"/>
                    </a:lnTo>
                    <a:cubicBezTo>
                      <a:pt x="5056" y="5"/>
                      <a:pt x="5033" y="1"/>
                      <a:pt x="500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0"/>
              <p:cNvSpPr/>
              <p:nvPr/>
            </p:nvSpPr>
            <p:spPr>
              <a:xfrm>
                <a:off x="5442913" y="4570361"/>
                <a:ext cx="524119" cy="395588"/>
              </a:xfrm>
              <a:custGeom>
                <a:avLst/>
                <a:gdLst/>
                <a:ahLst/>
                <a:cxnLst/>
                <a:rect l="l" t="t" r="r" b="b"/>
                <a:pathLst>
                  <a:path w="3782" h="3782" extrusionOk="0">
                    <a:moveTo>
                      <a:pt x="1891" y="0"/>
                    </a:moveTo>
                    <a:cubicBezTo>
                      <a:pt x="844" y="0"/>
                      <a:pt x="0" y="843"/>
                      <a:pt x="0" y="1891"/>
                    </a:cubicBezTo>
                    <a:cubicBezTo>
                      <a:pt x="0" y="2934"/>
                      <a:pt x="844" y="3782"/>
                      <a:pt x="1891" y="3782"/>
                    </a:cubicBezTo>
                    <a:cubicBezTo>
                      <a:pt x="2934" y="3782"/>
                      <a:pt x="3782" y="2934"/>
                      <a:pt x="3782" y="1891"/>
                    </a:cubicBezTo>
                    <a:cubicBezTo>
                      <a:pt x="3782" y="843"/>
                      <a:pt x="2934" y="0"/>
                      <a:pt x="18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0"/>
              <p:cNvSpPr/>
              <p:nvPr/>
            </p:nvSpPr>
            <p:spPr>
              <a:xfrm>
                <a:off x="3391617" y="4577265"/>
                <a:ext cx="524119" cy="395588"/>
              </a:xfrm>
              <a:custGeom>
                <a:avLst/>
                <a:gdLst/>
                <a:ahLst/>
                <a:cxnLst/>
                <a:rect l="l" t="t" r="r" b="b"/>
                <a:pathLst>
                  <a:path w="3782" h="3782" extrusionOk="0">
                    <a:moveTo>
                      <a:pt x="1891" y="0"/>
                    </a:moveTo>
                    <a:cubicBezTo>
                      <a:pt x="848" y="0"/>
                      <a:pt x="0" y="844"/>
                      <a:pt x="0" y="1891"/>
                    </a:cubicBezTo>
                    <a:cubicBezTo>
                      <a:pt x="0" y="2934"/>
                      <a:pt x="848" y="3782"/>
                      <a:pt x="1891" y="3782"/>
                    </a:cubicBezTo>
                    <a:cubicBezTo>
                      <a:pt x="2935" y="3782"/>
                      <a:pt x="3782" y="2934"/>
                      <a:pt x="3782" y="1891"/>
                    </a:cubicBezTo>
                    <a:cubicBezTo>
                      <a:pt x="3782" y="844"/>
                      <a:pt x="2935" y="0"/>
                      <a:pt x="18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0"/>
              <p:cNvSpPr/>
              <p:nvPr/>
            </p:nvSpPr>
            <p:spPr>
              <a:xfrm>
                <a:off x="5271902" y="4226755"/>
                <a:ext cx="449284" cy="339000"/>
              </a:xfrm>
              <a:custGeom>
                <a:avLst/>
                <a:gdLst/>
                <a:ahLst/>
                <a:cxnLst/>
                <a:rect l="l" t="t" r="r" b="b"/>
                <a:pathLst>
                  <a:path w="3242" h="3241" extrusionOk="0">
                    <a:moveTo>
                      <a:pt x="1621" y="0"/>
                    </a:moveTo>
                    <a:cubicBezTo>
                      <a:pt x="728" y="0"/>
                      <a:pt x="1" y="729"/>
                      <a:pt x="1" y="1620"/>
                    </a:cubicBezTo>
                    <a:cubicBezTo>
                      <a:pt x="1" y="2513"/>
                      <a:pt x="728" y="3240"/>
                      <a:pt x="1621" y="3240"/>
                    </a:cubicBezTo>
                    <a:cubicBezTo>
                      <a:pt x="2513" y="3240"/>
                      <a:pt x="3241" y="2513"/>
                      <a:pt x="3241" y="1620"/>
                    </a:cubicBezTo>
                    <a:cubicBezTo>
                      <a:pt x="3241" y="729"/>
                      <a:pt x="2513" y="0"/>
                      <a:pt x="16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0"/>
              <p:cNvSpPr/>
              <p:nvPr/>
            </p:nvSpPr>
            <p:spPr>
              <a:xfrm>
                <a:off x="5326088" y="4265561"/>
                <a:ext cx="348258" cy="254695"/>
              </a:xfrm>
              <a:custGeom>
                <a:avLst/>
                <a:gdLst/>
                <a:ahLst/>
                <a:cxnLst/>
                <a:rect l="l" t="t" r="r" b="b"/>
                <a:pathLst>
                  <a:path w="2513" h="2435" extrusionOk="0">
                    <a:moveTo>
                      <a:pt x="1001" y="0"/>
                    </a:moveTo>
                    <a:cubicBezTo>
                      <a:pt x="986" y="0"/>
                      <a:pt x="970" y="2"/>
                      <a:pt x="954" y="6"/>
                    </a:cubicBezTo>
                    <a:lnTo>
                      <a:pt x="937" y="12"/>
                    </a:lnTo>
                    <a:cubicBezTo>
                      <a:pt x="835" y="38"/>
                      <a:pt x="777" y="145"/>
                      <a:pt x="804" y="251"/>
                    </a:cubicBezTo>
                    <a:cubicBezTo>
                      <a:pt x="826" y="340"/>
                      <a:pt x="910" y="397"/>
                      <a:pt x="999" y="397"/>
                    </a:cubicBezTo>
                    <a:cubicBezTo>
                      <a:pt x="1017" y="397"/>
                      <a:pt x="1034" y="393"/>
                      <a:pt x="1048" y="389"/>
                    </a:cubicBezTo>
                    <a:cubicBezTo>
                      <a:pt x="1154" y="366"/>
                      <a:pt x="1220" y="260"/>
                      <a:pt x="1194" y="153"/>
                    </a:cubicBezTo>
                    <a:cubicBezTo>
                      <a:pt x="1171" y="63"/>
                      <a:pt x="1091" y="0"/>
                      <a:pt x="1001" y="0"/>
                    </a:cubicBezTo>
                    <a:close/>
                    <a:moveTo>
                      <a:pt x="1651" y="44"/>
                    </a:moveTo>
                    <a:cubicBezTo>
                      <a:pt x="1576" y="44"/>
                      <a:pt x="1504" y="94"/>
                      <a:pt x="1474" y="171"/>
                    </a:cubicBezTo>
                    <a:cubicBezTo>
                      <a:pt x="1429" y="273"/>
                      <a:pt x="1487" y="389"/>
                      <a:pt x="1585" y="428"/>
                    </a:cubicBezTo>
                    <a:cubicBezTo>
                      <a:pt x="1611" y="442"/>
                      <a:pt x="1638" y="446"/>
                      <a:pt x="1660" y="446"/>
                    </a:cubicBezTo>
                    <a:cubicBezTo>
                      <a:pt x="1740" y="446"/>
                      <a:pt x="1812" y="397"/>
                      <a:pt x="1847" y="322"/>
                    </a:cubicBezTo>
                    <a:cubicBezTo>
                      <a:pt x="1886" y="219"/>
                      <a:pt x="1838" y="104"/>
                      <a:pt x="1736" y="65"/>
                    </a:cubicBezTo>
                    <a:lnTo>
                      <a:pt x="1722" y="59"/>
                    </a:lnTo>
                    <a:cubicBezTo>
                      <a:pt x="1699" y="49"/>
                      <a:pt x="1675" y="44"/>
                      <a:pt x="1651" y="44"/>
                    </a:cubicBezTo>
                    <a:close/>
                    <a:moveTo>
                      <a:pt x="444" y="355"/>
                    </a:moveTo>
                    <a:cubicBezTo>
                      <a:pt x="385" y="355"/>
                      <a:pt x="327" y="380"/>
                      <a:pt x="288" y="428"/>
                    </a:cubicBezTo>
                    <a:lnTo>
                      <a:pt x="280" y="438"/>
                    </a:lnTo>
                    <a:cubicBezTo>
                      <a:pt x="214" y="522"/>
                      <a:pt x="231" y="641"/>
                      <a:pt x="315" y="712"/>
                    </a:cubicBezTo>
                    <a:cubicBezTo>
                      <a:pt x="351" y="739"/>
                      <a:pt x="391" y="752"/>
                      <a:pt x="435" y="752"/>
                    </a:cubicBezTo>
                    <a:cubicBezTo>
                      <a:pt x="497" y="752"/>
                      <a:pt x="555" y="725"/>
                      <a:pt x="595" y="677"/>
                    </a:cubicBezTo>
                    <a:cubicBezTo>
                      <a:pt x="667" y="592"/>
                      <a:pt x="653" y="469"/>
                      <a:pt x="569" y="397"/>
                    </a:cubicBezTo>
                    <a:cubicBezTo>
                      <a:pt x="533" y="369"/>
                      <a:pt x="488" y="355"/>
                      <a:pt x="444" y="355"/>
                    </a:cubicBezTo>
                    <a:close/>
                    <a:moveTo>
                      <a:pt x="2162" y="473"/>
                    </a:moveTo>
                    <a:cubicBezTo>
                      <a:pt x="2126" y="473"/>
                      <a:pt x="2089" y="483"/>
                      <a:pt x="2056" y="504"/>
                    </a:cubicBezTo>
                    <a:cubicBezTo>
                      <a:pt x="1962" y="561"/>
                      <a:pt x="1935" y="686"/>
                      <a:pt x="1993" y="778"/>
                    </a:cubicBezTo>
                    <a:cubicBezTo>
                      <a:pt x="2029" y="841"/>
                      <a:pt x="2095" y="876"/>
                      <a:pt x="2162" y="876"/>
                    </a:cubicBezTo>
                    <a:cubicBezTo>
                      <a:pt x="2197" y="876"/>
                      <a:pt x="2232" y="868"/>
                      <a:pt x="2264" y="850"/>
                    </a:cubicBezTo>
                    <a:cubicBezTo>
                      <a:pt x="2357" y="792"/>
                      <a:pt x="2388" y="668"/>
                      <a:pt x="2330" y="575"/>
                    </a:cubicBezTo>
                    <a:lnTo>
                      <a:pt x="2326" y="561"/>
                    </a:lnTo>
                    <a:cubicBezTo>
                      <a:pt x="2289" y="505"/>
                      <a:pt x="2227" y="473"/>
                      <a:pt x="2162" y="473"/>
                    </a:cubicBezTo>
                    <a:close/>
                    <a:moveTo>
                      <a:pt x="204" y="970"/>
                    </a:moveTo>
                    <a:cubicBezTo>
                      <a:pt x="97" y="970"/>
                      <a:pt x="9" y="1053"/>
                      <a:pt x="5" y="1161"/>
                    </a:cubicBezTo>
                    <a:lnTo>
                      <a:pt x="5" y="1174"/>
                    </a:lnTo>
                    <a:cubicBezTo>
                      <a:pt x="1" y="1280"/>
                      <a:pt x="85" y="1364"/>
                      <a:pt x="196" y="1374"/>
                    </a:cubicBezTo>
                    <a:lnTo>
                      <a:pt x="200" y="1374"/>
                    </a:lnTo>
                    <a:cubicBezTo>
                      <a:pt x="307" y="1374"/>
                      <a:pt x="395" y="1280"/>
                      <a:pt x="400" y="1178"/>
                    </a:cubicBezTo>
                    <a:cubicBezTo>
                      <a:pt x="405" y="1067"/>
                      <a:pt x="320" y="974"/>
                      <a:pt x="214" y="970"/>
                    </a:cubicBezTo>
                    <a:cubicBezTo>
                      <a:pt x="211" y="970"/>
                      <a:pt x="207" y="970"/>
                      <a:pt x="204" y="970"/>
                    </a:cubicBezTo>
                    <a:close/>
                    <a:moveTo>
                      <a:pt x="2312" y="1032"/>
                    </a:moveTo>
                    <a:cubicBezTo>
                      <a:pt x="2206" y="1032"/>
                      <a:pt x="2117" y="1125"/>
                      <a:pt x="2117" y="1237"/>
                    </a:cubicBezTo>
                    <a:cubicBezTo>
                      <a:pt x="2113" y="1343"/>
                      <a:pt x="2202" y="1431"/>
                      <a:pt x="2312" y="1436"/>
                    </a:cubicBezTo>
                    <a:cubicBezTo>
                      <a:pt x="2424" y="1436"/>
                      <a:pt x="2513" y="1347"/>
                      <a:pt x="2513" y="1241"/>
                    </a:cubicBezTo>
                    <a:lnTo>
                      <a:pt x="2513" y="1223"/>
                    </a:lnTo>
                    <a:cubicBezTo>
                      <a:pt x="2513" y="1116"/>
                      <a:pt x="2424" y="1032"/>
                      <a:pt x="2312" y="1032"/>
                    </a:cubicBezTo>
                    <a:close/>
                    <a:moveTo>
                      <a:pt x="377" y="1608"/>
                    </a:moveTo>
                    <a:cubicBezTo>
                      <a:pt x="340" y="1608"/>
                      <a:pt x="301" y="1619"/>
                      <a:pt x="267" y="1640"/>
                    </a:cubicBezTo>
                    <a:cubicBezTo>
                      <a:pt x="178" y="1702"/>
                      <a:pt x="151" y="1822"/>
                      <a:pt x="209" y="1915"/>
                    </a:cubicBezTo>
                    <a:lnTo>
                      <a:pt x="218" y="1929"/>
                    </a:lnTo>
                    <a:cubicBezTo>
                      <a:pt x="258" y="1982"/>
                      <a:pt x="315" y="2013"/>
                      <a:pt x="378" y="2013"/>
                    </a:cubicBezTo>
                    <a:cubicBezTo>
                      <a:pt x="413" y="2013"/>
                      <a:pt x="454" y="1999"/>
                      <a:pt x="489" y="1977"/>
                    </a:cubicBezTo>
                    <a:cubicBezTo>
                      <a:pt x="577" y="1915"/>
                      <a:pt x="599" y="1786"/>
                      <a:pt x="542" y="1698"/>
                    </a:cubicBezTo>
                    <a:cubicBezTo>
                      <a:pt x="503" y="1639"/>
                      <a:pt x="441" y="1608"/>
                      <a:pt x="377" y="1608"/>
                    </a:cubicBezTo>
                    <a:close/>
                    <a:moveTo>
                      <a:pt x="2108" y="1653"/>
                    </a:moveTo>
                    <a:cubicBezTo>
                      <a:pt x="2048" y="1653"/>
                      <a:pt x="1988" y="1681"/>
                      <a:pt x="1949" y="1733"/>
                    </a:cubicBezTo>
                    <a:lnTo>
                      <a:pt x="1939" y="1747"/>
                    </a:lnTo>
                    <a:cubicBezTo>
                      <a:pt x="1873" y="1835"/>
                      <a:pt x="1896" y="1960"/>
                      <a:pt x="1984" y="2022"/>
                    </a:cubicBezTo>
                    <a:cubicBezTo>
                      <a:pt x="2019" y="2048"/>
                      <a:pt x="2060" y="2062"/>
                      <a:pt x="2099" y="2062"/>
                    </a:cubicBezTo>
                    <a:cubicBezTo>
                      <a:pt x="2162" y="2062"/>
                      <a:pt x="2220" y="2030"/>
                      <a:pt x="2259" y="1977"/>
                    </a:cubicBezTo>
                    <a:lnTo>
                      <a:pt x="2264" y="1973"/>
                    </a:lnTo>
                    <a:cubicBezTo>
                      <a:pt x="2330" y="1884"/>
                      <a:pt x="2312" y="1760"/>
                      <a:pt x="2228" y="1694"/>
                    </a:cubicBezTo>
                    <a:cubicBezTo>
                      <a:pt x="2192" y="1666"/>
                      <a:pt x="2150" y="1653"/>
                      <a:pt x="2108" y="1653"/>
                    </a:cubicBezTo>
                    <a:close/>
                    <a:moveTo>
                      <a:pt x="894" y="2017"/>
                    </a:moveTo>
                    <a:cubicBezTo>
                      <a:pt x="814" y="2017"/>
                      <a:pt x="738" y="2067"/>
                      <a:pt x="710" y="2146"/>
                    </a:cubicBezTo>
                    <a:cubicBezTo>
                      <a:pt x="671" y="2248"/>
                      <a:pt x="724" y="2364"/>
                      <a:pt x="826" y="2403"/>
                    </a:cubicBezTo>
                    <a:lnTo>
                      <a:pt x="843" y="2408"/>
                    </a:lnTo>
                    <a:cubicBezTo>
                      <a:pt x="866" y="2417"/>
                      <a:pt x="884" y="2417"/>
                      <a:pt x="906" y="2417"/>
                    </a:cubicBezTo>
                    <a:cubicBezTo>
                      <a:pt x="986" y="2417"/>
                      <a:pt x="1061" y="2364"/>
                      <a:pt x="1093" y="2284"/>
                    </a:cubicBezTo>
                    <a:cubicBezTo>
                      <a:pt x="1128" y="2181"/>
                      <a:pt x="1066" y="2066"/>
                      <a:pt x="964" y="2030"/>
                    </a:cubicBezTo>
                    <a:cubicBezTo>
                      <a:pt x="941" y="2021"/>
                      <a:pt x="917" y="2017"/>
                      <a:pt x="894" y="2017"/>
                    </a:cubicBezTo>
                    <a:close/>
                    <a:moveTo>
                      <a:pt x="1567" y="2038"/>
                    </a:moveTo>
                    <a:cubicBezTo>
                      <a:pt x="1546" y="2038"/>
                      <a:pt x="1525" y="2041"/>
                      <a:pt x="1505" y="2048"/>
                    </a:cubicBezTo>
                    <a:cubicBezTo>
                      <a:pt x="1398" y="2075"/>
                      <a:pt x="1337" y="2186"/>
                      <a:pt x="1363" y="2288"/>
                    </a:cubicBezTo>
                    <a:cubicBezTo>
                      <a:pt x="1390" y="2376"/>
                      <a:pt x="1470" y="2435"/>
                      <a:pt x="1554" y="2435"/>
                    </a:cubicBezTo>
                    <a:cubicBezTo>
                      <a:pt x="1572" y="2435"/>
                      <a:pt x="1589" y="2435"/>
                      <a:pt x="1607" y="2430"/>
                    </a:cubicBezTo>
                    <a:lnTo>
                      <a:pt x="1625" y="2421"/>
                    </a:lnTo>
                    <a:cubicBezTo>
                      <a:pt x="1732" y="2390"/>
                      <a:pt x="1785" y="2284"/>
                      <a:pt x="1753" y="2177"/>
                    </a:cubicBezTo>
                    <a:cubicBezTo>
                      <a:pt x="1728" y="2092"/>
                      <a:pt x="1650" y="2038"/>
                      <a:pt x="1567" y="203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0"/>
              <p:cNvSpPr/>
              <p:nvPr/>
            </p:nvSpPr>
            <p:spPr>
              <a:xfrm>
                <a:off x="5445961" y="4346939"/>
                <a:ext cx="101027" cy="76356"/>
              </a:xfrm>
              <a:custGeom>
                <a:avLst/>
                <a:gdLst/>
                <a:ahLst/>
                <a:cxnLst/>
                <a:rect l="l" t="t" r="r" b="b"/>
                <a:pathLst>
                  <a:path w="729" h="730" extrusionOk="0">
                    <a:moveTo>
                      <a:pt x="365" y="0"/>
                    </a:moveTo>
                    <a:cubicBezTo>
                      <a:pt x="165" y="0"/>
                      <a:pt x="1" y="166"/>
                      <a:pt x="1" y="365"/>
                    </a:cubicBezTo>
                    <a:cubicBezTo>
                      <a:pt x="1" y="565"/>
                      <a:pt x="165" y="729"/>
                      <a:pt x="365" y="729"/>
                    </a:cubicBezTo>
                    <a:cubicBezTo>
                      <a:pt x="564" y="729"/>
                      <a:pt x="728" y="565"/>
                      <a:pt x="728" y="365"/>
                    </a:cubicBezTo>
                    <a:cubicBezTo>
                      <a:pt x="728" y="166"/>
                      <a:pt x="564" y="0"/>
                      <a:pt x="365" y="0"/>
                    </a:cubicBezTo>
                    <a:close/>
                  </a:path>
                </a:pathLst>
              </a:custGeom>
              <a:solidFill>
                <a:srgbClr val="1C29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0"/>
              <p:cNvSpPr/>
              <p:nvPr/>
            </p:nvSpPr>
            <p:spPr>
              <a:xfrm>
                <a:off x="5482963" y="4274557"/>
                <a:ext cx="29657" cy="110560"/>
              </a:xfrm>
              <a:custGeom>
                <a:avLst/>
                <a:gdLst/>
                <a:ahLst/>
                <a:cxnLst/>
                <a:rect l="l" t="t" r="r" b="b"/>
                <a:pathLst>
                  <a:path w="214" h="1057" extrusionOk="0">
                    <a:moveTo>
                      <a:pt x="107" y="0"/>
                    </a:moveTo>
                    <a:cubicBezTo>
                      <a:pt x="49" y="0"/>
                      <a:pt x="0" y="49"/>
                      <a:pt x="0" y="107"/>
                    </a:cubicBezTo>
                    <a:lnTo>
                      <a:pt x="0" y="950"/>
                    </a:lnTo>
                    <a:cubicBezTo>
                      <a:pt x="0" y="1008"/>
                      <a:pt x="49" y="1057"/>
                      <a:pt x="107" y="1057"/>
                    </a:cubicBezTo>
                    <a:cubicBezTo>
                      <a:pt x="168" y="1057"/>
                      <a:pt x="213" y="1008"/>
                      <a:pt x="213" y="950"/>
                    </a:cubicBezTo>
                    <a:lnTo>
                      <a:pt x="213" y="107"/>
                    </a:lnTo>
                    <a:cubicBezTo>
                      <a:pt x="213" y="49"/>
                      <a:pt x="168" y="0"/>
                      <a:pt x="1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0"/>
              <p:cNvSpPr/>
              <p:nvPr/>
            </p:nvSpPr>
            <p:spPr>
              <a:xfrm>
                <a:off x="3579812" y="4212739"/>
                <a:ext cx="479357" cy="362221"/>
              </a:xfrm>
              <a:custGeom>
                <a:avLst/>
                <a:gdLst/>
                <a:ahLst/>
                <a:cxnLst/>
                <a:rect l="l" t="t" r="r" b="b"/>
                <a:pathLst>
                  <a:path w="3459" h="3463" extrusionOk="0">
                    <a:moveTo>
                      <a:pt x="1731" y="1"/>
                    </a:moveTo>
                    <a:cubicBezTo>
                      <a:pt x="778" y="1"/>
                      <a:pt x="0" y="783"/>
                      <a:pt x="0" y="1732"/>
                    </a:cubicBezTo>
                    <a:cubicBezTo>
                      <a:pt x="0" y="2682"/>
                      <a:pt x="778" y="3463"/>
                      <a:pt x="1731" y="3463"/>
                    </a:cubicBezTo>
                    <a:cubicBezTo>
                      <a:pt x="2682" y="3463"/>
                      <a:pt x="3458" y="2682"/>
                      <a:pt x="3458" y="1732"/>
                    </a:cubicBezTo>
                    <a:cubicBezTo>
                      <a:pt x="3458" y="783"/>
                      <a:pt x="2682" y="1"/>
                      <a:pt x="17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0"/>
              <p:cNvSpPr/>
              <p:nvPr/>
            </p:nvSpPr>
            <p:spPr>
              <a:xfrm>
                <a:off x="3646193" y="4262319"/>
                <a:ext cx="348396" cy="254590"/>
              </a:xfrm>
              <a:custGeom>
                <a:avLst/>
                <a:gdLst/>
                <a:ahLst/>
                <a:cxnLst/>
                <a:rect l="l" t="t" r="r" b="b"/>
                <a:pathLst>
                  <a:path w="2514" h="2434" extrusionOk="0">
                    <a:moveTo>
                      <a:pt x="1004" y="0"/>
                    </a:moveTo>
                    <a:cubicBezTo>
                      <a:pt x="988" y="0"/>
                      <a:pt x="972" y="2"/>
                      <a:pt x="955" y="6"/>
                    </a:cubicBezTo>
                    <a:cubicBezTo>
                      <a:pt x="955" y="6"/>
                      <a:pt x="942" y="6"/>
                      <a:pt x="938" y="11"/>
                    </a:cubicBezTo>
                    <a:cubicBezTo>
                      <a:pt x="836" y="37"/>
                      <a:pt x="778" y="144"/>
                      <a:pt x="805" y="246"/>
                    </a:cubicBezTo>
                    <a:cubicBezTo>
                      <a:pt x="826" y="335"/>
                      <a:pt x="912" y="393"/>
                      <a:pt x="1000" y="393"/>
                    </a:cubicBezTo>
                    <a:cubicBezTo>
                      <a:pt x="1018" y="393"/>
                      <a:pt x="1035" y="393"/>
                      <a:pt x="1049" y="389"/>
                    </a:cubicBezTo>
                    <a:cubicBezTo>
                      <a:pt x="1155" y="362"/>
                      <a:pt x="1221" y="256"/>
                      <a:pt x="1195" y="149"/>
                    </a:cubicBezTo>
                    <a:cubicBezTo>
                      <a:pt x="1172" y="59"/>
                      <a:pt x="1093" y="0"/>
                      <a:pt x="1004" y="0"/>
                    </a:cubicBezTo>
                    <a:close/>
                    <a:moveTo>
                      <a:pt x="1656" y="42"/>
                    </a:moveTo>
                    <a:cubicBezTo>
                      <a:pt x="1579" y="42"/>
                      <a:pt x="1505" y="91"/>
                      <a:pt x="1475" y="166"/>
                    </a:cubicBezTo>
                    <a:cubicBezTo>
                      <a:pt x="1430" y="268"/>
                      <a:pt x="1488" y="389"/>
                      <a:pt x="1586" y="428"/>
                    </a:cubicBezTo>
                    <a:cubicBezTo>
                      <a:pt x="1612" y="437"/>
                      <a:pt x="1639" y="442"/>
                      <a:pt x="1661" y="442"/>
                    </a:cubicBezTo>
                    <a:cubicBezTo>
                      <a:pt x="1741" y="442"/>
                      <a:pt x="1817" y="397"/>
                      <a:pt x="1848" y="322"/>
                    </a:cubicBezTo>
                    <a:cubicBezTo>
                      <a:pt x="1887" y="219"/>
                      <a:pt x="1838" y="104"/>
                      <a:pt x="1737" y="64"/>
                    </a:cubicBezTo>
                    <a:lnTo>
                      <a:pt x="1723" y="55"/>
                    </a:lnTo>
                    <a:cubicBezTo>
                      <a:pt x="1701" y="46"/>
                      <a:pt x="1678" y="42"/>
                      <a:pt x="1656" y="42"/>
                    </a:cubicBezTo>
                    <a:close/>
                    <a:moveTo>
                      <a:pt x="446" y="355"/>
                    </a:moveTo>
                    <a:cubicBezTo>
                      <a:pt x="387" y="355"/>
                      <a:pt x="328" y="380"/>
                      <a:pt x="289" y="428"/>
                    </a:cubicBezTo>
                    <a:lnTo>
                      <a:pt x="281" y="437"/>
                    </a:lnTo>
                    <a:cubicBezTo>
                      <a:pt x="214" y="522"/>
                      <a:pt x="232" y="641"/>
                      <a:pt x="316" y="708"/>
                    </a:cubicBezTo>
                    <a:cubicBezTo>
                      <a:pt x="352" y="739"/>
                      <a:pt x="392" y="752"/>
                      <a:pt x="436" y="752"/>
                    </a:cubicBezTo>
                    <a:cubicBezTo>
                      <a:pt x="498" y="752"/>
                      <a:pt x="556" y="725"/>
                      <a:pt x="596" y="676"/>
                    </a:cubicBezTo>
                    <a:cubicBezTo>
                      <a:pt x="667" y="588"/>
                      <a:pt x="654" y="469"/>
                      <a:pt x="570" y="397"/>
                    </a:cubicBezTo>
                    <a:cubicBezTo>
                      <a:pt x="534" y="369"/>
                      <a:pt x="490" y="355"/>
                      <a:pt x="446" y="355"/>
                    </a:cubicBezTo>
                    <a:close/>
                    <a:moveTo>
                      <a:pt x="2166" y="472"/>
                    </a:moveTo>
                    <a:cubicBezTo>
                      <a:pt x="2129" y="472"/>
                      <a:pt x="2091" y="483"/>
                      <a:pt x="2057" y="504"/>
                    </a:cubicBezTo>
                    <a:cubicBezTo>
                      <a:pt x="1963" y="561"/>
                      <a:pt x="1940" y="686"/>
                      <a:pt x="1994" y="779"/>
                    </a:cubicBezTo>
                    <a:cubicBezTo>
                      <a:pt x="2034" y="841"/>
                      <a:pt x="2096" y="877"/>
                      <a:pt x="2163" y="877"/>
                    </a:cubicBezTo>
                    <a:cubicBezTo>
                      <a:pt x="2198" y="877"/>
                      <a:pt x="2233" y="868"/>
                      <a:pt x="2264" y="846"/>
                    </a:cubicBezTo>
                    <a:cubicBezTo>
                      <a:pt x="2358" y="788"/>
                      <a:pt x="2389" y="668"/>
                      <a:pt x="2336" y="575"/>
                    </a:cubicBezTo>
                    <a:lnTo>
                      <a:pt x="2327" y="561"/>
                    </a:lnTo>
                    <a:cubicBezTo>
                      <a:pt x="2291" y="503"/>
                      <a:pt x="2229" y="472"/>
                      <a:pt x="2166" y="472"/>
                    </a:cubicBezTo>
                    <a:close/>
                    <a:moveTo>
                      <a:pt x="206" y="969"/>
                    </a:moveTo>
                    <a:cubicBezTo>
                      <a:pt x="99" y="969"/>
                      <a:pt x="10" y="1052"/>
                      <a:pt x="6" y="1156"/>
                    </a:cubicBezTo>
                    <a:lnTo>
                      <a:pt x="6" y="1170"/>
                    </a:lnTo>
                    <a:cubicBezTo>
                      <a:pt x="1" y="1280"/>
                      <a:pt x="86" y="1364"/>
                      <a:pt x="197" y="1369"/>
                    </a:cubicBezTo>
                    <a:lnTo>
                      <a:pt x="201" y="1369"/>
                    </a:lnTo>
                    <a:cubicBezTo>
                      <a:pt x="308" y="1369"/>
                      <a:pt x="396" y="1280"/>
                      <a:pt x="400" y="1174"/>
                    </a:cubicBezTo>
                    <a:cubicBezTo>
                      <a:pt x="406" y="1067"/>
                      <a:pt x="320" y="975"/>
                      <a:pt x="214" y="969"/>
                    </a:cubicBezTo>
                    <a:cubicBezTo>
                      <a:pt x="211" y="969"/>
                      <a:pt x="208" y="969"/>
                      <a:pt x="206" y="969"/>
                    </a:cubicBezTo>
                    <a:close/>
                    <a:moveTo>
                      <a:pt x="2313" y="1032"/>
                    </a:moveTo>
                    <a:cubicBezTo>
                      <a:pt x="2207" y="1032"/>
                      <a:pt x="2118" y="1125"/>
                      <a:pt x="2118" y="1231"/>
                    </a:cubicBezTo>
                    <a:cubicBezTo>
                      <a:pt x="2118" y="1342"/>
                      <a:pt x="2203" y="1432"/>
                      <a:pt x="2313" y="1432"/>
                    </a:cubicBezTo>
                    <a:cubicBezTo>
                      <a:pt x="2424" y="1432"/>
                      <a:pt x="2514" y="1347"/>
                      <a:pt x="2514" y="1241"/>
                    </a:cubicBezTo>
                    <a:lnTo>
                      <a:pt x="2514" y="1223"/>
                    </a:lnTo>
                    <a:cubicBezTo>
                      <a:pt x="2514" y="1112"/>
                      <a:pt x="2424" y="1032"/>
                      <a:pt x="2313" y="1032"/>
                    </a:cubicBezTo>
                    <a:close/>
                    <a:moveTo>
                      <a:pt x="377" y="1606"/>
                    </a:moveTo>
                    <a:cubicBezTo>
                      <a:pt x="340" y="1606"/>
                      <a:pt x="302" y="1617"/>
                      <a:pt x="267" y="1640"/>
                    </a:cubicBezTo>
                    <a:cubicBezTo>
                      <a:pt x="179" y="1698"/>
                      <a:pt x="152" y="1821"/>
                      <a:pt x="210" y="1911"/>
                    </a:cubicBezTo>
                    <a:lnTo>
                      <a:pt x="219" y="1924"/>
                    </a:lnTo>
                    <a:cubicBezTo>
                      <a:pt x="259" y="1981"/>
                      <a:pt x="316" y="2008"/>
                      <a:pt x="379" y="2008"/>
                    </a:cubicBezTo>
                    <a:cubicBezTo>
                      <a:pt x="414" y="2008"/>
                      <a:pt x="453" y="1999"/>
                      <a:pt x="490" y="1973"/>
                    </a:cubicBezTo>
                    <a:cubicBezTo>
                      <a:pt x="582" y="1915"/>
                      <a:pt x="600" y="1786"/>
                      <a:pt x="543" y="1698"/>
                    </a:cubicBezTo>
                    <a:cubicBezTo>
                      <a:pt x="503" y="1639"/>
                      <a:pt x="441" y="1606"/>
                      <a:pt x="377" y="1606"/>
                    </a:cubicBezTo>
                    <a:close/>
                    <a:moveTo>
                      <a:pt x="2108" y="1653"/>
                    </a:moveTo>
                    <a:cubicBezTo>
                      <a:pt x="2048" y="1653"/>
                      <a:pt x="1989" y="1679"/>
                      <a:pt x="1950" y="1729"/>
                    </a:cubicBezTo>
                    <a:lnTo>
                      <a:pt x="1940" y="1742"/>
                    </a:lnTo>
                    <a:cubicBezTo>
                      <a:pt x="1879" y="1831"/>
                      <a:pt x="1897" y="1955"/>
                      <a:pt x="1985" y="2022"/>
                    </a:cubicBezTo>
                    <a:cubicBezTo>
                      <a:pt x="2020" y="2048"/>
                      <a:pt x="2061" y="2057"/>
                      <a:pt x="2100" y="2057"/>
                    </a:cubicBezTo>
                    <a:cubicBezTo>
                      <a:pt x="2163" y="2057"/>
                      <a:pt x="2221" y="2030"/>
                      <a:pt x="2260" y="1977"/>
                    </a:cubicBezTo>
                    <a:lnTo>
                      <a:pt x="2264" y="1968"/>
                    </a:lnTo>
                    <a:cubicBezTo>
                      <a:pt x="2331" y="1884"/>
                      <a:pt x="2313" y="1760"/>
                      <a:pt x="2229" y="1694"/>
                    </a:cubicBezTo>
                    <a:cubicBezTo>
                      <a:pt x="2193" y="1666"/>
                      <a:pt x="2150" y="1653"/>
                      <a:pt x="2108" y="1653"/>
                    </a:cubicBezTo>
                    <a:close/>
                    <a:moveTo>
                      <a:pt x="895" y="2017"/>
                    </a:moveTo>
                    <a:cubicBezTo>
                      <a:pt x="814" y="2017"/>
                      <a:pt x="739" y="2067"/>
                      <a:pt x="711" y="2146"/>
                    </a:cubicBezTo>
                    <a:cubicBezTo>
                      <a:pt x="672" y="2248"/>
                      <a:pt x="725" y="2364"/>
                      <a:pt x="826" y="2399"/>
                    </a:cubicBezTo>
                    <a:lnTo>
                      <a:pt x="844" y="2407"/>
                    </a:lnTo>
                    <a:cubicBezTo>
                      <a:pt x="867" y="2413"/>
                      <a:pt x="885" y="2417"/>
                      <a:pt x="906" y="2417"/>
                    </a:cubicBezTo>
                    <a:cubicBezTo>
                      <a:pt x="986" y="2417"/>
                      <a:pt x="1062" y="2364"/>
                      <a:pt x="1093" y="2284"/>
                    </a:cubicBezTo>
                    <a:cubicBezTo>
                      <a:pt x="1129" y="2177"/>
                      <a:pt x="1066" y="2066"/>
                      <a:pt x="965" y="2030"/>
                    </a:cubicBezTo>
                    <a:cubicBezTo>
                      <a:pt x="942" y="2021"/>
                      <a:pt x="918" y="2017"/>
                      <a:pt x="895" y="2017"/>
                    </a:cubicBezTo>
                    <a:close/>
                    <a:moveTo>
                      <a:pt x="1562" y="2036"/>
                    </a:moveTo>
                    <a:cubicBezTo>
                      <a:pt x="1544" y="2036"/>
                      <a:pt x="1525" y="2038"/>
                      <a:pt x="1506" y="2044"/>
                    </a:cubicBezTo>
                    <a:cubicBezTo>
                      <a:pt x="1399" y="2075"/>
                      <a:pt x="1338" y="2181"/>
                      <a:pt x="1364" y="2288"/>
                    </a:cubicBezTo>
                    <a:cubicBezTo>
                      <a:pt x="1391" y="2376"/>
                      <a:pt x="1471" y="2434"/>
                      <a:pt x="1555" y="2434"/>
                    </a:cubicBezTo>
                    <a:cubicBezTo>
                      <a:pt x="1572" y="2434"/>
                      <a:pt x="1590" y="2434"/>
                      <a:pt x="1608" y="2425"/>
                    </a:cubicBezTo>
                    <a:lnTo>
                      <a:pt x="1625" y="2421"/>
                    </a:lnTo>
                    <a:cubicBezTo>
                      <a:pt x="1732" y="2390"/>
                      <a:pt x="1785" y="2279"/>
                      <a:pt x="1754" y="2177"/>
                    </a:cubicBezTo>
                    <a:cubicBezTo>
                      <a:pt x="1729" y="2090"/>
                      <a:pt x="1647" y="2036"/>
                      <a:pt x="1562" y="203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0"/>
              <p:cNvSpPr/>
              <p:nvPr/>
            </p:nvSpPr>
            <p:spPr>
              <a:xfrm>
                <a:off x="3766205" y="4343696"/>
                <a:ext cx="101027" cy="75729"/>
              </a:xfrm>
              <a:custGeom>
                <a:avLst/>
                <a:gdLst/>
                <a:ahLst/>
                <a:cxnLst/>
                <a:rect l="l" t="t" r="r" b="b"/>
                <a:pathLst>
                  <a:path w="729" h="724" extrusionOk="0">
                    <a:moveTo>
                      <a:pt x="365" y="1"/>
                    </a:moveTo>
                    <a:cubicBezTo>
                      <a:pt x="165" y="1"/>
                      <a:pt x="1" y="160"/>
                      <a:pt x="1" y="365"/>
                    </a:cubicBezTo>
                    <a:cubicBezTo>
                      <a:pt x="1" y="564"/>
                      <a:pt x="165" y="724"/>
                      <a:pt x="365" y="724"/>
                    </a:cubicBezTo>
                    <a:cubicBezTo>
                      <a:pt x="569" y="724"/>
                      <a:pt x="728" y="564"/>
                      <a:pt x="728" y="365"/>
                    </a:cubicBezTo>
                    <a:cubicBezTo>
                      <a:pt x="728" y="160"/>
                      <a:pt x="569" y="1"/>
                      <a:pt x="365" y="1"/>
                    </a:cubicBezTo>
                    <a:close/>
                  </a:path>
                </a:pathLst>
              </a:custGeom>
              <a:solidFill>
                <a:srgbClr val="1C29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0"/>
              <p:cNvSpPr/>
              <p:nvPr/>
            </p:nvSpPr>
            <p:spPr>
              <a:xfrm>
                <a:off x="3803206" y="4271314"/>
                <a:ext cx="30211" cy="110560"/>
              </a:xfrm>
              <a:custGeom>
                <a:avLst/>
                <a:gdLst/>
                <a:ahLst/>
                <a:cxnLst/>
                <a:rect l="l" t="t" r="r" b="b"/>
                <a:pathLst>
                  <a:path w="218" h="1057" extrusionOk="0">
                    <a:moveTo>
                      <a:pt x="107" y="0"/>
                    </a:moveTo>
                    <a:cubicBezTo>
                      <a:pt x="49" y="0"/>
                      <a:pt x="0" y="49"/>
                      <a:pt x="0" y="107"/>
                    </a:cubicBezTo>
                    <a:lnTo>
                      <a:pt x="0" y="946"/>
                    </a:lnTo>
                    <a:cubicBezTo>
                      <a:pt x="0" y="1008"/>
                      <a:pt x="49" y="1057"/>
                      <a:pt x="107" y="1057"/>
                    </a:cubicBezTo>
                    <a:cubicBezTo>
                      <a:pt x="168" y="1057"/>
                      <a:pt x="217" y="1008"/>
                      <a:pt x="217" y="946"/>
                    </a:cubicBezTo>
                    <a:lnTo>
                      <a:pt x="217" y="107"/>
                    </a:lnTo>
                    <a:cubicBezTo>
                      <a:pt x="217" y="49"/>
                      <a:pt x="168" y="0"/>
                      <a:pt x="1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0"/>
              <p:cNvSpPr/>
              <p:nvPr/>
            </p:nvSpPr>
            <p:spPr>
              <a:xfrm>
                <a:off x="5398566" y="4754141"/>
                <a:ext cx="726588" cy="16317"/>
              </a:xfrm>
              <a:custGeom>
                <a:avLst/>
                <a:gdLst/>
                <a:ahLst/>
                <a:cxnLst/>
                <a:rect l="l" t="t" r="r" b="b"/>
                <a:pathLst>
                  <a:path w="5243" h="156" extrusionOk="0">
                    <a:moveTo>
                      <a:pt x="1" y="1"/>
                    </a:moveTo>
                    <a:lnTo>
                      <a:pt x="1" y="155"/>
                    </a:lnTo>
                    <a:lnTo>
                      <a:pt x="5243" y="155"/>
                    </a:lnTo>
                    <a:lnTo>
                      <a:pt x="524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0"/>
              <p:cNvSpPr/>
              <p:nvPr/>
            </p:nvSpPr>
            <p:spPr>
              <a:xfrm>
                <a:off x="5398566" y="4836773"/>
                <a:ext cx="726588" cy="16317"/>
              </a:xfrm>
              <a:custGeom>
                <a:avLst/>
                <a:gdLst/>
                <a:ahLst/>
                <a:cxnLst/>
                <a:rect l="l" t="t" r="r" b="b"/>
                <a:pathLst>
                  <a:path w="5243" h="156" extrusionOk="0">
                    <a:moveTo>
                      <a:pt x="1" y="0"/>
                    </a:moveTo>
                    <a:lnTo>
                      <a:pt x="1" y="156"/>
                    </a:lnTo>
                    <a:lnTo>
                      <a:pt x="5243" y="156"/>
                    </a:lnTo>
                    <a:lnTo>
                      <a:pt x="524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3" name="Google Shape;133;p10"/>
              <p:cNvGrpSpPr/>
              <p:nvPr/>
            </p:nvGrpSpPr>
            <p:grpSpPr>
              <a:xfrm>
                <a:off x="311626" y="3246656"/>
                <a:ext cx="2659372" cy="2357382"/>
                <a:chOff x="353753" y="2790099"/>
                <a:chExt cx="3269854" cy="2898539"/>
              </a:xfrm>
            </p:grpSpPr>
            <p:sp>
              <p:nvSpPr>
                <p:cNvPr id="134" name="Google Shape;134;p10"/>
                <p:cNvSpPr/>
                <p:nvPr/>
              </p:nvSpPr>
              <p:spPr>
                <a:xfrm>
                  <a:off x="353753" y="2790099"/>
                  <a:ext cx="3269854" cy="2898539"/>
                </a:xfrm>
                <a:custGeom>
                  <a:avLst/>
                  <a:gdLst/>
                  <a:ahLst/>
                  <a:cxnLst/>
                  <a:rect l="l" t="t" r="r" b="b"/>
                  <a:pathLst>
                    <a:path w="23595" h="20916" extrusionOk="0">
                      <a:moveTo>
                        <a:pt x="11792" y="2302"/>
                      </a:moveTo>
                      <a:cubicBezTo>
                        <a:pt x="15124" y="2302"/>
                        <a:pt x="18260" y="4362"/>
                        <a:pt x="19463" y="7670"/>
                      </a:cubicBezTo>
                      <a:cubicBezTo>
                        <a:pt x="20999" y="11896"/>
                        <a:pt x="18811" y="16587"/>
                        <a:pt x="14585" y="18123"/>
                      </a:cubicBezTo>
                      <a:cubicBezTo>
                        <a:pt x="13668" y="18456"/>
                        <a:pt x="12730" y="18614"/>
                        <a:pt x="11807" y="18614"/>
                      </a:cubicBezTo>
                      <a:cubicBezTo>
                        <a:pt x="8471" y="18614"/>
                        <a:pt x="5335" y="16553"/>
                        <a:pt x="4132" y="13240"/>
                      </a:cubicBezTo>
                      <a:cubicBezTo>
                        <a:pt x="2597" y="9016"/>
                        <a:pt x="4785" y="4329"/>
                        <a:pt x="9015" y="2793"/>
                      </a:cubicBezTo>
                      <a:cubicBezTo>
                        <a:pt x="9931" y="2460"/>
                        <a:pt x="10869" y="2302"/>
                        <a:pt x="11792" y="2302"/>
                      </a:cubicBezTo>
                      <a:close/>
                      <a:moveTo>
                        <a:pt x="11797" y="1"/>
                      </a:moveTo>
                      <a:cubicBezTo>
                        <a:pt x="10612" y="1"/>
                        <a:pt x="9407" y="204"/>
                        <a:pt x="8229" y="632"/>
                      </a:cubicBezTo>
                      <a:cubicBezTo>
                        <a:pt x="2801" y="2602"/>
                        <a:pt x="0" y="8602"/>
                        <a:pt x="1971" y="14027"/>
                      </a:cubicBezTo>
                      <a:cubicBezTo>
                        <a:pt x="3517" y="18276"/>
                        <a:pt x="7529" y="20915"/>
                        <a:pt x="11802" y="20915"/>
                      </a:cubicBezTo>
                      <a:cubicBezTo>
                        <a:pt x="12987" y="20915"/>
                        <a:pt x="14192" y="20712"/>
                        <a:pt x="15370" y="20285"/>
                      </a:cubicBezTo>
                      <a:cubicBezTo>
                        <a:pt x="20794" y="18310"/>
                        <a:pt x="23595" y="12314"/>
                        <a:pt x="21624" y="6885"/>
                      </a:cubicBezTo>
                      <a:cubicBezTo>
                        <a:pt x="20081" y="2639"/>
                        <a:pt x="16069" y="1"/>
                        <a:pt x="11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0"/>
                <p:cNvSpPr/>
                <p:nvPr/>
              </p:nvSpPr>
              <p:spPr>
                <a:xfrm>
                  <a:off x="759660" y="3615075"/>
                  <a:ext cx="2424778" cy="1240845"/>
                </a:xfrm>
                <a:custGeom>
                  <a:avLst/>
                  <a:gdLst/>
                  <a:ahLst/>
                  <a:cxnLst/>
                  <a:rect l="l" t="t" r="r" b="b"/>
                  <a:pathLst>
                    <a:path w="17497" h="8954" extrusionOk="0">
                      <a:moveTo>
                        <a:pt x="16409" y="1"/>
                      </a:moveTo>
                      <a:cubicBezTo>
                        <a:pt x="16294" y="1"/>
                        <a:pt x="16177" y="20"/>
                        <a:pt x="16063" y="62"/>
                      </a:cubicBezTo>
                      <a:lnTo>
                        <a:pt x="787" y="5615"/>
                      </a:lnTo>
                      <a:cubicBezTo>
                        <a:pt x="277" y="5801"/>
                        <a:pt x="1" y="6355"/>
                        <a:pt x="183" y="6844"/>
                      </a:cubicBezTo>
                      <a:cubicBezTo>
                        <a:pt x="321" y="7226"/>
                        <a:pt x="690" y="7461"/>
                        <a:pt x="1087" y="7461"/>
                      </a:cubicBezTo>
                      <a:cubicBezTo>
                        <a:pt x="1202" y="7461"/>
                        <a:pt x="1320" y="7441"/>
                        <a:pt x="1434" y="7399"/>
                      </a:cubicBezTo>
                      <a:lnTo>
                        <a:pt x="3032" y="6822"/>
                      </a:lnTo>
                      <a:cubicBezTo>
                        <a:pt x="3218" y="6755"/>
                        <a:pt x="3407" y="6723"/>
                        <a:pt x="3592" y="6723"/>
                      </a:cubicBezTo>
                      <a:cubicBezTo>
                        <a:pt x="4229" y="6723"/>
                        <a:pt x="4819" y="7098"/>
                        <a:pt x="5038" y="7709"/>
                      </a:cubicBezTo>
                      <a:lnTo>
                        <a:pt x="5070" y="7785"/>
                      </a:lnTo>
                      <a:cubicBezTo>
                        <a:pt x="5331" y="8508"/>
                        <a:pt x="6033" y="8953"/>
                        <a:pt x="6787" y="8953"/>
                      </a:cubicBezTo>
                      <a:cubicBezTo>
                        <a:pt x="7005" y="8953"/>
                        <a:pt x="7227" y="8916"/>
                        <a:pt x="7444" y="8837"/>
                      </a:cubicBezTo>
                      <a:lnTo>
                        <a:pt x="12047" y="7164"/>
                      </a:lnTo>
                      <a:cubicBezTo>
                        <a:pt x="13019" y="6813"/>
                        <a:pt x="13533" y="5761"/>
                        <a:pt x="13196" y="4833"/>
                      </a:cubicBezTo>
                      <a:lnTo>
                        <a:pt x="13121" y="4630"/>
                      </a:lnTo>
                      <a:cubicBezTo>
                        <a:pt x="12859" y="3911"/>
                        <a:pt x="13254" y="3106"/>
                        <a:pt x="14004" y="2836"/>
                      </a:cubicBezTo>
                      <a:lnTo>
                        <a:pt x="16712" y="1851"/>
                      </a:lnTo>
                      <a:cubicBezTo>
                        <a:pt x="17222" y="1664"/>
                        <a:pt x="17497" y="1109"/>
                        <a:pt x="17320" y="617"/>
                      </a:cubicBezTo>
                      <a:cubicBezTo>
                        <a:pt x="17178" y="238"/>
                        <a:pt x="16807" y="1"/>
                        <a:pt x="164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6" name="Google Shape;136;p10"/>
              <p:cNvSpPr/>
              <p:nvPr/>
            </p:nvSpPr>
            <p:spPr>
              <a:xfrm>
                <a:off x="3268016" y="4754141"/>
                <a:ext cx="726588" cy="16317"/>
              </a:xfrm>
              <a:custGeom>
                <a:avLst/>
                <a:gdLst/>
                <a:ahLst/>
                <a:cxnLst/>
                <a:rect l="l" t="t" r="r" b="b"/>
                <a:pathLst>
                  <a:path w="5243" h="156" extrusionOk="0">
                    <a:moveTo>
                      <a:pt x="1" y="1"/>
                    </a:moveTo>
                    <a:lnTo>
                      <a:pt x="1" y="155"/>
                    </a:lnTo>
                    <a:lnTo>
                      <a:pt x="5243" y="155"/>
                    </a:lnTo>
                    <a:lnTo>
                      <a:pt x="524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0"/>
              <p:cNvSpPr/>
              <p:nvPr/>
            </p:nvSpPr>
            <p:spPr>
              <a:xfrm>
                <a:off x="3268016" y="4836773"/>
                <a:ext cx="726588" cy="16317"/>
              </a:xfrm>
              <a:custGeom>
                <a:avLst/>
                <a:gdLst/>
                <a:ahLst/>
                <a:cxnLst/>
                <a:rect l="l" t="t" r="r" b="b"/>
                <a:pathLst>
                  <a:path w="5243" h="156" extrusionOk="0">
                    <a:moveTo>
                      <a:pt x="1" y="0"/>
                    </a:moveTo>
                    <a:lnTo>
                      <a:pt x="1" y="156"/>
                    </a:lnTo>
                    <a:lnTo>
                      <a:pt x="5243" y="156"/>
                    </a:lnTo>
                    <a:lnTo>
                      <a:pt x="524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38" name="Google Shape;138;p10"/>
          <p:cNvSpPr/>
          <p:nvPr/>
        </p:nvSpPr>
        <p:spPr>
          <a:xfrm rot="-2046914">
            <a:off x="-7837653" y="-4105986"/>
            <a:ext cx="10349659" cy="8211979"/>
          </a:xfrm>
          <a:prstGeom prst="ellipse">
            <a:avLst/>
          </a:prstGeom>
          <a:solidFill>
            <a:srgbClr val="336574">
              <a:alpha val="12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00ABB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rgbClr val="FFFFFF"/>
              </a:buClr>
              <a:buSzPts val="2400"/>
              <a:buFont typeface="Krona One"/>
              <a:buNone/>
              <a:defRPr sz="2400">
                <a:solidFill>
                  <a:srgbClr val="FFFFFF"/>
                </a:solidFill>
                <a:latin typeface="Krona One"/>
                <a:ea typeface="Krona One"/>
                <a:cs typeface="Krona One"/>
                <a:sym typeface="Krona One"/>
              </a:defRPr>
            </a:lvl1pPr>
            <a:lvl2pPr lvl="1">
              <a:spcBef>
                <a:spcPts val="0"/>
              </a:spcBef>
              <a:spcAft>
                <a:spcPts val="0"/>
              </a:spcAft>
              <a:buClr>
                <a:srgbClr val="FFFFFF"/>
              </a:buClr>
              <a:buSzPts val="2400"/>
              <a:buFont typeface="Krona One"/>
              <a:buNone/>
              <a:defRPr sz="2400">
                <a:solidFill>
                  <a:srgbClr val="FFFFFF"/>
                </a:solidFill>
                <a:latin typeface="Krona One"/>
                <a:ea typeface="Krona One"/>
                <a:cs typeface="Krona One"/>
                <a:sym typeface="Krona One"/>
              </a:defRPr>
            </a:lvl2pPr>
            <a:lvl3pPr lvl="2">
              <a:spcBef>
                <a:spcPts val="0"/>
              </a:spcBef>
              <a:spcAft>
                <a:spcPts val="0"/>
              </a:spcAft>
              <a:buClr>
                <a:srgbClr val="FFFFFF"/>
              </a:buClr>
              <a:buSzPts val="2400"/>
              <a:buFont typeface="Krona One"/>
              <a:buNone/>
              <a:defRPr sz="2400">
                <a:solidFill>
                  <a:srgbClr val="FFFFFF"/>
                </a:solidFill>
                <a:latin typeface="Krona One"/>
                <a:ea typeface="Krona One"/>
                <a:cs typeface="Krona One"/>
                <a:sym typeface="Krona One"/>
              </a:defRPr>
            </a:lvl3pPr>
            <a:lvl4pPr lvl="3">
              <a:spcBef>
                <a:spcPts val="0"/>
              </a:spcBef>
              <a:spcAft>
                <a:spcPts val="0"/>
              </a:spcAft>
              <a:buClr>
                <a:srgbClr val="FFFFFF"/>
              </a:buClr>
              <a:buSzPts val="2400"/>
              <a:buFont typeface="Krona One"/>
              <a:buNone/>
              <a:defRPr sz="2400">
                <a:solidFill>
                  <a:srgbClr val="FFFFFF"/>
                </a:solidFill>
                <a:latin typeface="Krona One"/>
                <a:ea typeface="Krona One"/>
                <a:cs typeface="Krona One"/>
                <a:sym typeface="Krona One"/>
              </a:defRPr>
            </a:lvl4pPr>
            <a:lvl5pPr lvl="4">
              <a:spcBef>
                <a:spcPts val="0"/>
              </a:spcBef>
              <a:spcAft>
                <a:spcPts val="0"/>
              </a:spcAft>
              <a:buClr>
                <a:srgbClr val="FFFFFF"/>
              </a:buClr>
              <a:buSzPts val="2400"/>
              <a:buFont typeface="Krona One"/>
              <a:buNone/>
              <a:defRPr sz="2400">
                <a:solidFill>
                  <a:srgbClr val="FFFFFF"/>
                </a:solidFill>
                <a:latin typeface="Krona One"/>
                <a:ea typeface="Krona One"/>
                <a:cs typeface="Krona One"/>
                <a:sym typeface="Krona One"/>
              </a:defRPr>
            </a:lvl5pPr>
            <a:lvl6pPr lvl="5">
              <a:spcBef>
                <a:spcPts val="0"/>
              </a:spcBef>
              <a:spcAft>
                <a:spcPts val="0"/>
              </a:spcAft>
              <a:buClr>
                <a:srgbClr val="FFFFFF"/>
              </a:buClr>
              <a:buSzPts val="2400"/>
              <a:buFont typeface="Krona One"/>
              <a:buNone/>
              <a:defRPr sz="2400">
                <a:solidFill>
                  <a:srgbClr val="FFFFFF"/>
                </a:solidFill>
                <a:latin typeface="Krona One"/>
                <a:ea typeface="Krona One"/>
                <a:cs typeface="Krona One"/>
                <a:sym typeface="Krona One"/>
              </a:defRPr>
            </a:lvl6pPr>
            <a:lvl7pPr lvl="6">
              <a:spcBef>
                <a:spcPts val="0"/>
              </a:spcBef>
              <a:spcAft>
                <a:spcPts val="0"/>
              </a:spcAft>
              <a:buClr>
                <a:srgbClr val="FFFFFF"/>
              </a:buClr>
              <a:buSzPts val="2400"/>
              <a:buFont typeface="Krona One"/>
              <a:buNone/>
              <a:defRPr sz="2400">
                <a:solidFill>
                  <a:srgbClr val="FFFFFF"/>
                </a:solidFill>
                <a:latin typeface="Krona One"/>
                <a:ea typeface="Krona One"/>
                <a:cs typeface="Krona One"/>
                <a:sym typeface="Krona One"/>
              </a:defRPr>
            </a:lvl7pPr>
            <a:lvl8pPr lvl="7">
              <a:spcBef>
                <a:spcPts val="0"/>
              </a:spcBef>
              <a:spcAft>
                <a:spcPts val="0"/>
              </a:spcAft>
              <a:buClr>
                <a:srgbClr val="FFFFFF"/>
              </a:buClr>
              <a:buSzPts val="2400"/>
              <a:buFont typeface="Krona One"/>
              <a:buNone/>
              <a:defRPr sz="2400">
                <a:solidFill>
                  <a:srgbClr val="FFFFFF"/>
                </a:solidFill>
                <a:latin typeface="Krona One"/>
                <a:ea typeface="Krona One"/>
                <a:cs typeface="Krona One"/>
                <a:sym typeface="Krona One"/>
              </a:defRPr>
            </a:lvl8pPr>
            <a:lvl9pPr lvl="8">
              <a:spcBef>
                <a:spcPts val="0"/>
              </a:spcBef>
              <a:spcAft>
                <a:spcPts val="0"/>
              </a:spcAft>
              <a:buClr>
                <a:srgbClr val="FFFFFF"/>
              </a:buClr>
              <a:buSzPts val="2400"/>
              <a:buFont typeface="Krona One"/>
              <a:buNone/>
              <a:defRPr sz="2400">
                <a:solidFill>
                  <a:srgbClr val="FFFFFF"/>
                </a:solidFill>
                <a:latin typeface="Krona One"/>
                <a:ea typeface="Krona One"/>
                <a:cs typeface="Krona One"/>
                <a:sym typeface="Krona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accent1"/>
              </a:buClr>
              <a:buSzPts val="1400"/>
              <a:buFont typeface="Ubuntu"/>
              <a:buChar char="●"/>
              <a:defRPr>
                <a:solidFill>
                  <a:schemeClr val="dk2"/>
                </a:solidFill>
                <a:latin typeface="Ubuntu"/>
                <a:ea typeface="Ubuntu"/>
                <a:cs typeface="Ubuntu"/>
                <a:sym typeface="Ubuntu"/>
              </a:defRPr>
            </a:lvl1pPr>
            <a:lvl2pPr marL="914400" lvl="1" indent="-317500">
              <a:lnSpc>
                <a:spcPct val="115000"/>
              </a:lnSpc>
              <a:spcBef>
                <a:spcPts val="1600"/>
              </a:spcBef>
              <a:spcAft>
                <a:spcPts val="0"/>
              </a:spcAft>
              <a:buClr>
                <a:schemeClr val="dk2"/>
              </a:buClr>
              <a:buSzPts val="1400"/>
              <a:buFont typeface="Ubuntu"/>
              <a:buChar char="○"/>
              <a:defRPr>
                <a:solidFill>
                  <a:schemeClr val="dk2"/>
                </a:solidFill>
                <a:latin typeface="Ubuntu"/>
                <a:ea typeface="Ubuntu"/>
                <a:cs typeface="Ubuntu"/>
                <a:sym typeface="Ubuntu"/>
              </a:defRPr>
            </a:lvl2pPr>
            <a:lvl3pPr marL="1371600" lvl="2" indent="-317500">
              <a:lnSpc>
                <a:spcPct val="115000"/>
              </a:lnSpc>
              <a:spcBef>
                <a:spcPts val="1600"/>
              </a:spcBef>
              <a:spcAft>
                <a:spcPts val="0"/>
              </a:spcAft>
              <a:buClr>
                <a:schemeClr val="dk2"/>
              </a:buClr>
              <a:buSzPts val="1400"/>
              <a:buFont typeface="Ubuntu"/>
              <a:buChar char="■"/>
              <a:defRPr>
                <a:solidFill>
                  <a:schemeClr val="dk2"/>
                </a:solidFill>
                <a:latin typeface="Ubuntu"/>
                <a:ea typeface="Ubuntu"/>
                <a:cs typeface="Ubuntu"/>
                <a:sym typeface="Ubuntu"/>
              </a:defRPr>
            </a:lvl3pPr>
            <a:lvl4pPr marL="1828800" lvl="3" indent="-317500">
              <a:lnSpc>
                <a:spcPct val="115000"/>
              </a:lnSpc>
              <a:spcBef>
                <a:spcPts val="1600"/>
              </a:spcBef>
              <a:spcAft>
                <a:spcPts val="0"/>
              </a:spcAft>
              <a:buClr>
                <a:schemeClr val="dk2"/>
              </a:buClr>
              <a:buSzPts val="1400"/>
              <a:buFont typeface="Ubuntu"/>
              <a:buChar char="●"/>
              <a:defRPr>
                <a:solidFill>
                  <a:schemeClr val="dk2"/>
                </a:solidFill>
                <a:latin typeface="Ubuntu"/>
                <a:ea typeface="Ubuntu"/>
                <a:cs typeface="Ubuntu"/>
                <a:sym typeface="Ubuntu"/>
              </a:defRPr>
            </a:lvl4pPr>
            <a:lvl5pPr marL="2286000" lvl="4" indent="-317500">
              <a:lnSpc>
                <a:spcPct val="115000"/>
              </a:lnSpc>
              <a:spcBef>
                <a:spcPts val="1600"/>
              </a:spcBef>
              <a:spcAft>
                <a:spcPts val="0"/>
              </a:spcAft>
              <a:buClr>
                <a:schemeClr val="dk2"/>
              </a:buClr>
              <a:buSzPts val="1400"/>
              <a:buFont typeface="Ubuntu"/>
              <a:buChar char="○"/>
              <a:defRPr>
                <a:solidFill>
                  <a:schemeClr val="dk2"/>
                </a:solidFill>
                <a:latin typeface="Ubuntu"/>
                <a:ea typeface="Ubuntu"/>
                <a:cs typeface="Ubuntu"/>
                <a:sym typeface="Ubuntu"/>
              </a:defRPr>
            </a:lvl5pPr>
            <a:lvl6pPr marL="2743200" lvl="5" indent="-317500">
              <a:lnSpc>
                <a:spcPct val="115000"/>
              </a:lnSpc>
              <a:spcBef>
                <a:spcPts val="1600"/>
              </a:spcBef>
              <a:spcAft>
                <a:spcPts val="0"/>
              </a:spcAft>
              <a:buClr>
                <a:schemeClr val="dk2"/>
              </a:buClr>
              <a:buSzPts val="1400"/>
              <a:buFont typeface="Ubuntu"/>
              <a:buChar char="■"/>
              <a:defRPr>
                <a:solidFill>
                  <a:schemeClr val="dk2"/>
                </a:solidFill>
                <a:latin typeface="Ubuntu"/>
                <a:ea typeface="Ubuntu"/>
                <a:cs typeface="Ubuntu"/>
                <a:sym typeface="Ubuntu"/>
              </a:defRPr>
            </a:lvl6pPr>
            <a:lvl7pPr marL="3200400" lvl="6" indent="-317500">
              <a:lnSpc>
                <a:spcPct val="115000"/>
              </a:lnSpc>
              <a:spcBef>
                <a:spcPts val="1600"/>
              </a:spcBef>
              <a:spcAft>
                <a:spcPts val="0"/>
              </a:spcAft>
              <a:buClr>
                <a:schemeClr val="dk2"/>
              </a:buClr>
              <a:buSzPts val="1400"/>
              <a:buFont typeface="Ubuntu"/>
              <a:buChar char="●"/>
              <a:defRPr>
                <a:solidFill>
                  <a:schemeClr val="dk2"/>
                </a:solidFill>
                <a:latin typeface="Ubuntu"/>
                <a:ea typeface="Ubuntu"/>
                <a:cs typeface="Ubuntu"/>
                <a:sym typeface="Ubuntu"/>
              </a:defRPr>
            </a:lvl7pPr>
            <a:lvl8pPr marL="3657600" lvl="7" indent="-317500">
              <a:lnSpc>
                <a:spcPct val="115000"/>
              </a:lnSpc>
              <a:spcBef>
                <a:spcPts val="1600"/>
              </a:spcBef>
              <a:spcAft>
                <a:spcPts val="0"/>
              </a:spcAft>
              <a:buClr>
                <a:schemeClr val="dk2"/>
              </a:buClr>
              <a:buSzPts val="1400"/>
              <a:buFont typeface="Ubuntu"/>
              <a:buChar char="○"/>
              <a:defRPr>
                <a:solidFill>
                  <a:schemeClr val="dk2"/>
                </a:solidFill>
                <a:latin typeface="Ubuntu"/>
                <a:ea typeface="Ubuntu"/>
                <a:cs typeface="Ubuntu"/>
                <a:sym typeface="Ubuntu"/>
              </a:defRPr>
            </a:lvl8pPr>
            <a:lvl9pPr marL="4114800" lvl="8" indent="-317500">
              <a:lnSpc>
                <a:spcPct val="115000"/>
              </a:lnSpc>
              <a:spcBef>
                <a:spcPts val="1600"/>
              </a:spcBef>
              <a:spcAft>
                <a:spcPts val="1600"/>
              </a:spcAft>
              <a:buClr>
                <a:schemeClr val="dk2"/>
              </a:buClr>
              <a:buSzPts val="1400"/>
              <a:buFont typeface="Ubuntu"/>
              <a:buChar char="■"/>
              <a:defRPr>
                <a:solidFill>
                  <a:schemeClr val="dk2"/>
                </a:solidFill>
                <a:latin typeface="Ubuntu"/>
                <a:ea typeface="Ubuntu"/>
                <a:cs typeface="Ubuntu"/>
                <a:sym typeface="Ubuntu"/>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221"/>
        <p:cNvGrpSpPr/>
        <p:nvPr/>
      </p:nvGrpSpPr>
      <p:grpSpPr>
        <a:xfrm>
          <a:off x="0" y="0"/>
          <a:ext cx="0" cy="0"/>
          <a:chOff x="0" y="0"/>
          <a:chExt cx="0" cy="0"/>
        </a:xfrm>
      </p:grpSpPr>
      <p:sp>
        <p:nvSpPr>
          <p:cNvPr id="222" name="Google Shape;222;p13"/>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223" name="Google Shape;223;p13"/>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5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3" Type="http://schemas.openxmlformats.org/officeDocument/2006/relationships/hyperlink" Target="https://docs.google.com/spreadsheets/d/1k9CnD8015CKD3kVkRQJnR8K1zFSQbLXkrCsbg6mfJuE/copy" TargetMode="External"/><Relationship Id="rId2" Type="http://schemas.openxmlformats.org/officeDocument/2006/relationships/notesSlide" Target="../notesSlides/notesSlide26.xml"/><Relationship Id="rId1" Type="http://schemas.openxmlformats.org/officeDocument/2006/relationships/slideLayout" Target="../slideLayouts/slideLayout5.xml"/><Relationship Id="rId5" Type="http://schemas.openxmlformats.org/officeDocument/2006/relationships/hyperlink" Target="https://slidesgo.com/slidesgo-school/presentation-tips/how-to-modify-a-graph-in-our-templates?utm_source=slidesgo_template&amp;utm_medium=referral-link&amp;utm_campaign=how-to-modify-a-graph-in-our-templates&amp;utm_term=slidesgo-school&amp;utm_content=how-to-modify-a-graph-in-our-templates" TargetMode="External"/><Relationship Id="rId4" Type="http://schemas.openxmlformats.org/officeDocument/2006/relationships/image" Target="../media/image1.png"/></Relationships>
</file>

<file path=ppt/slides/_rels/slide47.xml.rels><?xml version="1.0" encoding="UTF-8" standalone="yes"?>
<Relationships xmlns="http://schemas.openxmlformats.org/package/2006/relationships"><Relationship Id="rId3" Type="http://schemas.openxmlformats.org/officeDocument/2006/relationships/hyperlink" Target="https://docs.google.com/spreadsheets/d/1k9CnD8015CKD3kVkRQJnR8K1zFSQbLXkrCsbg6mfJuE/copy" TargetMode="External"/><Relationship Id="rId2" Type="http://schemas.openxmlformats.org/officeDocument/2006/relationships/notesSlide" Target="../notesSlides/notesSlide27.xml"/><Relationship Id="rId1" Type="http://schemas.openxmlformats.org/officeDocument/2006/relationships/slideLayout" Target="../slideLayouts/slideLayout5.xml"/><Relationship Id="rId5" Type="http://schemas.openxmlformats.org/officeDocument/2006/relationships/hyperlink" Target="https://slidesgo.com/slidesgo-school/presentation-tips/how-to-modify-a-graph-in-our-templates?utm_source=slidesgo_template&amp;utm_medium=referral-link&amp;utm_campaign=how-to-modify-a-graph-in-our-templates&amp;utm_term=slidesgo-school&amp;utm_content=how-to-modify-a-graph-in-our-templates" TargetMode="External"/><Relationship Id="rId4" Type="http://schemas.openxmlformats.org/officeDocument/2006/relationships/image" Target="../media/image2.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3" Type="http://schemas.openxmlformats.org/officeDocument/2006/relationships/hyperlink" Target="https://docs.google.com/spreadsheets/d/1k9CnD8015CKD3kVkRQJnR8K1zFSQbLXkrCsbg6mfJuE/copy" TargetMode="External"/><Relationship Id="rId2" Type="http://schemas.openxmlformats.org/officeDocument/2006/relationships/notesSlide" Target="../notesSlides/notesSlide29.xml"/><Relationship Id="rId1" Type="http://schemas.openxmlformats.org/officeDocument/2006/relationships/slideLayout" Target="../slideLayouts/slideLayout5.xml"/><Relationship Id="rId5" Type="http://schemas.openxmlformats.org/officeDocument/2006/relationships/hyperlink" Target="https://slidesgo.com/slidesgo-school/presentation-tips/how-to-modify-a-graph-in-our-templates?utm_source=slidesgo_template&amp;utm_medium=referral-link&amp;utm_campaign=how-to-modify-a-graph-in-our-templates&amp;utm_term=slidesgo-school&amp;utm_content=how-to-modify-a-graph-in-our-templates" TargetMode="Externa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3" Type="http://schemas.openxmlformats.org/officeDocument/2006/relationships/hyperlink" Target="http://bit.ly/33VAFh3" TargetMode="External"/><Relationship Id="rId2" Type="http://schemas.openxmlformats.org/officeDocument/2006/relationships/notesSlide" Target="../notesSlides/notesSlide34.xml"/><Relationship Id="rId1" Type="http://schemas.openxmlformats.org/officeDocument/2006/relationships/slideLayout" Target="../slideLayouts/slideLayout12.xml"/><Relationship Id="rId5" Type="http://schemas.openxmlformats.org/officeDocument/2006/relationships/hyperlink" Target="http://bit.ly/2PfT4lq" TargetMode="External"/><Relationship Id="rId4" Type="http://schemas.openxmlformats.org/officeDocument/2006/relationships/hyperlink" Target="http://bit.ly/30B07Gq" TargetMode="External"/></Relationships>
</file>

<file path=ppt/slides/_rels/slide55.xml.rels><?xml version="1.0" encoding="UTF-8" standalone="yes"?>
<Relationships xmlns="http://schemas.openxmlformats.org/package/2006/relationships"><Relationship Id="rId3" Type="http://schemas.openxmlformats.org/officeDocument/2006/relationships/hyperlink" Target="http://bit.ly/2PfT4lq" TargetMode="External"/><Relationship Id="rId2" Type="http://schemas.openxmlformats.org/officeDocument/2006/relationships/notesSlide" Target="../notesSlides/notesSlide35.xml"/><Relationship Id="rId1" Type="http://schemas.openxmlformats.org/officeDocument/2006/relationships/slideLayout" Target="../slideLayouts/slideLayout12.xml"/><Relationship Id="rId5" Type="http://schemas.openxmlformats.org/officeDocument/2006/relationships/hyperlink" Target="http://bit.ly/30B07Gq" TargetMode="External"/><Relationship Id="rId4" Type="http://schemas.openxmlformats.org/officeDocument/2006/relationships/hyperlink" Target="http://bit.ly/33VAFh3" TargetMode="External"/></Relationships>
</file>

<file path=ppt/slides/_rels/slide56.xml.rels><?xml version="1.0" encoding="UTF-8" standalone="yes"?>
<Relationships xmlns="http://schemas.openxmlformats.org/package/2006/relationships"><Relationship Id="rId3" Type="http://schemas.openxmlformats.org/officeDocument/2006/relationships/hyperlink" Target="https://bit.ly/2ZjL1pd" TargetMode="External"/><Relationship Id="rId2" Type="http://schemas.openxmlformats.org/officeDocument/2006/relationships/notesSlide" Target="../notesSlides/notesSlide36.xml"/><Relationship Id="rId1" Type="http://schemas.openxmlformats.org/officeDocument/2006/relationships/slideLayout" Target="../slideLayouts/slideLayout12.xml"/><Relationship Id="rId4" Type="http://schemas.openxmlformats.org/officeDocument/2006/relationships/hyperlink" Target="http://bit.ly/30B07Gq"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228"/>
        <p:cNvGrpSpPr/>
        <p:nvPr/>
      </p:nvGrpSpPr>
      <p:grpSpPr>
        <a:xfrm>
          <a:off x="0" y="0"/>
          <a:ext cx="0" cy="0"/>
          <a:chOff x="0" y="0"/>
          <a:chExt cx="0" cy="0"/>
        </a:xfrm>
      </p:grpSpPr>
      <p:grpSp>
        <p:nvGrpSpPr>
          <p:cNvPr id="231" name="Google Shape;231;p15"/>
          <p:cNvGrpSpPr/>
          <p:nvPr/>
        </p:nvGrpSpPr>
        <p:grpSpPr>
          <a:xfrm>
            <a:off x="456969" y="1710821"/>
            <a:ext cx="4639100" cy="4172631"/>
            <a:chOff x="99093" y="1696958"/>
            <a:chExt cx="4639100" cy="4172631"/>
          </a:xfrm>
        </p:grpSpPr>
        <p:sp>
          <p:nvSpPr>
            <p:cNvPr id="232" name="Google Shape;232;p15"/>
            <p:cNvSpPr/>
            <p:nvPr/>
          </p:nvSpPr>
          <p:spPr>
            <a:xfrm rot="-3148857">
              <a:off x="4378018" y="4549484"/>
              <a:ext cx="153042" cy="279166"/>
            </a:xfrm>
            <a:custGeom>
              <a:avLst/>
              <a:gdLst/>
              <a:ahLst/>
              <a:cxnLst/>
              <a:rect l="l" t="t" r="r" b="b"/>
              <a:pathLst>
                <a:path w="1103" h="2012" extrusionOk="0">
                  <a:moveTo>
                    <a:pt x="551" y="1"/>
                  </a:moveTo>
                  <a:cubicBezTo>
                    <a:pt x="245" y="1"/>
                    <a:pt x="1" y="245"/>
                    <a:pt x="1" y="551"/>
                  </a:cubicBezTo>
                  <a:lnTo>
                    <a:pt x="1" y="1461"/>
                  </a:lnTo>
                  <a:cubicBezTo>
                    <a:pt x="1" y="1763"/>
                    <a:pt x="245" y="2012"/>
                    <a:pt x="551" y="2012"/>
                  </a:cubicBezTo>
                  <a:cubicBezTo>
                    <a:pt x="857" y="2012"/>
                    <a:pt x="1102" y="1763"/>
                    <a:pt x="1102" y="1461"/>
                  </a:cubicBezTo>
                  <a:lnTo>
                    <a:pt x="1102" y="551"/>
                  </a:lnTo>
                  <a:cubicBezTo>
                    <a:pt x="1102" y="245"/>
                    <a:pt x="857" y="1"/>
                    <a:pt x="551" y="1"/>
                  </a:cubicBezTo>
                  <a:close/>
                </a:path>
              </a:pathLst>
            </a:custGeom>
            <a:solidFill>
              <a:srgbClr val="B938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5"/>
            <p:cNvSpPr/>
            <p:nvPr/>
          </p:nvSpPr>
          <p:spPr>
            <a:xfrm rot="-3148857">
              <a:off x="3735892" y="5385480"/>
              <a:ext cx="153458" cy="279166"/>
            </a:xfrm>
            <a:custGeom>
              <a:avLst/>
              <a:gdLst/>
              <a:ahLst/>
              <a:cxnLst/>
              <a:rect l="l" t="t" r="r" b="b"/>
              <a:pathLst>
                <a:path w="1106" h="2012" extrusionOk="0">
                  <a:moveTo>
                    <a:pt x="551" y="1"/>
                  </a:moveTo>
                  <a:cubicBezTo>
                    <a:pt x="249" y="1"/>
                    <a:pt x="1" y="245"/>
                    <a:pt x="1" y="551"/>
                  </a:cubicBezTo>
                  <a:lnTo>
                    <a:pt x="1" y="1461"/>
                  </a:lnTo>
                  <a:cubicBezTo>
                    <a:pt x="1" y="1763"/>
                    <a:pt x="249" y="2012"/>
                    <a:pt x="551" y="2012"/>
                  </a:cubicBezTo>
                  <a:cubicBezTo>
                    <a:pt x="857" y="2012"/>
                    <a:pt x="1105" y="1763"/>
                    <a:pt x="1105" y="1461"/>
                  </a:cubicBezTo>
                  <a:lnTo>
                    <a:pt x="1105" y="551"/>
                  </a:lnTo>
                  <a:cubicBezTo>
                    <a:pt x="1105" y="245"/>
                    <a:pt x="857" y="1"/>
                    <a:pt x="551" y="1"/>
                  </a:cubicBezTo>
                  <a:close/>
                </a:path>
              </a:pathLst>
            </a:custGeom>
            <a:solidFill>
              <a:srgbClr val="B938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5"/>
            <p:cNvSpPr/>
            <p:nvPr/>
          </p:nvSpPr>
          <p:spPr>
            <a:xfrm rot="-3148857">
              <a:off x="3698353" y="3380125"/>
              <a:ext cx="248224" cy="849846"/>
            </a:xfrm>
            <a:custGeom>
              <a:avLst/>
              <a:gdLst/>
              <a:ahLst/>
              <a:cxnLst/>
              <a:rect l="l" t="t" r="r" b="b"/>
              <a:pathLst>
                <a:path w="1789" h="6125" extrusionOk="0">
                  <a:moveTo>
                    <a:pt x="892" y="0"/>
                  </a:moveTo>
                  <a:cubicBezTo>
                    <a:pt x="400" y="0"/>
                    <a:pt x="0" y="399"/>
                    <a:pt x="0" y="892"/>
                  </a:cubicBezTo>
                  <a:lnTo>
                    <a:pt x="0" y="5228"/>
                  </a:lnTo>
                  <a:cubicBezTo>
                    <a:pt x="0" y="5720"/>
                    <a:pt x="400" y="6125"/>
                    <a:pt x="892" y="6125"/>
                  </a:cubicBezTo>
                  <a:cubicBezTo>
                    <a:pt x="1389" y="6125"/>
                    <a:pt x="1598" y="5720"/>
                    <a:pt x="1598" y="5228"/>
                  </a:cubicBezTo>
                  <a:lnTo>
                    <a:pt x="1789" y="892"/>
                  </a:lnTo>
                  <a:cubicBezTo>
                    <a:pt x="1789" y="399"/>
                    <a:pt x="1389" y="0"/>
                    <a:pt x="892" y="0"/>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5"/>
            <p:cNvSpPr/>
            <p:nvPr/>
          </p:nvSpPr>
          <p:spPr>
            <a:xfrm rot="-3148857">
              <a:off x="2167281" y="2197883"/>
              <a:ext cx="274726" cy="849985"/>
            </a:xfrm>
            <a:custGeom>
              <a:avLst/>
              <a:gdLst/>
              <a:ahLst/>
              <a:cxnLst/>
              <a:rect l="l" t="t" r="r" b="b"/>
              <a:pathLst>
                <a:path w="1980" h="6126" extrusionOk="0">
                  <a:moveTo>
                    <a:pt x="892" y="0"/>
                  </a:moveTo>
                  <a:cubicBezTo>
                    <a:pt x="400" y="0"/>
                    <a:pt x="0" y="400"/>
                    <a:pt x="0" y="892"/>
                  </a:cubicBezTo>
                  <a:lnTo>
                    <a:pt x="0" y="5228"/>
                  </a:lnTo>
                  <a:cubicBezTo>
                    <a:pt x="0" y="5721"/>
                    <a:pt x="400" y="6125"/>
                    <a:pt x="892" y="6125"/>
                  </a:cubicBezTo>
                  <a:cubicBezTo>
                    <a:pt x="1389" y="6125"/>
                    <a:pt x="1789" y="5721"/>
                    <a:pt x="1789" y="5228"/>
                  </a:cubicBezTo>
                  <a:lnTo>
                    <a:pt x="1979" y="892"/>
                  </a:lnTo>
                  <a:cubicBezTo>
                    <a:pt x="1979" y="400"/>
                    <a:pt x="1389" y="0"/>
                    <a:pt x="892" y="0"/>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5"/>
            <p:cNvSpPr/>
            <p:nvPr/>
          </p:nvSpPr>
          <p:spPr>
            <a:xfrm rot="-3148857">
              <a:off x="2670925" y="4718004"/>
              <a:ext cx="248502" cy="849846"/>
            </a:xfrm>
            <a:custGeom>
              <a:avLst/>
              <a:gdLst/>
              <a:ahLst/>
              <a:cxnLst/>
              <a:rect l="l" t="t" r="r" b="b"/>
              <a:pathLst>
                <a:path w="1791" h="6125" extrusionOk="0">
                  <a:moveTo>
                    <a:pt x="898" y="0"/>
                  </a:moveTo>
                  <a:cubicBezTo>
                    <a:pt x="400" y="0"/>
                    <a:pt x="1" y="399"/>
                    <a:pt x="1" y="892"/>
                  </a:cubicBezTo>
                  <a:lnTo>
                    <a:pt x="193" y="5228"/>
                  </a:lnTo>
                  <a:cubicBezTo>
                    <a:pt x="193" y="5720"/>
                    <a:pt x="400" y="6125"/>
                    <a:pt x="898" y="6125"/>
                  </a:cubicBezTo>
                  <a:cubicBezTo>
                    <a:pt x="1391" y="6125"/>
                    <a:pt x="1790" y="5720"/>
                    <a:pt x="1790" y="5228"/>
                  </a:cubicBezTo>
                  <a:lnTo>
                    <a:pt x="1790" y="892"/>
                  </a:lnTo>
                  <a:cubicBezTo>
                    <a:pt x="1790" y="399"/>
                    <a:pt x="1391" y="0"/>
                    <a:pt x="898" y="0"/>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5"/>
            <p:cNvSpPr/>
            <p:nvPr/>
          </p:nvSpPr>
          <p:spPr>
            <a:xfrm rot="-3148857">
              <a:off x="1123825" y="3556727"/>
              <a:ext cx="274865" cy="849985"/>
            </a:xfrm>
            <a:custGeom>
              <a:avLst/>
              <a:gdLst/>
              <a:ahLst/>
              <a:cxnLst/>
              <a:rect l="l" t="t" r="r" b="b"/>
              <a:pathLst>
                <a:path w="1981" h="6126" extrusionOk="0">
                  <a:moveTo>
                    <a:pt x="1088" y="0"/>
                  </a:moveTo>
                  <a:cubicBezTo>
                    <a:pt x="590" y="0"/>
                    <a:pt x="0" y="400"/>
                    <a:pt x="0" y="892"/>
                  </a:cubicBezTo>
                  <a:lnTo>
                    <a:pt x="191" y="5228"/>
                  </a:lnTo>
                  <a:cubicBezTo>
                    <a:pt x="191" y="5721"/>
                    <a:pt x="590" y="6125"/>
                    <a:pt x="1088" y="6125"/>
                  </a:cubicBezTo>
                  <a:cubicBezTo>
                    <a:pt x="1581" y="6125"/>
                    <a:pt x="1980" y="5721"/>
                    <a:pt x="1980" y="5228"/>
                  </a:cubicBezTo>
                  <a:lnTo>
                    <a:pt x="1980" y="892"/>
                  </a:lnTo>
                  <a:cubicBezTo>
                    <a:pt x="1980" y="400"/>
                    <a:pt x="1581" y="0"/>
                    <a:pt x="1088" y="0"/>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5"/>
            <p:cNvSpPr/>
            <p:nvPr/>
          </p:nvSpPr>
          <p:spPr>
            <a:xfrm rot="-3148857">
              <a:off x="1522060" y="1610405"/>
              <a:ext cx="1833448" cy="4390340"/>
            </a:xfrm>
            <a:custGeom>
              <a:avLst/>
              <a:gdLst/>
              <a:ahLst/>
              <a:cxnLst/>
              <a:rect l="l" t="t" r="r" b="b"/>
              <a:pathLst>
                <a:path w="13214" h="31642" extrusionOk="0">
                  <a:moveTo>
                    <a:pt x="1901" y="1"/>
                  </a:moveTo>
                  <a:cubicBezTo>
                    <a:pt x="848" y="1"/>
                    <a:pt x="0" y="1230"/>
                    <a:pt x="0" y="2277"/>
                  </a:cubicBezTo>
                  <a:lnTo>
                    <a:pt x="378" y="29742"/>
                  </a:lnTo>
                  <a:cubicBezTo>
                    <a:pt x="378" y="30790"/>
                    <a:pt x="1230" y="31642"/>
                    <a:pt x="2278" y="31642"/>
                  </a:cubicBezTo>
                  <a:lnTo>
                    <a:pt x="10933" y="31642"/>
                  </a:lnTo>
                  <a:cubicBezTo>
                    <a:pt x="11980" y="31642"/>
                    <a:pt x="12832" y="30790"/>
                    <a:pt x="12832" y="29742"/>
                  </a:cubicBezTo>
                  <a:lnTo>
                    <a:pt x="13213" y="2277"/>
                  </a:lnTo>
                  <a:cubicBezTo>
                    <a:pt x="13213" y="1230"/>
                    <a:pt x="12361" y="1"/>
                    <a:pt x="1131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5"/>
            <p:cNvSpPr/>
            <p:nvPr/>
          </p:nvSpPr>
          <p:spPr>
            <a:xfrm rot="-3148857">
              <a:off x="1778411" y="1829794"/>
              <a:ext cx="1320488" cy="3951889"/>
            </a:xfrm>
            <a:custGeom>
              <a:avLst/>
              <a:gdLst/>
              <a:ahLst/>
              <a:cxnLst/>
              <a:rect l="l" t="t" r="r" b="b"/>
              <a:pathLst>
                <a:path w="9517" h="28482" extrusionOk="0">
                  <a:moveTo>
                    <a:pt x="1367" y="1"/>
                  </a:moveTo>
                  <a:cubicBezTo>
                    <a:pt x="613" y="1"/>
                    <a:pt x="1" y="888"/>
                    <a:pt x="1" y="1643"/>
                  </a:cubicBezTo>
                  <a:lnTo>
                    <a:pt x="89" y="9920"/>
                  </a:lnTo>
                  <a:cubicBezTo>
                    <a:pt x="160" y="9983"/>
                    <a:pt x="218" y="10063"/>
                    <a:pt x="249" y="10155"/>
                  </a:cubicBezTo>
                  <a:lnTo>
                    <a:pt x="280" y="10239"/>
                  </a:lnTo>
                  <a:cubicBezTo>
                    <a:pt x="617" y="9934"/>
                    <a:pt x="1066" y="9747"/>
                    <a:pt x="1558" y="9747"/>
                  </a:cubicBezTo>
                  <a:lnTo>
                    <a:pt x="1713" y="9747"/>
                  </a:lnTo>
                  <a:lnTo>
                    <a:pt x="1713" y="4323"/>
                  </a:lnTo>
                  <a:cubicBezTo>
                    <a:pt x="1713" y="4004"/>
                    <a:pt x="1971" y="3747"/>
                    <a:pt x="2291" y="3747"/>
                  </a:cubicBezTo>
                  <a:cubicBezTo>
                    <a:pt x="2610" y="3747"/>
                    <a:pt x="2867" y="4004"/>
                    <a:pt x="2867" y="4323"/>
                  </a:cubicBezTo>
                  <a:lnTo>
                    <a:pt x="2867" y="9747"/>
                  </a:lnTo>
                  <a:lnTo>
                    <a:pt x="6649" y="9747"/>
                  </a:lnTo>
                  <a:lnTo>
                    <a:pt x="6649" y="4323"/>
                  </a:lnTo>
                  <a:cubicBezTo>
                    <a:pt x="6649" y="4004"/>
                    <a:pt x="6906" y="3747"/>
                    <a:pt x="7226" y="3747"/>
                  </a:cubicBezTo>
                  <a:cubicBezTo>
                    <a:pt x="7545" y="3747"/>
                    <a:pt x="7803" y="4004"/>
                    <a:pt x="7803" y="4323"/>
                  </a:cubicBezTo>
                  <a:lnTo>
                    <a:pt x="7803" y="9747"/>
                  </a:lnTo>
                  <a:lnTo>
                    <a:pt x="7963" y="9747"/>
                  </a:lnTo>
                  <a:cubicBezTo>
                    <a:pt x="8451" y="9747"/>
                    <a:pt x="8899" y="9934"/>
                    <a:pt x="9236" y="10239"/>
                  </a:cubicBezTo>
                  <a:lnTo>
                    <a:pt x="9268" y="10155"/>
                  </a:lnTo>
                  <a:cubicBezTo>
                    <a:pt x="9303" y="10063"/>
                    <a:pt x="9356" y="9983"/>
                    <a:pt x="9428" y="9920"/>
                  </a:cubicBezTo>
                  <a:lnTo>
                    <a:pt x="9516" y="1643"/>
                  </a:lnTo>
                  <a:cubicBezTo>
                    <a:pt x="9516" y="888"/>
                    <a:pt x="8904" y="1"/>
                    <a:pt x="8149" y="1"/>
                  </a:cubicBezTo>
                  <a:close/>
                  <a:moveTo>
                    <a:pt x="488" y="22587"/>
                  </a:moveTo>
                  <a:lnTo>
                    <a:pt x="231" y="22964"/>
                  </a:lnTo>
                  <a:lnTo>
                    <a:pt x="275" y="27115"/>
                  </a:lnTo>
                  <a:cubicBezTo>
                    <a:pt x="275" y="27869"/>
                    <a:pt x="888" y="28481"/>
                    <a:pt x="1642" y="28481"/>
                  </a:cubicBezTo>
                  <a:lnTo>
                    <a:pt x="7873" y="28481"/>
                  </a:lnTo>
                  <a:cubicBezTo>
                    <a:pt x="8629" y="28481"/>
                    <a:pt x="9241" y="27869"/>
                    <a:pt x="9241" y="27115"/>
                  </a:cubicBezTo>
                  <a:lnTo>
                    <a:pt x="9285" y="22964"/>
                  </a:lnTo>
                  <a:lnTo>
                    <a:pt x="9028" y="22587"/>
                  </a:lnTo>
                  <a:cubicBezTo>
                    <a:pt x="8726" y="22792"/>
                    <a:pt x="8357" y="22915"/>
                    <a:pt x="7963" y="22915"/>
                  </a:cubicBezTo>
                  <a:lnTo>
                    <a:pt x="7803" y="22915"/>
                  </a:lnTo>
                  <a:lnTo>
                    <a:pt x="7803" y="26649"/>
                  </a:lnTo>
                  <a:cubicBezTo>
                    <a:pt x="7803" y="26969"/>
                    <a:pt x="7545" y="27225"/>
                    <a:pt x="7226" y="27225"/>
                  </a:cubicBezTo>
                  <a:cubicBezTo>
                    <a:pt x="6906" y="27225"/>
                    <a:pt x="6649" y="26969"/>
                    <a:pt x="6649" y="26649"/>
                  </a:cubicBezTo>
                  <a:lnTo>
                    <a:pt x="6649" y="22915"/>
                  </a:lnTo>
                  <a:lnTo>
                    <a:pt x="2867" y="22915"/>
                  </a:lnTo>
                  <a:lnTo>
                    <a:pt x="2867" y="26649"/>
                  </a:lnTo>
                  <a:cubicBezTo>
                    <a:pt x="2867" y="26969"/>
                    <a:pt x="2610" y="27225"/>
                    <a:pt x="2291" y="27225"/>
                  </a:cubicBezTo>
                  <a:cubicBezTo>
                    <a:pt x="1971" y="27225"/>
                    <a:pt x="1713" y="26969"/>
                    <a:pt x="1713" y="26649"/>
                  </a:cubicBezTo>
                  <a:lnTo>
                    <a:pt x="1713" y="22915"/>
                  </a:lnTo>
                  <a:lnTo>
                    <a:pt x="1558" y="22915"/>
                  </a:lnTo>
                  <a:cubicBezTo>
                    <a:pt x="1158" y="22915"/>
                    <a:pt x="794" y="22792"/>
                    <a:pt x="488" y="22587"/>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5"/>
            <p:cNvSpPr/>
            <p:nvPr/>
          </p:nvSpPr>
          <p:spPr>
            <a:xfrm rot="-3148857">
              <a:off x="2287066" y="2553783"/>
              <a:ext cx="160118" cy="3257721"/>
            </a:xfrm>
            <a:custGeom>
              <a:avLst/>
              <a:gdLst/>
              <a:ahLst/>
              <a:cxnLst/>
              <a:rect l="l" t="t" r="r" b="b"/>
              <a:pathLst>
                <a:path w="1154" h="23479" extrusionOk="0">
                  <a:moveTo>
                    <a:pt x="578" y="0"/>
                  </a:moveTo>
                  <a:cubicBezTo>
                    <a:pt x="258" y="0"/>
                    <a:pt x="0" y="257"/>
                    <a:pt x="0" y="576"/>
                  </a:cubicBezTo>
                  <a:lnTo>
                    <a:pt x="0" y="22902"/>
                  </a:lnTo>
                  <a:cubicBezTo>
                    <a:pt x="0" y="23222"/>
                    <a:pt x="258" y="23478"/>
                    <a:pt x="578" y="23478"/>
                  </a:cubicBezTo>
                  <a:cubicBezTo>
                    <a:pt x="897" y="23478"/>
                    <a:pt x="1154" y="23222"/>
                    <a:pt x="1154" y="22902"/>
                  </a:cubicBezTo>
                  <a:lnTo>
                    <a:pt x="1154" y="576"/>
                  </a:lnTo>
                  <a:cubicBezTo>
                    <a:pt x="1154" y="257"/>
                    <a:pt x="897" y="0"/>
                    <a:pt x="57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5"/>
            <p:cNvSpPr/>
            <p:nvPr/>
          </p:nvSpPr>
          <p:spPr>
            <a:xfrm rot="-3148857">
              <a:off x="2704028" y="2010576"/>
              <a:ext cx="160395" cy="3257721"/>
            </a:xfrm>
            <a:custGeom>
              <a:avLst/>
              <a:gdLst/>
              <a:ahLst/>
              <a:cxnLst/>
              <a:rect l="l" t="t" r="r" b="b"/>
              <a:pathLst>
                <a:path w="1156" h="23479" extrusionOk="0">
                  <a:moveTo>
                    <a:pt x="578" y="0"/>
                  </a:moveTo>
                  <a:cubicBezTo>
                    <a:pt x="258" y="0"/>
                    <a:pt x="1" y="257"/>
                    <a:pt x="1" y="576"/>
                  </a:cubicBezTo>
                  <a:lnTo>
                    <a:pt x="1" y="22902"/>
                  </a:lnTo>
                  <a:cubicBezTo>
                    <a:pt x="1" y="23222"/>
                    <a:pt x="258" y="23478"/>
                    <a:pt x="578" y="23478"/>
                  </a:cubicBezTo>
                  <a:cubicBezTo>
                    <a:pt x="897" y="23478"/>
                    <a:pt x="1155" y="23222"/>
                    <a:pt x="1155" y="22902"/>
                  </a:cubicBezTo>
                  <a:lnTo>
                    <a:pt x="1155" y="576"/>
                  </a:lnTo>
                  <a:cubicBezTo>
                    <a:pt x="1155" y="257"/>
                    <a:pt x="897" y="0"/>
                    <a:pt x="57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5"/>
            <p:cNvSpPr/>
            <p:nvPr/>
          </p:nvSpPr>
          <p:spPr>
            <a:xfrm rot="-3148857">
              <a:off x="1961040" y="3068840"/>
              <a:ext cx="1415254" cy="1827204"/>
            </a:xfrm>
            <a:custGeom>
              <a:avLst/>
              <a:gdLst/>
              <a:ahLst/>
              <a:cxnLst/>
              <a:rect l="l" t="t" r="r" b="b"/>
              <a:pathLst>
                <a:path w="10200" h="13169" extrusionOk="0">
                  <a:moveTo>
                    <a:pt x="1900" y="0"/>
                  </a:moveTo>
                  <a:cubicBezTo>
                    <a:pt x="849" y="0"/>
                    <a:pt x="1" y="848"/>
                    <a:pt x="1" y="1895"/>
                  </a:cubicBezTo>
                  <a:lnTo>
                    <a:pt x="1" y="11269"/>
                  </a:lnTo>
                  <a:cubicBezTo>
                    <a:pt x="1" y="12316"/>
                    <a:pt x="849" y="13168"/>
                    <a:pt x="1900" y="13168"/>
                  </a:cubicBezTo>
                  <a:lnTo>
                    <a:pt x="8305" y="13168"/>
                  </a:lnTo>
                  <a:cubicBezTo>
                    <a:pt x="9352" y="13168"/>
                    <a:pt x="10200" y="12316"/>
                    <a:pt x="10200" y="11269"/>
                  </a:cubicBezTo>
                  <a:lnTo>
                    <a:pt x="10200" y="1895"/>
                  </a:lnTo>
                  <a:cubicBezTo>
                    <a:pt x="10200" y="848"/>
                    <a:pt x="9352" y="0"/>
                    <a:pt x="8305" y="0"/>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5"/>
            <p:cNvSpPr/>
            <p:nvPr/>
          </p:nvSpPr>
          <p:spPr>
            <a:xfrm rot="-3148857">
              <a:off x="1766466" y="3674493"/>
              <a:ext cx="471196" cy="988874"/>
            </a:xfrm>
            <a:custGeom>
              <a:avLst/>
              <a:gdLst/>
              <a:ahLst/>
              <a:cxnLst/>
              <a:rect l="l" t="t" r="r" b="b"/>
              <a:pathLst>
                <a:path w="3396" h="7127" extrusionOk="0">
                  <a:moveTo>
                    <a:pt x="643" y="0"/>
                  </a:moveTo>
                  <a:cubicBezTo>
                    <a:pt x="580" y="0"/>
                    <a:pt x="516" y="11"/>
                    <a:pt x="453" y="33"/>
                  </a:cubicBezTo>
                  <a:cubicBezTo>
                    <a:pt x="155" y="140"/>
                    <a:pt x="0" y="463"/>
                    <a:pt x="107" y="762"/>
                  </a:cubicBezTo>
                  <a:lnTo>
                    <a:pt x="2215" y="6744"/>
                  </a:lnTo>
                  <a:cubicBezTo>
                    <a:pt x="2299" y="6979"/>
                    <a:pt x="2521" y="7126"/>
                    <a:pt x="2752" y="7126"/>
                  </a:cubicBezTo>
                  <a:cubicBezTo>
                    <a:pt x="2818" y="7126"/>
                    <a:pt x="2881" y="7113"/>
                    <a:pt x="2943" y="7090"/>
                  </a:cubicBezTo>
                  <a:cubicBezTo>
                    <a:pt x="3240" y="6988"/>
                    <a:pt x="3395" y="6660"/>
                    <a:pt x="3289" y="6363"/>
                  </a:cubicBezTo>
                  <a:lnTo>
                    <a:pt x="1181" y="379"/>
                  </a:lnTo>
                  <a:cubicBezTo>
                    <a:pt x="1100" y="148"/>
                    <a:pt x="879" y="0"/>
                    <a:pt x="6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5"/>
            <p:cNvSpPr/>
            <p:nvPr/>
          </p:nvSpPr>
          <p:spPr>
            <a:xfrm rot="-3148857">
              <a:off x="2642768" y="4579204"/>
              <a:ext cx="465785" cy="577895"/>
            </a:xfrm>
            <a:custGeom>
              <a:avLst/>
              <a:gdLst/>
              <a:ahLst/>
              <a:cxnLst/>
              <a:rect l="l" t="t" r="r" b="b"/>
              <a:pathLst>
                <a:path w="3357" h="4165" extrusionOk="0">
                  <a:moveTo>
                    <a:pt x="2709" y="0"/>
                  </a:moveTo>
                  <a:cubicBezTo>
                    <a:pt x="2526" y="0"/>
                    <a:pt x="2346" y="88"/>
                    <a:pt x="2238" y="250"/>
                  </a:cubicBezTo>
                  <a:lnTo>
                    <a:pt x="179" y="3272"/>
                  </a:lnTo>
                  <a:cubicBezTo>
                    <a:pt x="1" y="3534"/>
                    <a:pt x="72" y="3888"/>
                    <a:pt x="330" y="4066"/>
                  </a:cubicBezTo>
                  <a:cubicBezTo>
                    <a:pt x="427" y="4133"/>
                    <a:pt x="538" y="4164"/>
                    <a:pt x="649" y="4164"/>
                  </a:cubicBezTo>
                  <a:cubicBezTo>
                    <a:pt x="831" y="4164"/>
                    <a:pt x="1013" y="4075"/>
                    <a:pt x="1123" y="3915"/>
                  </a:cubicBezTo>
                  <a:lnTo>
                    <a:pt x="3179" y="893"/>
                  </a:lnTo>
                  <a:cubicBezTo>
                    <a:pt x="3356" y="631"/>
                    <a:pt x="3286" y="276"/>
                    <a:pt x="3028" y="98"/>
                  </a:cubicBezTo>
                  <a:cubicBezTo>
                    <a:pt x="2930" y="32"/>
                    <a:pt x="2819" y="0"/>
                    <a:pt x="270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5"/>
            <p:cNvSpPr/>
            <p:nvPr/>
          </p:nvSpPr>
          <p:spPr>
            <a:xfrm rot="-3148857">
              <a:off x="2222276" y="4528627"/>
              <a:ext cx="454546" cy="105312"/>
            </a:xfrm>
            <a:custGeom>
              <a:avLst/>
              <a:gdLst/>
              <a:ahLst/>
              <a:cxnLst/>
              <a:rect l="l" t="t" r="r" b="b"/>
              <a:pathLst>
                <a:path w="3276" h="759" extrusionOk="0">
                  <a:moveTo>
                    <a:pt x="381" y="0"/>
                  </a:moveTo>
                  <a:cubicBezTo>
                    <a:pt x="168" y="0"/>
                    <a:pt x="0" y="169"/>
                    <a:pt x="0" y="378"/>
                  </a:cubicBezTo>
                  <a:cubicBezTo>
                    <a:pt x="0" y="591"/>
                    <a:pt x="168" y="759"/>
                    <a:pt x="381" y="759"/>
                  </a:cubicBezTo>
                  <a:lnTo>
                    <a:pt x="2899" y="759"/>
                  </a:lnTo>
                  <a:cubicBezTo>
                    <a:pt x="3107" y="759"/>
                    <a:pt x="3276" y="591"/>
                    <a:pt x="3276" y="378"/>
                  </a:cubicBezTo>
                  <a:cubicBezTo>
                    <a:pt x="3276" y="169"/>
                    <a:pt x="3107" y="0"/>
                    <a:pt x="289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5"/>
            <p:cNvSpPr/>
            <p:nvPr/>
          </p:nvSpPr>
          <p:spPr>
            <a:xfrm rot="-3148857">
              <a:off x="2441102" y="2795798"/>
              <a:ext cx="471335" cy="988874"/>
            </a:xfrm>
            <a:custGeom>
              <a:avLst/>
              <a:gdLst/>
              <a:ahLst/>
              <a:cxnLst/>
              <a:rect l="l" t="t" r="r" b="b"/>
              <a:pathLst>
                <a:path w="3397" h="7127" extrusionOk="0">
                  <a:moveTo>
                    <a:pt x="2754" y="0"/>
                  </a:moveTo>
                  <a:cubicBezTo>
                    <a:pt x="2519" y="0"/>
                    <a:pt x="2300" y="148"/>
                    <a:pt x="2216" y="379"/>
                  </a:cubicBezTo>
                  <a:lnTo>
                    <a:pt x="107" y="6363"/>
                  </a:lnTo>
                  <a:cubicBezTo>
                    <a:pt x="0" y="6660"/>
                    <a:pt x="156" y="6988"/>
                    <a:pt x="453" y="7090"/>
                  </a:cubicBezTo>
                  <a:cubicBezTo>
                    <a:pt x="516" y="7113"/>
                    <a:pt x="582" y="7126"/>
                    <a:pt x="645" y="7126"/>
                  </a:cubicBezTo>
                  <a:cubicBezTo>
                    <a:pt x="879" y="7126"/>
                    <a:pt x="1097" y="6979"/>
                    <a:pt x="1182" y="6744"/>
                  </a:cubicBezTo>
                  <a:lnTo>
                    <a:pt x="3290" y="762"/>
                  </a:lnTo>
                  <a:cubicBezTo>
                    <a:pt x="3396" y="463"/>
                    <a:pt x="3241" y="140"/>
                    <a:pt x="2943" y="33"/>
                  </a:cubicBezTo>
                  <a:cubicBezTo>
                    <a:pt x="2881" y="11"/>
                    <a:pt x="2817" y="0"/>
                    <a:pt x="275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5"/>
            <p:cNvSpPr/>
            <p:nvPr/>
          </p:nvSpPr>
          <p:spPr>
            <a:xfrm rot="-3148857">
              <a:off x="3345367" y="3664633"/>
              <a:ext cx="465091" cy="577895"/>
            </a:xfrm>
            <a:custGeom>
              <a:avLst/>
              <a:gdLst/>
              <a:ahLst/>
              <a:cxnLst/>
              <a:rect l="l" t="t" r="r" b="b"/>
              <a:pathLst>
                <a:path w="3352" h="4165" extrusionOk="0">
                  <a:moveTo>
                    <a:pt x="644" y="0"/>
                  </a:moveTo>
                  <a:cubicBezTo>
                    <a:pt x="534" y="0"/>
                    <a:pt x="423" y="32"/>
                    <a:pt x="326" y="98"/>
                  </a:cubicBezTo>
                  <a:cubicBezTo>
                    <a:pt x="68" y="276"/>
                    <a:pt x="1" y="631"/>
                    <a:pt x="174" y="893"/>
                  </a:cubicBezTo>
                  <a:lnTo>
                    <a:pt x="2233" y="3915"/>
                  </a:lnTo>
                  <a:cubicBezTo>
                    <a:pt x="2340" y="4075"/>
                    <a:pt x="2522" y="4164"/>
                    <a:pt x="2704" y="4164"/>
                  </a:cubicBezTo>
                  <a:cubicBezTo>
                    <a:pt x="2815" y="4164"/>
                    <a:pt x="2926" y="4133"/>
                    <a:pt x="3024" y="4066"/>
                  </a:cubicBezTo>
                  <a:cubicBezTo>
                    <a:pt x="3286" y="3888"/>
                    <a:pt x="3352" y="3534"/>
                    <a:pt x="3175" y="3272"/>
                  </a:cubicBezTo>
                  <a:lnTo>
                    <a:pt x="1119" y="250"/>
                  </a:lnTo>
                  <a:cubicBezTo>
                    <a:pt x="1008" y="88"/>
                    <a:pt x="828" y="0"/>
                    <a:pt x="6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5"/>
            <p:cNvSpPr/>
            <p:nvPr/>
          </p:nvSpPr>
          <p:spPr>
            <a:xfrm rot="-3148857">
              <a:off x="2963245" y="3563543"/>
              <a:ext cx="454685" cy="105312"/>
            </a:xfrm>
            <a:custGeom>
              <a:avLst/>
              <a:gdLst/>
              <a:ahLst/>
              <a:cxnLst/>
              <a:rect l="l" t="t" r="r" b="b"/>
              <a:pathLst>
                <a:path w="3277" h="759" extrusionOk="0">
                  <a:moveTo>
                    <a:pt x="379" y="0"/>
                  </a:moveTo>
                  <a:cubicBezTo>
                    <a:pt x="170" y="0"/>
                    <a:pt x="1" y="169"/>
                    <a:pt x="1" y="378"/>
                  </a:cubicBezTo>
                  <a:cubicBezTo>
                    <a:pt x="1" y="591"/>
                    <a:pt x="170" y="759"/>
                    <a:pt x="379" y="759"/>
                  </a:cubicBezTo>
                  <a:lnTo>
                    <a:pt x="2899" y="759"/>
                  </a:lnTo>
                  <a:cubicBezTo>
                    <a:pt x="3108" y="759"/>
                    <a:pt x="3276" y="591"/>
                    <a:pt x="3276" y="378"/>
                  </a:cubicBezTo>
                  <a:cubicBezTo>
                    <a:pt x="3276" y="169"/>
                    <a:pt x="3108" y="0"/>
                    <a:pt x="289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5"/>
            <p:cNvSpPr/>
            <p:nvPr/>
          </p:nvSpPr>
          <p:spPr>
            <a:xfrm rot="-3148857">
              <a:off x="2262403" y="3612999"/>
              <a:ext cx="1063106" cy="931293"/>
            </a:xfrm>
            <a:custGeom>
              <a:avLst/>
              <a:gdLst/>
              <a:ahLst/>
              <a:cxnLst/>
              <a:rect l="l" t="t" r="r" b="b"/>
              <a:pathLst>
                <a:path w="7662" h="6712" extrusionOk="0">
                  <a:moveTo>
                    <a:pt x="0" y="1"/>
                  </a:moveTo>
                  <a:lnTo>
                    <a:pt x="0" y="6712"/>
                  </a:lnTo>
                  <a:lnTo>
                    <a:pt x="7661" y="6712"/>
                  </a:lnTo>
                  <a:lnTo>
                    <a:pt x="766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5"/>
            <p:cNvSpPr/>
            <p:nvPr/>
          </p:nvSpPr>
          <p:spPr>
            <a:xfrm rot="-3148857">
              <a:off x="2368963" y="3705962"/>
              <a:ext cx="849985" cy="745367"/>
            </a:xfrm>
            <a:custGeom>
              <a:avLst/>
              <a:gdLst/>
              <a:ahLst/>
              <a:cxnLst/>
              <a:rect l="l" t="t" r="r" b="b"/>
              <a:pathLst>
                <a:path w="6126" h="5372" extrusionOk="0">
                  <a:moveTo>
                    <a:pt x="0" y="1"/>
                  </a:moveTo>
                  <a:lnTo>
                    <a:pt x="0" y="5371"/>
                  </a:lnTo>
                  <a:lnTo>
                    <a:pt x="6125" y="5371"/>
                  </a:lnTo>
                  <a:lnTo>
                    <a:pt x="612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5"/>
            <p:cNvSpPr/>
            <p:nvPr/>
          </p:nvSpPr>
          <p:spPr>
            <a:xfrm rot="-3148857">
              <a:off x="1661390" y="3669864"/>
              <a:ext cx="427767" cy="112249"/>
            </a:xfrm>
            <a:custGeom>
              <a:avLst/>
              <a:gdLst/>
              <a:ahLst/>
              <a:cxnLst/>
              <a:rect l="l" t="t" r="r" b="b"/>
              <a:pathLst>
                <a:path w="3083" h="809" extrusionOk="0">
                  <a:moveTo>
                    <a:pt x="1636" y="1"/>
                  </a:moveTo>
                  <a:cubicBezTo>
                    <a:pt x="1575" y="1"/>
                    <a:pt x="1512" y="2"/>
                    <a:pt x="1450" y="5"/>
                  </a:cubicBezTo>
                  <a:cubicBezTo>
                    <a:pt x="1037" y="22"/>
                    <a:pt x="598" y="120"/>
                    <a:pt x="305" y="325"/>
                  </a:cubicBezTo>
                  <a:cubicBezTo>
                    <a:pt x="233" y="373"/>
                    <a:pt x="171" y="432"/>
                    <a:pt x="127" y="489"/>
                  </a:cubicBezTo>
                  <a:cubicBezTo>
                    <a:pt x="79" y="542"/>
                    <a:pt x="47" y="604"/>
                    <a:pt x="30" y="653"/>
                  </a:cubicBezTo>
                  <a:cubicBezTo>
                    <a:pt x="0" y="751"/>
                    <a:pt x="15" y="804"/>
                    <a:pt x="12" y="808"/>
                  </a:cubicBezTo>
                  <a:lnTo>
                    <a:pt x="12" y="808"/>
                  </a:lnTo>
                  <a:cubicBezTo>
                    <a:pt x="15" y="806"/>
                    <a:pt x="27" y="797"/>
                    <a:pt x="43" y="782"/>
                  </a:cubicBezTo>
                  <a:cubicBezTo>
                    <a:pt x="56" y="764"/>
                    <a:pt x="87" y="741"/>
                    <a:pt x="122" y="719"/>
                  </a:cubicBezTo>
                  <a:cubicBezTo>
                    <a:pt x="159" y="698"/>
                    <a:pt x="202" y="680"/>
                    <a:pt x="256" y="662"/>
                  </a:cubicBezTo>
                  <a:cubicBezTo>
                    <a:pt x="309" y="649"/>
                    <a:pt x="366" y="635"/>
                    <a:pt x="438" y="626"/>
                  </a:cubicBezTo>
                  <a:cubicBezTo>
                    <a:pt x="704" y="591"/>
                    <a:pt x="1085" y="591"/>
                    <a:pt x="1476" y="573"/>
                  </a:cubicBezTo>
                  <a:cubicBezTo>
                    <a:pt x="1867" y="555"/>
                    <a:pt x="2271" y="516"/>
                    <a:pt x="2577" y="444"/>
                  </a:cubicBezTo>
                  <a:cubicBezTo>
                    <a:pt x="2728" y="409"/>
                    <a:pt x="2857" y="373"/>
                    <a:pt x="2945" y="338"/>
                  </a:cubicBezTo>
                  <a:cubicBezTo>
                    <a:pt x="3039" y="303"/>
                    <a:pt x="3083" y="272"/>
                    <a:pt x="3083" y="272"/>
                  </a:cubicBezTo>
                  <a:cubicBezTo>
                    <a:pt x="3083" y="272"/>
                    <a:pt x="3029" y="254"/>
                    <a:pt x="2941" y="223"/>
                  </a:cubicBezTo>
                  <a:cubicBezTo>
                    <a:pt x="2853" y="196"/>
                    <a:pt x="2728" y="156"/>
                    <a:pt x="2577" y="116"/>
                  </a:cubicBezTo>
                  <a:cubicBezTo>
                    <a:pt x="2324" y="52"/>
                    <a:pt x="1990" y="1"/>
                    <a:pt x="1636" y="1"/>
                  </a:cubicBezTo>
                  <a:close/>
                  <a:moveTo>
                    <a:pt x="12" y="808"/>
                  </a:moveTo>
                  <a:cubicBezTo>
                    <a:pt x="12" y="808"/>
                    <a:pt x="12" y="809"/>
                    <a:pt x="12" y="809"/>
                  </a:cubicBezTo>
                  <a:cubicBezTo>
                    <a:pt x="12" y="809"/>
                    <a:pt x="12" y="808"/>
                    <a:pt x="12" y="808"/>
                  </a:cubicBezTo>
                  <a:close/>
                </a:path>
              </a:pathLst>
            </a:custGeom>
            <a:solidFill>
              <a:srgbClr val="435E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5"/>
            <p:cNvSpPr/>
            <p:nvPr/>
          </p:nvSpPr>
          <p:spPr>
            <a:xfrm rot="-3148857">
              <a:off x="1613786" y="4287710"/>
              <a:ext cx="263626" cy="263903"/>
            </a:xfrm>
            <a:custGeom>
              <a:avLst/>
              <a:gdLst/>
              <a:ahLst/>
              <a:cxnLst/>
              <a:rect l="l" t="t" r="r" b="b"/>
              <a:pathLst>
                <a:path w="1900" h="1902" extrusionOk="0">
                  <a:moveTo>
                    <a:pt x="1900" y="1"/>
                  </a:moveTo>
                  <a:lnTo>
                    <a:pt x="1" y="1385"/>
                  </a:lnTo>
                  <a:lnTo>
                    <a:pt x="1" y="1901"/>
                  </a:lnTo>
                  <a:lnTo>
                    <a:pt x="1900" y="1741"/>
                  </a:lnTo>
                  <a:lnTo>
                    <a:pt x="190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5"/>
            <p:cNvSpPr/>
            <p:nvPr/>
          </p:nvSpPr>
          <p:spPr>
            <a:xfrm rot="-3148857">
              <a:off x="2720929" y="2845833"/>
              <a:ext cx="263626" cy="263903"/>
            </a:xfrm>
            <a:custGeom>
              <a:avLst/>
              <a:gdLst/>
              <a:ahLst/>
              <a:cxnLst/>
              <a:rect l="l" t="t" r="r" b="b"/>
              <a:pathLst>
                <a:path w="1900" h="1902" extrusionOk="0">
                  <a:moveTo>
                    <a:pt x="1" y="1"/>
                  </a:moveTo>
                  <a:lnTo>
                    <a:pt x="1" y="1741"/>
                  </a:lnTo>
                  <a:lnTo>
                    <a:pt x="1900" y="1901"/>
                  </a:lnTo>
                  <a:lnTo>
                    <a:pt x="1900" y="1385"/>
                  </a:ln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5"/>
            <p:cNvSpPr/>
            <p:nvPr/>
          </p:nvSpPr>
          <p:spPr>
            <a:xfrm rot="-3148857">
              <a:off x="2630302" y="4148719"/>
              <a:ext cx="92547" cy="1673330"/>
            </a:xfrm>
            <a:custGeom>
              <a:avLst/>
              <a:gdLst/>
              <a:ahLst/>
              <a:cxnLst/>
              <a:rect l="l" t="t" r="r" b="b"/>
              <a:pathLst>
                <a:path w="667" h="12060" extrusionOk="0">
                  <a:moveTo>
                    <a:pt x="209" y="1"/>
                  </a:moveTo>
                  <a:cubicBezTo>
                    <a:pt x="93" y="1"/>
                    <a:pt x="1" y="97"/>
                    <a:pt x="5" y="214"/>
                  </a:cubicBezTo>
                  <a:lnTo>
                    <a:pt x="58" y="2774"/>
                  </a:lnTo>
                  <a:cubicBezTo>
                    <a:pt x="120" y="2659"/>
                    <a:pt x="244" y="2579"/>
                    <a:pt x="390" y="2579"/>
                  </a:cubicBezTo>
                  <a:lnTo>
                    <a:pt x="470" y="2579"/>
                  </a:lnTo>
                  <a:lnTo>
                    <a:pt x="422" y="204"/>
                  </a:lnTo>
                  <a:cubicBezTo>
                    <a:pt x="422" y="89"/>
                    <a:pt x="324" y="1"/>
                    <a:pt x="214" y="1"/>
                  </a:cubicBezTo>
                  <a:close/>
                  <a:moveTo>
                    <a:pt x="62" y="3156"/>
                  </a:moveTo>
                  <a:lnTo>
                    <a:pt x="244" y="11851"/>
                  </a:lnTo>
                  <a:cubicBezTo>
                    <a:pt x="249" y="11966"/>
                    <a:pt x="342" y="12060"/>
                    <a:pt x="458" y="12060"/>
                  </a:cubicBezTo>
                  <a:lnTo>
                    <a:pt x="462" y="12060"/>
                  </a:lnTo>
                  <a:cubicBezTo>
                    <a:pt x="577" y="12054"/>
                    <a:pt x="666" y="11958"/>
                    <a:pt x="666" y="11841"/>
                  </a:cubicBezTo>
                  <a:lnTo>
                    <a:pt x="599" y="8678"/>
                  </a:lnTo>
                  <a:cubicBezTo>
                    <a:pt x="577" y="8664"/>
                    <a:pt x="550" y="8651"/>
                    <a:pt x="529" y="8637"/>
                  </a:cubicBezTo>
                  <a:cubicBezTo>
                    <a:pt x="271" y="8459"/>
                    <a:pt x="200" y="8105"/>
                    <a:pt x="378" y="7843"/>
                  </a:cubicBezTo>
                  <a:lnTo>
                    <a:pt x="577" y="7554"/>
                  </a:lnTo>
                  <a:lnTo>
                    <a:pt x="488" y="3338"/>
                  </a:lnTo>
                  <a:lnTo>
                    <a:pt x="390" y="3338"/>
                  </a:lnTo>
                  <a:cubicBezTo>
                    <a:pt x="253" y="3338"/>
                    <a:pt x="129" y="3262"/>
                    <a:pt x="62" y="3156"/>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5"/>
            <p:cNvSpPr/>
            <p:nvPr/>
          </p:nvSpPr>
          <p:spPr>
            <a:xfrm rot="-3148857">
              <a:off x="2883838" y="5076300"/>
              <a:ext cx="55639" cy="156094"/>
            </a:xfrm>
            <a:custGeom>
              <a:avLst/>
              <a:gdLst/>
              <a:ahLst/>
              <a:cxnLst/>
              <a:rect l="l" t="t" r="r" b="b"/>
              <a:pathLst>
                <a:path w="401" h="1125" extrusionOk="0">
                  <a:moveTo>
                    <a:pt x="378" y="1"/>
                  </a:moveTo>
                  <a:lnTo>
                    <a:pt x="179" y="290"/>
                  </a:lnTo>
                  <a:cubicBezTo>
                    <a:pt x="1" y="552"/>
                    <a:pt x="72" y="906"/>
                    <a:pt x="330" y="1084"/>
                  </a:cubicBezTo>
                  <a:cubicBezTo>
                    <a:pt x="351" y="1098"/>
                    <a:pt x="378" y="1111"/>
                    <a:pt x="400" y="1125"/>
                  </a:cubicBezTo>
                  <a:lnTo>
                    <a:pt x="37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5"/>
            <p:cNvSpPr/>
            <p:nvPr/>
          </p:nvSpPr>
          <p:spPr>
            <a:xfrm rot="-3148857">
              <a:off x="2303584" y="4679781"/>
              <a:ext cx="59801" cy="105312"/>
            </a:xfrm>
            <a:custGeom>
              <a:avLst/>
              <a:gdLst/>
              <a:ahLst/>
              <a:cxnLst/>
              <a:rect l="l" t="t" r="r" b="b"/>
              <a:pathLst>
                <a:path w="431" h="759" extrusionOk="0">
                  <a:moveTo>
                    <a:pt x="332" y="0"/>
                  </a:moveTo>
                  <a:cubicBezTo>
                    <a:pt x="186" y="0"/>
                    <a:pt x="62" y="80"/>
                    <a:pt x="0" y="195"/>
                  </a:cubicBezTo>
                  <a:lnTo>
                    <a:pt x="4" y="577"/>
                  </a:lnTo>
                  <a:cubicBezTo>
                    <a:pt x="71" y="683"/>
                    <a:pt x="195" y="759"/>
                    <a:pt x="332" y="759"/>
                  </a:cubicBezTo>
                  <a:lnTo>
                    <a:pt x="430" y="759"/>
                  </a:lnTo>
                  <a:lnTo>
                    <a:pt x="41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5"/>
            <p:cNvSpPr/>
            <p:nvPr/>
          </p:nvSpPr>
          <p:spPr>
            <a:xfrm rot="-3148857">
              <a:off x="3593481" y="2894423"/>
              <a:ext cx="92408" cy="1673330"/>
            </a:xfrm>
            <a:custGeom>
              <a:avLst/>
              <a:gdLst/>
              <a:ahLst/>
              <a:cxnLst/>
              <a:rect l="l" t="t" r="r" b="b"/>
              <a:pathLst>
                <a:path w="666" h="12060" extrusionOk="0">
                  <a:moveTo>
                    <a:pt x="453" y="1"/>
                  </a:moveTo>
                  <a:cubicBezTo>
                    <a:pt x="342" y="1"/>
                    <a:pt x="244" y="89"/>
                    <a:pt x="244" y="204"/>
                  </a:cubicBezTo>
                  <a:lnTo>
                    <a:pt x="195" y="2579"/>
                  </a:lnTo>
                  <a:lnTo>
                    <a:pt x="279" y="2579"/>
                  </a:lnTo>
                  <a:cubicBezTo>
                    <a:pt x="422" y="2579"/>
                    <a:pt x="546" y="2659"/>
                    <a:pt x="609" y="2774"/>
                  </a:cubicBezTo>
                  <a:lnTo>
                    <a:pt x="662" y="214"/>
                  </a:lnTo>
                  <a:cubicBezTo>
                    <a:pt x="666" y="97"/>
                    <a:pt x="572" y="1"/>
                    <a:pt x="457" y="1"/>
                  </a:cubicBezTo>
                  <a:close/>
                  <a:moveTo>
                    <a:pt x="603" y="3156"/>
                  </a:moveTo>
                  <a:lnTo>
                    <a:pt x="603" y="3156"/>
                  </a:lnTo>
                  <a:cubicBezTo>
                    <a:pt x="537" y="3262"/>
                    <a:pt x="413" y="3338"/>
                    <a:pt x="279" y="3338"/>
                  </a:cubicBezTo>
                  <a:lnTo>
                    <a:pt x="177" y="3338"/>
                  </a:lnTo>
                  <a:lnTo>
                    <a:pt x="89" y="7554"/>
                  </a:lnTo>
                  <a:lnTo>
                    <a:pt x="289" y="7843"/>
                  </a:lnTo>
                  <a:cubicBezTo>
                    <a:pt x="466" y="8105"/>
                    <a:pt x="400" y="8459"/>
                    <a:pt x="138" y="8637"/>
                  </a:cubicBezTo>
                  <a:cubicBezTo>
                    <a:pt x="115" y="8651"/>
                    <a:pt x="89" y="8664"/>
                    <a:pt x="66" y="8678"/>
                  </a:cubicBezTo>
                  <a:lnTo>
                    <a:pt x="0" y="11841"/>
                  </a:lnTo>
                  <a:cubicBezTo>
                    <a:pt x="0" y="11958"/>
                    <a:pt x="89" y="12054"/>
                    <a:pt x="204" y="12060"/>
                  </a:cubicBezTo>
                  <a:lnTo>
                    <a:pt x="209" y="12060"/>
                  </a:lnTo>
                  <a:cubicBezTo>
                    <a:pt x="324" y="12060"/>
                    <a:pt x="417" y="11966"/>
                    <a:pt x="422" y="11851"/>
                  </a:cubicBezTo>
                  <a:lnTo>
                    <a:pt x="603" y="3156"/>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5"/>
            <p:cNvSpPr/>
            <p:nvPr/>
          </p:nvSpPr>
          <p:spPr>
            <a:xfrm rot="-3148857">
              <a:off x="3835778" y="3836641"/>
              <a:ext cx="55500" cy="156094"/>
            </a:xfrm>
            <a:custGeom>
              <a:avLst/>
              <a:gdLst/>
              <a:ahLst/>
              <a:cxnLst/>
              <a:rect l="l" t="t" r="r" b="b"/>
              <a:pathLst>
                <a:path w="400" h="1125" extrusionOk="0">
                  <a:moveTo>
                    <a:pt x="23" y="1"/>
                  </a:moveTo>
                  <a:lnTo>
                    <a:pt x="0" y="1125"/>
                  </a:lnTo>
                  <a:cubicBezTo>
                    <a:pt x="23" y="1111"/>
                    <a:pt x="49" y="1098"/>
                    <a:pt x="72" y="1084"/>
                  </a:cubicBezTo>
                  <a:cubicBezTo>
                    <a:pt x="334" y="906"/>
                    <a:pt x="400" y="552"/>
                    <a:pt x="223" y="290"/>
                  </a:cubicBezTo>
                  <a:lnTo>
                    <a:pt x="2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5"/>
            <p:cNvSpPr/>
            <p:nvPr/>
          </p:nvSpPr>
          <p:spPr>
            <a:xfrm rot="-3148857">
              <a:off x="3276765" y="3412279"/>
              <a:ext cx="59940" cy="105312"/>
            </a:xfrm>
            <a:custGeom>
              <a:avLst/>
              <a:gdLst/>
              <a:ahLst/>
              <a:cxnLst/>
              <a:rect l="l" t="t" r="r" b="b"/>
              <a:pathLst>
                <a:path w="432" h="759" extrusionOk="0">
                  <a:moveTo>
                    <a:pt x="18" y="0"/>
                  </a:moveTo>
                  <a:lnTo>
                    <a:pt x="0" y="759"/>
                  </a:lnTo>
                  <a:lnTo>
                    <a:pt x="102" y="759"/>
                  </a:lnTo>
                  <a:cubicBezTo>
                    <a:pt x="236" y="759"/>
                    <a:pt x="360" y="683"/>
                    <a:pt x="426" y="577"/>
                  </a:cubicBezTo>
                  <a:lnTo>
                    <a:pt x="432" y="195"/>
                  </a:lnTo>
                  <a:cubicBezTo>
                    <a:pt x="369" y="80"/>
                    <a:pt x="245" y="0"/>
                    <a:pt x="1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5"/>
            <p:cNvSpPr/>
            <p:nvPr/>
          </p:nvSpPr>
          <p:spPr>
            <a:xfrm rot="-3148857">
              <a:off x="152333" y="3032498"/>
              <a:ext cx="325231" cy="294567"/>
            </a:xfrm>
            <a:custGeom>
              <a:avLst/>
              <a:gdLst/>
              <a:ahLst/>
              <a:cxnLst/>
              <a:rect l="l" t="t" r="r" b="b"/>
              <a:pathLst>
                <a:path w="2344" h="2123" extrusionOk="0">
                  <a:moveTo>
                    <a:pt x="1799" y="0"/>
                  </a:moveTo>
                  <a:cubicBezTo>
                    <a:pt x="1478" y="0"/>
                    <a:pt x="1071" y="426"/>
                    <a:pt x="816" y="652"/>
                  </a:cubicBezTo>
                  <a:cubicBezTo>
                    <a:pt x="378" y="1043"/>
                    <a:pt x="0" y="1553"/>
                    <a:pt x="470" y="1971"/>
                  </a:cubicBezTo>
                  <a:cubicBezTo>
                    <a:pt x="592" y="2078"/>
                    <a:pt x="714" y="2123"/>
                    <a:pt x="833" y="2123"/>
                  </a:cubicBezTo>
                  <a:cubicBezTo>
                    <a:pt x="1277" y="2123"/>
                    <a:pt x="1682" y="1493"/>
                    <a:pt x="1913" y="1088"/>
                  </a:cubicBezTo>
                  <a:cubicBezTo>
                    <a:pt x="2126" y="719"/>
                    <a:pt x="2344" y="369"/>
                    <a:pt x="2011" y="80"/>
                  </a:cubicBezTo>
                  <a:cubicBezTo>
                    <a:pt x="1947" y="24"/>
                    <a:pt x="1875" y="0"/>
                    <a:pt x="1799" y="0"/>
                  </a:cubicBezTo>
                  <a:close/>
                </a:path>
              </a:pathLst>
            </a:custGeom>
            <a:solidFill>
              <a:srgbClr val="D28C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5"/>
            <p:cNvSpPr/>
            <p:nvPr/>
          </p:nvSpPr>
          <p:spPr>
            <a:xfrm rot="-3148857">
              <a:off x="211349" y="3116368"/>
              <a:ext cx="179404" cy="162338"/>
            </a:xfrm>
            <a:custGeom>
              <a:avLst/>
              <a:gdLst/>
              <a:ahLst/>
              <a:cxnLst/>
              <a:rect l="l" t="t" r="r" b="b"/>
              <a:pathLst>
                <a:path w="1293" h="1170" extrusionOk="0">
                  <a:moveTo>
                    <a:pt x="994" y="1"/>
                  </a:moveTo>
                  <a:cubicBezTo>
                    <a:pt x="816" y="1"/>
                    <a:pt x="594" y="237"/>
                    <a:pt x="453" y="359"/>
                  </a:cubicBezTo>
                  <a:cubicBezTo>
                    <a:pt x="210" y="576"/>
                    <a:pt x="1" y="857"/>
                    <a:pt x="263" y="1087"/>
                  </a:cubicBezTo>
                  <a:cubicBezTo>
                    <a:pt x="329" y="1145"/>
                    <a:pt x="396" y="1169"/>
                    <a:pt x="461" y="1169"/>
                  </a:cubicBezTo>
                  <a:cubicBezTo>
                    <a:pt x="704" y="1169"/>
                    <a:pt x="928" y="823"/>
                    <a:pt x="1057" y="599"/>
                  </a:cubicBezTo>
                  <a:cubicBezTo>
                    <a:pt x="1172" y="400"/>
                    <a:pt x="1293" y="204"/>
                    <a:pt x="1111" y="44"/>
                  </a:cubicBezTo>
                  <a:cubicBezTo>
                    <a:pt x="1075" y="14"/>
                    <a:pt x="1036" y="1"/>
                    <a:pt x="994" y="1"/>
                  </a:cubicBezTo>
                  <a:close/>
                </a:path>
              </a:pathLst>
            </a:custGeom>
            <a:solidFill>
              <a:srgbClr val="D8A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5"/>
            <p:cNvSpPr/>
            <p:nvPr/>
          </p:nvSpPr>
          <p:spPr>
            <a:xfrm rot="-3148857">
              <a:off x="1122894" y="1768407"/>
              <a:ext cx="325370" cy="294567"/>
            </a:xfrm>
            <a:custGeom>
              <a:avLst/>
              <a:gdLst/>
              <a:ahLst/>
              <a:cxnLst/>
              <a:rect l="l" t="t" r="r" b="b"/>
              <a:pathLst>
                <a:path w="2345" h="2123" extrusionOk="0">
                  <a:moveTo>
                    <a:pt x="546" y="0"/>
                  </a:moveTo>
                  <a:cubicBezTo>
                    <a:pt x="470" y="0"/>
                    <a:pt x="398" y="24"/>
                    <a:pt x="333" y="80"/>
                  </a:cubicBezTo>
                  <a:cubicBezTo>
                    <a:pt x="1" y="369"/>
                    <a:pt x="218" y="719"/>
                    <a:pt x="431" y="1088"/>
                  </a:cubicBezTo>
                  <a:cubicBezTo>
                    <a:pt x="662" y="1493"/>
                    <a:pt x="1067" y="2123"/>
                    <a:pt x="1511" y="2123"/>
                  </a:cubicBezTo>
                  <a:cubicBezTo>
                    <a:pt x="1630" y="2123"/>
                    <a:pt x="1751" y="2078"/>
                    <a:pt x="1873" y="1971"/>
                  </a:cubicBezTo>
                  <a:cubicBezTo>
                    <a:pt x="2344" y="1553"/>
                    <a:pt x="1967" y="1043"/>
                    <a:pt x="1527" y="652"/>
                  </a:cubicBezTo>
                  <a:cubicBezTo>
                    <a:pt x="1272" y="426"/>
                    <a:pt x="869" y="0"/>
                    <a:pt x="546" y="0"/>
                  </a:cubicBezTo>
                  <a:close/>
                </a:path>
              </a:pathLst>
            </a:custGeom>
            <a:solidFill>
              <a:srgbClr val="D28C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5"/>
            <p:cNvSpPr/>
            <p:nvPr/>
          </p:nvSpPr>
          <p:spPr>
            <a:xfrm rot="-3148857">
              <a:off x="1209427" y="1816622"/>
              <a:ext cx="179266" cy="162338"/>
            </a:xfrm>
            <a:custGeom>
              <a:avLst/>
              <a:gdLst/>
              <a:ahLst/>
              <a:cxnLst/>
              <a:rect l="l" t="t" r="r" b="b"/>
              <a:pathLst>
                <a:path w="1292" h="1170" extrusionOk="0">
                  <a:moveTo>
                    <a:pt x="299" y="1"/>
                  </a:moveTo>
                  <a:cubicBezTo>
                    <a:pt x="258" y="1"/>
                    <a:pt x="218" y="14"/>
                    <a:pt x="183" y="44"/>
                  </a:cubicBezTo>
                  <a:cubicBezTo>
                    <a:pt x="1" y="204"/>
                    <a:pt x="120" y="400"/>
                    <a:pt x="236" y="599"/>
                  </a:cubicBezTo>
                  <a:cubicBezTo>
                    <a:pt x="366" y="823"/>
                    <a:pt x="589" y="1169"/>
                    <a:pt x="833" y="1169"/>
                  </a:cubicBezTo>
                  <a:cubicBezTo>
                    <a:pt x="897" y="1169"/>
                    <a:pt x="964" y="1145"/>
                    <a:pt x="1030" y="1087"/>
                  </a:cubicBezTo>
                  <a:cubicBezTo>
                    <a:pt x="1292" y="857"/>
                    <a:pt x="1083" y="576"/>
                    <a:pt x="839" y="359"/>
                  </a:cubicBezTo>
                  <a:cubicBezTo>
                    <a:pt x="699" y="237"/>
                    <a:pt x="478" y="1"/>
                    <a:pt x="299" y="1"/>
                  </a:cubicBezTo>
                  <a:close/>
                </a:path>
              </a:pathLst>
            </a:custGeom>
            <a:solidFill>
              <a:srgbClr val="D8A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9" name="Google Shape;229;p15"/>
          <p:cNvSpPr txBox="1">
            <a:spLocks noGrp="1"/>
          </p:cNvSpPr>
          <p:nvPr>
            <p:ph type="ctrTitle"/>
          </p:nvPr>
        </p:nvSpPr>
        <p:spPr>
          <a:xfrm>
            <a:off x="1218633" y="1368608"/>
            <a:ext cx="6295617" cy="2052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sz="4800" b="1" dirty="0"/>
              <a:t>Automatic Traffic Signal Control System</a:t>
            </a:r>
            <a:endParaRPr sz="4800" b="1" dirty="0">
              <a:solidFill>
                <a:srgbClr val="FFFFFF"/>
              </a:solidFill>
            </a:endParaRPr>
          </a:p>
          <a:p>
            <a:pPr marL="0" lvl="0" indent="0" algn="r" rtl="0">
              <a:spcBef>
                <a:spcPts val="0"/>
              </a:spcBef>
              <a:spcAft>
                <a:spcPts val="0"/>
              </a:spcAft>
              <a:buNone/>
            </a:pPr>
            <a:r>
              <a:rPr lang="en" sz="1900" dirty="0">
                <a:solidFill>
                  <a:srgbClr val="FFFFFF"/>
                </a:solidFill>
              </a:rPr>
              <a:t>Using Deep Learning</a:t>
            </a:r>
            <a:endParaRPr sz="1900" dirty="0">
              <a:solidFill>
                <a:srgbClr val="FFFFFF"/>
              </a:solidFill>
            </a:endParaRPr>
          </a:p>
        </p:txBody>
      </p:sp>
      <p:sp>
        <p:nvSpPr>
          <p:cNvPr id="230" name="Google Shape;230;p15"/>
          <p:cNvSpPr txBox="1">
            <a:spLocks noGrp="1"/>
          </p:cNvSpPr>
          <p:nvPr>
            <p:ph type="subTitle" idx="1"/>
          </p:nvPr>
        </p:nvSpPr>
        <p:spPr>
          <a:xfrm>
            <a:off x="5095812" y="3428059"/>
            <a:ext cx="2940045" cy="89014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t>By:-                   </a:t>
            </a:r>
          </a:p>
          <a:p>
            <a:pPr marL="0" lvl="0" indent="0" algn="l" rtl="0">
              <a:spcBef>
                <a:spcPts val="0"/>
              </a:spcBef>
              <a:spcAft>
                <a:spcPts val="0"/>
              </a:spcAft>
              <a:buClr>
                <a:schemeClr val="dk1"/>
              </a:buClr>
              <a:buSzPts val="1100"/>
              <a:buFont typeface="Arial"/>
              <a:buNone/>
            </a:pPr>
            <a:r>
              <a:rPr lang="en-US" dirty="0"/>
              <a:t>       </a:t>
            </a:r>
            <a:r>
              <a:rPr lang="en-US" dirty="0" err="1"/>
              <a:t>Namasivaayam</a:t>
            </a:r>
            <a:r>
              <a:rPr lang="en-US" dirty="0"/>
              <a:t> L (20BAD036)</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625" y="431511"/>
            <a:ext cx="7717500" cy="572700"/>
          </a:xfrm>
        </p:spPr>
        <p:txBody>
          <a:bodyPr/>
          <a:lstStyle/>
          <a:p>
            <a:r>
              <a:rPr lang="en-US" sz="2000" dirty="0"/>
              <a:t>MERITS &amp; DE-MERITS:</a:t>
            </a:r>
            <a:endParaRPr lang="en-IN" sz="2000" dirty="0"/>
          </a:p>
        </p:txBody>
      </p:sp>
      <p:sp>
        <p:nvSpPr>
          <p:cNvPr id="3" name="Text Placeholder 2"/>
          <p:cNvSpPr>
            <a:spLocks noGrp="1"/>
          </p:cNvSpPr>
          <p:nvPr>
            <p:ph type="body" idx="1"/>
          </p:nvPr>
        </p:nvSpPr>
        <p:spPr>
          <a:xfrm>
            <a:off x="755558" y="1004211"/>
            <a:ext cx="7717500" cy="3292525"/>
          </a:xfrm>
        </p:spPr>
        <p:txBody>
          <a:bodyPr/>
          <a:lstStyle/>
          <a:p>
            <a:pPr>
              <a:lnSpc>
                <a:spcPct val="100000"/>
              </a:lnSpc>
            </a:pPr>
            <a:r>
              <a:rPr lang="en-US" sz="1400" dirty="0"/>
              <a:t>MERITS:</a:t>
            </a:r>
          </a:p>
          <a:p>
            <a:pPr lvl="1">
              <a:lnSpc>
                <a:spcPct val="100000"/>
              </a:lnSpc>
            </a:pPr>
            <a:r>
              <a:rPr lang="en-US" sz="1200" dirty="0"/>
              <a:t> the T-GCN model successfully captures the spatial and temporal features from traffic data so that can be applied to other </a:t>
            </a:r>
            <a:r>
              <a:rPr lang="en-US" sz="1200" dirty="0" err="1"/>
              <a:t>spatio</a:t>
            </a:r>
            <a:r>
              <a:rPr lang="en-US" sz="1200" dirty="0"/>
              <a:t>-temporal tasks </a:t>
            </a:r>
          </a:p>
          <a:p>
            <a:pPr lvl="1">
              <a:lnSpc>
                <a:spcPct val="100000"/>
              </a:lnSpc>
            </a:pPr>
            <a:r>
              <a:rPr lang="en-US" sz="1200" dirty="0"/>
              <a:t>the perturbation analysis illustrates the robustness of our approach </a:t>
            </a:r>
          </a:p>
          <a:p>
            <a:pPr lvl="1">
              <a:lnSpc>
                <a:spcPct val="100000"/>
              </a:lnSpc>
            </a:pPr>
            <a:r>
              <a:rPr lang="en-US" sz="1200" dirty="0"/>
              <a:t>When evaluated on two real-world traffic datasets and compared with the HA model, the ARIMA model, the SVR model, the GCN model, and the GRU model, the T-GCN model achieves a better performance under different prediction horizons.</a:t>
            </a:r>
            <a:endParaRPr lang="en-US" sz="1100" dirty="0"/>
          </a:p>
        </p:txBody>
      </p:sp>
    </p:spTree>
    <p:extLst>
      <p:ext uri="{BB962C8B-B14F-4D97-AF65-F5344CB8AC3E}">
        <p14:creationId xmlns:p14="http://schemas.microsoft.com/office/powerpoint/2010/main" val="15674255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9092" y="253710"/>
            <a:ext cx="7717500" cy="572700"/>
          </a:xfrm>
        </p:spPr>
        <p:txBody>
          <a:bodyPr/>
          <a:lstStyle/>
          <a:p>
            <a:r>
              <a:rPr lang="en-US" dirty="0">
                <a:solidFill>
                  <a:schemeClr val="bg1"/>
                </a:solidFill>
              </a:rPr>
              <a:t>4th:</a:t>
            </a:r>
            <a:endParaRPr lang="en-IN" dirty="0">
              <a:solidFill>
                <a:schemeClr val="bg1"/>
              </a:solidFill>
            </a:endParaRPr>
          </a:p>
        </p:txBody>
      </p:sp>
      <p:sp>
        <p:nvSpPr>
          <p:cNvPr id="3" name="Text Placeholder 2"/>
          <p:cNvSpPr>
            <a:spLocks noGrp="1"/>
          </p:cNvSpPr>
          <p:nvPr>
            <p:ph type="body" idx="1"/>
          </p:nvPr>
        </p:nvSpPr>
        <p:spPr>
          <a:xfrm>
            <a:off x="662425" y="826410"/>
            <a:ext cx="7717500" cy="3377193"/>
          </a:xfrm>
        </p:spPr>
        <p:txBody>
          <a:bodyPr/>
          <a:lstStyle/>
          <a:p>
            <a:pPr marL="158750" indent="0" algn="ctr">
              <a:buNone/>
            </a:pPr>
            <a:r>
              <a:rPr lang="en-US" sz="1400" u="sng" dirty="0">
                <a:solidFill>
                  <a:schemeClr val="tx1"/>
                </a:solidFill>
              </a:rPr>
              <a:t>Title:</a:t>
            </a:r>
            <a:r>
              <a:rPr lang="en-US" sz="1400" dirty="0"/>
              <a:t> Mastering Arterial Traffic Signal Control With Multi-Agent Attention-Based Soft Actor-Critic Model</a:t>
            </a:r>
          </a:p>
          <a:p>
            <a:pPr marL="158750" indent="0" algn="ctr">
              <a:buNone/>
            </a:pPr>
            <a:r>
              <a:rPr lang="en-US" sz="1400" u="sng" dirty="0">
                <a:solidFill>
                  <a:schemeClr val="tx1"/>
                </a:solidFill>
              </a:rPr>
              <a:t>IEEE:</a:t>
            </a:r>
            <a:r>
              <a:rPr lang="en-IN" sz="1400" dirty="0"/>
              <a:t> </a:t>
            </a:r>
            <a:r>
              <a:rPr lang="en-IN" dirty="0"/>
              <a:t>TRANSACTIONS ON VEHICULAR TECHNOLOGY, VOL. 71, NO</a:t>
            </a:r>
            <a:endParaRPr lang="en-IN" sz="1400" dirty="0"/>
          </a:p>
          <a:p>
            <a:pPr marL="158750" indent="0">
              <a:buNone/>
            </a:pPr>
            <a:endParaRPr lang="en-IN" sz="1400" dirty="0"/>
          </a:p>
          <a:p>
            <a:pPr marL="158750" indent="0" algn="ctr">
              <a:buNone/>
            </a:pPr>
            <a:r>
              <a:rPr lang="en-US" sz="1600" u="sng" dirty="0">
                <a:solidFill>
                  <a:schemeClr val="tx1"/>
                </a:solidFill>
              </a:rPr>
              <a:t>Author:</a:t>
            </a:r>
            <a:r>
              <a:rPr lang="en-IN" sz="1600" dirty="0"/>
              <a:t>  </a:t>
            </a:r>
            <a:r>
              <a:rPr lang="en-IN" sz="1400" dirty="0"/>
              <a:t>Feng Mao , </a:t>
            </a:r>
            <a:r>
              <a:rPr lang="en-IN" sz="1400" dirty="0" err="1"/>
              <a:t>Zhiheng</a:t>
            </a:r>
            <a:r>
              <a:rPr lang="en-IN" sz="1400" dirty="0"/>
              <a:t> Li</a:t>
            </a:r>
            <a:endParaRPr lang="en-US" sz="1400" u="sng" dirty="0">
              <a:solidFill>
                <a:schemeClr val="tx1"/>
              </a:solidFill>
            </a:endParaRPr>
          </a:p>
          <a:p>
            <a:pPr marL="158750" indent="0">
              <a:buNone/>
            </a:pPr>
            <a:r>
              <a:rPr lang="en-IN" sz="1400" dirty="0"/>
              <a:t>   </a:t>
            </a:r>
            <a:endParaRPr lang="en-US" sz="1400" u="sng" dirty="0">
              <a:solidFill>
                <a:schemeClr val="tx1"/>
              </a:solidFill>
            </a:endParaRPr>
          </a:p>
          <a:p>
            <a:pPr marL="158750" indent="0">
              <a:buNone/>
            </a:pPr>
            <a:r>
              <a:rPr lang="en-US" sz="1400" u="sng" dirty="0">
                <a:solidFill>
                  <a:schemeClr val="tx1"/>
                </a:solidFill>
              </a:rPr>
              <a:t>Algorithms Used:</a:t>
            </a:r>
            <a:r>
              <a:rPr lang="en-US" sz="1400" dirty="0"/>
              <a:t> </a:t>
            </a:r>
          </a:p>
          <a:p>
            <a:pPr algn="ctr"/>
            <a:r>
              <a:rPr lang="en-US" sz="1400" dirty="0"/>
              <a:t>Soft Actor-Critic (SAC)</a:t>
            </a:r>
          </a:p>
          <a:p>
            <a:pPr algn="ctr"/>
            <a:r>
              <a:rPr lang="en-US" sz="1400" dirty="0"/>
              <a:t>Multi-Agent Attention-Base Soft Actor-Critic (MASAC) </a:t>
            </a:r>
          </a:p>
          <a:p>
            <a:pPr marL="158750" indent="0">
              <a:buNone/>
            </a:pPr>
            <a:r>
              <a:rPr lang="en-US" sz="1400" u="sng" dirty="0">
                <a:solidFill>
                  <a:schemeClr val="tx1">
                    <a:lumMod val="50000"/>
                  </a:schemeClr>
                </a:solidFill>
              </a:rPr>
              <a:t>Work Done: </a:t>
            </a:r>
          </a:p>
          <a:p>
            <a:pPr marL="158750" indent="0" algn="just">
              <a:buNone/>
            </a:pPr>
            <a:r>
              <a:rPr lang="en-US" dirty="0"/>
              <a:t>	We implement the attention mechanism in the actor and critic network to enhance traffic information extraction ability. More importantly, we are the first to apply the soft actor-critic (SAC) algorithm to train the arterial traffic control model to search more solution spaces</a:t>
            </a:r>
          </a:p>
        </p:txBody>
      </p:sp>
    </p:spTree>
    <p:extLst>
      <p:ext uri="{BB962C8B-B14F-4D97-AF65-F5344CB8AC3E}">
        <p14:creationId xmlns:p14="http://schemas.microsoft.com/office/powerpoint/2010/main" val="12677771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625" y="431511"/>
            <a:ext cx="7717500" cy="572700"/>
          </a:xfrm>
        </p:spPr>
        <p:txBody>
          <a:bodyPr/>
          <a:lstStyle/>
          <a:p>
            <a:r>
              <a:rPr lang="en-US" sz="2000" dirty="0"/>
              <a:t>MERITS &amp; FUTURE WORK :</a:t>
            </a:r>
            <a:endParaRPr lang="en-IN" sz="2000" dirty="0"/>
          </a:p>
        </p:txBody>
      </p:sp>
      <p:sp>
        <p:nvSpPr>
          <p:cNvPr id="3" name="Text Placeholder 2"/>
          <p:cNvSpPr>
            <a:spLocks noGrp="1"/>
          </p:cNvSpPr>
          <p:nvPr>
            <p:ph type="body" idx="1"/>
          </p:nvPr>
        </p:nvSpPr>
        <p:spPr>
          <a:xfrm>
            <a:off x="762485" y="863142"/>
            <a:ext cx="7717500" cy="3292525"/>
          </a:xfrm>
        </p:spPr>
        <p:txBody>
          <a:bodyPr/>
          <a:lstStyle/>
          <a:p>
            <a:pPr>
              <a:lnSpc>
                <a:spcPct val="100000"/>
              </a:lnSpc>
            </a:pPr>
            <a:r>
              <a:rPr lang="en-US" sz="1400" dirty="0"/>
              <a:t>MERITS:</a:t>
            </a:r>
          </a:p>
          <a:p>
            <a:pPr lvl="1">
              <a:lnSpc>
                <a:spcPct val="100000"/>
              </a:lnSpc>
            </a:pPr>
            <a:r>
              <a:rPr lang="en-US" sz="1200" dirty="0"/>
              <a:t>Centralized training technique is important. A decentralized training method may lead to slow and unstable training results.</a:t>
            </a:r>
          </a:p>
          <a:p>
            <a:pPr lvl="1">
              <a:lnSpc>
                <a:spcPct val="100000"/>
              </a:lnSpc>
            </a:pPr>
            <a:r>
              <a:rPr lang="en-US" sz="1200" dirty="0"/>
              <a:t> The communication module may not be useful when an algorithm applied the centralized training technique. </a:t>
            </a:r>
          </a:p>
          <a:p>
            <a:pPr lvl="1">
              <a:lnSpc>
                <a:spcPct val="100000"/>
              </a:lnSpc>
            </a:pPr>
            <a:r>
              <a:rPr lang="en-US" sz="1200" dirty="0"/>
              <a:t>Moreover, the attention mechanism can notably help the A Light network and A Critic network extract useful information from large state-action spaces..</a:t>
            </a:r>
          </a:p>
          <a:p>
            <a:pPr marL="158750" indent="0">
              <a:lnSpc>
                <a:spcPct val="100000"/>
              </a:lnSpc>
              <a:buNone/>
            </a:pPr>
            <a:endParaRPr lang="en-US" sz="1400" dirty="0"/>
          </a:p>
          <a:p>
            <a:pPr>
              <a:lnSpc>
                <a:spcPct val="100000"/>
              </a:lnSpc>
            </a:pPr>
            <a:r>
              <a:rPr lang="en-US" sz="1400" dirty="0"/>
              <a:t>FUTURE WORK:</a:t>
            </a:r>
          </a:p>
          <a:p>
            <a:pPr lvl="1">
              <a:lnSpc>
                <a:spcPct val="100000"/>
              </a:lnSpc>
            </a:pPr>
            <a:r>
              <a:rPr lang="en-US" sz="1200" dirty="0"/>
              <a:t>We will explore how to combine the MASAC model and knowledge transfer so that we can train our MARL models in large-scale road networks with acceptable training time.</a:t>
            </a:r>
          </a:p>
          <a:p>
            <a:pPr lvl="1">
              <a:lnSpc>
                <a:spcPct val="100000"/>
              </a:lnSpc>
            </a:pPr>
            <a:r>
              <a:rPr lang="en-US" sz="1200" dirty="0"/>
              <a:t> we will write a dedicated paper for regional traffic signal control in the near future</a:t>
            </a:r>
            <a:endParaRPr lang="en-US" sz="1100" dirty="0"/>
          </a:p>
        </p:txBody>
      </p:sp>
    </p:spTree>
    <p:extLst>
      <p:ext uri="{BB962C8B-B14F-4D97-AF65-F5344CB8AC3E}">
        <p14:creationId xmlns:p14="http://schemas.microsoft.com/office/powerpoint/2010/main" val="24274363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9092" y="253710"/>
            <a:ext cx="7717500" cy="572700"/>
          </a:xfrm>
        </p:spPr>
        <p:txBody>
          <a:bodyPr/>
          <a:lstStyle/>
          <a:p>
            <a:r>
              <a:rPr lang="en-US" dirty="0">
                <a:solidFill>
                  <a:schemeClr val="bg1"/>
                </a:solidFill>
              </a:rPr>
              <a:t>5th PAPER:</a:t>
            </a:r>
            <a:endParaRPr lang="en-IN" dirty="0">
              <a:solidFill>
                <a:schemeClr val="bg1"/>
              </a:solidFill>
            </a:endParaRPr>
          </a:p>
        </p:txBody>
      </p:sp>
      <p:sp>
        <p:nvSpPr>
          <p:cNvPr id="3" name="Text Placeholder 2"/>
          <p:cNvSpPr>
            <a:spLocks noGrp="1"/>
          </p:cNvSpPr>
          <p:nvPr>
            <p:ph type="body" idx="1"/>
          </p:nvPr>
        </p:nvSpPr>
        <p:spPr>
          <a:xfrm>
            <a:off x="662425" y="826410"/>
            <a:ext cx="7717500" cy="3377193"/>
          </a:xfrm>
        </p:spPr>
        <p:txBody>
          <a:bodyPr/>
          <a:lstStyle/>
          <a:p>
            <a:pPr marL="158750" indent="0" algn="ctr">
              <a:buNone/>
            </a:pPr>
            <a:r>
              <a:rPr lang="en-US" sz="1400" u="sng" dirty="0">
                <a:solidFill>
                  <a:schemeClr val="tx1"/>
                </a:solidFill>
              </a:rPr>
              <a:t>Title:</a:t>
            </a:r>
            <a:r>
              <a:rPr lang="en-US" sz="1400" dirty="0"/>
              <a:t> Adaptive Traffic Signal Control With Deep Reinforcement Learning and High Dimensional Sensory Inputs: Case Study and Comprehensive</a:t>
            </a:r>
          </a:p>
          <a:p>
            <a:pPr marL="158750" indent="0" algn="ctr">
              <a:buNone/>
            </a:pPr>
            <a:r>
              <a:rPr lang="en-US" sz="1400" dirty="0"/>
              <a:t>Sensitivity Analyses</a:t>
            </a:r>
          </a:p>
          <a:p>
            <a:pPr marL="158750" indent="0" algn="ctr">
              <a:buNone/>
            </a:pPr>
            <a:endParaRPr lang="en-US" dirty="0"/>
          </a:p>
          <a:p>
            <a:pPr marL="158750" indent="0" algn="ctr">
              <a:buNone/>
            </a:pPr>
            <a:r>
              <a:rPr lang="en-US" sz="1400" b="0" i="0" u="sng" dirty="0">
                <a:solidFill>
                  <a:srgbClr val="1F424C"/>
                </a:solidFill>
                <a:effectLst/>
                <a:latin typeface="Ubuntu" panose="020B0504030602030204" pitchFamily="34" charset="0"/>
                <a:ea typeface="Ubuntu" panose="020B0504030602030204" pitchFamily="34" charset="0"/>
                <a:cs typeface="Ubuntu" panose="020B0504030602030204" pitchFamily="34" charset="0"/>
              </a:rPr>
              <a:t>Author:</a:t>
            </a:r>
            <a:r>
              <a:rPr lang="en-IN" sz="1400" b="0" i="0" dirty="0">
                <a:solidFill>
                  <a:srgbClr val="FFFFFF"/>
                </a:solidFill>
                <a:effectLst/>
                <a:latin typeface="Ubuntu" panose="020B0504030602030204" pitchFamily="34" charset="0"/>
                <a:ea typeface="Ubuntu" panose="020B0504030602030204" pitchFamily="34" charset="0"/>
                <a:cs typeface="Ubuntu" panose="020B0504030602030204" pitchFamily="34" charset="0"/>
              </a:rPr>
              <a:t>  </a:t>
            </a:r>
            <a:r>
              <a:rPr lang="en-IN" b="0" i="0" dirty="0">
                <a:solidFill>
                  <a:srgbClr val="FFFFFF"/>
                </a:solidFill>
                <a:effectLst/>
                <a:latin typeface="Ubuntu" panose="020B0504030602030204" pitchFamily="34" charset="0"/>
                <a:ea typeface="Ubuntu" panose="020B0504030602030204" pitchFamily="34" charset="0"/>
                <a:cs typeface="Ubuntu" panose="020B0504030602030204" pitchFamily="34" charset="0"/>
              </a:rPr>
              <a:t>Soheil Mohamad Alizadeh </a:t>
            </a:r>
            <a:r>
              <a:rPr lang="en-IN" b="0" i="0" dirty="0" err="1">
                <a:solidFill>
                  <a:srgbClr val="FFFFFF"/>
                </a:solidFill>
                <a:effectLst/>
                <a:latin typeface="Ubuntu" panose="020B0504030602030204" pitchFamily="34" charset="0"/>
                <a:ea typeface="Ubuntu" panose="020B0504030602030204" pitchFamily="34" charset="0"/>
                <a:cs typeface="Ubuntu" panose="020B0504030602030204" pitchFamily="34" charset="0"/>
              </a:rPr>
              <a:t>Shabestary</a:t>
            </a:r>
            <a:r>
              <a:rPr lang="en-IN" b="0" i="0" dirty="0">
                <a:solidFill>
                  <a:srgbClr val="FFFFFF"/>
                </a:solidFill>
                <a:effectLst/>
                <a:latin typeface="Ubuntu" panose="020B0504030602030204" pitchFamily="34" charset="0"/>
                <a:ea typeface="Ubuntu" panose="020B0504030602030204" pitchFamily="34" charset="0"/>
                <a:cs typeface="Ubuntu" panose="020B0504030602030204" pitchFamily="34" charset="0"/>
              </a:rPr>
              <a:t> and </a:t>
            </a:r>
            <a:r>
              <a:rPr lang="en-IN" b="0" i="0" dirty="0" err="1">
                <a:solidFill>
                  <a:srgbClr val="FFFFFF"/>
                </a:solidFill>
                <a:effectLst/>
                <a:latin typeface="Ubuntu" panose="020B0504030602030204" pitchFamily="34" charset="0"/>
                <a:ea typeface="Ubuntu" panose="020B0504030602030204" pitchFamily="34" charset="0"/>
                <a:cs typeface="Ubuntu" panose="020B0504030602030204" pitchFamily="34" charset="0"/>
              </a:rPr>
              <a:t>Baher</a:t>
            </a:r>
            <a:r>
              <a:rPr lang="en-IN" b="0" i="0" dirty="0">
                <a:solidFill>
                  <a:srgbClr val="FFFFFF"/>
                </a:solidFill>
                <a:effectLst/>
                <a:latin typeface="Ubuntu" panose="020B0504030602030204" pitchFamily="34" charset="0"/>
                <a:ea typeface="Ubuntu" panose="020B0504030602030204" pitchFamily="34" charset="0"/>
                <a:cs typeface="Ubuntu" panose="020B0504030602030204" pitchFamily="34" charset="0"/>
              </a:rPr>
              <a:t> </a:t>
            </a:r>
            <a:r>
              <a:rPr lang="en-IN" b="0" i="0" dirty="0" err="1">
                <a:solidFill>
                  <a:srgbClr val="FFFFFF"/>
                </a:solidFill>
                <a:effectLst/>
                <a:latin typeface="Ubuntu" panose="020B0504030602030204" pitchFamily="34" charset="0"/>
                <a:ea typeface="Ubuntu" panose="020B0504030602030204" pitchFamily="34" charset="0"/>
                <a:cs typeface="Ubuntu" panose="020B0504030602030204" pitchFamily="34" charset="0"/>
              </a:rPr>
              <a:t>Abdulhai</a:t>
            </a:r>
            <a:endParaRPr lang="en-US" sz="1400" dirty="0"/>
          </a:p>
          <a:p>
            <a:pPr marL="158750" indent="0" algn="ctr">
              <a:buNone/>
            </a:pPr>
            <a:r>
              <a:rPr lang="en-US" sz="1400" u="sng" dirty="0">
                <a:solidFill>
                  <a:schemeClr val="tx1"/>
                </a:solidFill>
              </a:rPr>
              <a:t>IEEE:</a:t>
            </a:r>
            <a:r>
              <a:rPr lang="en-IN" sz="1400" dirty="0"/>
              <a:t> </a:t>
            </a:r>
            <a:r>
              <a:rPr lang="en-IN" sz="1100" dirty="0"/>
              <a:t>TRANSACTIONS ON INTELLIGENT TRANSPORTATION SYSTEMS </a:t>
            </a:r>
          </a:p>
          <a:p>
            <a:pPr marL="158750" indent="0" algn="ctr">
              <a:buNone/>
            </a:pPr>
            <a:r>
              <a:rPr lang="en-US" sz="1400" u="sng" dirty="0">
                <a:solidFill>
                  <a:schemeClr val="tx1"/>
                </a:solidFill>
              </a:rPr>
              <a:t>Issue Date:</a:t>
            </a:r>
            <a:r>
              <a:rPr lang="en-US" sz="1600" u="sng" dirty="0">
                <a:solidFill>
                  <a:schemeClr val="tx1"/>
                </a:solidFill>
              </a:rPr>
              <a:t> </a:t>
            </a:r>
            <a:r>
              <a:rPr lang="en-IN" sz="1100" dirty="0"/>
              <a:t>12, DECEMBER 2022</a:t>
            </a:r>
          </a:p>
          <a:p>
            <a:pPr marL="155448" marR="0" indent="0" algn="l" rtl="0">
              <a:lnSpc>
                <a:spcPct val="115000"/>
              </a:lnSpc>
              <a:spcBef>
                <a:spcPts val="0"/>
              </a:spcBef>
              <a:spcAft>
                <a:spcPts val="0"/>
              </a:spcAft>
              <a:buNone/>
            </a:pPr>
            <a:r>
              <a:rPr lang="en-US" sz="1400" b="0" i="0" u="sng" dirty="0">
                <a:solidFill>
                  <a:srgbClr val="1F424C"/>
                </a:solidFill>
                <a:effectLst/>
                <a:latin typeface="Ubuntu" panose="020B0504030602030204" pitchFamily="34" charset="0"/>
                <a:ea typeface="Ubuntu" panose="020B0504030602030204" pitchFamily="34" charset="0"/>
                <a:cs typeface="Ubuntu" panose="020B0504030602030204" pitchFamily="34" charset="0"/>
              </a:rPr>
              <a:t>Algorithms Used:</a:t>
            </a:r>
            <a:r>
              <a:rPr lang="en-US" sz="1400" b="0" i="0" dirty="0">
                <a:solidFill>
                  <a:srgbClr val="FFFFFF"/>
                </a:solidFill>
                <a:effectLst/>
                <a:latin typeface="Ubuntu" panose="020B0504030602030204" pitchFamily="34" charset="0"/>
                <a:ea typeface="Ubuntu" panose="020B0504030602030204" pitchFamily="34" charset="0"/>
                <a:cs typeface="Ubuntu" panose="020B0504030602030204" pitchFamily="34" charset="0"/>
              </a:rPr>
              <a:t> </a:t>
            </a:r>
            <a:endParaRPr lang="en-US" sz="1050" dirty="0">
              <a:effectLst/>
            </a:endParaRPr>
          </a:p>
          <a:p>
            <a:pPr marL="457200" marR="0" indent="-301752" algn="ctr" rtl="0">
              <a:lnSpc>
                <a:spcPct val="115000"/>
              </a:lnSpc>
              <a:spcBef>
                <a:spcPts val="0"/>
              </a:spcBef>
              <a:spcAft>
                <a:spcPts val="0"/>
              </a:spcAft>
            </a:pPr>
            <a:r>
              <a:rPr lang="en-US" sz="1400" b="0" i="0" dirty="0">
                <a:solidFill>
                  <a:srgbClr val="FFFFFF"/>
                </a:solidFill>
                <a:effectLst/>
                <a:latin typeface="Ubuntu" panose="020B0504030602030204" pitchFamily="34" charset="0"/>
                <a:ea typeface="Ubuntu" panose="020B0504030602030204" pitchFamily="34" charset="0"/>
                <a:cs typeface="Ubuntu" panose="020B0504030602030204" pitchFamily="34" charset="0"/>
              </a:rPr>
              <a:t>Reinforcement learning, </a:t>
            </a:r>
          </a:p>
          <a:p>
            <a:pPr marL="457200" marR="0" indent="-301752" algn="ctr" rtl="0">
              <a:lnSpc>
                <a:spcPct val="115000"/>
              </a:lnSpc>
              <a:spcBef>
                <a:spcPts val="0"/>
              </a:spcBef>
              <a:spcAft>
                <a:spcPts val="0"/>
              </a:spcAft>
            </a:pPr>
            <a:r>
              <a:rPr lang="en-US" sz="1400" b="0" i="0" dirty="0">
                <a:solidFill>
                  <a:srgbClr val="FFFFFF"/>
                </a:solidFill>
                <a:effectLst/>
                <a:latin typeface="Ubuntu" panose="020B0504030602030204" pitchFamily="34" charset="0"/>
                <a:ea typeface="Ubuntu" panose="020B0504030602030204" pitchFamily="34" charset="0"/>
                <a:cs typeface="Ubuntu" panose="020B0504030602030204" pitchFamily="34" charset="0"/>
              </a:rPr>
              <a:t>Adaptive traffic signal control</a:t>
            </a:r>
          </a:p>
          <a:p>
            <a:pPr marL="155448" marR="0" indent="0" rtl="0">
              <a:lnSpc>
                <a:spcPct val="115000"/>
              </a:lnSpc>
              <a:spcBef>
                <a:spcPts val="0"/>
              </a:spcBef>
              <a:spcAft>
                <a:spcPts val="0"/>
              </a:spcAft>
              <a:buNone/>
            </a:pPr>
            <a:r>
              <a:rPr lang="en-US" sz="1400" u="sng" dirty="0">
                <a:solidFill>
                  <a:schemeClr val="tx1">
                    <a:lumMod val="50000"/>
                  </a:schemeClr>
                </a:solidFill>
              </a:rPr>
              <a:t>Work Done: </a:t>
            </a:r>
          </a:p>
          <a:p>
            <a:pPr marL="158750" indent="0" algn="just">
              <a:buNone/>
            </a:pPr>
            <a:r>
              <a:rPr lang="en-US" dirty="0"/>
              <a:t> 	 the contribution of this paper is an adaptive traffic signal controller able to receive un-preprocessed high-dimensional sensory information such as GPS traces from connected vehicles and self-learn to minimize intersection delays.</a:t>
            </a:r>
          </a:p>
        </p:txBody>
      </p:sp>
    </p:spTree>
    <p:extLst>
      <p:ext uri="{BB962C8B-B14F-4D97-AF65-F5344CB8AC3E}">
        <p14:creationId xmlns:p14="http://schemas.microsoft.com/office/powerpoint/2010/main" val="16490173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625" y="431511"/>
            <a:ext cx="7717500" cy="572700"/>
          </a:xfrm>
        </p:spPr>
        <p:txBody>
          <a:bodyPr/>
          <a:lstStyle/>
          <a:p>
            <a:r>
              <a:rPr lang="en-US" sz="2000" dirty="0"/>
              <a:t>MERITS &amp; DE-MERITS:</a:t>
            </a:r>
            <a:endParaRPr lang="en-IN" sz="2000" dirty="0"/>
          </a:p>
        </p:txBody>
      </p:sp>
      <p:sp>
        <p:nvSpPr>
          <p:cNvPr id="3" name="Text Placeholder 2"/>
          <p:cNvSpPr>
            <a:spLocks noGrp="1"/>
          </p:cNvSpPr>
          <p:nvPr>
            <p:ph type="body" idx="1"/>
          </p:nvPr>
        </p:nvSpPr>
        <p:spPr>
          <a:xfrm>
            <a:off x="755558" y="1004211"/>
            <a:ext cx="7717500" cy="3292525"/>
          </a:xfrm>
        </p:spPr>
        <p:txBody>
          <a:bodyPr/>
          <a:lstStyle/>
          <a:p>
            <a:pPr>
              <a:lnSpc>
                <a:spcPct val="100000"/>
              </a:lnSpc>
            </a:pPr>
            <a:r>
              <a:rPr lang="en-US" sz="1400" dirty="0"/>
              <a:t>MERITS:</a:t>
            </a:r>
          </a:p>
          <a:p>
            <a:pPr lvl="1">
              <a:lnSpc>
                <a:spcPct val="100000"/>
              </a:lnSpc>
            </a:pPr>
            <a:r>
              <a:rPr lang="en-US" sz="1200" dirty="0"/>
              <a:t>We showed the advantage of directly feeding high-dimensional sensory inputs to the traffic signal controller and how it affects the controller’s strategy.</a:t>
            </a:r>
          </a:p>
          <a:p>
            <a:pPr lvl="1">
              <a:lnSpc>
                <a:spcPct val="100000"/>
              </a:lnSpc>
            </a:pPr>
            <a:r>
              <a:rPr lang="en-US" sz="1200" dirty="0"/>
              <a:t>We employed a new state space definition that does not require pre-processing or expert knowledge to extract features.</a:t>
            </a:r>
          </a:p>
          <a:p>
            <a:pPr lvl="1">
              <a:lnSpc>
                <a:spcPct val="100000"/>
              </a:lnSpc>
            </a:pPr>
            <a:endParaRPr lang="en-US" sz="1400" dirty="0"/>
          </a:p>
          <a:p>
            <a:pPr>
              <a:lnSpc>
                <a:spcPct val="100000"/>
              </a:lnSpc>
            </a:pPr>
            <a:r>
              <a:rPr lang="en-US" sz="1400" dirty="0"/>
              <a:t>DE-MERITS:</a:t>
            </a:r>
          </a:p>
          <a:p>
            <a:pPr lvl="1">
              <a:lnSpc>
                <a:spcPct val="100000"/>
              </a:lnSpc>
            </a:pPr>
            <a:r>
              <a:rPr lang="en-US" sz="1200" dirty="0"/>
              <a:t>Finally, while it has been established that coordinating traffic signals enables smoother traffic operations along corridors and in networks, creating a coordinated network of self-learning traffic signals is a challenging task due the creep in dimensionality of state action space.</a:t>
            </a:r>
            <a:endParaRPr lang="en-US" sz="1100" dirty="0"/>
          </a:p>
        </p:txBody>
      </p:sp>
    </p:spTree>
    <p:extLst>
      <p:ext uri="{BB962C8B-B14F-4D97-AF65-F5344CB8AC3E}">
        <p14:creationId xmlns:p14="http://schemas.microsoft.com/office/powerpoint/2010/main" val="17036585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9092" y="253710"/>
            <a:ext cx="7717500" cy="572700"/>
          </a:xfrm>
        </p:spPr>
        <p:txBody>
          <a:bodyPr/>
          <a:lstStyle/>
          <a:p>
            <a:r>
              <a:rPr lang="en-US" dirty="0">
                <a:solidFill>
                  <a:schemeClr val="bg1"/>
                </a:solidFill>
              </a:rPr>
              <a:t>6th PAPER:</a:t>
            </a:r>
            <a:endParaRPr lang="en-IN" dirty="0">
              <a:solidFill>
                <a:schemeClr val="bg1"/>
              </a:solidFill>
            </a:endParaRPr>
          </a:p>
        </p:txBody>
      </p:sp>
      <p:sp>
        <p:nvSpPr>
          <p:cNvPr id="3" name="Text Placeholder 2"/>
          <p:cNvSpPr>
            <a:spLocks noGrp="1"/>
          </p:cNvSpPr>
          <p:nvPr>
            <p:ph type="body" idx="1"/>
          </p:nvPr>
        </p:nvSpPr>
        <p:spPr>
          <a:xfrm>
            <a:off x="662425" y="826410"/>
            <a:ext cx="7717500" cy="3377193"/>
          </a:xfrm>
        </p:spPr>
        <p:txBody>
          <a:bodyPr/>
          <a:lstStyle/>
          <a:p>
            <a:pPr marL="158750" indent="0" algn="ctr">
              <a:buNone/>
            </a:pPr>
            <a:r>
              <a:rPr lang="en-US" sz="1400" u="sng" dirty="0">
                <a:solidFill>
                  <a:schemeClr val="tx1"/>
                </a:solidFill>
              </a:rPr>
              <a:t>Title:</a:t>
            </a:r>
            <a:r>
              <a:rPr lang="en-US" sz="1400" dirty="0"/>
              <a:t> Distributed Signal Control of Arterial Corridors Using Multi-Agent Deep Reinforcement Learning</a:t>
            </a:r>
          </a:p>
          <a:p>
            <a:pPr marL="158750" indent="0" algn="ctr">
              <a:buNone/>
            </a:pPr>
            <a:endParaRPr lang="en-US" sz="1400" dirty="0"/>
          </a:p>
          <a:p>
            <a:pPr marL="158750" indent="0" algn="ctr">
              <a:buNone/>
            </a:pPr>
            <a:r>
              <a:rPr lang="en-US" sz="1600" b="0" i="0" u="sng" dirty="0">
                <a:solidFill>
                  <a:srgbClr val="1F424C"/>
                </a:solidFill>
                <a:effectLst/>
                <a:latin typeface="Ubuntu" panose="020B0504030602030204" pitchFamily="34" charset="0"/>
                <a:ea typeface="Ubuntu" panose="020B0504030602030204" pitchFamily="34" charset="0"/>
                <a:cs typeface="Ubuntu" panose="020B0504030602030204" pitchFamily="34" charset="0"/>
              </a:rPr>
              <a:t>Author:</a:t>
            </a:r>
            <a:r>
              <a:rPr lang="en-IN" sz="1600" b="0" i="0" dirty="0">
                <a:solidFill>
                  <a:srgbClr val="FFFFFF"/>
                </a:solidFill>
                <a:effectLst/>
                <a:latin typeface="Ubuntu" panose="020B0504030602030204" pitchFamily="34" charset="0"/>
                <a:ea typeface="Ubuntu" panose="020B0504030602030204" pitchFamily="34" charset="0"/>
                <a:cs typeface="Ubuntu" panose="020B0504030602030204" pitchFamily="34" charset="0"/>
              </a:rPr>
              <a:t>  </a:t>
            </a:r>
            <a:r>
              <a:rPr lang="en-IN" b="0" i="0" dirty="0" err="1">
                <a:solidFill>
                  <a:srgbClr val="FFFFFF"/>
                </a:solidFill>
                <a:effectLst/>
                <a:latin typeface="Ubuntu" panose="020B0504030602030204" pitchFamily="34" charset="0"/>
                <a:ea typeface="Ubuntu" panose="020B0504030602030204" pitchFamily="34" charset="0"/>
                <a:cs typeface="Ubuntu" panose="020B0504030602030204" pitchFamily="34" charset="0"/>
              </a:rPr>
              <a:t>Weibin</a:t>
            </a:r>
            <a:r>
              <a:rPr lang="en-IN" b="0" i="0" dirty="0">
                <a:solidFill>
                  <a:srgbClr val="FFFFFF"/>
                </a:solidFill>
                <a:effectLst/>
                <a:latin typeface="Ubuntu" panose="020B0504030602030204" pitchFamily="34" charset="0"/>
                <a:ea typeface="Ubuntu" panose="020B0504030602030204" pitchFamily="34" charset="0"/>
                <a:cs typeface="Ubuntu" panose="020B0504030602030204" pitchFamily="34" charset="0"/>
              </a:rPr>
              <a:t> Zhang , Chen Yan, </a:t>
            </a:r>
            <a:r>
              <a:rPr lang="en-IN" b="0" i="0" dirty="0" err="1">
                <a:solidFill>
                  <a:srgbClr val="FFFFFF"/>
                </a:solidFill>
                <a:effectLst/>
                <a:latin typeface="Ubuntu" panose="020B0504030602030204" pitchFamily="34" charset="0"/>
                <a:ea typeface="Ubuntu" panose="020B0504030602030204" pitchFamily="34" charset="0"/>
                <a:cs typeface="Ubuntu" panose="020B0504030602030204" pitchFamily="34" charset="0"/>
              </a:rPr>
              <a:t>Xiaofeng</a:t>
            </a:r>
            <a:r>
              <a:rPr lang="en-IN" b="0" i="0" dirty="0">
                <a:solidFill>
                  <a:srgbClr val="FFFFFF"/>
                </a:solidFill>
                <a:effectLst/>
                <a:latin typeface="Ubuntu" panose="020B0504030602030204" pitchFamily="34" charset="0"/>
                <a:ea typeface="Ubuntu" panose="020B0504030602030204" pitchFamily="34" charset="0"/>
                <a:cs typeface="Ubuntu" panose="020B0504030602030204" pitchFamily="34" charset="0"/>
              </a:rPr>
              <a:t> Li</a:t>
            </a:r>
          </a:p>
          <a:p>
            <a:pPr marL="158750" indent="0" algn="ctr">
              <a:buNone/>
            </a:pPr>
            <a:endParaRPr lang="en-US" sz="1100" u="sng" dirty="0">
              <a:solidFill>
                <a:schemeClr val="tx1"/>
              </a:solidFill>
            </a:endParaRPr>
          </a:p>
          <a:p>
            <a:pPr marL="158750" indent="0" algn="ctr">
              <a:buNone/>
            </a:pPr>
            <a:r>
              <a:rPr lang="en-US" sz="1400" u="sng" dirty="0">
                <a:solidFill>
                  <a:schemeClr val="tx1"/>
                </a:solidFill>
              </a:rPr>
              <a:t>IEEE:</a:t>
            </a:r>
            <a:r>
              <a:rPr lang="en-IN" sz="1400" dirty="0"/>
              <a:t> </a:t>
            </a:r>
            <a:r>
              <a:rPr lang="en-IN" sz="1100" dirty="0"/>
              <a:t>TRANSACTIONS ON INTELLIGENT TRANSPORTATION SYSTEMS </a:t>
            </a:r>
          </a:p>
          <a:p>
            <a:pPr marL="155448" marR="0" indent="0" algn="l" rtl="0">
              <a:lnSpc>
                <a:spcPct val="115000"/>
              </a:lnSpc>
              <a:spcBef>
                <a:spcPts val="0"/>
              </a:spcBef>
              <a:spcAft>
                <a:spcPts val="0"/>
              </a:spcAft>
              <a:buNone/>
            </a:pPr>
            <a:r>
              <a:rPr lang="en-US" sz="1400" b="0" i="0" u="sng" dirty="0">
                <a:solidFill>
                  <a:srgbClr val="1F424C"/>
                </a:solidFill>
                <a:effectLst/>
                <a:latin typeface="Ubuntu" panose="020B0504030602030204" pitchFamily="34" charset="0"/>
                <a:ea typeface="Ubuntu" panose="020B0504030602030204" pitchFamily="34" charset="0"/>
                <a:cs typeface="Ubuntu" panose="020B0504030602030204" pitchFamily="34" charset="0"/>
              </a:rPr>
              <a:t>Algorithms Used:</a:t>
            </a:r>
            <a:r>
              <a:rPr lang="en-US" sz="1400" b="0" i="0" dirty="0">
                <a:solidFill>
                  <a:srgbClr val="FFFFFF"/>
                </a:solidFill>
                <a:effectLst/>
                <a:latin typeface="Ubuntu" panose="020B0504030602030204" pitchFamily="34" charset="0"/>
                <a:ea typeface="Ubuntu" panose="020B0504030602030204" pitchFamily="34" charset="0"/>
                <a:cs typeface="Ubuntu" panose="020B0504030602030204" pitchFamily="34" charset="0"/>
              </a:rPr>
              <a:t> </a:t>
            </a:r>
            <a:endParaRPr lang="en-US" sz="1050" dirty="0">
              <a:effectLst/>
            </a:endParaRPr>
          </a:p>
          <a:p>
            <a:pPr marL="457200" marR="0" indent="-301752" algn="ctr" rtl="0">
              <a:lnSpc>
                <a:spcPct val="115000"/>
              </a:lnSpc>
              <a:spcBef>
                <a:spcPts val="0"/>
              </a:spcBef>
              <a:spcAft>
                <a:spcPts val="0"/>
              </a:spcAft>
            </a:pPr>
            <a:r>
              <a:rPr lang="en-US" sz="1400" b="0" i="0" dirty="0">
                <a:solidFill>
                  <a:srgbClr val="FFFFFF"/>
                </a:solidFill>
                <a:effectLst/>
                <a:latin typeface="Ubuntu" panose="020B0504030602030204" pitchFamily="34" charset="0"/>
                <a:ea typeface="Ubuntu" panose="020B0504030602030204" pitchFamily="34" charset="0"/>
                <a:cs typeface="Ubuntu" panose="020B0504030602030204" pitchFamily="34" charset="0"/>
              </a:rPr>
              <a:t>Fully scalable MARL algorithm</a:t>
            </a:r>
          </a:p>
          <a:p>
            <a:pPr marL="457200" marR="0" indent="-301752" algn="ctr" rtl="0">
              <a:lnSpc>
                <a:spcPct val="115000"/>
              </a:lnSpc>
              <a:spcBef>
                <a:spcPts val="0"/>
              </a:spcBef>
              <a:spcAft>
                <a:spcPts val="0"/>
              </a:spcAft>
            </a:pPr>
            <a:r>
              <a:rPr lang="en-US" sz="1400" dirty="0">
                <a:solidFill>
                  <a:srgbClr val="FFFFFF"/>
                </a:solidFill>
                <a:latin typeface="Ubuntu" panose="020B0504030602030204" pitchFamily="34" charset="0"/>
                <a:ea typeface="Ubuntu" panose="020B0504030602030204" pitchFamily="34" charset="0"/>
                <a:cs typeface="Ubuntu" panose="020B0504030602030204" pitchFamily="34" charset="0"/>
              </a:rPr>
              <a:t>P</a:t>
            </a:r>
            <a:r>
              <a:rPr lang="en-US" sz="1400" b="0" i="0" dirty="0">
                <a:solidFill>
                  <a:srgbClr val="FFFFFF"/>
                </a:solidFill>
                <a:effectLst/>
                <a:latin typeface="Ubuntu" panose="020B0504030602030204" pitchFamily="34" charset="0"/>
                <a:ea typeface="Ubuntu" panose="020B0504030602030204" pitchFamily="34" charset="0"/>
                <a:cs typeface="Ubuntu" panose="020B0504030602030204" pitchFamily="34" charset="0"/>
              </a:rPr>
              <a:t>arameter-sharing training protocol</a:t>
            </a:r>
            <a:endParaRPr lang="en-US" sz="1400" u="sng" dirty="0">
              <a:solidFill>
                <a:schemeClr val="tx1"/>
              </a:solidFill>
            </a:endParaRPr>
          </a:p>
          <a:p>
            <a:pPr marL="158750" indent="0">
              <a:buNone/>
            </a:pPr>
            <a:r>
              <a:rPr lang="en-US" sz="1400" u="sng" dirty="0">
                <a:solidFill>
                  <a:schemeClr val="tx1">
                    <a:lumMod val="50000"/>
                  </a:schemeClr>
                </a:solidFill>
              </a:rPr>
              <a:t>Work Done: </a:t>
            </a:r>
          </a:p>
          <a:p>
            <a:pPr marL="158750" indent="0" algn="just">
              <a:buNone/>
            </a:pPr>
            <a:r>
              <a:rPr lang="en-US" dirty="0"/>
              <a:t> 	To reduce arterial traffic delays, this paper develops an adaptive coordination control method based on multi-agent reinforcement learning (MARL). Most existing MARL-based methods rely on impractical assumptions to improve their performance in complex and dynamic traffic scenarios. </a:t>
            </a:r>
          </a:p>
        </p:txBody>
      </p:sp>
    </p:spTree>
    <p:extLst>
      <p:ext uri="{BB962C8B-B14F-4D97-AF65-F5344CB8AC3E}">
        <p14:creationId xmlns:p14="http://schemas.microsoft.com/office/powerpoint/2010/main" val="1690449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625" y="431511"/>
            <a:ext cx="7717500" cy="572700"/>
          </a:xfrm>
        </p:spPr>
        <p:txBody>
          <a:bodyPr/>
          <a:lstStyle/>
          <a:p>
            <a:r>
              <a:rPr lang="en-US" sz="2000" dirty="0"/>
              <a:t>MERITS &amp; DE-MERITS:</a:t>
            </a:r>
            <a:endParaRPr lang="en-IN" sz="2000" dirty="0"/>
          </a:p>
        </p:txBody>
      </p:sp>
      <p:sp>
        <p:nvSpPr>
          <p:cNvPr id="3" name="Text Placeholder 2"/>
          <p:cNvSpPr>
            <a:spLocks noGrp="1"/>
          </p:cNvSpPr>
          <p:nvPr>
            <p:ph type="body" idx="1"/>
          </p:nvPr>
        </p:nvSpPr>
        <p:spPr>
          <a:xfrm>
            <a:off x="713250" y="1004211"/>
            <a:ext cx="7717500" cy="3292525"/>
          </a:xfrm>
        </p:spPr>
        <p:txBody>
          <a:bodyPr/>
          <a:lstStyle/>
          <a:p>
            <a:pPr>
              <a:lnSpc>
                <a:spcPct val="100000"/>
              </a:lnSpc>
            </a:pPr>
            <a:r>
              <a:rPr lang="en-US" sz="1400" dirty="0"/>
              <a:t>MERITS:</a:t>
            </a:r>
          </a:p>
          <a:p>
            <a:pPr lvl="1">
              <a:lnSpc>
                <a:spcPct val="100000"/>
              </a:lnSpc>
            </a:pPr>
            <a:r>
              <a:rPr lang="en-US" sz="1200" dirty="0"/>
              <a:t>MARL converges slowly under normal circumstances due to non-stationarity, and parameter sharing during learning can solve this issue in ATSC.</a:t>
            </a:r>
          </a:p>
          <a:p>
            <a:pPr lvl="1">
              <a:lnSpc>
                <a:spcPct val="100000"/>
              </a:lnSpc>
            </a:pPr>
            <a:r>
              <a:rPr lang="en-US" sz="1200" dirty="0"/>
              <a:t>We designed a more effective action setting using the lead-lag left-turn phase sequence, which is more suitable for real-world applications and greatly improves the flexibility of signal control strategies for agent learning.</a:t>
            </a:r>
          </a:p>
          <a:p>
            <a:pPr lvl="1">
              <a:lnSpc>
                <a:spcPct val="100000"/>
              </a:lnSpc>
            </a:pPr>
            <a:r>
              <a:rPr lang="en-US" sz="1200" dirty="0"/>
              <a:t>We designed a more comprehensive reward function to prevent overflows between adjacent intersections within a short distance.</a:t>
            </a:r>
            <a:endParaRPr lang="en-US" sz="1400" dirty="0"/>
          </a:p>
          <a:p>
            <a:pPr>
              <a:lnSpc>
                <a:spcPct val="100000"/>
              </a:lnSpc>
            </a:pPr>
            <a:r>
              <a:rPr lang="en-US" sz="1400" dirty="0"/>
              <a:t>DE-MERITS:</a:t>
            </a:r>
          </a:p>
          <a:p>
            <a:pPr lvl="1">
              <a:lnSpc>
                <a:spcPct val="100000"/>
              </a:lnSpc>
            </a:pPr>
            <a:r>
              <a:rPr lang="en-US" sz="1200" dirty="0"/>
              <a:t>The phase sequence was designed manually, while automatic decision-making by the agent is more desirable.</a:t>
            </a:r>
            <a:endParaRPr lang="en-US" sz="1100" dirty="0"/>
          </a:p>
        </p:txBody>
      </p:sp>
    </p:spTree>
    <p:extLst>
      <p:ext uri="{BB962C8B-B14F-4D97-AF65-F5344CB8AC3E}">
        <p14:creationId xmlns:p14="http://schemas.microsoft.com/office/powerpoint/2010/main" val="12311067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9092" y="253710"/>
            <a:ext cx="7717500" cy="572700"/>
          </a:xfrm>
        </p:spPr>
        <p:txBody>
          <a:bodyPr/>
          <a:lstStyle/>
          <a:p>
            <a:r>
              <a:rPr lang="en-US" dirty="0">
                <a:solidFill>
                  <a:schemeClr val="bg1"/>
                </a:solidFill>
              </a:rPr>
              <a:t>7th PAPER:</a:t>
            </a:r>
            <a:endParaRPr lang="en-IN" dirty="0">
              <a:solidFill>
                <a:schemeClr val="bg1"/>
              </a:solidFill>
            </a:endParaRPr>
          </a:p>
        </p:txBody>
      </p:sp>
      <p:sp>
        <p:nvSpPr>
          <p:cNvPr id="3" name="Text Placeholder 2"/>
          <p:cNvSpPr>
            <a:spLocks noGrp="1"/>
          </p:cNvSpPr>
          <p:nvPr>
            <p:ph type="body" idx="1"/>
          </p:nvPr>
        </p:nvSpPr>
        <p:spPr>
          <a:xfrm>
            <a:off x="662425" y="826410"/>
            <a:ext cx="7717500" cy="3377193"/>
          </a:xfrm>
        </p:spPr>
        <p:txBody>
          <a:bodyPr/>
          <a:lstStyle/>
          <a:p>
            <a:pPr marL="158750" indent="0" algn="ctr">
              <a:buNone/>
            </a:pPr>
            <a:r>
              <a:rPr lang="en-US" sz="1400" u="sng" dirty="0">
                <a:solidFill>
                  <a:schemeClr val="tx1"/>
                </a:solidFill>
              </a:rPr>
              <a:t>Title:</a:t>
            </a:r>
            <a:r>
              <a:rPr lang="en-US" sz="1400" dirty="0"/>
              <a:t> Augmenting Traffic Signal Control Systems for Urban Road Networks </a:t>
            </a:r>
          </a:p>
          <a:p>
            <a:pPr marL="158750" indent="0" algn="ctr">
              <a:buNone/>
            </a:pPr>
            <a:r>
              <a:rPr lang="en-US" sz="1400" dirty="0"/>
              <a:t>With Connected Vehicles </a:t>
            </a:r>
          </a:p>
          <a:p>
            <a:pPr marL="158750" indent="0" algn="ctr">
              <a:buNone/>
            </a:pPr>
            <a:r>
              <a:rPr lang="en-US" sz="1600" b="0" i="0" u="sng" dirty="0">
                <a:solidFill>
                  <a:srgbClr val="1F424C"/>
                </a:solidFill>
                <a:effectLst/>
                <a:latin typeface="Ubuntu" panose="020B0504030602030204" pitchFamily="34" charset="0"/>
                <a:ea typeface="Ubuntu" panose="020B0504030602030204" pitchFamily="34" charset="0"/>
                <a:cs typeface="Ubuntu" panose="020B0504030602030204" pitchFamily="34" charset="0"/>
              </a:rPr>
              <a:t>Author:</a:t>
            </a:r>
            <a:r>
              <a:rPr lang="en-IN" sz="1800" b="0" i="0" dirty="0">
                <a:solidFill>
                  <a:srgbClr val="FFFFFF"/>
                </a:solidFill>
                <a:effectLst/>
                <a:latin typeface="Ubuntu" panose="020B0504030602030204" pitchFamily="34" charset="0"/>
                <a:ea typeface="Ubuntu" panose="020B0504030602030204" pitchFamily="34" charset="0"/>
                <a:cs typeface="Ubuntu" panose="020B0504030602030204" pitchFamily="34" charset="0"/>
              </a:rPr>
              <a:t>  </a:t>
            </a:r>
            <a:r>
              <a:rPr lang="en-IN" b="0" i="0" dirty="0">
                <a:solidFill>
                  <a:srgbClr val="FFFFFF"/>
                </a:solidFill>
                <a:effectLst/>
                <a:latin typeface="Ubuntu" panose="020B0504030602030204" pitchFamily="34" charset="0"/>
                <a:ea typeface="Ubuntu" panose="020B0504030602030204" pitchFamily="34" charset="0"/>
                <a:cs typeface="Ubuntu" panose="020B0504030602030204" pitchFamily="34" charset="0"/>
              </a:rPr>
              <a:t>Craig B. Rafter, Bani </a:t>
            </a:r>
            <a:r>
              <a:rPr lang="en-IN" b="0" i="0" dirty="0" err="1">
                <a:solidFill>
                  <a:srgbClr val="FFFFFF"/>
                </a:solidFill>
                <a:effectLst/>
                <a:latin typeface="Ubuntu" panose="020B0504030602030204" pitchFamily="34" charset="0"/>
                <a:ea typeface="Ubuntu" panose="020B0504030602030204" pitchFamily="34" charset="0"/>
                <a:cs typeface="Ubuntu" panose="020B0504030602030204" pitchFamily="34" charset="0"/>
              </a:rPr>
              <a:t>Anvari</a:t>
            </a:r>
            <a:r>
              <a:rPr lang="en-IN" b="0" i="0" dirty="0">
                <a:solidFill>
                  <a:srgbClr val="FFFFFF"/>
                </a:solidFill>
                <a:effectLst/>
                <a:latin typeface="Ubuntu" panose="020B0504030602030204" pitchFamily="34" charset="0"/>
                <a:ea typeface="Ubuntu" panose="020B0504030602030204" pitchFamily="34" charset="0"/>
                <a:cs typeface="Ubuntu" panose="020B0504030602030204" pitchFamily="34" charset="0"/>
              </a:rPr>
              <a:t> , Simon Box, Tom </a:t>
            </a:r>
            <a:r>
              <a:rPr lang="en-IN" b="0" i="0" dirty="0" err="1">
                <a:solidFill>
                  <a:srgbClr val="FFFFFF"/>
                </a:solidFill>
                <a:effectLst/>
                <a:latin typeface="Ubuntu" panose="020B0504030602030204" pitchFamily="34" charset="0"/>
                <a:ea typeface="Ubuntu" panose="020B0504030602030204" pitchFamily="34" charset="0"/>
                <a:cs typeface="Ubuntu" panose="020B0504030602030204" pitchFamily="34" charset="0"/>
              </a:rPr>
              <a:t>Cherrett</a:t>
            </a:r>
            <a:endParaRPr lang="en-US" sz="1400" dirty="0"/>
          </a:p>
          <a:p>
            <a:pPr marL="158750" indent="0" algn="ctr">
              <a:buNone/>
            </a:pPr>
            <a:r>
              <a:rPr lang="en-US" sz="1400" u="sng" dirty="0">
                <a:solidFill>
                  <a:schemeClr val="tx1"/>
                </a:solidFill>
              </a:rPr>
              <a:t>IEEE:</a:t>
            </a:r>
            <a:r>
              <a:rPr lang="en-IN" sz="1400" dirty="0"/>
              <a:t> </a:t>
            </a:r>
            <a:r>
              <a:rPr lang="en-IN" sz="1100" dirty="0"/>
              <a:t>TRANSACTIONS ON INTELLIGENT TRANSPORTATION SYSTEMS                                </a:t>
            </a:r>
            <a:r>
              <a:rPr lang="en-US" sz="1400" u="sng" dirty="0">
                <a:solidFill>
                  <a:schemeClr val="tx1"/>
                </a:solidFill>
              </a:rPr>
              <a:t>Issue Date:</a:t>
            </a:r>
            <a:r>
              <a:rPr lang="en-US" sz="1600" u="sng" dirty="0">
                <a:solidFill>
                  <a:schemeClr val="tx1"/>
                </a:solidFill>
              </a:rPr>
              <a:t> </a:t>
            </a:r>
            <a:r>
              <a:rPr lang="en-IN" dirty="0"/>
              <a:t> 4, APRIL 2020</a:t>
            </a:r>
          </a:p>
          <a:p>
            <a:pPr marL="155448" marR="0" indent="0" algn="l" rtl="0">
              <a:lnSpc>
                <a:spcPct val="115000"/>
              </a:lnSpc>
              <a:spcBef>
                <a:spcPts val="0"/>
              </a:spcBef>
              <a:spcAft>
                <a:spcPts val="0"/>
              </a:spcAft>
              <a:buNone/>
            </a:pPr>
            <a:r>
              <a:rPr lang="en-US" sz="1200" b="0" i="0" u="sng" dirty="0">
                <a:solidFill>
                  <a:srgbClr val="1F424C"/>
                </a:solidFill>
                <a:effectLst/>
                <a:latin typeface="Ubuntu" panose="020B0504030602030204" pitchFamily="34" charset="0"/>
                <a:ea typeface="Ubuntu" panose="020B0504030602030204" pitchFamily="34" charset="0"/>
                <a:cs typeface="Ubuntu" panose="020B0504030602030204" pitchFamily="34" charset="0"/>
              </a:rPr>
              <a:t>Algorithms Used:</a:t>
            </a:r>
            <a:r>
              <a:rPr lang="en-US" sz="1200" b="0" i="0" dirty="0">
                <a:solidFill>
                  <a:srgbClr val="FFFFFF"/>
                </a:solidFill>
                <a:effectLst/>
                <a:latin typeface="Ubuntu" panose="020B0504030602030204" pitchFamily="34" charset="0"/>
                <a:ea typeface="Ubuntu" panose="020B0504030602030204" pitchFamily="34" charset="0"/>
                <a:cs typeface="Ubuntu" panose="020B0504030602030204" pitchFamily="34" charset="0"/>
              </a:rPr>
              <a:t> </a:t>
            </a:r>
            <a:endParaRPr lang="en-US" sz="1000" dirty="0">
              <a:effectLst/>
            </a:endParaRPr>
          </a:p>
          <a:p>
            <a:pPr marL="457200" marR="0" indent="-301752" algn="ctr" rtl="0">
              <a:lnSpc>
                <a:spcPct val="115000"/>
              </a:lnSpc>
              <a:spcBef>
                <a:spcPts val="0"/>
              </a:spcBef>
              <a:spcAft>
                <a:spcPts val="0"/>
              </a:spcAft>
            </a:pPr>
            <a:r>
              <a:rPr lang="fr-FR" sz="1200" b="0" i="0" dirty="0" err="1">
                <a:solidFill>
                  <a:srgbClr val="FFFFFF"/>
                </a:solidFill>
                <a:effectLst/>
                <a:latin typeface="Ubuntu" panose="020B0504030602030204" pitchFamily="34" charset="0"/>
                <a:ea typeface="Ubuntu" panose="020B0504030602030204" pitchFamily="34" charset="0"/>
                <a:cs typeface="Ubuntu" panose="020B0504030602030204" pitchFamily="34" charset="0"/>
              </a:rPr>
              <a:t>Multi-mode</a:t>
            </a:r>
            <a:r>
              <a:rPr lang="fr-FR" dirty="0">
                <a:solidFill>
                  <a:srgbClr val="FFFFFF"/>
                </a:solidFill>
                <a:latin typeface="Ubuntu" panose="020B0504030602030204" pitchFamily="34" charset="0"/>
                <a:ea typeface="Ubuntu" panose="020B0504030602030204" pitchFamily="34" charset="0"/>
                <a:cs typeface="Ubuntu" panose="020B0504030602030204" pitchFamily="34" charset="0"/>
              </a:rPr>
              <a:t> </a:t>
            </a:r>
            <a:r>
              <a:rPr lang="fr-FR" sz="1200" b="0" i="0" dirty="0">
                <a:solidFill>
                  <a:srgbClr val="FFFFFF"/>
                </a:solidFill>
                <a:effectLst/>
                <a:latin typeface="Ubuntu" panose="020B0504030602030204" pitchFamily="34" charset="0"/>
                <a:ea typeface="Ubuntu" panose="020B0504030602030204" pitchFamily="34" charset="0"/>
                <a:cs typeface="Ubuntu" panose="020B0504030602030204" pitchFamily="34" charset="0"/>
              </a:rPr>
              <a:t>Adaptive Traffic </a:t>
            </a:r>
            <a:r>
              <a:rPr lang="fr-FR" sz="1200" b="0" i="0" dirty="0" err="1">
                <a:solidFill>
                  <a:srgbClr val="FFFFFF"/>
                </a:solidFill>
                <a:effectLst/>
                <a:latin typeface="Ubuntu" panose="020B0504030602030204" pitchFamily="34" charset="0"/>
                <a:ea typeface="Ubuntu" panose="020B0504030602030204" pitchFamily="34" charset="0"/>
                <a:cs typeface="Ubuntu" panose="020B0504030602030204" pitchFamily="34" charset="0"/>
              </a:rPr>
              <a:t>Signals</a:t>
            </a:r>
            <a:r>
              <a:rPr lang="fr-FR" sz="1200" b="0" i="0" dirty="0">
                <a:solidFill>
                  <a:srgbClr val="FFFFFF"/>
                </a:solidFill>
                <a:effectLst/>
                <a:latin typeface="Ubuntu" panose="020B0504030602030204" pitchFamily="34" charset="0"/>
                <a:ea typeface="Ubuntu" panose="020B0504030602030204" pitchFamily="34" charset="0"/>
                <a:cs typeface="Ubuntu" panose="020B0504030602030204" pitchFamily="34" charset="0"/>
              </a:rPr>
              <a:t> (MATS)</a:t>
            </a:r>
          </a:p>
          <a:p>
            <a:pPr marL="457200" marR="0" indent="-301752" algn="ctr" rtl="0">
              <a:lnSpc>
                <a:spcPct val="115000"/>
              </a:lnSpc>
              <a:spcBef>
                <a:spcPts val="0"/>
              </a:spcBef>
              <a:spcAft>
                <a:spcPts val="0"/>
              </a:spcAft>
            </a:pPr>
            <a:r>
              <a:rPr lang="en-US" dirty="0">
                <a:solidFill>
                  <a:schemeClr val="bg1"/>
                </a:solidFill>
                <a:latin typeface="Roboto" panose="02000000000000000000" pitchFamily="2" charset="0"/>
              </a:rPr>
              <a:t>M</a:t>
            </a:r>
            <a:r>
              <a:rPr lang="en-US" b="0" i="0" dirty="0">
                <a:solidFill>
                  <a:schemeClr val="bg1"/>
                </a:solidFill>
                <a:effectLst/>
                <a:latin typeface="Roboto" panose="02000000000000000000" pitchFamily="2" charset="0"/>
              </a:rPr>
              <a:t>icroprocessor optimized vehicle actuation (MOVA)</a:t>
            </a:r>
            <a:endParaRPr lang="en-IN" dirty="0">
              <a:solidFill>
                <a:schemeClr val="bg1"/>
              </a:solidFill>
            </a:endParaRPr>
          </a:p>
          <a:p>
            <a:pPr marL="158750" indent="0">
              <a:buNone/>
            </a:pPr>
            <a:r>
              <a:rPr lang="en-US" sz="1400" u="sng" dirty="0">
                <a:solidFill>
                  <a:schemeClr val="tx1">
                    <a:lumMod val="50000"/>
                  </a:schemeClr>
                </a:solidFill>
              </a:rPr>
              <a:t>Work Done: </a:t>
            </a:r>
          </a:p>
          <a:p>
            <a:pPr marL="158750" indent="0" algn="just">
              <a:buNone/>
            </a:pPr>
            <a:r>
              <a:rPr lang="en-US" dirty="0"/>
              <a:t> 	 This paper proposes a novel traffic signal control algorithm called Multi-mode Adaptive Traffic Signals (MATS) which combines position information from connected vehicles with data obtained from existing inductive loops and signal timing plans in the network to perform </a:t>
            </a:r>
            <a:r>
              <a:rPr lang="en-US" dirty="0" err="1"/>
              <a:t>decentralised</a:t>
            </a:r>
            <a:r>
              <a:rPr lang="en-US" dirty="0"/>
              <a:t> traffic signal control at urban intersections. The MATS algorithm is capable of adapting to scenarios with low numbers of connected vehicles, an area where existing traffic signal control strategies for connected environments are limited.</a:t>
            </a:r>
          </a:p>
        </p:txBody>
      </p:sp>
    </p:spTree>
    <p:extLst>
      <p:ext uri="{BB962C8B-B14F-4D97-AF65-F5344CB8AC3E}">
        <p14:creationId xmlns:p14="http://schemas.microsoft.com/office/powerpoint/2010/main" val="18209962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625" y="431511"/>
            <a:ext cx="7717500" cy="572700"/>
          </a:xfrm>
        </p:spPr>
        <p:txBody>
          <a:bodyPr/>
          <a:lstStyle/>
          <a:p>
            <a:r>
              <a:rPr lang="en-US" sz="2000" dirty="0"/>
              <a:t>MERITS &amp; DE-MERITS:</a:t>
            </a:r>
            <a:endParaRPr lang="en-IN" sz="2000" dirty="0"/>
          </a:p>
        </p:txBody>
      </p:sp>
      <p:sp>
        <p:nvSpPr>
          <p:cNvPr id="3" name="Text Placeholder 2"/>
          <p:cNvSpPr>
            <a:spLocks noGrp="1"/>
          </p:cNvSpPr>
          <p:nvPr>
            <p:ph type="body" idx="1"/>
          </p:nvPr>
        </p:nvSpPr>
        <p:spPr>
          <a:xfrm>
            <a:off x="755558" y="1004211"/>
            <a:ext cx="7717500" cy="3292525"/>
          </a:xfrm>
        </p:spPr>
        <p:txBody>
          <a:bodyPr/>
          <a:lstStyle/>
          <a:p>
            <a:pPr>
              <a:lnSpc>
                <a:spcPct val="100000"/>
              </a:lnSpc>
            </a:pPr>
            <a:r>
              <a:rPr lang="en-US" sz="1400" dirty="0"/>
              <a:t>MERITS:</a:t>
            </a:r>
          </a:p>
          <a:p>
            <a:pPr lvl="1">
              <a:lnSpc>
                <a:spcPct val="100000"/>
              </a:lnSpc>
            </a:pPr>
            <a:r>
              <a:rPr lang="en-US" sz="1200" dirty="0"/>
              <a:t>In initial tests, the MATS algorithm reduced delays better than the MOVA algorithm. </a:t>
            </a:r>
          </a:p>
          <a:p>
            <a:pPr lvl="1">
              <a:lnSpc>
                <a:spcPct val="100000"/>
              </a:lnSpc>
            </a:pPr>
            <a:r>
              <a:rPr lang="en-US" sz="1200" dirty="0"/>
              <a:t>the framework highlights that assessing connected traffic signal control strategies at multiple CV penetrations and in the presence of communication errors is critically important.</a:t>
            </a:r>
          </a:p>
          <a:p>
            <a:pPr lvl="1">
              <a:lnSpc>
                <a:spcPct val="100000"/>
              </a:lnSpc>
            </a:pPr>
            <a:r>
              <a:rPr lang="en-US" sz="1200" dirty="0"/>
              <a:t>In comparison with MOVA, the MATS algorithm reduced mean delay better than MOVA for CV penetrations above 20%, and achieved reductions in the mean delay of 20%-28% for CV penetrations above 30%. </a:t>
            </a:r>
          </a:p>
          <a:p>
            <a:pPr marL="158750" indent="0">
              <a:lnSpc>
                <a:spcPct val="100000"/>
              </a:lnSpc>
              <a:buNone/>
            </a:pPr>
            <a:endParaRPr lang="en-US" sz="1000" dirty="0"/>
          </a:p>
          <a:p>
            <a:pPr>
              <a:lnSpc>
                <a:spcPct val="100000"/>
              </a:lnSpc>
            </a:pPr>
            <a:r>
              <a:rPr lang="en-US" dirty="0"/>
              <a:t>FUTURE WORKS:</a:t>
            </a:r>
          </a:p>
          <a:p>
            <a:pPr lvl="1">
              <a:lnSpc>
                <a:spcPct val="100000"/>
              </a:lnSpc>
            </a:pPr>
            <a:r>
              <a:rPr lang="en-US" sz="1200" dirty="0"/>
              <a:t>In future work, the testing framework can be improved by accounting for both pedestrian and vehicle movements, and through estimating the prevailing CV penetration.</a:t>
            </a:r>
            <a:endParaRPr lang="en-US" sz="1100" dirty="0"/>
          </a:p>
        </p:txBody>
      </p:sp>
    </p:spTree>
    <p:extLst>
      <p:ext uri="{BB962C8B-B14F-4D97-AF65-F5344CB8AC3E}">
        <p14:creationId xmlns:p14="http://schemas.microsoft.com/office/powerpoint/2010/main" val="41976934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9092" y="253710"/>
            <a:ext cx="7717500" cy="572700"/>
          </a:xfrm>
        </p:spPr>
        <p:txBody>
          <a:bodyPr/>
          <a:lstStyle/>
          <a:p>
            <a:r>
              <a:rPr lang="en-US" dirty="0">
                <a:solidFill>
                  <a:schemeClr val="bg1"/>
                </a:solidFill>
              </a:rPr>
              <a:t>8th PAPER:</a:t>
            </a:r>
            <a:endParaRPr lang="en-IN" dirty="0">
              <a:solidFill>
                <a:schemeClr val="bg1"/>
              </a:solidFill>
            </a:endParaRPr>
          </a:p>
        </p:txBody>
      </p:sp>
      <p:sp>
        <p:nvSpPr>
          <p:cNvPr id="3" name="Text Placeholder 2"/>
          <p:cNvSpPr>
            <a:spLocks noGrp="1"/>
          </p:cNvSpPr>
          <p:nvPr>
            <p:ph type="body" idx="1"/>
          </p:nvPr>
        </p:nvSpPr>
        <p:spPr>
          <a:xfrm>
            <a:off x="662425" y="826410"/>
            <a:ext cx="7717500" cy="3377193"/>
          </a:xfrm>
        </p:spPr>
        <p:txBody>
          <a:bodyPr/>
          <a:lstStyle/>
          <a:p>
            <a:pPr marL="158750" indent="0" algn="ctr">
              <a:buNone/>
            </a:pPr>
            <a:r>
              <a:rPr lang="en-US" sz="1400" u="sng" dirty="0">
                <a:solidFill>
                  <a:schemeClr val="tx1"/>
                </a:solidFill>
              </a:rPr>
              <a:t>Title:</a:t>
            </a:r>
            <a:r>
              <a:rPr lang="en-US" sz="1400" dirty="0"/>
              <a:t> Neighborhood Cooperative Multiagent Reinforcement Learning for</a:t>
            </a:r>
          </a:p>
          <a:p>
            <a:pPr marL="158750" indent="0" algn="ctr">
              <a:buNone/>
            </a:pPr>
            <a:r>
              <a:rPr lang="en-US" sz="1400" dirty="0"/>
              <a:t>Adaptive Traffic Signal Control in Epidemic Regions</a:t>
            </a:r>
          </a:p>
          <a:p>
            <a:pPr marL="158750" indent="0" algn="ctr">
              <a:buNone/>
            </a:pPr>
            <a:endParaRPr lang="en-US" sz="1400" dirty="0"/>
          </a:p>
          <a:p>
            <a:pPr marL="158750" indent="0" algn="ctr">
              <a:buNone/>
            </a:pPr>
            <a:r>
              <a:rPr lang="en-US" sz="1600" b="0" i="0" u="sng" dirty="0">
                <a:solidFill>
                  <a:srgbClr val="1F424C"/>
                </a:solidFill>
                <a:effectLst/>
                <a:latin typeface="Ubuntu" panose="020B0504030602030204" pitchFamily="34" charset="0"/>
                <a:ea typeface="Ubuntu" panose="020B0504030602030204" pitchFamily="34" charset="0"/>
                <a:cs typeface="Ubuntu" panose="020B0504030602030204" pitchFamily="34" charset="0"/>
              </a:rPr>
              <a:t>Author:</a:t>
            </a:r>
            <a:r>
              <a:rPr lang="en-IN" sz="1600" b="0" i="0" dirty="0">
                <a:solidFill>
                  <a:srgbClr val="FFFFFF"/>
                </a:solidFill>
                <a:effectLst/>
                <a:latin typeface="Ubuntu" panose="020B0504030602030204" pitchFamily="34" charset="0"/>
                <a:ea typeface="Ubuntu" panose="020B0504030602030204" pitchFamily="34" charset="0"/>
                <a:cs typeface="Ubuntu" panose="020B0504030602030204" pitchFamily="34" charset="0"/>
              </a:rPr>
              <a:t> </a:t>
            </a:r>
            <a:r>
              <a:rPr lang="en-US" dirty="0" err="1"/>
              <a:t>Chengwei</a:t>
            </a:r>
            <a:r>
              <a:rPr lang="en-US" dirty="0"/>
              <a:t> Zhang , Yu Tian, </a:t>
            </a:r>
            <a:r>
              <a:rPr lang="en-US" dirty="0" err="1"/>
              <a:t>Zhibin</a:t>
            </a:r>
            <a:r>
              <a:rPr lang="en-US" dirty="0"/>
              <a:t> Zhang, </a:t>
            </a:r>
            <a:r>
              <a:rPr lang="en-US" dirty="0" err="1"/>
              <a:t>Wanli</a:t>
            </a:r>
            <a:r>
              <a:rPr lang="en-US" dirty="0"/>
              <a:t> </a:t>
            </a:r>
            <a:r>
              <a:rPr lang="en-US" dirty="0" err="1"/>
              <a:t>Xue</a:t>
            </a:r>
            <a:endParaRPr lang="en-US" dirty="0"/>
          </a:p>
          <a:p>
            <a:pPr marL="158750" indent="0" algn="ctr">
              <a:buNone/>
            </a:pPr>
            <a:r>
              <a:rPr lang="en-US" sz="1400" u="sng" dirty="0">
                <a:solidFill>
                  <a:schemeClr val="tx1"/>
                </a:solidFill>
              </a:rPr>
              <a:t>IEEE:</a:t>
            </a:r>
            <a:r>
              <a:rPr lang="en-IN" sz="1400" dirty="0"/>
              <a:t> </a:t>
            </a:r>
            <a:r>
              <a:rPr lang="en-IN" sz="1100" dirty="0"/>
              <a:t>TRANSACTIONS ON INTELLIGENT TRANSPORTATION SYSTEMS                  </a:t>
            </a:r>
            <a:r>
              <a:rPr lang="en-US" sz="1400" u="sng" dirty="0">
                <a:solidFill>
                  <a:schemeClr val="tx1"/>
                </a:solidFill>
              </a:rPr>
              <a:t>Issue Date:</a:t>
            </a:r>
            <a:r>
              <a:rPr lang="en-US" sz="1600" u="sng" dirty="0">
                <a:solidFill>
                  <a:schemeClr val="tx1"/>
                </a:solidFill>
              </a:rPr>
              <a:t> </a:t>
            </a:r>
            <a:r>
              <a:rPr lang="en-IN" dirty="0"/>
              <a:t>12, DECEMBER 2022</a:t>
            </a:r>
          </a:p>
          <a:p>
            <a:pPr marL="158750" indent="0" algn="ctr">
              <a:buNone/>
            </a:pPr>
            <a:endParaRPr lang="en-IN" dirty="0"/>
          </a:p>
          <a:p>
            <a:pPr marL="158750" indent="0">
              <a:buNone/>
            </a:pPr>
            <a:r>
              <a:rPr lang="en-US" sz="1400" u="sng" dirty="0">
                <a:solidFill>
                  <a:schemeClr val="tx1"/>
                </a:solidFill>
              </a:rPr>
              <a:t>Algorithms Used:</a:t>
            </a:r>
            <a:r>
              <a:rPr lang="en-US" sz="1400" dirty="0"/>
              <a:t> </a:t>
            </a:r>
          </a:p>
          <a:p>
            <a:pPr algn="ctr"/>
            <a:r>
              <a:rPr lang="en-US" sz="1400" dirty="0"/>
              <a:t>Neighborhood cooperative hysteretic DQN (NC-HDQN)</a:t>
            </a:r>
          </a:p>
          <a:p>
            <a:pPr algn="ctr"/>
            <a:r>
              <a:rPr lang="en-US" sz="1400" dirty="0"/>
              <a:t>Hysteretic DQN (HDQN)</a:t>
            </a:r>
          </a:p>
          <a:p>
            <a:pPr marL="158750" indent="0">
              <a:buNone/>
            </a:pPr>
            <a:r>
              <a:rPr lang="en-US" sz="1400" u="sng" dirty="0">
                <a:solidFill>
                  <a:schemeClr val="tx1">
                    <a:lumMod val="50000"/>
                  </a:schemeClr>
                </a:solidFill>
              </a:rPr>
              <a:t>Work Done: </a:t>
            </a:r>
          </a:p>
          <a:p>
            <a:pPr marL="158750" indent="0" algn="just">
              <a:buNone/>
            </a:pPr>
            <a:r>
              <a:rPr lang="en-US" sz="1100" dirty="0"/>
              <a:t> 	</a:t>
            </a:r>
            <a:r>
              <a:rPr lang="en-US" sz="1600" b="0" i="0" dirty="0">
                <a:solidFill>
                  <a:srgbClr val="FFFFFF"/>
                </a:solidFill>
                <a:effectLst/>
                <a:latin typeface="Ubuntu" panose="020B0504030602030204" pitchFamily="34" charset="0"/>
                <a:ea typeface="Ubuntu" panose="020B0504030602030204" pitchFamily="34" charset="0"/>
                <a:cs typeface="Ubuntu" panose="020B0504030602030204" pitchFamily="34" charset="0"/>
              </a:rPr>
              <a:t> </a:t>
            </a:r>
            <a:r>
              <a:rPr lang="en-US" b="0" i="0" dirty="0">
                <a:solidFill>
                  <a:srgbClr val="FFFFFF"/>
                </a:solidFill>
                <a:effectLst/>
                <a:latin typeface="Ubuntu" panose="020B0504030602030204" pitchFamily="34" charset="0"/>
                <a:ea typeface="Ubuntu" panose="020B0504030602030204" pitchFamily="34" charset="0"/>
                <a:cs typeface="Ubuntu" panose="020B0504030602030204" pitchFamily="34" charset="0"/>
              </a:rPr>
              <a:t>this paper models the ATSC problem as a networked Markov game (NMG), in which agents take into account information, including traffic conditions of it and its connected neighbors. A cooperative MARL framework named neighborhood  cooperative hysteretic DQN (NC-HDQN) is proposed.</a:t>
            </a:r>
            <a:endParaRPr lang="en-US" sz="1000" dirty="0"/>
          </a:p>
        </p:txBody>
      </p:sp>
    </p:spTree>
    <p:extLst>
      <p:ext uri="{BB962C8B-B14F-4D97-AF65-F5344CB8AC3E}">
        <p14:creationId xmlns:p14="http://schemas.microsoft.com/office/powerpoint/2010/main" val="41861297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Google Shape;447;p20"/>
          <p:cNvSpPr txBox="1">
            <a:spLocks noGrp="1"/>
          </p:cNvSpPr>
          <p:nvPr>
            <p:ph type="title"/>
          </p:nvPr>
        </p:nvSpPr>
        <p:spPr>
          <a:xfrm>
            <a:off x="713232" y="403213"/>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Road Of Contents</a:t>
            </a:r>
            <a:endParaRPr dirty="0"/>
          </a:p>
        </p:txBody>
      </p:sp>
      <p:grpSp>
        <p:nvGrpSpPr>
          <p:cNvPr id="448" name="Google Shape;448;p20"/>
          <p:cNvGrpSpPr/>
          <p:nvPr/>
        </p:nvGrpSpPr>
        <p:grpSpPr>
          <a:xfrm flipH="1">
            <a:off x="-70921" y="2806725"/>
            <a:ext cx="9279946" cy="2336681"/>
            <a:chOff x="-70921" y="2806725"/>
            <a:chExt cx="9279946" cy="2336681"/>
          </a:xfrm>
        </p:grpSpPr>
        <p:sp>
          <p:nvSpPr>
            <p:cNvPr id="449" name="Google Shape;449;p20"/>
            <p:cNvSpPr/>
            <p:nvPr/>
          </p:nvSpPr>
          <p:spPr>
            <a:xfrm>
              <a:off x="-70921" y="2806725"/>
              <a:ext cx="9262674" cy="2336681"/>
            </a:xfrm>
            <a:custGeom>
              <a:avLst/>
              <a:gdLst/>
              <a:ahLst/>
              <a:cxnLst/>
              <a:rect l="l" t="t" r="r" b="b"/>
              <a:pathLst>
                <a:path w="367093" h="92606" extrusionOk="0">
                  <a:moveTo>
                    <a:pt x="0" y="58628"/>
                  </a:moveTo>
                  <a:lnTo>
                    <a:pt x="367093" y="0"/>
                  </a:lnTo>
                  <a:lnTo>
                    <a:pt x="367093" y="22652"/>
                  </a:lnTo>
                  <a:lnTo>
                    <a:pt x="59295" y="92606"/>
                  </a:lnTo>
                  <a:lnTo>
                    <a:pt x="0" y="92606"/>
                  </a:lnTo>
                  <a:close/>
                </a:path>
              </a:pathLst>
            </a:custGeom>
            <a:solidFill>
              <a:schemeClr val="accent4"/>
            </a:solidFill>
            <a:ln>
              <a:noFill/>
            </a:ln>
          </p:spPr>
        </p:sp>
        <p:cxnSp>
          <p:nvCxnSpPr>
            <p:cNvPr id="450" name="Google Shape;450;p20"/>
            <p:cNvCxnSpPr/>
            <p:nvPr/>
          </p:nvCxnSpPr>
          <p:spPr>
            <a:xfrm rot="10800000" flipH="1">
              <a:off x="-68175" y="3067525"/>
              <a:ext cx="9277200" cy="1782300"/>
            </a:xfrm>
            <a:prstGeom prst="straightConnector1">
              <a:avLst/>
            </a:prstGeom>
            <a:noFill/>
            <a:ln w="28575" cap="flat" cmpd="sng">
              <a:solidFill>
                <a:srgbClr val="FFFFFF"/>
              </a:solidFill>
              <a:prstDash val="dash"/>
              <a:round/>
              <a:headEnd type="none" w="med" len="med"/>
              <a:tailEnd type="none" w="med" len="med"/>
            </a:ln>
          </p:spPr>
        </p:cxnSp>
      </p:grpSp>
      <p:grpSp>
        <p:nvGrpSpPr>
          <p:cNvPr id="451" name="Google Shape;451;p20"/>
          <p:cNvGrpSpPr/>
          <p:nvPr/>
        </p:nvGrpSpPr>
        <p:grpSpPr>
          <a:xfrm>
            <a:off x="1403675" y="2641378"/>
            <a:ext cx="474300" cy="648697"/>
            <a:chOff x="1446250" y="2641378"/>
            <a:chExt cx="474300" cy="648697"/>
          </a:xfrm>
        </p:grpSpPr>
        <p:sp>
          <p:nvSpPr>
            <p:cNvPr id="452" name="Google Shape;452;p20"/>
            <p:cNvSpPr/>
            <p:nvPr/>
          </p:nvSpPr>
          <p:spPr>
            <a:xfrm>
              <a:off x="1446250" y="3216275"/>
              <a:ext cx="474300" cy="73800"/>
            </a:xfrm>
            <a:prstGeom prst="ellipse">
              <a:avLst/>
            </a:prstGeom>
            <a:solidFill>
              <a:srgbClr val="1F424C">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3" name="Google Shape;453;p20"/>
            <p:cNvGrpSpPr/>
            <p:nvPr/>
          </p:nvGrpSpPr>
          <p:grpSpPr>
            <a:xfrm>
              <a:off x="1446332" y="2641378"/>
              <a:ext cx="474157" cy="614701"/>
              <a:chOff x="1741307" y="1824553"/>
              <a:chExt cx="474157" cy="614701"/>
            </a:xfrm>
          </p:grpSpPr>
          <p:sp>
            <p:nvSpPr>
              <p:cNvPr id="454" name="Google Shape;454;p20"/>
              <p:cNvSpPr/>
              <p:nvPr/>
            </p:nvSpPr>
            <p:spPr>
              <a:xfrm>
                <a:off x="1749203" y="1824553"/>
                <a:ext cx="466262" cy="614701"/>
              </a:xfrm>
              <a:custGeom>
                <a:avLst/>
                <a:gdLst/>
                <a:ahLst/>
                <a:cxnLst/>
                <a:rect l="l" t="t" r="r" b="b"/>
                <a:pathLst>
                  <a:path w="9035" h="11912" extrusionOk="0">
                    <a:moveTo>
                      <a:pt x="4518" y="1"/>
                    </a:moveTo>
                    <a:cubicBezTo>
                      <a:pt x="2020" y="1"/>
                      <a:pt x="0" y="2020"/>
                      <a:pt x="0" y="4518"/>
                    </a:cubicBezTo>
                    <a:cubicBezTo>
                      <a:pt x="0" y="5389"/>
                      <a:pt x="240" y="6327"/>
                      <a:pt x="689" y="7293"/>
                    </a:cubicBezTo>
                    <a:cubicBezTo>
                      <a:pt x="1101" y="8126"/>
                      <a:pt x="1608" y="8911"/>
                      <a:pt x="2202" y="9629"/>
                    </a:cubicBezTo>
                    <a:cubicBezTo>
                      <a:pt x="2852" y="10442"/>
                      <a:pt x="3589" y="11189"/>
                      <a:pt x="4384" y="11868"/>
                    </a:cubicBezTo>
                    <a:cubicBezTo>
                      <a:pt x="4422" y="11897"/>
                      <a:pt x="4467" y="11911"/>
                      <a:pt x="4513" y="11911"/>
                    </a:cubicBezTo>
                    <a:cubicBezTo>
                      <a:pt x="4558" y="11911"/>
                      <a:pt x="4604" y="11897"/>
                      <a:pt x="4642" y="11868"/>
                    </a:cubicBezTo>
                    <a:cubicBezTo>
                      <a:pt x="5446" y="11189"/>
                      <a:pt x="6173" y="10442"/>
                      <a:pt x="6834" y="9629"/>
                    </a:cubicBezTo>
                    <a:cubicBezTo>
                      <a:pt x="7427" y="8911"/>
                      <a:pt x="7925" y="8126"/>
                      <a:pt x="8336" y="7293"/>
                    </a:cubicBezTo>
                    <a:cubicBezTo>
                      <a:pt x="8795" y="6327"/>
                      <a:pt x="9035" y="5389"/>
                      <a:pt x="9035" y="4518"/>
                    </a:cubicBezTo>
                    <a:cubicBezTo>
                      <a:pt x="9025" y="2020"/>
                      <a:pt x="7006" y="1"/>
                      <a:pt x="451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0"/>
              <p:cNvSpPr/>
              <p:nvPr/>
            </p:nvSpPr>
            <p:spPr>
              <a:xfrm>
                <a:off x="1749203" y="1831984"/>
                <a:ext cx="271184" cy="607258"/>
              </a:xfrm>
              <a:custGeom>
                <a:avLst/>
                <a:gdLst/>
                <a:ahLst/>
                <a:cxnLst/>
                <a:rect l="l" t="t" r="r" b="b"/>
                <a:pathLst>
                  <a:path w="5255" h="11768" extrusionOk="0">
                    <a:moveTo>
                      <a:pt x="3369" y="0"/>
                    </a:moveTo>
                    <a:cubicBezTo>
                      <a:pt x="1388" y="527"/>
                      <a:pt x="0" y="2316"/>
                      <a:pt x="0" y="4374"/>
                    </a:cubicBezTo>
                    <a:cubicBezTo>
                      <a:pt x="0" y="5245"/>
                      <a:pt x="240" y="6183"/>
                      <a:pt x="689" y="7140"/>
                    </a:cubicBezTo>
                    <a:cubicBezTo>
                      <a:pt x="1101" y="7982"/>
                      <a:pt x="1608" y="8767"/>
                      <a:pt x="2202" y="9485"/>
                    </a:cubicBezTo>
                    <a:cubicBezTo>
                      <a:pt x="2852" y="10298"/>
                      <a:pt x="3589" y="11045"/>
                      <a:pt x="4384" y="11724"/>
                    </a:cubicBezTo>
                    <a:cubicBezTo>
                      <a:pt x="4422" y="11753"/>
                      <a:pt x="4467" y="11767"/>
                      <a:pt x="4513" y="11767"/>
                    </a:cubicBezTo>
                    <a:cubicBezTo>
                      <a:pt x="4558" y="11767"/>
                      <a:pt x="4604" y="11753"/>
                      <a:pt x="4642" y="11724"/>
                    </a:cubicBezTo>
                    <a:cubicBezTo>
                      <a:pt x="4661" y="11705"/>
                      <a:pt x="4900" y="11513"/>
                      <a:pt x="5254" y="11179"/>
                    </a:cubicBezTo>
                    <a:cubicBezTo>
                      <a:pt x="4518" y="10537"/>
                      <a:pt x="3838" y="9829"/>
                      <a:pt x="3226" y="9073"/>
                    </a:cubicBezTo>
                    <a:cubicBezTo>
                      <a:pt x="2632" y="8355"/>
                      <a:pt x="2125" y="7571"/>
                      <a:pt x="1723" y="6738"/>
                    </a:cubicBezTo>
                    <a:cubicBezTo>
                      <a:pt x="1264" y="5771"/>
                      <a:pt x="1024" y="4833"/>
                      <a:pt x="1024" y="3963"/>
                    </a:cubicBezTo>
                    <a:cubicBezTo>
                      <a:pt x="1024" y="2316"/>
                      <a:pt x="1924" y="795"/>
                      <a:pt x="3369" y="0"/>
                    </a:cubicBezTo>
                    <a:close/>
                  </a:path>
                </a:pathLst>
              </a:custGeom>
              <a:solidFill>
                <a:srgbClr val="1F424C">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0"/>
              <p:cNvSpPr/>
              <p:nvPr/>
            </p:nvSpPr>
            <p:spPr>
              <a:xfrm>
                <a:off x="1741307" y="1877395"/>
                <a:ext cx="421313" cy="360347"/>
              </a:xfrm>
              <a:custGeom>
                <a:avLst/>
                <a:gdLst/>
                <a:ahLst/>
                <a:cxnLst/>
                <a:rect l="l" t="t" r="r" b="b"/>
                <a:pathLst>
                  <a:path w="8164" h="6983" extrusionOk="0">
                    <a:moveTo>
                      <a:pt x="4671" y="1"/>
                    </a:moveTo>
                    <a:cubicBezTo>
                      <a:pt x="1560" y="1"/>
                      <a:pt x="0" y="3762"/>
                      <a:pt x="2201" y="5963"/>
                    </a:cubicBezTo>
                    <a:cubicBezTo>
                      <a:pt x="2868" y="6629"/>
                      <a:pt x="3761" y="6983"/>
                      <a:pt x="4669" y="6983"/>
                    </a:cubicBezTo>
                    <a:cubicBezTo>
                      <a:pt x="5118" y="6983"/>
                      <a:pt x="5570" y="6896"/>
                      <a:pt x="6001" y="6719"/>
                    </a:cubicBezTo>
                    <a:cubicBezTo>
                      <a:pt x="7312" y="6183"/>
                      <a:pt x="8164" y="4910"/>
                      <a:pt x="8164" y="3494"/>
                    </a:cubicBezTo>
                    <a:cubicBezTo>
                      <a:pt x="8154" y="1570"/>
                      <a:pt x="6594" y="1"/>
                      <a:pt x="46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0"/>
              <p:cNvSpPr/>
              <p:nvPr/>
            </p:nvSpPr>
            <p:spPr>
              <a:xfrm>
                <a:off x="1777328" y="1915427"/>
                <a:ext cx="347258" cy="323038"/>
              </a:xfrm>
              <a:custGeom>
                <a:avLst/>
                <a:gdLst/>
                <a:ahLst/>
                <a:cxnLst/>
                <a:rect l="l" t="t" r="r" b="b"/>
                <a:pathLst>
                  <a:path w="6729" h="6260" extrusionOk="0">
                    <a:moveTo>
                      <a:pt x="1838" y="1"/>
                    </a:moveTo>
                    <a:cubicBezTo>
                      <a:pt x="164" y="1283"/>
                      <a:pt x="1" y="3743"/>
                      <a:pt x="1494" y="5236"/>
                    </a:cubicBezTo>
                    <a:cubicBezTo>
                      <a:pt x="2177" y="5924"/>
                      <a:pt x="3070" y="6260"/>
                      <a:pt x="3959" y="6260"/>
                    </a:cubicBezTo>
                    <a:cubicBezTo>
                      <a:pt x="5000" y="6260"/>
                      <a:pt x="6037" y="5799"/>
                      <a:pt x="6729" y="4901"/>
                    </a:cubicBezTo>
                    <a:lnTo>
                      <a:pt x="6729" y="4901"/>
                    </a:lnTo>
                    <a:cubicBezTo>
                      <a:pt x="6116" y="5370"/>
                      <a:pt x="5360" y="5628"/>
                      <a:pt x="4585" y="5628"/>
                    </a:cubicBezTo>
                    <a:cubicBezTo>
                      <a:pt x="1685" y="5628"/>
                      <a:pt x="58" y="2288"/>
                      <a:pt x="1838" y="1"/>
                    </a:cubicBezTo>
                    <a:close/>
                  </a:path>
                </a:pathLst>
              </a:custGeom>
              <a:solidFill>
                <a:srgbClr val="1F424C">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58" name="Google Shape;458;p20"/>
          <p:cNvGrpSpPr/>
          <p:nvPr/>
        </p:nvGrpSpPr>
        <p:grpSpPr>
          <a:xfrm>
            <a:off x="2576328" y="1909978"/>
            <a:ext cx="2051700" cy="1065863"/>
            <a:chOff x="2599395" y="1571351"/>
            <a:chExt cx="2051700" cy="1065863"/>
          </a:xfrm>
        </p:grpSpPr>
        <p:sp>
          <p:nvSpPr>
            <p:cNvPr id="459" name="Google Shape;459;p20"/>
            <p:cNvSpPr txBox="1"/>
            <p:nvPr/>
          </p:nvSpPr>
          <p:spPr>
            <a:xfrm>
              <a:off x="2839750" y="1937374"/>
              <a:ext cx="1570800" cy="2925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solidFill>
                    <a:schemeClr val="dk1"/>
                  </a:solidFill>
                  <a:latin typeface="Krona One"/>
                  <a:ea typeface="Krona One"/>
                  <a:cs typeface="Krona One"/>
                  <a:sym typeface="Krona One"/>
                </a:rPr>
                <a:t>Module - 1 </a:t>
              </a:r>
              <a:endParaRPr sz="1200" dirty="0">
                <a:solidFill>
                  <a:schemeClr val="dk1"/>
                </a:solidFill>
                <a:latin typeface="Krona One"/>
                <a:ea typeface="Krona One"/>
                <a:cs typeface="Krona One"/>
                <a:sym typeface="Krona One"/>
              </a:endParaRPr>
            </a:p>
          </p:txBody>
        </p:sp>
        <p:sp>
          <p:nvSpPr>
            <p:cNvPr id="460" name="Google Shape;460;p20"/>
            <p:cNvSpPr txBox="1"/>
            <p:nvPr/>
          </p:nvSpPr>
          <p:spPr>
            <a:xfrm>
              <a:off x="2599395" y="2312314"/>
              <a:ext cx="2051700" cy="32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lt1"/>
                  </a:solidFill>
                  <a:latin typeface="Ubuntu"/>
                  <a:ea typeface="Ubuntu"/>
                  <a:cs typeface="Ubuntu"/>
                  <a:sym typeface="Ubuntu"/>
                </a:rPr>
                <a:t>Vehicle Detection</a:t>
              </a:r>
              <a:endParaRPr dirty="0">
                <a:solidFill>
                  <a:schemeClr val="lt1"/>
                </a:solidFill>
                <a:latin typeface="Ubuntu"/>
                <a:ea typeface="Ubuntu"/>
                <a:cs typeface="Ubuntu"/>
                <a:sym typeface="Ubuntu"/>
              </a:endParaRPr>
            </a:p>
          </p:txBody>
        </p:sp>
        <p:sp>
          <p:nvSpPr>
            <p:cNvPr id="461" name="Google Shape;461;p20"/>
            <p:cNvSpPr txBox="1"/>
            <p:nvPr/>
          </p:nvSpPr>
          <p:spPr>
            <a:xfrm>
              <a:off x="3287445" y="1571351"/>
              <a:ext cx="675600" cy="32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02</a:t>
              </a:r>
              <a:endParaRPr sz="1200">
                <a:solidFill>
                  <a:schemeClr val="lt1"/>
                </a:solidFill>
                <a:latin typeface="Krona One"/>
                <a:ea typeface="Krona One"/>
                <a:cs typeface="Krona One"/>
                <a:sym typeface="Krona One"/>
              </a:endParaRPr>
            </a:p>
          </p:txBody>
        </p:sp>
      </p:grpSp>
      <p:grpSp>
        <p:nvGrpSpPr>
          <p:cNvPr id="462" name="Google Shape;462;p20"/>
          <p:cNvGrpSpPr/>
          <p:nvPr/>
        </p:nvGrpSpPr>
        <p:grpSpPr>
          <a:xfrm>
            <a:off x="4691762" y="2159984"/>
            <a:ext cx="1855200" cy="1065855"/>
            <a:chOff x="4682069" y="1937423"/>
            <a:chExt cx="1855200" cy="1065855"/>
          </a:xfrm>
        </p:grpSpPr>
        <p:sp>
          <p:nvSpPr>
            <p:cNvPr id="463" name="Google Shape;463;p20"/>
            <p:cNvSpPr txBox="1"/>
            <p:nvPr/>
          </p:nvSpPr>
          <p:spPr>
            <a:xfrm>
              <a:off x="4824275" y="2303450"/>
              <a:ext cx="1570800" cy="2925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solidFill>
                    <a:schemeClr val="dk1"/>
                  </a:solidFill>
                  <a:latin typeface="Krona One"/>
                  <a:ea typeface="Krona One"/>
                  <a:cs typeface="Krona One"/>
                  <a:sym typeface="Krona One"/>
                </a:rPr>
                <a:t>Module - 2</a:t>
              </a:r>
              <a:endParaRPr sz="1200" dirty="0">
                <a:solidFill>
                  <a:schemeClr val="dk1"/>
                </a:solidFill>
                <a:latin typeface="Krona One"/>
                <a:ea typeface="Krona One"/>
                <a:cs typeface="Krona One"/>
                <a:sym typeface="Krona One"/>
              </a:endParaRPr>
            </a:p>
          </p:txBody>
        </p:sp>
        <p:sp>
          <p:nvSpPr>
            <p:cNvPr id="464" name="Google Shape;464;p20"/>
            <p:cNvSpPr txBox="1"/>
            <p:nvPr/>
          </p:nvSpPr>
          <p:spPr>
            <a:xfrm>
              <a:off x="4682069" y="2678378"/>
              <a:ext cx="1855200" cy="32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lt1"/>
                  </a:solidFill>
                  <a:latin typeface="Ubuntu"/>
                  <a:ea typeface="Ubuntu"/>
                  <a:cs typeface="Ubuntu"/>
                  <a:sym typeface="Ubuntu"/>
                </a:rPr>
                <a:t>Traffic Signal System</a:t>
              </a:r>
              <a:endParaRPr dirty="0">
                <a:solidFill>
                  <a:schemeClr val="lt1"/>
                </a:solidFill>
                <a:latin typeface="Ubuntu"/>
                <a:ea typeface="Ubuntu"/>
                <a:cs typeface="Ubuntu"/>
                <a:sym typeface="Ubuntu"/>
              </a:endParaRPr>
            </a:p>
          </p:txBody>
        </p:sp>
        <p:sp>
          <p:nvSpPr>
            <p:cNvPr id="465" name="Google Shape;465;p20"/>
            <p:cNvSpPr txBox="1"/>
            <p:nvPr/>
          </p:nvSpPr>
          <p:spPr>
            <a:xfrm>
              <a:off x="5271801" y="1937423"/>
              <a:ext cx="675600" cy="32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03</a:t>
              </a:r>
              <a:endParaRPr sz="1200">
                <a:solidFill>
                  <a:schemeClr val="lt1"/>
                </a:solidFill>
                <a:latin typeface="Krona One"/>
                <a:ea typeface="Krona One"/>
                <a:cs typeface="Krona One"/>
                <a:sym typeface="Krona One"/>
              </a:endParaRPr>
            </a:p>
          </p:txBody>
        </p:sp>
      </p:grpSp>
      <p:grpSp>
        <p:nvGrpSpPr>
          <p:cNvPr id="466" name="Google Shape;466;p20"/>
          <p:cNvGrpSpPr/>
          <p:nvPr/>
        </p:nvGrpSpPr>
        <p:grpSpPr>
          <a:xfrm>
            <a:off x="713232" y="1898300"/>
            <a:ext cx="1855200" cy="1065855"/>
            <a:chOff x="713221" y="1205287"/>
            <a:chExt cx="1855200" cy="1065855"/>
          </a:xfrm>
        </p:grpSpPr>
        <p:sp>
          <p:nvSpPr>
            <p:cNvPr id="467" name="Google Shape;467;p20"/>
            <p:cNvSpPr txBox="1"/>
            <p:nvPr/>
          </p:nvSpPr>
          <p:spPr>
            <a:xfrm>
              <a:off x="855425" y="1571362"/>
              <a:ext cx="1570800" cy="2925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solidFill>
                    <a:schemeClr val="dk1"/>
                  </a:solidFill>
                  <a:latin typeface="Krona One"/>
                  <a:ea typeface="Krona One"/>
                  <a:cs typeface="Krona One"/>
                  <a:sym typeface="Krona One"/>
                </a:rPr>
                <a:t>Introduction</a:t>
              </a:r>
              <a:endParaRPr sz="1200" dirty="0">
                <a:solidFill>
                  <a:schemeClr val="dk1"/>
                </a:solidFill>
                <a:latin typeface="Krona One"/>
                <a:ea typeface="Krona One"/>
                <a:cs typeface="Krona One"/>
                <a:sym typeface="Krona One"/>
              </a:endParaRPr>
            </a:p>
          </p:txBody>
        </p:sp>
        <p:sp>
          <p:nvSpPr>
            <p:cNvPr id="468" name="Google Shape;468;p20"/>
            <p:cNvSpPr txBox="1"/>
            <p:nvPr/>
          </p:nvSpPr>
          <p:spPr>
            <a:xfrm>
              <a:off x="713221" y="1946242"/>
              <a:ext cx="1855200" cy="32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solidFill>
                  <a:schemeClr val="lt1"/>
                </a:solidFill>
                <a:latin typeface="Ubuntu"/>
                <a:ea typeface="Ubuntu"/>
                <a:cs typeface="Ubuntu"/>
                <a:sym typeface="Ubuntu"/>
              </a:endParaRPr>
            </a:p>
          </p:txBody>
        </p:sp>
        <p:sp>
          <p:nvSpPr>
            <p:cNvPr id="469" name="Google Shape;469;p20"/>
            <p:cNvSpPr txBox="1"/>
            <p:nvPr/>
          </p:nvSpPr>
          <p:spPr>
            <a:xfrm>
              <a:off x="1303125" y="1205287"/>
              <a:ext cx="675600" cy="32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01</a:t>
              </a:r>
              <a:endParaRPr sz="1200">
                <a:solidFill>
                  <a:schemeClr val="lt1"/>
                </a:solidFill>
                <a:latin typeface="Krona One"/>
                <a:ea typeface="Krona One"/>
                <a:cs typeface="Krona One"/>
                <a:sym typeface="Krona One"/>
              </a:endParaRPr>
            </a:p>
          </p:txBody>
        </p:sp>
      </p:grpSp>
      <p:grpSp>
        <p:nvGrpSpPr>
          <p:cNvPr id="470" name="Google Shape;470;p20"/>
          <p:cNvGrpSpPr/>
          <p:nvPr/>
        </p:nvGrpSpPr>
        <p:grpSpPr>
          <a:xfrm>
            <a:off x="6741079" y="2834306"/>
            <a:ext cx="1570800" cy="658525"/>
            <a:chOff x="6710450" y="2303487"/>
            <a:chExt cx="1570800" cy="658525"/>
          </a:xfrm>
        </p:grpSpPr>
        <p:sp>
          <p:nvSpPr>
            <p:cNvPr id="471" name="Google Shape;471;p20"/>
            <p:cNvSpPr txBox="1"/>
            <p:nvPr/>
          </p:nvSpPr>
          <p:spPr>
            <a:xfrm>
              <a:off x="6710450" y="2669512"/>
              <a:ext cx="1570800" cy="292500"/>
            </a:xfrm>
            <a:prstGeom prst="rect">
              <a:avLst/>
            </a:prstGeom>
            <a:solidFill>
              <a:schemeClr val="accent1"/>
            </a:solidFill>
            <a:ln>
              <a:noFill/>
            </a:ln>
          </p:spPr>
          <p:txBody>
            <a:bodyPr spcFirstLastPara="1" wrap="square" lIns="91425" tIns="91425" rIns="91425" bIns="91425" anchor="ctr" anchorCtr="0">
              <a:noAutofit/>
            </a:bodyPr>
            <a:lstStyle/>
            <a:p>
              <a:pPr algn="ctr"/>
              <a:r>
                <a:rPr lang="en-US" sz="1200" dirty="0">
                  <a:solidFill>
                    <a:schemeClr val="dk1"/>
                  </a:solidFill>
                  <a:latin typeface="Krona One"/>
                  <a:ea typeface="Krona One"/>
                  <a:cs typeface="Krona One"/>
                  <a:sym typeface="Krona One"/>
                </a:rPr>
                <a:t>Conclusion</a:t>
              </a:r>
              <a:endParaRPr sz="1200" dirty="0">
                <a:solidFill>
                  <a:schemeClr val="dk1"/>
                </a:solidFill>
                <a:latin typeface="Krona One"/>
                <a:ea typeface="Krona One"/>
                <a:cs typeface="Krona One"/>
                <a:sym typeface="Krona One"/>
              </a:endParaRPr>
            </a:p>
          </p:txBody>
        </p:sp>
        <p:sp>
          <p:nvSpPr>
            <p:cNvPr id="473" name="Google Shape;473;p20"/>
            <p:cNvSpPr txBox="1"/>
            <p:nvPr/>
          </p:nvSpPr>
          <p:spPr>
            <a:xfrm>
              <a:off x="7157975" y="2303487"/>
              <a:ext cx="675600" cy="32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04</a:t>
              </a:r>
              <a:endParaRPr sz="1200">
                <a:solidFill>
                  <a:schemeClr val="lt1"/>
                </a:solidFill>
                <a:latin typeface="Krona One"/>
                <a:ea typeface="Krona One"/>
                <a:cs typeface="Krona One"/>
                <a:sym typeface="Krona One"/>
              </a:endParaRPr>
            </a:p>
          </p:txBody>
        </p:sp>
      </p:grpSp>
      <p:grpSp>
        <p:nvGrpSpPr>
          <p:cNvPr id="474" name="Google Shape;474;p20"/>
          <p:cNvGrpSpPr/>
          <p:nvPr/>
        </p:nvGrpSpPr>
        <p:grpSpPr>
          <a:xfrm>
            <a:off x="3355325" y="2977824"/>
            <a:ext cx="474300" cy="648697"/>
            <a:chOff x="1446250" y="2641378"/>
            <a:chExt cx="474300" cy="648697"/>
          </a:xfrm>
        </p:grpSpPr>
        <p:sp>
          <p:nvSpPr>
            <p:cNvPr id="475" name="Google Shape;475;p20"/>
            <p:cNvSpPr/>
            <p:nvPr/>
          </p:nvSpPr>
          <p:spPr>
            <a:xfrm>
              <a:off x="1446250" y="3216275"/>
              <a:ext cx="474300" cy="73800"/>
            </a:xfrm>
            <a:prstGeom prst="ellipse">
              <a:avLst/>
            </a:prstGeom>
            <a:solidFill>
              <a:srgbClr val="1F424C">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6" name="Google Shape;476;p20"/>
            <p:cNvGrpSpPr/>
            <p:nvPr/>
          </p:nvGrpSpPr>
          <p:grpSpPr>
            <a:xfrm>
              <a:off x="1446332" y="2641378"/>
              <a:ext cx="474147" cy="614689"/>
              <a:chOff x="1741307" y="1824553"/>
              <a:chExt cx="474147" cy="614689"/>
            </a:xfrm>
          </p:grpSpPr>
          <p:sp>
            <p:nvSpPr>
              <p:cNvPr id="477" name="Google Shape;477;p20"/>
              <p:cNvSpPr/>
              <p:nvPr/>
            </p:nvSpPr>
            <p:spPr>
              <a:xfrm>
                <a:off x="1749203" y="1824553"/>
                <a:ext cx="466251" cy="614689"/>
              </a:xfrm>
              <a:custGeom>
                <a:avLst/>
                <a:gdLst/>
                <a:ahLst/>
                <a:cxnLst/>
                <a:rect l="l" t="t" r="r" b="b"/>
                <a:pathLst>
                  <a:path w="9035" h="11912" extrusionOk="0">
                    <a:moveTo>
                      <a:pt x="4518" y="1"/>
                    </a:moveTo>
                    <a:cubicBezTo>
                      <a:pt x="2020" y="1"/>
                      <a:pt x="0" y="2020"/>
                      <a:pt x="0" y="4518"/>
                    </a:cubicBezTo>
                    <a:cubicBezTo>
                      <a:pt x="0" y="5389"/>
                      <a:pt x="240" y="6327"/>
                      <a:pt x="689" y="7293"/>
                    </a:cubicBezTo>
                    <a:cubicBezTo>
                      <a:pt x="1101" y="8126"/>
                      <a:pt x="1608" y="8911"/>
                      <a:pt x="2202" y="9629"/>
                    </a:cubicBezTo>
                    <a:cubicBezTo>
                      <a:pt x="2852" y="10442"/>
                      <a:pt x="3589" y="11189"/>
                      <a:pt x="4384" y="11868"/>
                    </a:cubicBezTo>
                    <a:cubicBezTo>
                      <a:pt x="4422" y="11897"/>
                      <a:pt x="4467" y="11911"/>
                      <a:pt x="4513" y="11911"/>
                    </a:cubicBezTo>
                    <a:cubicBezTo>
                      <a:pt x="4558" y="11911"/>
                      <a:pt x="4604" y="11897"/>
                      <a:pt x="4642" y="11868"/>
                    </a:cubicBezTo>
                    <a:cubicBezTo>
                      <a:pt x="5446" y="11189"/>
                      <a:pt x="6173" y="10442"/>
                      <a:pt x="6834" y="9629"/>
                    </a:cubicBezTo>
                    <a:cubicBezTo>
                      <a:pt x="7427" y="8911"/>
                      <a:pt x="7925" y="8126"/>
                      <a:pt x="8336" y="7293"/>
                    </a:cubicBezTo>
                    <a:cubicBezTo>
                      <a:pt x="8795" y="6327"/>
                      <a:pt x="9035" y="5389"/>
                      <a:pt x="9035" y="4518"/>
                    </a:cubicBezTo>
                    <a:cubicBezTo>
                      <a:pt x="9025" y="2020"/>
                      <a:pt x="7006" y="1"/>
                      <a:pt x="451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0"/>
              <p:cNvSpPr/>
              <p:nvPr/>
            </p:nvSpPr>
            <p:spPr>
              <a:xfrm>
                <a:off x="1749203" y="1831984"/>
                <a:ext cx="271184" cy="607258"/>
              </a:xfrm>
              <a:custGeom>
                <a:avLst/>
                <a:gdLst/>
                <a:ahLst/>
                <a:cxnLst/>
                <a:rect l="l" t="t" r="r" b="b"/>
                <a:pathLst>
                  <a:path w="5255" h="11768" extrusionOk="0">
                    <a:moveTo>
                      <a:pt x="3369" y="0"/>
                    </a:moveTo>
                    <a:cubicBezTo>
                      <a:pt x="1388" y="527"/>
                      <a:pt x="0" y="2316"/>
                      <a:pt x="0" y="4374"/>
                    </a:cubicBezTo>
                    <a:cubicBezTo>
                      <a:pt x="0" y="5245"/>
                      <a:pt x="240" y="6183"/>
                      <a:pt x="689" y="7140"/>
                    </a:cubicBezTo>
                    <a:cubicBezTo>
                      <a:pt x="1101" y="7982"/>
                      <a:pt x="1608" y="8767"/>
                      <a:pt x="2202" y="9485"/>
                    </a:cubicBezTo>
                    <a:cubicBezTo>
                      <a:pt x="2852" y="10298"/>
                      <a:pt x="3589" y="11045"/>
                      <a:pt x="4384" y="11724"/>
                    </a:cubicBezTo>
                    <a:cubicBezTo>
                      <a:pt x="4422" y="11753"/>
                      <a:pt x="4467" y="11767"/>
                      <a:pt x="4513" y="11767"/>
                    </a:cubicBezTo>
                    <a:cubicBezTo>
                      <a:pt x="4558" y="11767"/>
                      <a:pt x="4604" y="11753"/>
                      <a:pt x="4642" y="11724"/>
                    </a:cubicBezTo>
                    <a:cubicBezTo>
                      <a:pt x="4661" y="11705"/>
                      <a:pt x="4900" y="11513"/>
                      <a:pt x="5254" y="11179"/>
                    </a:cubicBezTo>
                    <a:cubicBezTo>
                      <a:pt x="4518" y="10537"/>
                      <a:pt x="3838" y="9829"/>
                      <a:pt x="3226" y="9073"/>
                    </a:cubicBezTo>
                    <a:cubicBezTo>
                      <a:pt x="2632" y="8355"/>
                      <a:pt x="2125" y="7571"/>
                      <a:pt x="1723" y="6738"/>
                    </a:cubicBezTo>
                    <a:cubicBezTo>
                      <a:pt x="1264" y="5771"/>
                      <a:pt x="1024" y="4833"/>
                      <a:pt x="1024" y="3963"/>
                    </a:cubicBezTo>
                    <a:cubicBezTo>
                      <a:pt x="1024" y="2316"/>
                      <a:pt x="1924" y="795"/>
                      <a:pt x="3369" y="0"/>
                    </a:cubicBezTo>
                    <a:close/>
                  </a:path>
                </a:pathLst>
              </a:custGeom>
              <a:solidFill>
                <a:srgbClr val="1F424C">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0"/>
              <p:cNvSpPr/>
              <p:nvPr/>
            </p:nvSpPr>
            <p:spPr>
              <a:xfrm>
                <a:off x="1741307" y="1877395"/>
                <a:ext cx="421303" cy="360340"/>
              </a:xfrm>
              <a:custGeom>
                <a:avLst/>
                <a:gdLst/>
                <a:ahLst/>
                <a:cxnLst/>
                <a:rect l="l" t="t" r="r" b="b"/>
                <a:pathLst>
                  <a:path w="8164" h="6983" extrusionOk="0">
                    <a:moveTo>
                      <a:pt x="4671" y="1"/>
                    </a:moveTo>
                    <a:cubicBezTo>
                      <a:pt x="1560" y="1"/>
                      <a:pt x="0" y="3762"/>
                      <a:pt x="2201" y="5963"/>
                    </a:cubicBezTo>
                    <a:cubicBezTo>
                      <a:pt x="2868" y="6629"/>
                      <a:pt x="3761" y="6983"/>
                      <a:pt x="4669" y="6983"/>
                    </a:cubicBezTo>
                    <a:cubicBezTo>
                      <a:pt x="5118" y="6983"/>
                      <a:pt x="5570" y="6896"/>
                      <a:pt x="6001" y="6719"/>
                    </a:cubicBezTo>
                    <a:cubicBezTo>
                      <a:pt x="7312" y="6183"/>
                      <a:pt x="8164" y="4910"/>
                      <a:pt x="8164" y="3494"/>
                    </a:cubicBezTo>
                    <a:cubicBezTo>
                      <a:pt x="8154" y="1570"/>
                      <a:pt x="6594" y="1"/>
                      <a:pt x="46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0"/>
              <p:cNvSpPr/>
              <p:nvPr/>
            </p:nvSpPr>
            <p:spPr>
              <a:xfrm>
                <a:off x="1777328" y="1915427"/>
                <a:ext cx="347250" cy="323032"/>
              </a:xfrm>
              <a:custGeom>
                <a:avLst/>
                <a:gdLst/>
                <a:ahLst/>
                <a:cxnLst/>
                <a:rect l="l" t="t" r="r" b="b"/>
                <a:pathLst>
                  <a:path w="6729" h="6260" extrusionOk="0">
                    <a:moveTo>
                      <a:pt x="1838" y="1"/>
                    </a:moveTo>
                    <a:cubicBezTo>
                      <a:pt x="164" y="1283"/>
                      <a:pt x="1" y="3743"/>
                      <a:pt x="1494" y="5236"/>
                    </a:cubicBezTo>
                    <a:cubicBezTo>
                      <a:pt x="2177" y="5924"/>
                      <a:pt x="3070" y="6260"/>
                      <a:pt x="3959" y="6260"/>
                    </a:cubicBezTo>
                    <a:cubicBezTo>
                      <a:pt x="5000" y="6260"/>
                      <a:pt x="6037" y="5799"/>
                      <a:pt x="6729" y="4901"/>
                    </a:cubicBezTo>
                    <a:lnTo>
                      <a:pt x="6729" y="4901"/>
                    </a:lnTo>
                    <a:cubicBezTo>
                      <a:pt x="6116" y="5370"/>
                      <a:pt x="5360" y="5628"/>
                      <a:pt x="4585" y="5628"/>
                    </a:cubicBezTo>
                    <a:cubicBezTo>
                      <a:pt x="1685" y="5628"/>
                      <a:pt x="58" y="2288"/>
                      <a:pt x="1838" y="1"/>
                    </a:cubicBezTo>
                    <a:close/>
                  </a:path>
                </a:pathLst>
              </a:custGeom>
              <a:solidFill>
                <a:srgbClr val="1F424C">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81" name="Google Shape;481;p20"/>
          <p:cNvGrpSpPr/>
          <p:nvPr/>
        </p:nvGrpSpPr>
        <p:grpSpPr>
          <a:xfrm>
            <a:off x="5372450" y="3314269"/>
            <a:ext cx="474300" cy="648697"/>
            <a:chOff x="1446250" y="2641378"/>
            <a:chExt cx="474300" cy="648697"/>
          </a:xfrm>
        </p:grpSpPr>
        <p:sp>
          <p:nvSpPr>
            <p:cNvPr id="482" name="Google Shape;482;p20"/>
            <p:cNvSpPr/>
            <p:nvPr/>
          </p:nvSpPr>
          <p:spPr>
            <a:xfrm>
              <a:off x="1446250" y="3216275"/>
              <a:ext cx="474300" cy="73800"/>
            </a:xfrm>
            <a:prstGeom prst="ellipse">
              <a:avLst/>
            </a:prstGeom>
            <a:solidFill>
              <a:srgbClr val="1F424C">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3" name="Google Shape;483;p20"/>
            <p:cNvGrpSpPr/>
            <p:nvPr/>
          </p:nvGrpSpPr>
          <p:grpSpPr>
            <a:xfrm>
              <a:off x="1446332" y="2641378"/>
              <a:ext cx="474147" cy="614689"/>
              <a:chOff x="1741307" y="1824553"/>
              <a:chExt cx="474147" cy="614689"/>
            </a:xfrm>
          </p:grpSpPr>
          <p:sp>
            <p:nvSpPr>
              <p:cNvPr id="484" name="Google Shape;484;p20"/>
              <p:cNvSpPr/>
              <p:nvPr/>
            </p:nvSpPr>
            <p:spPr>
              <a:xfrm>
                <a:off x="1749203" y="1824553"/>
                <a:ext cx="466251" cy="614689"/>
              </a:xfrm>
              <a:custGeom>
                <a:avLst/>
                <a:gdLst/>
                <a:ahLst/>
                <a:cxnLst/>
                <a:rect l="l" t="t" r="r" b="b"/>
                <a:pathLst>
                  <a:path w="9035" h="11912" extrusionOk="0">
                    <a:moveTo>
                      <a:pt x="4518" y="1"/>
                    </a:moveTo>
                    <a:cubicBezTo>
                      <a:pt x="2020" y="1"/>
                      <a:pt x="0" y="2020"/>
                      <a:pt x="0" y="4518"/>
                    </a:cubicBezTo>
                    <a:cubicBezTo>
                      <a:pt x="0" y="5389"/>
                      <a:pt x="240" y="6327"/>
                      <a:pt x="689" y="7293"/>
                    </a:cubicBezTo>
                    <a:cubicBezTo>
                      <a:pt x="1101" y="8126"/>
                      <a:pt x="1608" y="8911"/>
                      <a:pt x="2202" y="9629"/>
                    </a:cubicBezTo>
                    <a:cubicBezTo>
                      <a:pt x="2852" y="10442"/>
                      <a:pt x="3589" y="11189"/>
                      <a:pt x="4384" y="11868"/>
                    </a:cubicBezTo>
                    <a:cubicBezTo>
                      <a:pt x="4422" y="11897"/>
                      <a:pt x="4467" y="11911"/>
                      <a:pt x="4513" y="11911"/>
                    </a:cubicBezTo>
                    <a:cubicBezTo>
                      <a:pt x="4558" y="11911"/>
                      <a:pt x="4604" y="11897"/>
                      <a:pt x="4642" y="11868"/>
                    </a:cubicBezTo>
                    <a:cubicBezTo>
                      <a:pt x="5446" y="11189"/>
                      <a:pt x="6173" y="10442"/>
                      <a:pt x="6834" y="9629"/>
                    </a:cubicBezTo>
                    <a:cubicBezTo>
                      <a:pt x="7427" y="8911"/>
                      <a:pt x="7925" y="8126"/>
                      <a:pt x="8336" y="7293"/>
                    </a:cubicBezTo>
                    <a:cubicBezTo>
                      <a:pt x="8795" y="6327"/>
                      <a:pt x="9035" y="5389"/>
                      <a:pt x="9035" y="4518"/>
                    </a:cubicBezTo>
                    <a:cubicBezTo>
                      <a:pt x="9025" y="2020"/>
                      <a:pt x="7006" y="1"/>
                      <a:pt x="451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0"/>
              <p:cNvSpPr/>
              <p:nvPr/>
            </p:nvSpPr>
            <p:spPr>
              <a:xfrm>
                <a:off x="1749203" y="1831984"/>
                <a:ext cx="271184" cy="607258"/>
              </a:xfrm>
              <a:custGeom>
                <a:avLst/>
                <a:gdLst/>
                <a:ahLst/>
                <a:cxnLst/>
                <a:rect l="l" t="t" r="r" b="b"/>
                <a:pathLst>
                  <a:path w="5255" h="11768" extrusionOk="0">
                    <a:moveTo>
                      <a:pt x="3369" y="0"/>
                    </a:moveTo>
                    <a:cubicBezTo>
                      <a:pt x="1388" y="527"/>
                      <a:pt x="0" y="2316"/>
                      <a:pt x="0" y="4374"/>
                    </a:cubicBezTo>
                    <a:cubicBezTo>
                      <a:pt x="0" y="5245"/>
                      <a:pt x="240" y="6183"/>
                      <a:pt x="689" y="7140"/>
                    </a:cubicBezTo>
                    <a:cubicBezTo>
                      <a:pt x="1101" y="7982"/>
                      <a:pt x="1608" y="8767"/>
                      <a:pt x="2202" y="9485"/>
                    </a:cubicBezTo>
                    <a:cubicBezTo>
                      <a:pt x="2852" y="10298"/>
                      <a:pt x="3589" y="11045"/>
                      <a:pt x="4384" y="11724"/>
                    </a:cubicBezTo>
                    <a:cubicBezTo>
                      <a:pt x="4422" y="11753"/>
                      <a:pt x="4467" y="11767"/>
                      <a:pt x="4513" y="11767"/>
                    </a:cubicBezTo>
                    <a:cubicBezTo>
                      <a:pt x="4558" y="11767"/>
                      <a:pt x="4604" y="11753"/>
                      <a:pt x="4642" y="11724"/>
                    </a:cubicBezTo>
                    <a:cubicBezTo>
                      <a:pt x="4661" y="11705"/>
                      <a:pt x="4900" y="11513"/>
                      <a:pt x="5254" y="11179"/>
                    </a:cubicBezTo>
                    <a:cubicBezTo>
                      <a:pt x="4518" y="10537"/>
                      <a:pt x="3838" y="9829"/>
                      <a:pt x="3226" y="9073"/>
                    </a:cubicBezTo>
                    <a:cubicBezTo>
                      <a:pt x="2632" y="8355"/>
                      <a:pt x="2125" y="7571"/>
                      <a:pt x="1723" y="6738"/>
                    </a:cubicBezTo>
                    <a:cubicBezTo>
                      <a:pt x="1264" y="5771"/>
                      <a:pt x="1024" y="4833"/>
                      <a:pt x="1024" y="3963"/>
                    </a:cubicBezTo>
                    <a:cubicBezTo>
                      <a:pt x="1024" y="2316"/>
                      <a:pt x="1924" y="795"/>
                      <a:pt x="3369" y="0"/>
                    </a:cubicBezTo>
                    <a:close/>
                  </a:path>
                </a:pathLst>
              </a:custGeom>
              <a:solidFill>
                <a:srgbClr val="1F424C">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0"/>
              <p:cNvSpPr/>
              <p:nvPr/>
            </p:nvSpPr>
            <p:spPr>
              <a:xfrm>
                <a:off x="1741307" y="1877395"/>
                <a:ext cx="421303" cy="360340"/>
              </a:xfrm>
              <a:custGeom>
                <a:avLst/>
                <a:gdLst/>
                <a:ahLst/>
                <a:cxnLst/>
                <a:rect l="l" t="t" r="r" b="b"/>
                <a:pathLst>
                  <a:path w="8164" h="6983" extrusionOk="0">
                    <a:moveTo>
                      <a:pt x="4671" y="1"/>
                    </a:moveTo>
                    <a:cubicBezTo>
                      <a:pt x="1560" y="1"/>
                      <a:pt x="0" y="3762"/>
                      <a:pt x="2201" y="5963"/>
                    </a:cubicBezTo>
                    <a:cubicBezTo>
                      <a:pt x="2868" y="6629"/>
                      <a:pt x="3761" y="6983"/>
                      <a:pt x="4669" y="6983"/>
                    </a:cubicBezTo>
                    <a:cubicBezTo>
                      <a:pt x="5118" y="6983"/>
                      <a:pt x="5570" y="6896"/>
                      <a:pt x="6001" y="6719"/>
                    </a:cubicBezTo>
                    <a:cubicBezTo>
                      <a:pt x="7312" y="6183"/>
                      <a:pt x="8164" y="4910"/>
                      <a:pt x="8164" y="3494"/>
                    </a:cubicBezTo>
                    <a:cubicBezTo>
                      <a:pt x="8154" y="1570"/>
                      <a:pt x="6594" y="1"/>
                      <a:pt x="46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0"/>
              <p:cNvSpPr/>
              <p:nvPr/>
            </p:nvSpPr>
            <p:spPr>
              <a:xfrm>
                <a:off x="1777328" y="1915427"/>
                <a:ext cx="347250" cy="323032"/>
              </a:xfrm>
              <a:custGeom>
                <a:avLst/>
                <a:gdLst/>
                <a:ahLst/>
                <a:cxnLst/>
                <a:rect l="l" t="t" r="r" b="b"/>
                <a:pathLst>
                  <a:path w="6729" h="6260" extrusionOk="0">
                    <a:moveTo>
                      <a:pt x="1838" y="1"/>
                    </a:moveTo>
                    <a:cubicBezTo>
                      <a:pt x="164" y="1283"/>
                      <a:pt x="1" y="3743"/>
                      <a:pt x="1494" y="5236"/>
                    </a:cubicBezTo>
                    <a:cubicBezTo>
                      <a:pt x="2177" y="5924"/>
                      <a:pt x="3070" y="6260"/>
                      <a:pt x="3959" y="6260"/>
                    </a:cubicBezTo>
                    <a:cubicBezTo>
                      <a:pt x="5000" y="6260"/>
                      <a:pt x="6037" y="5799"/>
                      <a:pt x="6729" y="4901"/>
                    </a:cubicBezTo>
                    <a:lnTo>
                      <a:pt x="6729" y="4901"/>
                    </a:lnTo>
                    <a:cubicBezTo>
                      <a:pt x="6116" y="5370"/>
                      <a:pt x="5360" y="5628"/>
                      <a:pt x="4585" y="5628"/>
                    </a:cubicBezTo>
                    <a:cubicBezTo>
                      <a:pt x="1685" y="5628"/>
                      <a:pt x="58" y="2288"/>
                      <a:pt x="1838" y="1"/>
                    </a:cubicBezTo>
                    <a:close/>
                  </a:path>
                </a:pathLst>
              </a:custGeom>
              <a:solidFill>
                <a:srgbClr val="1F424C">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88" name="Google Shape;488;p20"/>
          <p:cNvGrpSpPr/>
          <p:nvPr/>
        </p:nvGrpSpPr>
        <p:grpSpPr>
          <a:xfrm>
            <a:off x="7258625" y="3650715"/>
            <a:ext cx="474300" cy="648697"/>
            <a:chOff x="1446250" y="2641378"/>
            <a:chExt cx="474300" cy="648697"/>
          </a:xfrm>
        </p:grpSpPr>
        <p:sp>
          <p:nvSpPr>
            <p:cNvPr id="489" name="Google Shape;489;p20"/>
            <p:cNvSpPr/>
            <p:nvPr/>
          </p:nvSpPr>
          <p:spPr>
            <a:xfrm>
              <a:off x="1446250" y="3216275"/>
              <a:ext cx="474300" cy="73800"/>
            </a:xfrm>
            <a:prstGeom prst="ellipse">
              <a:avLst/>
            </a:prstGeom>
            <a:solidFill>
              <a:srgbClr val="1F424C">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0" name="Google Shape;490;p20"/>
            <p:cNvGrpSpPr/>
            <p:nvPr/>
          </p:nvGrpSpPr>
          <p:grpSpPr>
            <a:xfrm>
              <a:off x="1446332" y="2641378"/>
              <a:ext cx="474147" cy="614689"/>
              <a:chOff x="1741307" y="1824553"/>
              <a:chExt cx="474147" cy="614689"/>
            </a:xfrm>
          </p:grpSpPr>
          <p:sp>
            <p:nvSpPr>
              <p:cNvPr id="491" name="Google Shape;491;p20"/>
              <p:cNvSpPr/>
              <p:nvPr/>
            </p:nvSpPr>
            <p:spPr>
              <a:xfrm>
                <a:off x="1749203" y="1824553"/>
                <a:ext cx="466251" cy="614689"/>
              </a:xfrm>
              <a:custGeom>
                <a:avLst/>
                <a:gdLst/>
                <a:ahLst/>
                <a:cxnLst/>
                <a:rect l="l" t="t" r="r" b="b"/>
                <a:pathLst>
                  <a:path w="9035" h="11912" extrusionOk="0">
                    <a:moveTo>
                      <a:pt x="4518" y="1"/>
                    </a:moveTo>
                    <a:cubicBezTo>
                      <a:pt x="2020" y="1"/>
                      <a:pt x="0" y="2020"/>
                      <a:pt x="0" y="4518"/>
                    </a:cubicBezTo>
                    <a:cubicBezTo>
                      <a:pt x="0" y="5389"/>
                      <a:pt x="240" y="6327"/>
                      <a:pt x="689" y="7293"/>
                    </a:cubicBezTo>
                    <a:cubicBezTo>
                      <a:pt x="1101" y="8126"/>
                      <a:pt x="1608" y="8911"/>
                      <a:pt x="2202" y="9629"/>
                    </a:cubicBezTo>
                    <a:cubicBezTo>
                      <a:pt x="2852" y="10442"/>
                      <a:pt x="3589" y="11189"/>
                      <a:pt x="4384" y="11868"/>
                    </a:cubicBezTo>
                    <a:cubicBezTo>
                      <a:pt x="4422" y="11897"/>
                      <a:pt x="4467" y="11911"/>
                      <a:pt x="4513" y="11911"/>
                    </a:cubicBezTo>
                    <a:cubicBezTo>
                      <a:pt x="4558" y="11911"/>
                      <a:pt x="4604" y="11897"/>
                      <a:pt x="4642" y="11868"/>
                    </a:cubicBezTo>
                    <a:cubicBezTo>
                      <a:pt x="5446" y="11189"/>
                      <a:pt x="6173" y="10442"/>
                      <a:pt x="6834" y="9629"/>
                    </a:cubicBezTo>
                    <a:cubicBezTo>
                      <a:pt x="7427" y="8911"/>
                      <a:pt x="7925" y="8126"/>
                      <a:pt x="8336" y="7293"/>
                    </a:cubicBezTo>
                    <a:cubicBezTo>
                      <a:pt x="8795" y="6327"/>
                      <a:pt x="9035" y="5389"/>
                      <a:pt x="9035" y="4518"/>
                    </a:cubicBezTo>
                    <a:cubicBezTo>
                      <a:pt x="9025" y="2020"/>
                      <a:pt x="7006" y="1"/>
                      <a:pt x="451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0"/>
              <p:cNvSpPr/>
              <p:nvPr/>
            </p:nvSpPr>
            <p:spPr>
              <a:xfrm>
                <a:off x="1749203" y="1831984"/>
                <a:ext cx="271184" cy="607258"/>
              </a:xfrm>
              <a:custGeom>
                <a:avLst/>
                <a:gdLst/>
                <a:ahLst/>
                <a:cxnLst/>
                <a:rect l="l" t="t" r="r" b="b"/>
                <a:pathLst>
                  <a:path w="5255" h="11768" extrusionOk="0">
                    <a:moveTo>
                      <a:pt x="3369" y="0"/>
                    </a:moveTo>
                    <a:cubicBezTo>
                      <a:pt x="1388" y="527"/>
                      <a:pt x="0" y="2316"/>
                      <a:pt x="0" y="4374"/>
                    </a:cubicBezTo>
                    <a:cubicBezTo>
                      <a:pt x="0" y="5245"/>
                      <a:pt x="240" y="6183"/>
                      <a:pt x="689" y="7140"/>
                    </a:cubicBezTo>
                    <a:cubicBezTo>
                      <a:pt x="1101" y="7982"/>
                      <a:pt x="1608" y="8767"/>
                      <a:pt x="2202" y="9485"/>
                    </a:cubicBezTo>
                    <a:cubicBezTo>
                      <a:pt x="2852" y="10298"/>
                      <a:pt x="3589" y="11045"/>
                      <a:pt x="4384" y="11724"/>
                    </a:cubicBezTo>
                    <a:cubicBezTo>
                      <a:pt x="4422" y="11753"/>
                      <a:pt x="4467" y="11767"/>
                      <a:pt x="4513" y="11767"/>
                    </a:cubicBezTo>
                    <a:cubicBezTo>
                      <a:pt x="4558" y="11767"/>
                      <a:pt x="4604" y="11753"/>
                      <a:pt x="4642" y="11724"/>
                    </a:cubicBezTo>
                    <a:cubicBezTo>
                      <a:pt x="4661" y="11705"/>
                      <a:pt x="4900" y="11513"/>
                      <a:pt x="5254" y="11179"/>
                    </a:cubicBezTo>
                    <a:cubicBezTo>
                      <a:pt x="4518" y="10537"/>
                      <a:pt x="3838" y="9829"/>
                      <a:pt x="3226" y="9073"/>
                    </a:cubicBezTo>
                    <a:cubicBezTo>
                      <a:pt x="2632" y="8355"/>
                      <a:pt x="2125" y="7571"/>
                      <a:pt x="1723" y="6738"/>
                    </a:cubicBezTo>
                    <a:cubicBezTo>
                      <a:pt x="1264" y="5771"/>
                      <a:pt x="1024" y="4833"/>
                      <a:pt x="1024" y="3963"/>
                    </a:cubicBezTo>
                    <a:cubicBezTo>
                      <a:pt x="1024" y="2316"/>
                      <a:pt x="1924" y="795"/>
                      <a:pt x="3369" y="0"/>
                    </a:cubicBezTo>
                    <a:close/>
                  </a:path>
                </a:pathLst>
              </a:custGeom>
              <a:solidFill>
                <a:srgbClr val="1F424C">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0"/>
              <p:cNvSpPr/>
              <p:nvPr/>
            </p:nvSpPr>
            <p:spPr>
              <a:xfrm>
                <a:off x="1741307" y="1877395"/>
                <a:ext cx="421303" cy="360340"/>
              </a:xfrm>
              <a:custGeom>
                <a:avLst/>
                <a:gdLst/>
                <a:ahLst/>
                <a:cxnLst/>
                <a:rect l="l" t="t" r="r" b="b"/>
                <a:pathLst>
                  <a:path w="8164" h="6983" extrusionOk="0">
                    <a:moveTo>
                      <a:pt x="4671" y="1"/>
                    </a:moveTo>
                    <a:cubicBezTo>
                      <a:pt x="1560" y="1"/>
                      <a:pt x="0" y="3762"/>
                      <a:pt x="2201" y="5963"/>
                    </a:cubicBezTo>
                    <a:cubicBezTo>
                      <a:pt x="2868" y="6629"/>
                      <a:pt x="3761" y="6983"/>
                      <a:pt x="4669" y="6983"/>
                    </a:cubicBezTo>
                    <a:cubicBezTo>
                      <a:pt x="5118" y="6983"/>
                      <a:pt x="5570" y="6896"/>
                      <a:pt x="6001" y="6719"/>
                    </a:cubicBezTo>
                    <a:cubicBezTo>
                      <a:pt x="7312" y="6183"/>
                      <a:pt x="8164" y="4910"/>
                      <a:pt x="8164" y="3494"/>
                    </a:cubicBezTo>
                    <a:cubicBezTo>
                      <a:pt x="8154" y="1570"/>
                      <a:pt x="6594" y="1"/>
                      <a:pt x="46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0"/>
              <p:cNvSpPr/>
              <p:nvPr/>
            </p:nvSpPr>
            <p:spPr>
              <a:xfrm>
                <a:off x="1777328" y="1915427"/>
                <a:ext cx="347250" cy="323032"/>
              </a:xfrm>
              <a:custGeom>
                <a:avLst/>
                <a:gdLst/>
                <a:ahLst/>
                <a:cxnLst/>
                <a:rect l="l" t="t" r="r" b="b"/>
                <a:pathLst>
                  <a:path w="6729" h="6260" extrusionOk="0">
                    <a:moveTo>
                      <a:pt x="1838" y="1"/>
                    </a:moveTo>
                    <a:cubicBezTo>
                      <a:pt x="164" y="1283"/>
                      <a:pt x="1" y="3743"/>
                      <a:pt x="1494" y="5236"/>
                    </a:cubicBezTo>
                    <a:cubicBezTo>
                      <a:pt x="2177" y="5924"/>
                      <a:pt x="3070" y="6260"/>
                      <a:pt x="3959" y="6260"/>
                    </a:cubicBezTo>
                    <a:cubicBezTo>
                      <a:pt x="5000" y="6260"/>
                      <a:pt x="6037" y="5799"/>
                      <a:pt x="6729" y="4901"/>
                    </a:cubicBezTo>
                    <a:lnTo>
                      <a:pt x="6729" y="4901"/>
                    </a:lnTo>
                    <a:cubicBezTo>
                      <a:pt x="6116" y="5370"/>
                      <a:pt x="5360" y="5628"/>
                      <a:pt x="4585" y="5628"/>
                    </a:cubicBezTo>
                    <a:cubicBezTo>
                      <a:pt x="1685" y="5628"/>
                      <a:pt x="58" y="2288"/>
                      <a:pt x="1838" y="1"/>
                    </a:cubicBezTo>
                    <a:close/>
                  </a:path>
                </a:pathLst>
              </a:custGeom>
              <a:solidFill>
                <a:srgbClr val="1F424C">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625" y="431511"/>
            <a:ext cx="7717500" cy="572700"/>
          </a:xfrm>
        </p:spPr>
        <p:txBody>
          <a:bodyPr/>
          <a:lstStyle/>
          <a:p>
            <a:r>
              <a:rPr lang="en-US" sz="2000" dirty="0"/>
              <a:t>MERITS &amp; DE-MERITS:</a:t>
            </a:r>
            <a:endParaRPr lang="en-IN" sz="2000" dirty="0"/>
          </a:p>
        </p:txBody>
      </p:sp>
      <p:sp>
        <p:nvSpPr>
          <p:cNvPr id="3" name="Text Placeholder 2"/>
          <p:cNvSpPr>
            <a:spLocks noGrp="1"/>
          </p:cNvSpPr>
          <p:nvPr>
            <p:ph type="body" idx="1"/>
          </p:nvPr>
        </p:nvSpPr>
        <p:spPr>
          <a:xfrm>
            <a:off x="755558" y="1004211"/>
            <a:ext cx="7717500" cy="3292525"/>
          </a:xfrm>
        </p:spPr>
        <p:txBody>
          <a:bodyPr/>
          <a:lstStyle/>
          <a:p>
            <a:pPr>
              <a:lnSpc>
                <a:spcPct val="100000"/>
              </a:lnSpc>
            </a:pPr>
            <a:r>
              <a:rPr lang="en-US" sz="1400" dirty="0"/>
              <a:t>MERITS:</a:t>
            </a:r>
          </a:p>
          <a:p>
            <a:pPr lvl="1">
              <a:lnSpc>
                <a:spcPct val="100000"/>
              </a:lnSpc>
            </a:pPr>
            <a:r>
              <a:rPr lang="en-US" sz="1200" dirty="0"/>
              <a:t>Comparing the vehicles’ average travel time in the three networks, we find that the optimal results are all about 270, even in the synthetic scenario where vehicle density is the most significant. </a:t>
            </a:r>
          </a:p>
          <a:p>
            <a:pPr lvl="1">
              <a:lnSpc>
                <a:spcPct val="100000"/>
              </a:lnSpc>
            </a:pPr>
            <a:r>
              <a:rPr lang="en-US" sz="1200" dirty="0"/>
              <a:t>The more practical reason is the emergencies in the real-world traffic network, such as traffic accidents, vehicles that do not obey  the traffic rules, etc.</a:t>
            </a:r>
          </a:p>
          <a:p>
            <a:pPr marL="158750" indent="0">
              <a:lnSpc>
                <a:spcPct val="100000"/>
              </a:lnSpc>
              <a:buNone/>
            </a:pPr>
            <a:endParaRPr lang="en-US" dirty="0"/>
          </a:p>
          <a:p>
            <a:pPr>
              <a:lnSpc>
                <a:spcPct val="100000"/>
              </a:lnSpc>
            </a:pPr>
            <a:r>
              <a:rPr lang="en-US" sz="1400" dirty="0"/>
              <a:t>FUTURE WORK:</a:t>
            </a:r>
          </a:p>
          <a:p>
            <a:pPr lvl="1">
              <a:lnSpc>
                <a:spcPct val="100000"/>
              </a:lnSpc>
            </a:pPr>
            <a:r>
              <a:rPr lang="en-US" sz="1200" dirty="0"/>
              <a:t>we will focus on this issue by designing simulation environments with emergencies and control algorithms with high robustness that can deal with uncontrolled environmental conditions.</a:t>
            </a:r>
            <a:endParaRPr lang="en-US" sz="1100" dirty="0"/>
          </a:p>
        </p:txBody>
      </p:sp>
    </p:spTree>
    <p:extLst>
      <p:ext uri="{BB962C8B-B14F-4D97-AF65-F5344CB8AC3E}">
        <p14:creationId xmlns:p14="http://schemas.microsoft.com/office/powerpoint/2010/main" val="16856246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9092" y="253710"/>
            <a:ext cx="7717500" cy="572700"/>
          </a:xfrm>
        </p:spPr>
        <p:txBody>
          <a:bodyPr/>
          <a:lstStyle/>
          <a:p>
            <a:r>
              <a:rPr lang="en-US" dirty="0">
                <a:solidFill>
                  <a:schemeClr val="bg1"/>
                </a:solidFill>
              </a:rPr>
              <a:t>9th PAPER:</a:t>
            </a:r>
            <a:endParaRPr lang="en-IN" dirty="0">
              <a:solidFill>
                <a:schemeClr val="bg1"/>
              </a:solidFill>
            </a:endParaRPr>
          </a:p>
        </p:txBody>
      </p:sp>
      <p:sp>
        <p:nvSpPr>
          <p:cNvPr id="3" name="Text Placeholder 2"/>
          <p:cNvSpPr>
            <a:spLocks noGrp="1"/>
          </p:cNvSpPr>
          <p:nvPr>
            <p:ph type="body" idx="1"/>
          </p:nvPr>
        </p:nvSpPr>
        <p:spPr>
          <a:xfrm>
            <a:off x="662425" y="826410"/>
            <a:ext cx="7717500" cy="3377193"/>
          </a:xfrm>
        </p:spPr>
        <p:txBody>
          <a:bodyPr/>
          <a:lstStyle/>
          <a:p>
            <a:pPr marL="158750" indent="0" algn="ctr">
              <a:buNone/>
            </a:pPr>
            <a:r>
              <a:rPr lang="en-US" sz="1400" u="sng" dirty="0">
                <a:solidFill>
                  <a:schemeClr val="tx1"/>
                </a:solidFill>
              </a:rPr>
              <a:t>Title:</a:t>
            </a:r>
            <a:r>
              <a:rPr lang="en-US" sz="1400" dirty="0"/>
              <a:t> Traffic Signal Control System Using Deep Reinforcement Learning With Emphasis on Reinforcing Successful Experiences</a:t>
            </a:r>
          </a:p>
          <a:p>
            <a:pPr marL="158750" indent="0" algn="ctr">
              <a:buNone/>
            </a:pPr>
            <a:endParaRPr lang="en-US" sz="1400" dirty="0"/>
          </a:p>
          <a:p>
            <a:pPr marL="158750" indent="0" algn="ctr">
              <a:buNone/>
            </a:pPr>
            <a:r>
              <a:rPr lang="en-US" sz="1600" b="0" i="0" u="sng" dirty="0">
                <a:solidFill>
                  <a:srgbClr val="1F424C"/>
                </a:solidFill>
                <a:effectLst/>
                <a:latin typeface="Ubuntu" panose="020B0504030602030204" pitchFamily="34" charset="0"/>
                <a:ea typeface="Ubuntu" panose="020B0504030602030204" pitchFamily="34" charset="0"/>
                <a:cs typeface="Ubuntu" panose="020B0504030602030204" pitchFamily="34" charset="0"/>
              </a:rPr>
              <a:t>Author:</a:t>
            </a:r>
            <a:r>
              <a:rPr lang="en-IN" sz="1600" b="0" i="0" dirty="0">
                <a:solidFill>
                  <a:srgbClr val="FFFFFF"/>
                </a:solidFill>
                <a:effectLst/>
                <a:latin typeface="Ubuntu" panose="020B0504030602030204" pitchFamily="34" charset="0"/>
                <a:ea typeface="Ubuntu" panose="020B0504030602030204" pitchFamily="34" charset="0"/>
                <a:cs typeface="Ubuntu" panose="020B0504030602030204" pitchFamily="34" charset="0"/>
              </a:rPr>
              <a:t> </a:t>
            </a:r>
            <a:r>
              <a:rPr lang="pl-PL" dirty="0"/>
              <a:t>NAOKI KODAMA</a:t>
            </a:r>
            <a:r>
              <a:rPr lang="en-US" dirty="0"/>
              <a:t> </a:t>
            </a:r>
            <a:r>
              <a:rPr lang="pl-PL" dirty="0"/>
              <a:t>1, TAKU HARADA</a:t>
            </a:r>
            <a:r>
              <a:rPr lang="en-US" dirty="0"/>
              <a:t> </a:t>
            </a:r>
            <a:r>
              <a:rPr lang="pl-PL" dirty="0"/>
              <a:t>2, AND KAZUTERU MIYAZAKI</a:t>
            </a:r>
            <a:endParaRPr lang="en-US" dirty="0"/>
          </a:p>
          <a:p>
            <a:pPr marL="158750" indent="0" algn="ctr">
              <a:buNone/>
            </a:pPr>
            <a:r>
              <a:rPr lang="en-US" sz="1400" dirty="0"/>
              <a:t> </a:t>
            </a:r>
          </a:p>
          <a:p>
            <a:pPr marL="158750" indent="0" algn="ctr">
              <a:buNone/>
            </a:pPr>
            <a:r>
              <a:rPr lang="en-US" sz="1600" u="sng" dirty="0">
                <a:solidFill>
                  <a:schemeClr val="tx1"/>
                </a:solidFill>
              </a:rPr>
              <a:t>IEEE:</a:t>
            </a:r>
            <a:r>
              <a:rPr lang="en-IN" sz="1600" dirty="0"/>
              <a:t>  </a:t>
            </a:r>
            <a:r>
              <a:rPr lang="en-IN" dirty="0"/>
              <a:t>Access</a:t>
            </a:r>
            <a:r>
              <a:rPr lang="en-IN" sz="1400" dirty="0"/>
              <a:t>, </a:t>
            </a:r>
            <a:r>
              <a:rPr lang="en-IN" sz="1200" dirty="0"/>
              <a:t>Research Article           </a:t>
            </a:r>
            <a:r>
              <a:rPr lang="en-US" sz="1600" u="sng" dirty="0">
                <a:solidFill>
                  <a:schemeClr val="tx1"/>
                </a:solidFill>
              </a:rPr>
              <a:t>Issue Date:</a:t>
            </a:r>
            <a:r>
              <a:rPr lang="en-US" sz="1800" u="sng" dirty="0">
                <a:solidFill>
                  <a:schemeClr val="tx1"/>
                </a:solidFill>
              </a:rPr>
              <a:t> </a:t>
            </a:r>
            <a:r>
              <a:rPr lang="en-IN" dirty="0"/>
              <a:t>4 November 2022</a:t>
            </a:r>
            <a:endParaRPr lang="en-IN" sz="1400" dirty="0"/>
          </a:p>
          <a:p>
            <a:pPr marL="158750" indent="0">
              <a:buNone/>
            </a:pPr>
            <a:r>
              <a:rPr lang="en-IN" sz="1400" dirty="0"/>
              <a:t>   </a:t>
            </a:r>
            <a:endParaRPr lang="en-US" sz="1400" u="sng" dirty="0">
              <a:solidFill>
                <a:schemeClr val="tx1"/>
              </a:solidFill>
            </a:endParaRPr>
          </a:p>
          <a:p>
            <a:pPr marL="158750" indent="0">
              <a:buNone/>
            </a:pPr>
            <a:r>
              <a:rPr lang="en-US" sz="1400" u="sng" dirty="0">
                <a:solidFill>
                  <a:schemeClr val="tx1"/>
                </a:solidFill>
              </a:rPr>
              <a:t>Algorithms Used:</a:t>
            </a:r>
            <a:r>
              <a:rPr lang="en-US" sz="1400" dirty="0"/>
              <a:t> </a:t>
            </a:r>
          </a:p>
          <a:p>
            <a:pPr algn="ctr"/>
            <a:r>
              <a:rPr lang="en-US" sz="1400" dirty="0"/>
              <a:t> Dual targeting algorithm</a:t>
            </a:r>
          </a:p>
          <a:p>
            <a:pPr algn="ctr"/>
            <a:r>
              <a:rPr lang="en-US" sz="1400" dirty="0"/>
              <a:t>Deep Reinforcement Learning</a:t>
            </a:r>
          </a:p>
          <a:p>
            <a:pPr marL="158750" indent="0" algn="ctr">
              <a:buNone/>
            </a:pPr>
            <a:endParaRPr lang="en-US" sz="1400" u="sng" dirty="0">
              <a:solidFill>
                <a:schemeClr val="tx1"/>
              </a:solidFill>
            </a:endParaRPr>
          </a:p>
          <a:p>
            <a:pPr marL="158750" indent="0">
              <a:buNone/>
            </a:pPr>
            <a:r>
              <a:rPr lang="en-US" sz="1400" u="sng" dirty="0">
                <a:solidFill>
                  <a:schemeClr val="tx1">
                    <a:lumMod val="50000"/>
                  </a:schemeClr>
                </a:solidFill>
              </a:rPr>
              <a:t>Work Done: </a:t>
            </a:r>
          </a:p>
          <a:p>
            <a:pPr marL="158750" indent="0" algn="just">
              <a:buNone/>
            </a:pPr>
            <a:r>
              <a:rPr lang="en-US" dirty="0"/>
              <a:t>                      A traffic light control system based on the dual targeting algorithm, which incorporates reinforcement of successful experiences in multi-agent environments, with the aim of realizing a better traffic light control system.</a:t>
            </a:r>
          </a:p>
        </p:txBody>
      </p:sp>
    </p:spTree>
    <p:extLst>
      <p:ext uri="{BB962C8B-B14F-4D97-AF65-F5344CB8AC3E}">
        <p14:creationId xmlns:p14="http://schemas.microsoft.com/office/powerpoint/2010/main" val="840772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625" y="431511"/>
            <a:ext cx="7717500" cy="572700"/>
          </a:xfrm>
        </p:spPr>
        <p:txBody>
          <a:bodyPr/>
          <a:lstStyle/>
          <a:p>
            <a:r>
              <a:rPr lang="en-US" sz="2000" dirty="0"/>
              <a:t>MERITS &amp; DE-MERITS:</a:t>
            </a:r>
            <a:endParaRPr lang="en-IN" sz="2000" dirty="0"/>
          </a:p>
        </p:txBody>
      </p:sp>
      <p:sp>
        <p:nvSpPr>
          <p:cNvPr id="3" name="Text Placeholder 2"/>
          <p:cNvSpPr>
            <a:spLocks noGrp="1"/>
          </p:cNvSpPr>
          <p:nvPr>
            <p:ph type="body" idx="1"/>
          </p:nvPr>
        </p:nvSpPr>
        <p:spPr>
          <a:xfrm>
            <a:off x="755558" y="1004211"/>
            <a:ext cx="7717500" cy="3292525"/>
          </a:xfrm>
        </p:spPr>
        <p:txBody>
          <a:bodyPr/>
          <a:lstStyle/>
          <a:p>
            <a:pPr>
              <a:lnSpc>
                <a:spcPct val="100000"/>
              </a:lnSpc>
            </a:pPr>
            <a:r>
              <a:rPr lang="en-US" sz="1400" dirty="0"/>
              <a:t>MERITS:</a:t>
            </a:r>
          </a:p>
          <a:p>
            <a:pPr lvl="1">
              <a:lnSpc>
                <a:spcPct val="100000"/>
              </a:lnSpc>
            </a:pPr>
            <a:r>
              <a:rPr lang="en-US" sz="1200" dirty="0"/>
              <a:t>TSCS that can learn effectively without information transfer between traffic signals to reduce the transfer cost.</a:t>
            </a:r>
          </a:p>
          <a:p>
            <a:pPr lvl="1">
              <a:lnSpc>
                <a:spcPct val="100000"/>
              </a:lnSpc>
            </a:pPr>
            <a:r>
              <a:rPr lang="en-US" sz="1200" dirty="0"/>
              <a:t>Traffic flow simulation results show that the proposed method reduces the waiting time by more than 33% compared with similar TSCSs using DQN and multistep DQN.</a:t>
            </a:r>
          </a:p>
          <a:p>
            <a:pPr lvl="1">
              <a:lnSpc>
                <a:spcPct val="100000"/>
              </a:lnSpc>
            </a:pPr>
            <a:r>
              <a:rPr lang="en-US" sz="1200" dirty="0"/>
              <a:t>The learning time to convergence is also shorter than that of the existing methods, indicating that the method is effective even when real-time learning is considered.</a:t>
            </a:r>
          </a:p>
          <a:p>
            <a:pPr>
              <a:lnSpc>
                <a:spcPct val="100000"/>
              </a:lnSpc>
            </a:pPr>
            <a:endParaRPr lang="en-US" sz="1400" dirty="0"/>
          </a:p>
          <a:p>
            <a:pPr>
              <a:lnSpc>
                <a:spcPct val="100000"/>
              </a:lnSpc>
            </a:pPr>
            <a:r>
              <a:rPr lang="en-US" sz="1400" dirty="0"/>
              <a:t>DE-MERITS:</a:t>
            </a:r>
          </a:p>
          <a:p>
            <a:pPr lvl="1">
              <a:lnSpc>
                <a:spcPct val="100000"/>
              </a:lnSpc>
            </a:pPr>
            <a:r>
              <a:rPr lang="en-US" dirty="0"/>
              <a:t>on a small computer such as those expected to be installed at each traffic signal in a real environment, we are concerned about increased computation time and insufficient memory compared to existing methods.</a:t>
            </a:r>
            <a:endParaRPr lang="en-US" sz="1200" dirty="0"/>
          </a:p>
        </p:txBody>
      </p:sp>
    </p:spTree>
    <p:extLst>
      <p:ext uri="{BB962C8B-B14F-4D97-AF65-F5344CB8AC3E}">
        <p14:creationId xmlns:p14="http://schemas.microsoft.com/office/powerpoint/2010/main" val="4889556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9092" y="253710"/>
            <a:ext cx="7717500" cy="572700"/>
          </a:xfrm>
        </p:spPr>
        <p:txBody>
          <a:bodyPr/>
          <a:lstStyle/>
          <a:p>
            <a:r>
              <a:rPr lang="en-US" dirty="0">
                <a:solidFill>
                  <a:schemeClr val="bg1"/>
                </a:solidFill>
              </a:rPr>
              <a:t>10th PAPER:</a:t>
            </a:r>
            <a:endParaRPr lang="en-IN" dirty="0">
              <a:solidFill>
                <a:schemeClr val="bg1"/>
              </a:solidFill>
            </a:endParaRPr>
          </a:p>
        </p:txBody>
      </p:sp>
      <p:sp>
        <p:nvSpPr>
          <p:cNvPr id="3" name="Text Placeholder 2"/>
          <p:cNvSpPr>
            <a:spLocks noGrp="1"/>
          </p:cNvSpPr>
          <p:nvPr>
            <p:ph type="body" idx="1"/>
          </p:nvPr>
        </p:nvSpPr>
        <p:spPr>
          <a:xfrm>
            <a:off x="662425" y="826410"/>
            <a:ext cx="7717500" cy="3377193"/>
          </a:xfrm>
        </p:spPr>
        <p:txBody>
          <a:bodyPr/>
          <a:lstStyle/>
          <a:p>
            <a:pPr marL="158750" indent="0" algn="ctr">
              <a:buNone/>
            </a:pPr>
            <a:r>
              <a:rPr lang="en-US" sz="1400" u="sng" dirty="0">
                <a:solidFill>
                  <a:schemeClr val="tx1"/>
                </a:solidFill>
              </a:rPr>
              <a:t>Title:</a:t>
            </a:r>
            <a:r>
              <a:rPr lang="en-US" sz="1400" dirty="0"/>
              <a:t> Traffic Flow Prediction With Big Data : A Deep Learning Approach</a:t>
            </a:r>
          </a:p>
          <a:p>
            <a:pPr marL="158750" indent="0" algn="ctr">
              <a:buNone/>
            </a:pPr>
            <a:endParaRPr lang="en-US" sz="1400" dirty="0"/>
          </a:p>
          <a:p>
            <a:pPr marL="158750" indent="0" algn="ctr">
              <a:buNone/>
            </a:pPr>
            <a:r>
              <a:rPr lang="en-US" sz="1400" b="0" i="0" u="sng" dirty="0">
                <a:solidFill>
                  <a:srgbClr val="1F424C"/>
                </a:solidFill>
                <a:effectLst/>
                <a:latin typeface="Ubuntu" panose="020B0504030602030204" pitchFamily="34" charset="0"/>
                <a:ea typeface="Ubuntu" panose="020B0504030602030204" pitchFamily="34" charset="0"/>
                <a:cs typeface="Ubuntu" panose="020B0504030602030204" pitchFamily="34" charset="0"/>
              </a:rPr>
              <a:t>Author:</a:t>
            </a:r>
            <a:r>
              <a:rPr lang="en-IN" sz="1400" b="0" i="0" dirty="0">
                <a:solidFill>
                  <a:srgbClr val="FFFFFF"/>
                </a:solidFill>
                <a:effectLst/>
                <a:latin typeface="Ubuntu" panose="020B0504030602030204" pitchFamily="34" charset="0"/>
                <a:ea typeface="Ubuntu" panose="020B0504030602030204" pitchFamily="34" charset="0"/>
                <a:cs typeface="Ubuntu" panose="020B0504030602030204" pitchFamily="34" charset="0"/>
              </a:rPr>
              <a:t> </a:t>
            </a:r>
            <a:r>
              <a:rPr lang="pl-PL" sz="1400" dirty="0"/>
              <a:t>Yisheng Lv, Yanjie Duan, Wenwen Kang, Zhengxi Li, and Fei-Yue Wang</a:t>
            </a:r>
            <a:endParaRPr lang="en-US" sz="1400" dirty="0"/>
          </a:p>
          <a:p>
            <a:pPr marL="158750" indent="0" algn="ctr">
              <a:buNone/>
            </a:pPr>
            <a:endParaRPr lang="en-US" sz="1400" dirty="0"/>
          </a:p>
          <a:p>
            <a:pPr marL="158750" indent="0" algn="ctr">
              <a:buNone/>
            </a:pPr>
            <a:r>
              <a:rPr lang="en-US" u="sng" dirty="0">
                <a:solidFill>
                  <a:schemeClr val="tx1"/>
                </a:solidFill>
              </a:rPr>
              <a:t>IEEE :</a:t>
            </a:r>
            <a:r>
              <a:rPr lang="en-US" dirty="0"/>
              <a:t>TRANSACTIONS ON INTELLIGENT TRANSPORTATION SYSTEMS               </a:t>
            </a:r>
            <a:endParaRPr lang="en-US" sz="1400" u="sng" dirty="0">
              <a:solidFill>
                <a:schemeClr val="tx1"/>
              </a:solidFill>
            </a:endParaRPr>
          </a:p>
          <a:p>
            <a:pPr marL="158750" indent="0" algn="ctr">
              <a:buNone/>
            </a:pPr>
            <a:r>
              <a:rPr lang="en-US" sz="1400" u="sng" dirty="0">
                <a:solidFill>
                  <a:schemeClr val="tx1"/>
                </a:solidFill>
              </a:rPr>
              <a:t>Issued Date:</a:t>
            </a:r>
            <a:r>
              <a:rPr lang="en-IN" dirty="0"/>
              <a:t> 2, APRIL 2015</a:t>
            </a:r>
          </a:p>
          <a:p>
            <a:pPr marL="158750" indent="0" algn="ctr">
              <a:buNone/>
            </a:pPr>
            <a:endParaRPr lang="en-IN" dirty="0"/>
          </a:p>
          <a:p>
            <a:pPr marL="158750" indent="0">
              <a:buNone/>
            </a:pPr>
            <a:r>
              <a:rPr lang="en-US" sz="1200" u="sng" dirty="0">
                <a:solidFill>
                  <a:schemeClr val="tx1"/>
                </a:solidFill>
              </a:rPr>
              <a:t>Algorithms Used:</a:t>
            </a:r>
            <a:r>
              <a:rPr lang="en-US" sz="1200" dirty="0"/>
              <a:t> </a:t>
            </a:r>
          </a:p>
          <a:p>
            <a:pPr algn="ctr"/>
            <a:r>
              <a:rPr lang="en-US" sz="1200" dirty="0"/>
              <a:t> Deep architecture model</a:t>
            </a:r>
          </a:p>
          <a:p>
            <a:pPr algn="ctr"/>
            <a:r>
              <a:rPr lang="en-US" sz="1200" dirty="0"/>
              <a:t>Auto Encoders</a:t>
            </a:r>
            <a:endParaRPr lang="en-IN" dirty="0"/>
          </a:p>
          <a:p>
            <a:pPr marL="158750" indent="0" algn="ctr">
              <a:buNone/>
            </a:pPr>
            <a:endParaRPr lang="en-US" sz="1400" u="sng" dirty="0">
              <a:solidFill>
                <a:schemeClr val="tx1"/>
              </a:solidFill>
            </a:endParaRPr>
          </a:p>
          <a:p>
            <a:pPr marL="158750" indent="0">
              <a:buNone/>
            </a:pPr>
            <a:r>
              <a:rPr lang="en-US" sz="1400" u="sng" dirty="0">
                <a:solidFill>
                  <a:schemeClr val="tx1">
                    <a:lumMod val="50000"/>
                  </a:schemeClr>
                </a:solidFill>
              </a:rPr>
              <a:t>Work Done: </a:t>
            </a:r>
          </a:p>
          <a:p>
            <a:pPr marL="158750" indent="0" algn="just">
              <a:buNone/>
            </a:pPr>
            <a:r>
              <a:rPr lang="en-US" dirty="0"/>
              <a:t> 	In this paper, a novel deep-learning-based traffic flow prediction method is proposed, which considers the spatial and temporal correlations inherently. A stacked autoencoder model is used to learn generic traffic flow features, and it is trained in a greedy layer wise fashion.</a:t>
            </a:r>
          </a:p>
        </p:txBody>
      </p:sp>
    </p:spTree>
    <p:extLst>
      <p:ext uri="{BB962C8B-B14F-4D97-AF65-F5344CB8AC3E}">
        <p14:creationId xmlns:p14="http://schemas.microsoft.com/office/powerpoint/2010/main" val="13213843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625" y="431511"/>
            <a:ext cx="7717500" cy="572700"/>
          </a:xfrm>
        </p:spPr>
        <p:txBody>
          <a:bodyPr/>
          <a:lstStyle/>
          <a:p>
            <a:r>
              <a:rPr lang="en-US" sz="2000" dirty="0"/>
              <a:t>MERITS &amp; DE-MERITS:</a:t>
            </a:r>
            <a:endParaRPr lang="en-IN" sz="2000" dirty="0"/>
          </a:p>
        </p:txBody>
      </p:sp>
      <p:sp>
        <p:nvSpPr>
          <p:cNvPr id="3" name="Text Placeholder 2"/>
          <p:cNvSpPr>
            <a:spLocks noGrp="1"/>
          </p:cNvSpPr>
          <p:nvPr>
            <p:ph type="body" idx="1"/>
          </p:nvPr>
        </p:nvSpPr>
        <p:spPr>
          <a:xfrm>
            <a:off x="755558" y="1004211"/>
            <a:ext cx="7717500" cy="3292525"/>
          </a:xfrm>
        </p:spPr>
        <p:txBody>
          <a:bodyPr/>
          <a:lstStyle/>
          <a:p>
            <a:pPr>
              <a:lnSpc>
                <a:spcPct val="100000"/>
              </a:lnSpc>
            </a:pPr>
            <a:r>
              <a:rPr lang="en-US" sz="1400" dirty="0"/>
              <a:t>MERITS:</a:t>
            </a:r>
          </a:p>
          <a:p>
            <a:pPr lvl="1">
              <a:lnSpc>
                <a:spcPct val="100000"/>
              </a:lnSpc>
            </a:pPr>
            <a:r>
              <a:rPr lang="en-US" sz="1200" dirty="0"/>
              <a:t>Unlike the previous methods that only consider the shallow structure of traffic data, the proposed method can successfully discover the latent traffic flow feature representation, such as the nonlinear spatial and temporal correlations from the traffic data. </a:t>
            </a:r>
          </a:p>
          <a:p>
            <a:pPr lvl="1">
              <a:lnSpc>
                <a:spcPct val="100000"/>
              </a:lnSpc>
            </a:pPr>
            <a:r>
              <a:rPr lang="en-US" sz="1200" dirty="0"/>
              <a:t>We applied the greedy layer wise unsupervised learning algorithm to pretrain the deep network, and then, we did the fine-tuning process to update the model’s parameters to improve the prediction performance.</a:t>
            </a:r>
          </a:p>
          <a:p>
            <a:pPr>
              <a:lnSpc>
                <a:spcPct val="100000"/>
              </a:lnSpc>
            </a:pPr>
            <a:endParaRPr lang="en-US" sz="1400" dirty="0"/>
          </a:p>
          <a:p>
            <a:pPr>
              <a:lnSpc>
                <a:spcPct val="100000"/>
              </a:lnSpc>
            </a:pPr>
            <a:r>
              <a:rPr lang="en-US" sz="1400" dirty="0"/>
              <a:t>FUTURE WORKS:</a:t>
            </a:r>
          </a:p>
          <a:p>
            <a:pPr lvl="1">
              <a:lnSpc>
                <a:spcPct val="100000"/>
              </a:lnSpc>
            </a:pPr>
            <a:r>
              <a:rPr lang="en-US" sz="1200" dirty="0"/>
              <a:t>For future work, it would be interesting to investigate other deep learning algorithms for traffic flow prediction and to apply these algorithms on different public open traffic data sets to examine their effectiveness </a:t>
            </a:r>
            <a:endParaRPr lang="en-US" sz="1100" dirty="0"/>
          </a:p>
        </p:txBody>
      </p:sp>
    </p:spTree>
    <p:extLst>
      <p:ext uri="{BB962C8B-B14F-4D97-AF65-F5344CB8AC3E}">
        <p14:creationId xmlns:p14="http://schemas.microsoft.com/office/powerpoint/2010/main" val="17125548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099"/>
        <p:cNvGrpSpPr/>
        <p:nvPr/>
      </p:nvGrpSpPr>
      <p:grpSpPr>
        <a:xfrm>
          <a:off x="0" y="0"/>
          <a:ext cx="0" cy="0"/>
          <a:chOff x="0" y="0"/>
          <a:chExt cx="0" cy="0"/>
        </a:xfrm>
      </p:grpSpPr>
      <p:grpSp>
        <p:nvGrpSpPr>
          <p:cNvPr id="1100" name="Google Shape;1100;p32"/>
          <p:cNvGrpSpPr/>
          <p:nvPr/>
        </p:nvGrpSpPr>
        <p:grpSpPr>
          <a:xfrm>
            <a:off x="1061579" y="1305474"/>
            <a:ext cx="2561730" cy="3837901"/>
            <a:chOff x="1061579" y="1305474"/>
            <a:chExt cx="2561730" cy="3837901"/>
          </a:xfrm>
        </p:grpSpPr>
        <p:sp>
          <p:nvSpPr>
            <p:cNvPr id="1101" name="Google Shape;1101;p32"/>
            <p:cNvSpPr/>
            <p:nvPr/>
          </p:nvSpPr>
          <p:spPr>
            <a:xfrm>
              <a:off x="2073950" y="3773275"/>
              <a:ext cx="537000" cy="1370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02" name="Google Shape;1102;p32"/>
            <p:cNvGrpSpPr/>
            <p:nvPr/>
          </p:nvGrpSpPr>
          <p:grpSpPr>
            <a:xfrm>
              <a:off x="1061579" y="1305474"/>
              <a:ext cx="2561730" cy="2532546"/>
              <a:chOff x="660016" y="1404525"/>
              <a:chExt cx="2439511" cy="2430000"/>
            </a:xfrm>
          </p:grpSpPr>
          <p:sp>
            <p:nvSpPr>
              <p:cNvPr id="1103" name="Google Shape;1103;p32"/>
              <p:cNvSpPr/>
              <p:nvPr/>
            </p:nvSpPr>
            <p:spPr>
              <a:xfrm>
                <a:off x="2484451" y="2761592"/>
                <a:ext cx="615075" cy="900622"/>
              </a:xfrm>
              <a:custGeom>
                <a:avLst/>
                <a:gdLst/>
                <a:ahLst/>
                <a:cxnLst/>
                <a:rect l="l" t="t" r="r" b="b"/>
                <a:pathLst>
                  <a:path w="1874" h="2744" extrusionOk="0">
                    <a:moveTo>
                      <a:pt x="1" y="1"/>
                    </a:moveTo>
                    <a:lnTo>
                      <a:pt x="1" y="2744"/>
                    </a:lnTo>
                    <a:lnTo>
                      <a:pt x="440" y="2744"/>
                    </a:lnTo>
                    <a:cubicBezTo>
                      <a:pt x="528" y="2744"/>
                      <a:pt x="608" y="2704"/>
                      <a:pt x="661" y="2633"/>
                    </a:cubicBezTo>
                    <a:lnTo>
                      <a:pt x="1820" y="699"/>
                    </a:lnTo>
                    <a:cubicBezTo>
                      <a:pt x="1855" y="654"/>
                      <a:pt x="1874" y="596"/>
                      <a:pt x="1874" y="533"/>
                    </a:cubicBezTo>
                    <a:lnTo>
                      <a:pt x="1874" y="334"/>
                    </a:lnTo>
                    <a:cubicBezTo>
                      <a:pt x="1874" y="152"/>
                      <a:pt x="1722" y="1"/>
                      <a:pt x="1536" y="1"/>
                    </a:cubicBezTo>
                    <a:close/>
                  </a:path>
                </a:pathLst>
              </a:custGeom>
              <a:solidFill>
                <a:srgbClr val="1F42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32"/>
              <p:cNvSpPr/>
              <p:nvPr/>
            </p:nvSpPr>
            <p:spPr>
              <a:xfrm>
                <a:off x="2484451" y="1605293"/>
                <a:ext cx="615075" cy="900622"/>
              </a:xfrm>
              <a:custGeom>
                <a:avLst/>
                <a:gdLst/>
                <a:ahLst/>
                <a:cxnLst/>
                <a:rect l="l" t="t" r="r" b="b"/>
                <a:pathLst>
                  <a:path w="1874" h="2744" extrusionOk="0">
                    <a:moveTo>
                      <a:pt x="1" y="0"/>
                    </a:moveTo>
                    <a:lnTo>
                      <a:pt x="1" y="2743"/>
                    </a:lnTo>
                    <a:lnTo>
                      <a:pt x="440" y="2743"/>
                    </a:lnTo>
                    <a:cubicBezTo>
                      <a:pt x="528" y="2743"/>
                      <a:pt x="608" y="2704"/>
                      <a:pt x="661" y="2632"/>
                    </a:cubicBezTo>
                    <a:lnTo>
                      <a:pt x="1820" y="697"/>
                    </a:lnTo>
                    <a:cubicBezTo>
                      <a:pt x="1855" y="653"/>
                      <a:pt x="1874" y="594"/>
                      <a:pt x="1874" y="537"/>
                    </a:cubicBezTo>
                    <a:lnTo>
                      <a:pt x="1874" y="338"/>
                    </a:lnTo>
                    <a:cubicBezTo>
                      <a:pt x="1874" y="151"/>
                      <a:pt x="1722" y="0"/>
                      <a:pt x="1536" y="0"/>
                    </a:cubicBezTo>
                    <a:close/>
                  </a:path>
                </a:pathLst>
              </a:custGeom>
              <a:solidFill>
                <a:srgbClr val="1F42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32"/>
              <p:cNvSpPr/>
              <p:nvPr/>
            </p:nvSpPr>
            <p:spPr>
              <a:xfrm>
                <a:off x="1200550" y="1404525"/>
                <a:ext cx="1360200" cy="2430000"/>
              </a:xfrm>
              <a:prstGeom prst="roundRect">
                <a:avLst>
                  <a:gd name="adj" fmla="val 16667"/>
                </a:avLst>
              </a:prstGeom>
              <a:solidFill>
                <a:srgbClr val="1F42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32"/>
              <p:cNvSpPr/>
              <p:nvPr/>
            </p:nvSpPr>
            <p:spPr>
              <a:xfrm>
                <a:off x="660016" y="2761592"/>
                <a:ext cx="734545" cy="900622"/>
              </a:xfrm>
              <a:custGeom>
                <a:avLst/>
                <a:gdLst/>
                <a:ahLst/>
                <a:cxnLst/>
                <a:rect l="l" t="t" r="r" b="b"/>
                <a:pathLst>
                  <a:path w="2238" h="2744" extrusionOk="0">
                    <a:moveTo>
                      <a:pt x="338" y="1"/>
                    </a:moveTo>
                    <a:cubicBezTo>
                      <a:pt x="151" y="1"/>
                      <a:pt x="0" y="152"/>
                      <a:pt x="0" y="334"/>
                    </a:cubicBezTo>
                    <a:lnTo>
                      <a:pt x="0" y="533"/>
                    </a:lnTo>
                    <a:cubicBezTo>
                      <a:pt x="0" y="596"/>
                      <a:pt x="18" y="654"/>
                      <a:pt x="53" y="699"/>
                    </a:cubicBezTo>
                    <a:lnTo>
                      <a:pt x="1212" y="2633"/>
                    </a:lnTo>
                    <a:cubicBezTo>
                      <a:pt x="1266" y="2704"/>
                      <a:pt x="1346" y="2744"/>
                      <a:pt x="1434" y="2744"/>
                    </a:cubicBezTo>
                    <a:lnTo>
                      <a:pt x="1901" y="2744"/>
                    </a:lnTo>
                    <a:cubicBezTo>
                      <a:pt x="2087" y="2744"/>
                      <a:pt x="2237" y="2594"/>
                      <a:pt x="2237" y="2407"/>
                    </a:cubicBezTo>
                    <a:lnTo>
                      <a:pt x="2237" y="334"/>
                    </a:lnTo>
                    <a:cubicBezTo>
                      <a:pt x="2237" y="152"/>
                      <a:pt x="2087" y="1"/>
                      <a:pt x="1901" y="1"/>
                    </a:cubicBezTo>
                    <a:close/>
                  </a:path>
                </a:pathLst>
              </a:custGeom>
              <a:solidFill>
                <a:srgbClr val="1F42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32"/>
              <p:cNvSpPr/>
              <p:nvPr/>
            </p:nvSpPr>
            <p:spPr>
              <a:xfrm>
                <a:off x="660016" y="1605293"/>
                <a:ext cx="734545" cy="900622"/>
              </a:xfrm>
              <a:custGeom>
                <a:avLst/>
                <a:gdLst/>
                <a:ahLst/>
                <a:cxnLst/>
                <a:rect l="l" t="t" r="r" b="b"/>
                <a:pathLst>
                  <a:path w="2238" h="2744" extrusionOk="0">
                    <a:moveTo>
                      <a:pt x="338" y="0"/>
                    </a:moveTo>
                    <a:cubicBezTo>
                      <a:pt x="151" y="0"/>
                      <a:pt x="0" y="151"/>
                      <a:pt x="0" y="338"/>
                    </a:cubicBezTo>
                    <a:lnTo>
                      <a:pt x="0" y="537"/>
                    </a:lnTo>
                    <a:cubicBezTo>
                      <a:pt x="0" y="594"/>
                      <a:pt x="18" y="653"/>
                      <a:pt x="53" y="697"/>
                    </a:cubicBezTo>
                    <a:lnTo>
                      <a:pt x="1212" y="2632"/>
                    </a:lnTo>
                    <a:cubicBezTo>
                      <a:pt x="1266" y="2704"/>
                      <a:pt x="1346" y="2743"/>
                      <a:pt x="1434" y="2743"/>
                    </a:cubicBezTo>
                    <a:lnTo>
                      <a:pt x="1901" y="2743"/>
                    </a:lnTo>
                    <a:cubicBezTo>
                      <a:pt x="2087" y="2743"/>
                      <a:pt x="2237" y="2592"/>
                      <a:pt x="2237" y="2405"/>
                    </a:cubicBezTo>
                    <a:lnTo>
                      <a:pt x="2237" y="338"/>
                    </a:lnTo>
                    <a:cubicBezTo>
                      <a:pt x="2237" y="151"/>
                      <a:pt x="2087" y="0"/>
                      <a:pt x="1901" y="0"/>
                    </a:cubicBezTo>
                    <a:close/>
                  </a:path>
                </a:pathLst>
              </a:custGeom>
              <a:solidFill>
                <a:srgbClr val="1F42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32"/>
              <p:cNvSpPr/>
              <p:nvPr/>
            </p:nvSpPr>
            <p:spPr>
              <a:xfrm>
                <a:off x="1200550" y="1404525"/>
                <a:ext cx="681900" cy="2430000"/>
              </a:xfrm>
              <a:prstGeom prst="roundRect">
                <a:avLst>
                  <a:gd name="adj" fmla="val 16667"/>
                </a:avLst>
              </a:prstGeom>
              <a:solidFill>
                <a:srgbClr val="3365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32"/>
              <p:cNvSpPr/>
              <p:nvPr/>
            </p:nvSpPr>
            <p:spPr>
              <a:xfrm>
                <a:off x="1448989" y="2780957"/>
                <a:ext cx="861564" cy="862549"/>
              </a:xfrm>
              <a:custGeom>
                <a:avLst/>
                <a:gdLst/>
                <a:ahLst/>
                <a:cxnLst/>
                <a:rect l="l" t="t" r="r" b="b"/>
                <a:pathLst>
                  <a:path w="2625" h="2628" extrusionOk="0">
                    <a:moveTo>
                      <a:pt x="1311" y="0"/>
                    </a:moveTo>
                    <a:cubicBezTo>
                      <a:pt x="586" y="0"/>
                      <a:pt x="1" y="591"/>
                      <a:pt x="1" y="1314"/>
                    </a:cubicBezTo>
                    <a:cubicBezTo>
                      <a:pt x="1" y="2037"/>
                      <a:pt x="586" y="2627"/>
                      <a:pt x="1311" y="2627"/>
                    </a:cubicBezTo>
                    <a:cubicBezTo>
                      <a:pt x="2038" y="2627"/>
                      <a:pt x="2624" y="2037"/>
                      <a:pt x="2624" y="1314"/>
                    </a:cubicBezTo>
                    <a:cubicBezTo>
                      <a:pt x="2624" y="591"/>
                      <a:pt x="2038" y="0"/>
                      <a:pt x="1311" y="0"/>
                    </a:cubicBezTo>
                    <a:close/>
                  </a:path>
                </a:pathLst>
              </a:custGeom>
              <a:solidFill>
                <a:srgbClr val="F4D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32"/>
              <p:cNvSpPr/>
              <p:nvPr/>
            </p:nvSpPr>
            <p:spPr>
              <a:xfrm>
                <a:off x="1448989" y="1624001"/>
                <a:ext cx="861564" cy="862877"/>
              </a:xfrm>
              <a:custGeom>
                <a:avLst/>
                <a:gdLst/>
                <a:ahLst/>
                <a:cxnLst/>
                <a:rect l="l" t="t" r="r" b="b"/>
                <a:pathLst>
                  <a:path w="2625" h="2629" extrusionOk="0">
                    <a:moveTo>
                      <a:pt x="1311" y="1"/>
                    </a:moveTo>
                    <a:cubicBezTo>
                      <a:pt x="586" y="1"/>
                      <a:pt x="1" y="591"/>
                      <a:pt x="1" y="1315"/>
                    </a:cubicBezTo>
                    <a:cubicBezTo>
                      <a:pt x="1" y="2038"/>
                      <a:pt x="586" y="2629"/>
                      <a:pt x="1311" y="2629"/>
                    </a:cubicBezTo>
                    <a:cubicBezTo>
                      <a:pt x="2038" y="2629"/>
                      <a:pt x="2624" y="2038"/>
                      <a:pt x="2624" y="1315"/>
                    </a:cubicBezTo>
                    <a:cubicBezTo>
                      <a:pt x="2624" y="591"/>
                      <a:pt x="2038" y="1"/>
                      <a:pt x="1311" y="1"/>
                    </a:cubicBezTo>
                    <a:close/>
                  </a:path>
                </a:pathLst>
              </a:custGeom>
              <a:solidFill>
                <a:srgbClr val="E8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32"/>
              <p:cNvSpPr/>
              <p:nvPr/>
            </p:nvSpPr>
            <p:spPr>
              <a:xfrm>
                <a:off x="1878950" y="2780957"/>
                <a:ext cx="431603" cy="862549"/>
              </a:xfrm>
              <a:custGeom>
                <a:avLst/>
                <a:gdLst/>
                <a:ahLst/>
                <a:cxnLst/>
                <a:rect l="l" t="t" r="r" b="b"/>
                <a:pathLst>
                  <a:path w="1315" h="2628" extrusionOk="0">
                    <a:moveTo>
                      <a:pt x="1" y="0"/>
                    </a:moveTo>
                    <a:lnTo>
                      <a:pt x="1" y="2627"/>
                    </a:lnTo>
                    <a:cubicBezTo>
                      <a:pt x="728" y="2627"/>
                      <a:pt x="1314" y="2037"/>
                      <a:pt x="1314" y="1314"/>
                    </a:cubicBezTo>
                    <a:cubicBezTo>
                      <a:pt x="1314" y="591"/>
                      <a:pt x="728" y="0"/>
                      <a:pt x="1" y="0"/>
                    </a:cubicBezTo>
                    <a:close/>
                  </a:path>
                </a:pathLst>
              </a:custGeom>
              <a:solidFill>
                <a:srgbClr val="CEB2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32"/>
              <p:cNvSpPr/>
              <p:nvPr/>
            </p:nvSpPr>
            <p:spPr>
              <a:xfrm>
                <a:off x="1878950" y="1624001"/>
                <a:ext cx="431603" cy="862877"/>
              </a:xfrm>
              <a:custGeom>
                <a:avLst/>
                <a:gdLst/>
                <a:ahLst/>
                <a:cxnLst/>
                <a:rect l="l" t="t" r="r" b="b"/>
                <a:pathLst>
                  <a:path w="1315" h="2629" extrusionOk="0">
                    <a:moveTo>
                      <a:pt x="1" y="1"/>
                    </a:moveTo>
                    <a:lnTo>
                      <a:pt x="1" y="2629"/>
                    </a:lnTo>
                    <a:cubicBezTo>
                      <a:pt x="728" y="2629"/>
                      <a:pt x="1314" y="2038"/>
                      <a:pt x="1314" y="1315"/>
                    </a:cubicBezTo>
                    <a:cubicBezTo>
                      <a:pt x="1314" y="591"/>
                      <a:pt x="728" y="1"/>
                      <a:pt x="1" y="1"/>
                    </a:cubicBezTo>
                    <a:close/>
                  </a:path>
                </a:pathLst>
              </a:custGeom>
              <a:solidFill>
                <a:srgbClr val="B232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3" name="Google Shape;1113;p32"/>
            <p:cNvSpPr/>
            <p:nvPr/>
          </p:nvSpPr>
          <p:spPr>
            <a:xfrm>
              <a:off x="1890100" y="1530675"/>
              <a:ext cx="904800" cy="9048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32"/>
            <p:cNvSpPr/>
            <p:nvPr/>
          </p:nvSpPr>
          <p:spPr>
            <a:xfrm>
              <a:off x="1890200" y="2742625"/>
              <a:ext cx="904500" cy="904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5" name="Google Shape;1115;p32"/>
          <p:cNvGrpSpPr/>
          <p:nvPr/>
        </p:nvGrpSpPr>
        <p:grpSpPr>
          <a:xfrm>
            <a:off x="5161604" y="1527299"/>
            <a:ext cx="911202" cy="911193"/>
            <a:chOff x="783588" y="2074225"/>
            <a:chExt cx="1171513" cy="1171500"/>
          </a:xfrm>
        </p:grpSpPr>
        <p:sp>
          <p:nvSpPr>
            <p:cNvPr id="1116" name="Google Shape;1116;p32"/>
            <p:cNvSpPr/>
            <p:nvPr/>
          </p:nvSpPr>
          <p:spPr>
            <a:xfrm>
              <a:off x="783588" y="2074225"/>
              <a:ext cx="1171500" cy="11715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32"/>
            <p:cNvSpPr/>
            <p:nvPr/>
          </p:nvSpPr>
          <p:spPr>
            <a:xfrm>
              <a:off x="783600" y="2074225"/>
              <a:ext cx="1171500" cy="1171500"/>
            </a:xfrm>
            <a:prstGeom prst="pie">
              <a:avLst>
                <a:gd name="adj1" fmla="val 16261269"/>
                <a:gd name="adj2" fmla="val 1992629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8" name="Google Shape;1118;p32"/>
          <p:cNvSpPr txBox="1">
            <a:spLocks noGrp="1"/>
          </p:cNvSpPr>
          <p:nvPr>
            <p:ph type="title"/>
          </p:nvPr>
        </p:nvSpPr>
        <p:spPr>
          <a:xfrm>
            <a:off x="713232" y="403213"/>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dirty="0"/>
              <a:t>Thank You</a:t>
            </a:r>
            <a:endParaRPr sz="3200" dirty="0"/>
          </a:p>
        </p:txBody>
      </p:sp>
      <p:grpSp>
        <p:nvGrpSpPr>
          <p:cNvPr id="1119" name="Google Shape;1119;p32"/>
          <p:cNvGrpSpPr/>
          <p:nvPr/>
        </p:nvGrpSpPr>
        <p:grpSpPr>
          <a:xfrm>
            <a:off x="4021831" y="1683012"/>
            <a:ext cx="4159669" cy="698965"/>
            <a:chOff x="4021831" y="1683012"/>
            <a:chExt cx="4159669" cy="698965"/>
          </a:xfrm>
        </p:grpSpPr>
        <p:grpSp>
          <p:nvGrpSpPr>
            <p:cNvPr id="1120" name="Google Shape;1120;p32"/>
            <p:cNvGrpSpPr/>
            <p:nvPr/>
          </p:nvGrpSpPr>
          <p:grpSpPr>
            <a:xfrm>
              <a:off x="6326300" y="1683012"/>
              <a:ext cx="1855200" cy="698965"/>
              <a:chOff x="6551338" y="1726601"/>
              <a:chExt cx="1855200" cy="698965"/>
            </a:xfrm>
          </p:grpSpPr>
          <p:sp>
            <p:nvSpPr>
              <p:cNvPr id="1121" name="Google Shape;1121;p32"/>
              <p:cNvSpPr txBox="1"/>
              <p:nvPr/>
            </p:nvSpPr>
            <p:spPr>
              <a:xfrm>
                <a:off x="6761994" y="1726601"/>
                <a:ext cx="1570800" cy="189600"/>
              </a:xfrm>
              <a:prstGeom prst="rect">
                <a:avLst/>
              </a:prstGeom>
              <a:solidFill>
                <a:schemeClr val="accent2"/>
              </a:solid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dirty="0">
                    <a:solidFill>
                      <a:schemeClr val="lt1"/>
                    </a:solidFill>
                    <a:latin typeface="Krona One"/>
                    <a:ea typeface="Krona One"/>
                    <a:cs typeface="Krona One"/>
                    <a:sym typeface="Krona One"/>
                  </a:rPr>
                  <a:t>DisAdv</a:t>
                </a:r>
                <a:endParaRPr sz="1200" dirty="0">
                  <a:solidFill>
                    <a:schemeClr val="lt1"/>
                  </a:solidFill>
                  <a:latin typeface="Krona One"/>
                  <a:ea typeface="Krona One"/>
                  <a:cs typeface="Krona One"/>
                  <a:sym typeface="Krona One"/>
                </a:endParaRPr>
              </a:p>
            </p:txBody>
          </p:sp>
          <p:sp>
            <p:nvSpPr>
              <p:cNvPr id="1122" name="Google Shape;1122;p32"/>
              <p:cNvSpPr txBox="1"/>
              <p:nvPr/>
            </p:nvSpPr>
            <p:spPr>
              <a:xfrm>
                <a:off x="6551338" y="2100666"/>
                <a:ext cx="1855200" cy="324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dirty="0">
                    <a:solidFill>
                      <a:schemeClr val="lt1"/>
                    </a:solidFill>
                    <a:latin typeface="Ubuntu"/>
                    <a:ea typeface="Ubuntu"/>
                    <a:cs typeface="Ubuntu"/>
                    <a:sym typeface="Ubuntu"/>
                  </a:rPr>
                  <a:t>High Computing Power required,</a:t>
                </a:r>
              </a:p>
              <a:p>
                <a:pPr marL="0" lvl="0" indent="0" algn="r" rtl="0">
                  <a:spcBef>
                    <a:spcPts val="0"/>
                  </a:spcBef>
                  <a:spcAft>
                    <a:spcPts val="0"/>
                  </a:spcAft>
                  <a:buNone/>
                </a:pPr>
                <a:r>
                  <a:rPr lang="en-US" dirty="0">
                    <a:solidFill>
                      <a:schemeClr val="lt1"/>
                    </a:solidFill>
                    <a:latin typeface="Ubuntu"/>
                    <a:ea typeface="Ubuntu"/>
                    <a:cs typeface="Ubuntu"/>
                    <a:sym typeface="Ubuntu"/>
                  </a:rPr>
                  <a:t>Starvation problem</a:t>
                </a:r>
              </a:p>
            </p:txBody>
          </p:sp>
        </p:grpSp>
        <p:sp>
          <p:nvSpPr>
            <p:cNvPr id="1123" name="Google Shape;1123;p32"/>
            <p:cNvSpPr txBox="1"/>
            <p:nvPr/>
          </p:nvSpPr>
          <p:spPr>
            <a:xfrm>
              <a:off x="4021831" y="1820575"/>
              <a:ext cx="675600" cy="3249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dirty="0">
                  <a:solidFill>
                    <a:schemeClr val="lt1"/>
                  </a:solidFill>
                  <a:latin typeface="Krona One"/>
                  <a:ea typeface="Krona One"/>
                  <a:cs typeface="Krona One"/>
                  <a:sym typeface="Krona One"/>
                </a:rPr>
                <a:t>Stop</a:t>
              </a:r>
              <a:endParaRPr sz="1200" dirty="0">
                <a:solidFill>
                  <a:schemeClr val="lt1"/>
                </a:solidFill>
                <a:latin typeface="Krona One"/>
                <a:ea typeface="Krona One"/>
                <a:cs typeface="Krona One"/>
                <a:sym typeface="Krona One"/>
              </a:endParaRPr>
            </a:p>
          </p:txBody>
        </p:sp>
      </p:grpSp>
      <p:grpSp>
        <p:nvGrpSpPr>
          <p:cNvPr id="1124" name="Google Shape;1124;p32"/>
          <p:cNvGrpSpPr/>
          <p:nvPr/>
        </p:nvGrpSpPr>
        <p:grpSpPr>
          <a:xfrm>
            <a:off x="5161604" y="2739274"/>
            <a:ext cx="911202" cy="911193"/>
            <a:chOff x="783588" y="2074225"/>
            <a:chExt cx="1171513" cy="1171500"/>
          </a:xfrm>
        </p:grpSpPr>
        <p:sp>
          <p:nvSpPr>
            <p:cNvPr id="1125" name="Google Shape;1125;p32"/>
            <p:cNvSpPr/>
            <p:nvPr/>
          </p:nvSpPr>
          <p:spPr>
            <a:xfrm>
              <a:off x="783588" y="2074225"/>
              <a:ext cx="1171500" cy="11715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32"/>
            <p:cNvSpPr/>
            <p:nvPr/>
          </p:nvSpPr>
          <p:spPr>
            <a:xfrm>
              <a:off x="783600" y="2074225"/>
              <a:ext cx="1171500" cy="1171500"/>
            </a:xfrm>
            <a:prstGeom prst="pie">
              <a:avLst>
                <a:gd name="adj1" fmla="val 16261269"/>
                <a:gd name="adj2" fmla="val 1258497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7" name="Google Shape;1127;p32"/>
          <p:cNvGrpSpPr/>
          <p:nvPr/>
        </p:nvGrpSpPr>
        <p:grpSpPr>
          <a:xfrm>
            <a:off x="4021831" y="2891343"/>
            <a:ext cx="4228125" cy="790888"/>
            <a:chOff x="4021831" y="2891343"/>
            <a:chExt cx="4228125" cy="790888"/>
          </a:xfrm>
        </p:grpSpPr>
        <p:grpSp>
          <p:nvGrpSpPr>
            <p:cNvPr id="1128" name="Google Shape;1128;p32"/>
            <p:cNvGrpSpPr/>
            <p:nvPr/>
          </p:nvGrpSpPr>
          <p:grpSpPr>
            <a:xfrm>
              <a:off x="6394756" y="2891343"/>
              <a:ext cx="1855200" cy="790888"/>
              <a:chOff x="6394756" y="2891343"/>
              <a:chExt cx="1855200" cy="790888"/>
            </a:xfrm>
          </p:grpSpPr>
          <p:sp>
            <p:nvSpPr>
              <p:cNvPr id="1129" name="Google Shape;1129;p32"/>
              <p:cNvSpPr txBox="1"/>
              <p:nvPr/>
            </p:nvSpPr>
            <p:spPr>
              <a:xfrm>
                <a:off x="6536956" y="2891343"/>
                <a:ext cx="1570800" cy="189600"/>
              </a:xfrm>
              <a:prstGeom prst="rect">
                <a:avLst/>
              </a:prstGeom>
              <a:solidFill>
                <a:schemeClr val="accent1"/>
              </a:solid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dirty="0">
                    <a:solidFill>
                      <a:schemeClr val="dk1"/>
                    </a:solidFill>
                    <a:latin typeface="Krona One"/>
                    <a:ea typeface="Krona One"/>
                    <a:cs typeface="Krona One"/>
                    <a:sym typeface="Krona One"/>
                  </a:rPr>
                  <a:t>Adv</a:t>
                </a:r>
                <a:endParaRPr sz="1200" dirty="0">
                  <a:solidFill>
                    <a:schemeClr val="dk1"/>
                  </a:solidFill>
                  <a:latin typeface="Krona One"/>
                  <a:ea typeface="Krona One"/>
                  <a:cs typeface="Krona One"/>
                  <a:sym typeface="Krona One"/>
                </a:endParaRPr>
              </a:p>
            </p:txBody>
          </p:sp>
          <p:sp>
            <p:nvSpPr>
              <p:cNvPr id="1130" name="Google Shape;1130;p32"/>
              <p:cNvSpPr txBox="1"/>
              <p:nvPr/>
            </p:nvSpPr>
            <p:spPr>
              <a:xfrm>
                <a:off x="6394756" y="3357331"/>
                <a:ext cx="1855200" cy="3249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US" dirty="0">
                    <a:solidFill>
                      <a:schemeClr val="lt1"/>
                    </a:solidFill>
                    <a:latin typeface="Ubuntu"/>
                    <a:ea typeface="Ubuntu"/>
                    <a:cs typeface="Ubuntu"/>
                    <a:sym typeface="Ubuntu"/>
                  </a:rPr>
                  <a:t>GD-ATSC algorithm reduced the average accumulated waiting time by 50%</a:t>
                </a:r>
                <a:endParaRPr dirty="0">
                  <a:solidFill>
                    <a:schemeClr val="lt1"/>
                  </a:solidFill>
                  <a:latin typeface="Ubuntu"/>
                  <a:ea typeface="Ubuntu"/>
                  <a:cs typeface="Ubuntu"/>
                  <a:sym typeface="Ubuntu"/>
                </a:endParaRPr>
              </a:p>
            </p:txBody>
          </p:sp>
        </p:grpSp>
        <p:sp>
          <p:nvSpPr>
            <p:cNvPr id="1131" name="Google Shape;1131;p32"/>
            <p:cNvSpPr txBox="1"/>
            <p:nvPr/>
          </p:nvSpPr>
          <p:spPr>
            <a:xfrm>
              <a:off x="4021831" y="3032431"/>
              <a:ext cx="675600" cy="3249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solidFill>
                    <a:schemeClr val="dk1"/>
                  </a:solidFill>
                  <a:latin typeface="Krona One"/>
                  <a:ea typeface="Krona One"/>
                  <a:cs typeface="Krona One"/>
                  <a:sym typeface="Krona One"/>
                </a:rPr>
                <a:t>Get Ready</a:t>
              </a:r>
              <a:endParaRPr sz="1200" dirty="0">
                <a:solidFill>
                  <a:schemeClr val="dk1"/>
                </a:solidFill>
                <a:latin typeface="Krona One"/>
                <a:ea typeface="Krona One"/>
                <a:cs typeface="Krona One"/>
                <a:sym typeface="Krona One"/>
              </a:endParaRPr>
            </a:p>
          </p:txBody>
        </p:sp>
      </p:grpSp>
      <p:grpSp>
        <p:nvGrpSpPr>
          <p:cNvPr id="1132" name="Google Shape;1132;p32"/>
          <p:cNvGrpSpPr/>
          <p:nvPr/>
        </p:nvGrpSpPr>
        <p:grpSpPr>
          <a:xfrm>
            <a:off x="2121364" y="2973725"/>
            <a:ext cx="442204" cy="442156"/>
            <a:chOff x="1487200" y="4993750"/>
            <a:chExt cx="483125" cy="483125"/>
          </a:xfrm>
        </p:grpSpPr>
        <p:sp>
          <p:nvSpPr>
            <p:cNvPr id="1133" name="Google Shape;1133;p32"/>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134" name="Google Shape;1134;p32"/>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135" name="Google Shape;1135;p32"/>
          <p:cNvGrpSpPr/>
          <p:nvPr/>
        </p:nvGrpSpPr>
        <p:grpSpPr>
          <a:xfrm>
            <a:off x="2121295" y="1761795"/>
            <a:ext cx="442204" cy="442204"/>
            <a:chOff x="2081650" y="4993750"/>
            <a:chExt cx="483125" cy="483125"/>
          </a:xfrm>
        </p:grpSpPr>
        <p:sp>
          <p:nvSpPr>
            <p:cNvPr id="1136" name="Google Shape;1136;p32"/>
            <p:cNvSpPr/>
            <p:nvPr/>
          </p:nvSpPr>
          <p:spPr>
            <a:xfrm>
              <a:off x="2081650" y="4993750"/>
              <a:ext cx="483125" cy="483125"/>
            </a:xfrm>
            <a:custGeom>
              <a:avLst/>
              <a:gdLst/>
              <a:ahLst/>
              <a:cxnLst/>
              <a:rect l="l" t="t" r="r" b="b"/>
              <a:pathLst>
                <a:path w="19325" h="19325" extrusionOk="0">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137" name="Google Shape;1137;p32"/>
            <p:cNvSpPr/>
            <p:nvPr/>
          </p:nvSpPr>
          <p:spPr>
            <a:xfrm>
              <a:off x="2209375" y="5125625"/>
              <a:ext cx="227600" cy="219350"/>
            </a:xfrm>
            <a:custGeom>
              <a:avLst/>
              <a:gdLst/>
              <a:ahLst/>
              <a:cxnLst/>
              <a:rect l="l" t="t" r="r" b="b"/>
              <a:pathLst>
                <a:path w="9104" h="8774" extrusionOk="0">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cxnSp>
        <p:nvCxnSpPr>
          <p:cNvPr id="1138" name="Google Shape;1138;p32"/>
          <p:cNvCxnSpPr>
            <a:stCxn id="1123" idx="1"/>
            <a:endCxn id="1113" idx="6"/>
          </p:cNvCxnSpPr>
          <p:nvPr/>
        </p:nvCxnSpPr>
        <p:spPr>
          <a:xfrm rot="10800000">
            <a:off x="2794831" y="1983025"/>
            <a:ext cx="1227000" cy="0"/>
          </a:xfrm>
          <a:prstGeom prst="straightConnector1">
            <a:avLst/>
          </a:prstGeom>
          <a:noFill/>
          <a:ln w="38100" cap="flat" cmpd="sng">
            <a:solidFill>
              <a:schemeClr val="dk2"/>
            </a:solidFill>
            <a:prstDash val="dash"/>
            <a:round/>
            <a:headEnd type="none" w="med" len="med"/>
            <a:tailEnd type="none" w="med" len="med"/>
          </a:ln>
        </p:spPr>
      </p:cxnSp>
      <p:cxnSp>
        <p:nvCxnSpPr>
          <p:cNvPr id="1139" name="Google Shape;1139;p32"/>
          <p:cNvCxnSpPr>
            <a:stCxn id="1131" idx="1"/>
            <a:endCxn id="1114" idx="6"/>
          </p:cNvCxnSpPr>
          <p:nvPr/>
        </p:nvCxnSpPr>
        <p:spPr>
          <a:xfrm rot="10800000">
            <a:off x="2794831" y="3194881"/>
            <a:ext cx="1227000" cy="0"/>
          </a:xfrm>
          <a:prstGeom prst="straightConnector1">
            <a:avLst/>
          </a:prstGeom>
          <a:noFill/>
          <a:ln w="38100" cap="flat" cmpd="sng">
            <a:solidFill>
              <a:schemeClr val="dk2"/>
            </a:solidFill>
            <a:prstDash val="dash"/>
            <a:round/>
            <a:headEnd type="none" w="med" len="med"/>
            <a:tailEnd type="none" w="med" len="med"/>
          </a:ln>
        </p:spPr>
      </p:cxnSp>
    </p:spTree>
    <p:extLst>
      <p:ext uri="{BB962C8B-B14F-4D97-AF65-F5344CB8AC3E}">
        <p14:creationId xmlns:p14="http://schemas.microsoft.com/office/powerpoint/2010/main" val="8981344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17"/>
          <p:cNvSpPr txBox="1">
            <a:spLocks noGrp="1"/>
          </p:cNvSpPr>
          <p:nvPr>
            <p:ph type="title"/>
          </p:nvPr>
        </p:nvSpPr>
        <p:spPr>
          <a:xfrm>
            <a:off x="713232" y="403213"/>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Module - 1</a:t>
            </a:r>
            <a:endParaRPr dirty="0"/>
          </a:p>
        </p:txBody>
      </p:sp>
      <p:sp>
        <p:nvSpPr>
          <p:cNvPr id="276" name="Google Shape;276;p17"/>
          <p:cNvSpPr/>
          <p:nvPr/>
        </p:nvSpPr>
        <p:spPr>
          <a:xfrm>
            <a:off x="3961518" y="1995137"/>
            <a:ext cx="782700" cy="782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7"/>
          <p:cNvSpPr/>
          <p:nvPr/>
        </p:nvSpPr>
        <p:spPr>
          <a:xfrm>
            <a:off x="3961518" y="2979587"/>
            <a:ext cx="782700" cy="782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7"/>
          <p:cNvSpPr/>
          <p:nvPr/>
        </p:nvSpPr>
        <p:spPr>
          <a:xfrm>
            <a:off x="3961518" y="3876424"/>
            <a:ext cx="782700" cy="782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7"/>
          <p:cNvSpPr/>
          <p:nvPr/>
        </p:nvSpPr>
        <p:spPr>
          <a:xfrm>
            <a:off x="3961518" y="1057536"/>
            <a:ext cx="782700" cy="782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0" name="Google Shape;280;p17"/>
          <p:cNvGrpSpPr/>
          <p:nvPr/>
        </p:nvGrpSpPr>
        <p:grpSpPr>
          <a:xfrm>
            <a:off x="719450" y="2810702"/>
            <a:ext cx="2151775" cy="922474"/>
            <a:chOff x="719450" y="3530225"/>
            <a:chExt cx="2151775" cy="922474"/>
          </a:xfrm>
        </p:grpSpPr>
        <p:sp>
          <p:nvSpPr>
            <p:cNvPr id="281" name="Google Shape;281;p17"/>
            <p:cNvSpPr txBox="1"/>
            <p:nvPr/>
          </p:nvSpPr>
          <p:spPr>
            <a:xfrm>
              <a:off x="810225" y="3530225"/>
              <a:ext cx="2061000" cy="40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dirty="0">
                  <a:solidFill>
                    <a:schemeClr val="accent4"/>
                  </a:solidFill>
                  <a:latin typeface="Krona One"/>
                  <a:ea typeface="Krona One"/>
                  <a:cs typeface="Krona One"/>
                  <a:sym typeface="Krona One"/>
                </a:rPr>
                <a:t>Anticipating Decision</a:t>
              </a:r>
              <a:endParaRPr sz="1200" dirty="0">
                <a:solidFill>
                  <a:schemeClr val="accent4"/>
                </a:solidFill>
                <a:latin typeface="Krona One"/>
                <a:ea typeface="Krona One"/>
                <a:cs typeface="Krona One"/>
                <a:sym typeface="Krona One"/>
              </a:endParaRPr>
            </a:p>
          </p:txBody>
        </p:sp>
        <p:sp>
          <p:nvSpPr>
            <p:cNvPr id="282" name="Google Shape;282;p17"/>
            <p:cNvSpPr txBox="1"/>
            <p:nvPr/>
          </p:nvSpPr>
          <p:spPr>
            <a:xfrm>
              <a:off x="719450" y="3933699"/>
              <a:ext cx="2061000" cy="519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lt1"/>
                  </a:solidFill>
                  <a:latin typeface="Ubuntu"/>
                  <a:ea typeface="Ubuntu"/>
                  <a:cs typeface="Ubuntu"/>
                  <a:sym typeface="Ubuntu"/>
                </a:rPr>
                <a:t>Using DRL to make a decision</a:t>
              </a:r>
              <a:endParaRPr dirty="0">
                <a:solidFill>
                  <a:schemeClr val="lt1"/>
                </a:solidFill>
                <a:latin typeface="Ubuntu"/>
                <a:ea typeface="Ubuntu"/>
                <a:cs typeface="Ubuntu"/>
                <a:sym typeface="Ubuntu"/>
              </a:endParaRPr>
            </a:p>
          </p:txBody>
        </p:sp>
      </p:grpSp>
      <p:grpSp>
        <p:nvGrpSpPr>
          <p:cNvPr id="283" name="Google Shape;283;p17"/>
          <p:cNvGrpSpPr/>
          <p:nvPr/>
        </p:nvGrpSpPr>
        <p:grpSpPr>
          <a:xfrm>
            <a:off x="6260375" y="3654900"/>
            <a:ext cx="2163100" cy="922474"/>
            <a:chOff x="6260350" y="3530225"/>
            <a:chExt cx="2163100" cy="922474"/>
          </a:xfrm>
        </p:grpSpPr>
        <p:sp>
          <p:nvSpPr>
            <p:cNvPr id="284" name="Google Shape;284;p17"/>
            <p:cNvSpPr txBox="1"/>
            <p:nvPr/>
          </p:nvSpPr>
          <p:spPr>
            <a:xfrm>
              <a:off x="6260350" y="3530225"/>
              <a:ext cx="2061000" cy="403500"/>
            </a:xfrm>
            <a:prstGeom prst="rect">
              <a:avLst/>
            </a:prstGeom>
            <a:solidFill>
              <a:schemeClr val="accent1"/>
            </a:solid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dirty="0">
                  <a:solidFill>
                    <a:schemeClr val="accent4"/>
                  </a:solidFill>
                  <a:latin typeface="Krona One"/>
                  <a:ea typeface="Krona One"/>
                  <a:cs typeface="Krona One"/>
                  <a:sym typeface="Krona One"/>
                </a:rPr>
                <a:t>Manipulating Signal</a:t>
              </a:r>
              <a:endParaRPr sz="1200" dirty="0">
                <a:solidFill>
                  <a:schemeClr val="accent4"/>
                </a:solidFill>
                <a:latin typeface="Krona One"/>
                <a:ea typeface="Krona One"/>
                <a:cs typeface="Krona One"/>
                <a:sym typeface="Krona One"/>
              </a:endParaRPr>
            </a:p>
          </p:txBody>
        </p:sp>
        <p:sp>
          <p:nvSpPr>
            <p:cNvPr id="285" name="Google Shape;285;p17"/>
            <p:cNvSpPr txBox="1"/>
            <p:nvPr/>
          </p:nvSpPr>
          <p:spPr>
            <a:xfrm>
              <a:off x="6362450" y="3933699"/>
              <a:ext cx="2061000" cy="5190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dirty="0">
                  <a:solidFill>
                    <a:schemeClr val="lt1"/>
                  </a:solidFill>
                  <a:latin typeface="Ubuntu"/>
                  <a:ea typeface="Ubuntu"/>
                  <a:cs typeface="Ubuntu"/>
                  <a:sym typeface="Ubuntu"/>
                </a:rPr>
                <a:t>Implementing the decision</a:t>
              </a:r>
              <a:endParaRPr dirty="0">
                <a:solidFill>
                  <a:schemeClr val="lt1"/>
                </a:solidFill>
                <a:latin typeface="Ubuntu"/>
                <a:ea typeface="Ubuntu"/>
                <a:cs typeface="Ubuntu"/>
                <a:sym typeface="Ubuntu"/>
              </a:endParaRPr>
            </a:p>
          </p:txBody>
        </p:sp>
      </p:grpSp>
      <p:grpSp>
        <p:nvGrpSpPr>
          <p:cNvPr id="286" name="Google Shape;286;p17"/>
          <p:cNvGrpSpPr/>
          <p:nvPr/>
        </p:nvGrpSpPr>
        <p:grpSpPr>
          <a:xfrm>
            <a:off x="6260350" y="1958401"/>
            <a:ext cx="2163100" cy="930578"/>
            <a:chOff x="6260350" y="1295700"/>
            <a:chExt cx="2163100" cy="930578"/>
          </a:xfrm>
        </p:grpSpPr>
        <p:sp>
          <p:nvSpPr>
            <p:cNvPr id="287" name="Google Shape;287;p17"/>
            <p:cNvSpPr txBox="1"/>
            <p:nvPr/>
          </p:nvSpPr>
          <p:spPr>
            <a:xfrm>
              <a:off x="6260350" y="1295700"/>
              <a:ext cx="2061000" cy="403500"/>
            </a:xfrm>
            <a:prstGeom prst="rect">
              <a:avLst/>
            </a:prstGeom>
            <a:solidFill>
              <a:schemeClr val="accent1"/>
            </a:solidFill>
            <a:ln>
              <a:noFill/>
            </a:ln>
          </p:spPr>
          <p:txBody>
            <a:bodyPr spcFirstLastPara="1" wrap="square" lIns="91425" tIns="91425" rIns="91425" bIns="91425" anchor="ctr" anchorCtr="0">
              <a:noAutofit/>
            </a:bodyPr>
            <a:lstStyle/>
            <a:p>
              <a:pPr lvl="4" algn="r"/>
              <a:r>
                <a:rPr lang="en-US" sz="1200" dirty="0">
                  <a:solidFill>
                    <a:schemeClr val="accent4"/>
                  </a:solidFill>
                  <a:latin typeface="Krona One"/>
                  <a:ea typeface="Krona One"/>
                  <a:cs typeface="Krona One"/>
                  <a:sym typeface="Krona One"/>
                </a:rPr>
                <a:t>Detecting Vehicles</a:t>
              </a:r>
              <a:endParaRPr sz="1200" dirty="0">
                <a:solidFill>
                  <a:schemeClr val="accent4"/>
                </a:solidFill>
                <a:latin typeface="Krona One"/>
                <a:ea typeface="Krona One"/>
                <a:cs typeface="Krona One"/>
                <a:sym typeface="Krona One"/>
              </a:endParaRPr>
            </a:p>
          </p:txBody>
        </p:sp>
        <p:sp>
          <p:nvSpPr>
            <p:cNvPr id="288" name="Google Shape;288;p17"/>
            <p:cNvSpPr txBox="1"/>
            <p:nvPr/>
          </p:nvSpPr>
          <p:spPr>
            <a:xfrm>
              <a:off x="6362450" y="1707278"/>
              <a:ext cx="2061000" cy="5190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dirty="0">
                  <a:solidFill>
                    <a:schemeClr val="lt1"/>
                  </a:solidFill>
                  <a:latin typeface="Ubuntu"/>
                  <a:ea typeface="Ubuntu"/>
                  <a:cs typeface="Ubuntu"/>
                  <a:sym typeface="Ubuntu"/>
                </a:rPr>
                <a:t>Using Object Detection </a:t>
              </a:r>
            </a:p>
            <a:p>
              <a:pPr marL="0" lvl="0" indent="0" algn="r" rtl="0">
                <a:spcBef>
                  <a:spcPts val="0"/>
                </a:spcBef>
                <a:spcAft>
                  <a:spcPts val="0"/>
                </a:spcAft>
                <a:buNone/>
              </a:pPr>
              <a:r>
                <a:rPr lang="en" dirty="0">
                  <a:solidFill>
                    <a:schemeClr val="lt1"/>
                  </a:solidFill>
                  <a:latin typeface="Ubuntu"/>
                  <a:ea typeface="Ubuntu"/>
                  <a:cs typeface="Ubuntu"/>
                  <a:sym typeface="Ubuntu"/>
                </a:rPr>
                <a:t>Algorithms</a:t>
              </a:r>
              <a:endParaRPr dirty="0">
                <a:solidFill>
                  <a:schemeClr val="lt1"/>
                </a:solidFill>
                <a:latin typeface="Ubuntu"/>
                <a:ea typeface="Ubuntu"/>
                <a:cs typeface="Ubuntu"/>
                <a:sym typeface="Ubuntu"/>
              </a:endParaRPr>
            </a:p>
          </p:txBody>
        </p:sp>
      </p:grpSp>
      <p:grpSp>
        <p:nvGrpSpPr>
          <p:cNvPr id="289" name="Google Shape;289;p17"/>
          <p:cNvGrpSpPr/>
          <p:nvPr/>
        </p:nvGrpSpPr>
        <p:grpSpPr>
          <a:xfrm>
            <a:off x="719450" y="1106100"/>
            <a:ext cx="2151775" cy="930578"/>
            <a:chOff x="719450" y="1295700"/>
            <a:chExt cx="2151775" cy="930578"/>
          </a:xfrm>
        </p:grpSpPr>
        <p:sp>
          <p:nvSpPr>
            <p:cNvPr id="290" name="Google Shape;290;p17"/>
            <p:cNvSpPr txBox="1"/>
            <p:nvPr/>
          </p:nvSpPr>
          <p:spPr>
            <a:xfrm>
              <a:off x="810225" y="1295700"/>
              <a:ext cx="2061000" cy="40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dirty="0">
                  <a:solidFill>
                    <a:schemeClr val="accent4"/>
                  </a:solidFill>
                  <a:latin typeface="Krona One"/>
                  <a:ea typeface="Krona One"/>
                  <a:cs typeface="Krona One"/>
                  <a:sym typeface="Krona One"/>
                </a:rPr>
                <a:t>Video Capture</a:t>
              </a:r>
              <a:endParaRPr sz="1200" dirty="0">
                <a:solidFill>
                  <a:schemeClr val="accent4"/>
                </a:solidFill>
                <a:latin typeface="Krona One"/>
                <a:ea typeface="Krona One"/>
                <a:cs typeface="Krona One"/>
                <a:sym typeface="Krona One"/>
              </a:endParaRPr>
            </a:p>
          </p:txBody>
        </p:sp>
        <p:sp>
          <p:nvSpPr>
            <p:cNvPr id="291" name="Google Shape;291;p17"/>
            <p:cNvSpPr txBox="1"/>
            <p:nvPr/>
          </p:nvSpPr>
          <p:spPr>
            <a:xfrm>
              <a:off x="719450" y="1707278"/>
              <a:ext cx="2061000" cy="519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lt1"/>
                  </a:solidFill>
                  <a:latin typeface="Ubuntu"/>
                  <a:ea typeface="Ubuntu"/>
                  <a:cs typeface="Ubuntu"/>
                  <a:sym typeface="Ubuntu"/>
                </a:rPr>
                <a:t>Using Arduino and Cameras</a:t>
              </a:r>
              <a:endParaRPr dirty="0">
                <a:solidFill>
                  <a:schemeClr val="lt1"/>
                </a:solidFill>
                <a:latin typeface="Ubuntu"/>
                <a:ea typeface="Ubuntu"/>
                <a:cs typeface="Ubuntu"/>
                <a:sym typeface="Ubuntu"/>
              </a:endParaRPr>
            </a:p>
          </p:txBody>
        </p:sp>
      </p:grpSp>
      <p:cxnSp>
        <p:nvCxnSpPr>
          <p:cNvPr id="303" name="Google Shape;303;p17"/>
          <p:cNvCxnSpPr>
            <a:stCxn id="290" idx="3"/>
            <a:endCxn id="279" idx="2"/>
          </p:cNvCxnSpPr>
          <p:nvPr/>
        </p:nvCxnSpPr>
        <p:spPr>
          <a:xfrm>
            <a:off x="2871225" y="1307850"/>
            <a:ext cx="1090293" cy="141036"/>
          </a:xfrm>
          <a:prstGeom prst="bentConnector3">
            <a:avLst>
              <a:gd name="adj1" fmla="val 50000"/>
            </a:avLst>
          </a:prstGeom>
          <a:noFill/>
          <a:ln w="38100" cap="flat" cmpd="sng">
            <a:solidFill>
              <a:schemeClr val="dk2"/>
            </a:solidFill>
            <a:prstDash val="dash"/>
            <a:round/>
            <a:headEnd type="none" w="med" len="med"/>
            <a:tailEnd type="none" w="med" len="med"/>
          </a:ln>
        </p:spPr>
      </p:cxnSp>
      <p:cxnSp>
        <p:nvCxnSpPr>
          <p:cNvPr id="304" name="Google Shape;304;p17"/>
          <p:cNvCxnSpPr>
            <a:stCxn id="276" idx="6"/>
            <a:endCxn id="287" idx="1"/>
          </p:cNvCxnSpPr>
          <p:nvPr/>
        </p:nvCxnSpPr>
        <p:spPr>
          <a:xfrm flipV="1">
            <a:off x="4744218" y="2160151"/>
            <a:ext cx="1516132" cy="226336"/>
          </a:xfrm>
          <a:prstGeom prst="bentConnector3">
            <a:avLst>
              <a:gd name="adj1" fmla="val 50000"/>
            </a:avLst>
          </a:prstGeom>
          <a:noFill/>
          <a:ln w="38100" cap="flat" cmpd="sng">
            <a:solidFill>
              <a:schemeClr val="dk2"/>
            </a:solidFill>
            <a:prstDash val="dash"/>
            <a:round/>
            <a:headEnd type="none" w="med" len="med"/>
            <a:tailEnd type="none" w="med" len="med"/>
          </a:ln>
        </p:spPr>
      </p:cxnSp>
      <p:cxnSp>
        <p:nvCxnSpPr>
          <p:cNvPr id="305" name="Google Shape;305;p17"/>
          <p:cNvCxnSpPr>
            <a:stCxn id="281" idx="3"/>
            <a:endCxn id="277" idx="2"/>
          </p:cNvCxnSpPr>
          <p:nvPr/>
        </p:nvCxnSpPr>
        <p:spPr>
          <a:xfrm>
            <a:off x="2871225" y="3012452"/>
            <a:ext cx="1090293" cy="358485"/>
          </a:xfrm>
          <a:prstGeom prst="bentConnector3">
            <a:avLst>
              <a:gd name="adj1" fmla="val 50000"/>
            </a:avLst>
          </a:prstGeom>
          <a:noFill/>
          <a:ln w="38100" cap="flat" cmpd="sng">
            <a:solidFill>
              <a:schemeClr val="dk2"/>
            </a:solidFill>
            <a:prstDash val="dash"/>
            <a:round/>
            <a:headEnd type="none" w="med" len="med"/>
            <a:tailEnd type="none" w="med" len="med"/>
          </a:ln>
        </p:spPr>
      </p:cxnSp>
      <p:cxnSp>
        <p:nvCxnSpPr>
          <p:cNvPr id="306" name="Google Shape;306;p17"/>
          <p:cNvCxnSpPr>
            <a:stCxn id="278" idx="6"/>
            <a:endCxn id="284" idx="1"/>
          </p:cNvCxnSpPr>
          <p:nvPr/>
        </p:nvCxnSpPr>
        <p:spPr>
          <a:xfrm flipV="1">
            <a:off x="4744218" y="3856650"/>
            <a:ext cx="1516157" cy="411124"/>
          </a:xfrm>
          <a:prstGeom prst="bentConnector3">
            <a:avLst>
              <a:gd name="adj1" fmla="val 50000"/>
            </a:avLst>
          </a:prstGeom>
          <a:noFill/>
          <a:ln w="38100" cap="flat" cmpd="sng">
            <a:solidFill>
              <a:schemeClr val="dk2"/>
            </a:solidFill>
            <a:prstDash val="dash"/>
            <a:round/>
            <a:headEnd type="none" w="med" len="med"/>
            <a:tailEnd type="none" w="med" len="med"/>
          </a:ln>
        </p:spPr>
      </p:cxnSp>
      <p:cxnSp>
        <p:nvCxnSpPr>
          <p:cNvPr id="307" name="Google Shape;307;p17"/>
          <p:cNvCxnSpPr>
            <a:stCxn id="279" idx="4"/>
            <a:endCxn id="276" idx="0"/>
          </p:cNvCxnSpPr>
          <p:nvPr/>
        </p:nvCxnSpPr>
        <p:spPr>
          <a:xfrm>
            <a:off x="4352868" y="1840236"/>
            <a:ext cx="0" cy="154901"/>
          </a:xfrm>
          <a:prstGeom prst="straightConnector1">
            <a:avLst/>
          </a:prstGeom>
          <a:noFill/>
          <a:ln w="38100" cap="flat" cmpd="sng">
            <a:solidFill>
              <a:schemeClr val="dk2"/>
            </a:solidFill>
            <a:prstDash val="solid"/>
            <a:round/>
            <a:headEnd type="none" w="med" len="med"/>
            <a:tailEnd type="none" w="med" len="med"/>
          </a:ln>
        </p:spPr>
      </p:cxnSp>
      <p:cxnSp>
        <p:nvCxnSpPr>
          <p:cNvPr id="308" name="Google Shape;308;p17"/>
          <p:cNvCxnSpPr>
            <a:stCxn id="276" idx="4"/>
            <a:endCxn id="277" idx="0"/>
          </p:cNvCxnSpPr>
          <p:nvPr/>
        </p:nvCxnSpPr>
        <p:spPr>
          <a:xfrm>
            <a:off x="4352868" y="2777837"/>
            <a:ext cx="0" cy="201750"/>
          </a:xfrm>
          <a:prstGeom prst="straightConnector1">
            <a:avLst/>
          </a:prstGeom>
          <a:noFill/>
          <a:ln w="38100" cap="flat" cmpd="sng">
            <a:solidFill>
              <a:schemeClr val="dk2"/>
            </a:solidFill>
            <a:prstDash val="solid"/>
            <a:round/>
            <a:headEnd type="none" w="med" len="med"/>
            <a:tailEnd type="none" w="med" len="med"/>
          </a:ln>
        </p:spPr>
      </p:cxnSp>
      <p:cxnSp>
        <p:nvCxnSpPr>
          <p:cNvPr id="309" name="Google Shape;309;p17"/>
          <p:cNvCxnSpPr>
            <a:stCxn id="278" idx="0"/>
            <a:endCxn id="277" idx="4"/>
          </p:cNvCxnSpPr>
          <p:nvPr/>
        </p:nvCxnSpPr>
        <p:spPr>
          <a:xfrm flipV="1">
            <a:off x="4352868" y="3762287"/>
            <a:ext cx="0" cy="114137"/>
          </a:xfrm>
          <a:prstGeom prst="straightConnector1">
            <a:avLst/>
          </a:prstGeom>
          <a:noFill/>
          <a:ln w="38100" cap="flat" cmpd="sng">
            <a:solidFill>
              <a:schemeClr val="dk2"/>
            </a:solidFill>
            <a:prstDash val="solid"/>
            <a:round/>
            <a:headEnd type="none" w="med" len="med"/>
            <a:tailEnd type="none" w="med" len="med"/>
          </a:ln>
        </p:spPr>
      </p:cxn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18"/>
          <p:cNvSpPr txBox="1">
            <a:spLocks noGrp="1"/>
          </p:cNvSpPr>
          <p:nvPr>
            <p:ph type="title"/>
          </p:nvPr>
        </p:nvSpPr>
        <p:spPr>
          <a:xfrm>
            <a:off x="713232" y="403213"/>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Driving center company profile infographics</a:t>
            </a:r>
            <a:endParaRPr dirty="0"/>
          </a:p>
        </p:txBody>
      </p:sp>
      <p:sp>
        <p:nvSpPr>
          <p:cNvPr id="315" name="Google Shape;315;p18"/>
          <p:cNvSpPr/>
          <p:nvPr/>
        </p:nvSpPr>
        <p:spPr>
          <a:xfrm rot="5400000">
            <a:off x="3852013" y="953653"/>
            <a:ext cx="1704726" cy="3157302"/>
          </a:xfrm>
          <a:custGeom>
            <a:avLst/>
            <a:gdLst/>
            <a:ahLst/>
            <a:cxnLst/>
            <a:rect l="l" t="t" r="r" b="b"/>
            <a:pathLst>
              <a:path w="3448" h="6386" extrusionOk="0">
                <a:moveTo>
                  <a:pt x="1693" y="1"/>
                </a:moveTo>
                <a:cubicBezTo>
                  <a:pt x="1603" y="1"/>
                  <a:pt x="1518" y="45"/>
                  <a:pt x="1462" y="121"/>
                </a:cubicBezTo>
                <a:lnTo>
                  <a:pt x="750" y="1153"/>
                </a:lnTo>
                <a:cubicBezTo>
                  <a:pt x="692" y="1239"/>
                  <a:pt x="685" y="1352"/>
                  <a:pt x="733" y="1442"/>
                </a:cubicBezTo>
                <a:cubicBezTo>
                  <a:pt x="781" y="1535"/>
                  <a:pt x="878" y="1593"/>
                  <a:pt x="981" y="1593"/>
                </a:cubicBezTo>
                <a:lnTo>
                  <a:pt x="1397" y="1593"/>
                </a:lnTo>
                <a:lnTo>
                  <a:pt x="1397" y="1958"/>
                </a:lnTo>
                <a:cubicBezTo>
                  <a:pt x="1397" y="2144"/>
                  <a:pt x="1245" y="2292"/>
                  <a:pt x="1063" y="2292"/>
                </a:cubicBezTo>
                <a:lnTo>
                  <a:pt x="894" y="2292"/>
                </a:lnTo>
                <a:cubicBezTo>
                  <a:pt x="399" y="2292"/>
                  <a:pt x="0" y="2694"/>
                  <a:pt x="0" y="3186"/>
                </a:cubicBezTo>
                <a:cubicBezTo>
                  <a:pt x="0" y="3681"/>
                  <a:pt x="399" y="4080"/>
                  <a:pt x="894" y="4080"/>
                </a:cubicBezTo>
                <a:lnTo>
                  <a:pt x="2553" y="4080"/>
                </a:lnTo>
                <a:cubicBezTo>
                  <a:pt x="2735" y="4080"/>
                  <a:pt x="2887" y="4232"/>
                  <a:pt x="2887" y="4415"/>
                </a:cubicBezTo>
                <a:lnTo>
                  <a:pt x="2887" y="4445"/>
                </a:lnTo>
                <a:cubicBezTo>
                  <a:pt x="2887" y="4631"/>
                  <a:pt x="2735" y="4782"/>
                  <a:pt x="2553" y="4782"/>
                </a:cubicBezTo>
                <a:lnTo>
                  <a:pt x="2236" y="4782"/>
                </a:lnTo>
                <a:cubicBezTo>
                  <a:pt x="1745" y="4782"/>
                  <a:pt x="1342" y="5182"/>
                  <a:pt x="1342" y="5677"/>
                </a:cubicBezTo>
                <a:lnTo>
                  <a:pt x="1342" y="6107"/>
                </a:lnTo>
                <a:cubicBezTo>
                  <a:pt x="1342" y="6262"/>
                  <a:pt x="1469" y="6386"/>
                  <a:pt x="1624" y="6386"/>
                </a:cubicBezTo>
                <a:cubicBezTo>
                  <a:pt x="1779" y="6386"/>
                  <a:pt x="1902" y="6262"/>
                  <a:pt x="1902" y="6107"/>
                </a:cubicBezTo>
                <a:lnTo>
                  <a:pt x="1902" y="5677"/>
                </a:lnTo>
                <a:cubicBezTo>
                  <a:pt x="1902" y="5491"/>
                  <a:pt x="2054" y="5339"/>
                  <a:pt x="2236" y="5339"/>
                </a:cubicBezTo>
                <a:lnTo>
                  <a:pt x="2553" y="5339"/>
                </a:lnTo>
                <a:cubicBezTo>
                  <a:pt x="3045" y="5339"/>
                  <a:pt x="3447" y="4941"/>
                  <a:pt x="3447" y="4445"/>
                </a:cubicBezTo>
                <a:lnTo>
                  <a:pt x="3447" y="4415"/>
                </a:lnTo>
                <a:cubicBezTo>
                  <a:pt x="3447" y="3923"/>
                  <a:pt x="3045" y="3520"/>
                  <a:pt x="2553" y="3520"/>
                </a:cubicBezTo>
                <a:lnTo>
                  <a:pt x="894" y="3520"/>
                </a:lnTo>
                <a:cubicBezTo>
                  <a:pt x="708" y="3520"/>
                  <a:pt x="557" y="3372"/>
                  <a:pt x="557" y="3186"/>
                </a:cubicBezTo>
                <a:cubicBezTo>
                  <a:pt x="557" y="3004"/>
                  <a:pt x="708" y="2852"/>
                  <a:pt x="894" y="2852"/>
                </a:cubicBezTo>
                <a:lnTo>
                  <a:pt x="1063" y="2852"/>
                </a:lnTo>
                <a:cubicBezTo>
                  <a:pt x="1555" y="2852"/>
                  <a:pt x="1958" y="2450"/>
                  <a:pt x="1958" y="1958"/>
                </a:cubicBezTo>
                <a:lnTo>
                  <a:pt x="1958" y="1593"/>
                </a:lnTo>
                <a:lnTo>
                  <a:pt x="2409" y="1593"/>
                </a:lnTo>
                <a:cubicBezTo>
                  <a:pt x="2512" y="1593"/>
                  <a:pt x="2608" y="1535"/>
                  <a:pt x="2656" y="1442"/>
                </a:cubicBezTo>
                <a:cubicBezTo>
                  <a:pt x="2704" y="1352"/>
                  <a:pt x="2698" y="1239"/>
                  <a:pt x="2639" y="1153"/>
                </a:cubicBezTo>
                <a:lnTo>
                  <a:pt x="1923" y="121"/>
                </a:lnTo>
                <a:cubicBezTo>
                  <a:pt x="1872" y="45"/>
                  <a:pt x="1786" y="1"/>
                  <a:pt x="169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6" name="Google Shape;316;p18"/>
          <p:cNvGrpSpPr/>
          <p:nvPr/>
        </p:nvGrpSpPr>
        <p:grpSpPr>
          <a:xfrm>
            <a:off x="6797121" y="2158906"/>
            <a:ext cx="1135158" cy="746796"/>
            <a:chOff x="575350" y="722025"/>
            <a:chExt cx="1055078" cy="694177"/>
          </a:xfrm>
        </p:grpSpPr>
        <p:sp>
          <p:nvSpPr>
            <p:cNvPr id="317" name="Google Shape;317;p18"/>
            <p:cNvSpPr/>
            <p:nvPr/>
          </p:nvSpPr>
          <p:spPr>
            <a:xfrm>
              <a:off x="575350" y="722025"/>
              <a:ext cx="1055078" cy="694177"/>
            </a:xfrm>
            <a:custGeom>
              <a:avLst/>
              <a:gdLst/>
              <a:ahLst/>
              <a:cxnLst/>
              <a:rect l="l" t="t" r="r" b="b"/>
              <a:pathLst>
                <a:path w="8212" h="5403" extrusionOk="0">
                  <a:moveTo>
                    <a:pt x="124" y="1"/>
                  </a:moveTo>
                  <a:cubicBezTo>
                    <a:pt x="58" y="1"/>
                    <a:pt x="1" y="54"/>
                    <a:pt x="1" y="125"/>
                  </a:cubicBezTo>
                  <a:lnTo>
                    <a:pt x="1" y="5278"/>
                  </a:lnTo>
                  <a:cubicBezTo>
                    <a:pt x="1" y="5349"/>
                    <a:pt x="58" y="5402"/>
                    <a:pt x="124" y="5402"/>
                  </a:cubicBezTo>
                  <a:lnTo>
                    <a:pt x="8087" y="5402"/>
                  </a:lnTo>
                  <a:cubicBezTo>
                    <a:pt x="8158" y="5402"/>
                    <a:pt x="8211" y="5349"/>
                    <a:pt x="8211" y="5278"/>
                  </a:cubicBezTo>
                  <a:lnTo>
                    <a:pt x="8211" y="125"/>
                  </a:lnTo>
                  <a:cubicBezTo>
                    <a:pt x="8211" y="54"/>
                    <a:pt x="8158" y="1"/>
                    <a:pt x="8087" y="1"/>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8"/>
            <p:cNvSpPr/>
            <p:nvPr/>
          </p:nvSpPr>
          <p:spPr>
            <a:xfrm>
              <a:off x="729911" y="804637"/>
              <a:ext cx="243598" cy="243598"/>
            </a:xfrm>
            <a:custGeom>
              <a:avLst/>
              <a:gdLst/>
              <a:ahLst/>
              <a:cxnLst/>
              <a:rect l="l" t="t" r="r" b="b"/>
              <a:pathLst>
                <a:path w="1896" h="1896" extrusionOk="0">
                  <a:moveTo>
                    <a:pt x="951" y="1"/>
                  </a:moveTo>
                  <a:cubicBezTo>
                    <a:pt x="427" y="1"/>
                    <a:pt x="0" y="427"/>
                    <a:pt x="0" y="951"/>
                  </a:cubicBezTo>
                  <a:cubicBezTo>
                    <a:pt x="0" y="1470"/>
                    <a:pt x="427" y="1896"/>
                    <a:pt x="951" y="1896"/>
                  </a:cubicBezTo>
                  <a:cubicBezTo>
                    <a:pt x="1469" y="1896"/>
                    <a:pt x="1895" y="1470"/>
                    <a:pt x="1895" y="951"/>
                  </a:cubicBezTo>
                  <a:cubicBezTo>
                    <a:pt x="1895" y="427"/>
                    <a:pt x="1469" y="1"/>
                    <a:pt x="951" y="1"/>
                  </a:cubicBezTo>
                  <a:close/>
                </a:path>
              </a:pathLst>
            </a:custGeom>
            <a:solidFill>
              <a:srgbClr val="00AB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8"/>
            <p:cNvSpPr/>
            <p:nvPr/>
          </p:nvSpPr>
          <p:spPr>
            <a:xfrm>
              <a:off x="684943" y="1058384"/>
              <a:ext cx="333534" cy="274433"/>
            </a:xfrm>
            <a:custGeom>
              <a:avLst/>
              <a:gdLst/>
              <a:ahLst/>
              <a:cxnLst/>
              <a:rect l="l" t="t" r="r" b="b"/>
              <a:pathLst>
                <a:path w="2596" h="2136" extrusionOk="0">
                  <a:moveTo>
                    <a:pt x="257" y="1"/>
                  </a:moveTo>
                  <a:cubicBezTo>
                    <a:pt x="115" y="1"/>
                    <a:pt x="0" y="117"/>
                    <a:pt x="0" y="263"/>
                  </a:cubicBezTo>
                  <a:lnTo>
                    <a:pt x="0" y="1879"/>
                  </a:lnTo>
                  <a:cubicBezTo>
                    <a:pt x="0" y="2020"/>
                    <a:pt x="115" y="2136"/>
                    <a:pt x="257" y="2136"/>
                  </a:cubicBezTo>
                  <a:lnTo>
                    <a:pt x="2339" y="2136"/>
                  </a:lnTo>
                  <a:cubicBezTo>
                    <a:pt x="2481" y="2136"/>
                    <a:pt x="2596" y="2020"/>
                    <a:pt x="2596" y="1879"/>
                  </a:cubicBezTo>
                  <a:lnTo>
                    <a:pt x="2596" y="263"/>
                  </a:lnTo>
                  <a:cubicBezTo>
                    <a:pt x="2596" y="117"/>
                    <a:pt x="2481" y="1"/>
                    <a:pt x="2339" y="1"/>
                  </a:cubicBezTo>
                  <a:lnTo>
                    <a:pt x="1983" y="1"/>
                  </a:lnTo>
                  <a:cubicBezTo>
                    <a:pt x="1891" y="1"/>
                    <a:pt x="1807" y="50"/>
                    <a:pt x="1758" y="130"/>
                  </a:cubicBezTo>
                  <a:lnTo>
                    <a:pt x="1522" y="533"/>
                  </a:lnTo>
                  <a:cubicBezTo>
                    <a:pt x="1473" y="620"/>
                    <a:pt x="1386" y="664"/>
                    <a:pt x="1298" y="664"/>
                  </a:cubicBezTo>
                  <a:cubicBezTo>
                    <a:pt x="1210" y="664"/>
                    <a:pt x="1123" y="620"/>
                    <a:pt x="1074" y="533"/>
                  </a:cubicBezTo>
                  <a:lnTo>
                    <a:pt x="838" y="130"/>
                  </a:lnTo>
                  <a:cubicBezTo>
                    <a:pt x="789" y="50"/>
                    <a:pt x="705" y="1"/>
                    <a:pt x="613" y="1"/>
                  </a:cubicBezTo>
                  <a:close/>
                </a:path>
              </a:pathLst>
            </a:custGeom>
            <a:solidFill>
              <a:srgbClr val="3365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8"/>
            <p:cNvSpPr/>
            <p:nvPr/>
          </p:nvSpPr>
          <p:spPr>
            <a:xfrm>
              <a:off x="1102887" y="722025"/>
              <a:ext cx="527539" cy="694177"/>
            </a:xfrm>
            <a:custGeom>
              <a:avLst/>
              <a:gdLst/>
              <a:ahLst/>
              <a:cxnLst/>
              <a:rect l="l" t="t" r="r" b="b"/>
              <a:pathLst>
                <a:path w="4106" h="5403" extrusionOk="0">
                  <a:moveTo>
                    <a:pt x="3573" y="1310"/>
                  </a:moveTo>
                  <a:cubicBezTo>
                    <a:pt x="3608" y="1310"/>
                    <a:pt x="3640" y="1336"/>
                    <a:pt x="3640" y="1377"/>
                  </a:cubicBezTo>
                  <a:cubicBezTo>
                    <a:pt x="3640" y="1412"/>
                    <a:pt x="3608" y="1443"/>
                    <a:pt x="3573" y="1443"/>
                  </a:cubicBezTo>
                  <a:lnTo>
                    <a:pt x="582" y="1443"/>
                  </a:lnTo>
                  <a:cubicBezTo>
                    <a:pt x="546" y="1443"/>
                    <a:pt x="515" y="1412"/>
                    <a:pt x="515" y="1377"/>
                  </a:cubicBezTo>
                  <a:cubicBezTo>
                    <a:pt x="515" y="1336"/>
                    <a:pt x="546" y="1310"/>
                    <a:pt x="582" y="1310"/>
                  </a:cubicBezTo>
                  <a:close/>
                  <a:moveTo>
                    <a:pt x="3573" y="1971"/>
                  </a:moveTo>
                  <a:cubicBezTo>
                    <a:pt x="3608" y="1971"/>
                    <a:pt x="3640" y="2002"/>
                    <a:pt x="3640" y="2037"/>
                  </a:cubicBezTo>
                  <a:cubicBezTo>
                    <a:pt x="3640" y="2073"/>
                    <a:pt x="3608" y="2104"/>
                    <a:pt x="3573" y="2104"/>
                  </a:cubicBezTo>
                  <a:lnTo>
                    <a:pt x="582" y="2104"/>
                  </a:lnTo>
                  <a:cubicBezTo>
                    <a:pt x="546" y="2104"/>
                    <a:pt x="515" y="2073"/>
                    <a:pt x="515" y="2037"/>
                  </a:cubicBezTo>
                  <a:cubicBezTo>
                    <a:pt x="515" y="2002"/>
                    <a:pt x="546" y="1971"/>
                    <a:pt x="582" y="1971"/>
                  </a:cubicBezTo>
                  <a:close/>
                  <a:moveTo>
                    <a:pt x="3573" y="2633"/>
                  </a:moveTo>
                  <a:cubicBezTo>
                    <a:pt x="3608" y="2633"/>
                    <a:pt x="3640" y="2664"/>
                    <a:pt x="3640" y="2699"/>
                  </a:cubicBezTo>
                  <a:cubicBezTo>
                    <a:pt x="3640" y="2739"/>
                    <a:pt x="3608" y="2770"/>
                    <a:pt x="3573" y="2770"/>
                  </a:cubicBezTo>
                  <a:lnTo>
                    <a:pt x="582" y="2770"/>
                  </a:lnTo>
                  <a:cubicBezTo>
                    <a:pt x="546" y="2770"/>
                    <a:pt x="515" y="2739"/>
                    <a:pt x="515" y="2699"/>
                  </a:cubicBezTo>
                  <a:cubicBezTo>
                    <a:pt x="515" y="2664"/>
                    <a:pt x="546" y="2633"/>
                    <a:pt x="582" y="2633"/>
                  </a:cubicBezTo>
                  <a:close/>
                  <a:moveTo>
                    <a:pt x="3573" y="3298"/>
                  </a:moveTo>
                  <a:cubicBezTo>
                    <a:pt x="3608" y="3298"/>
                    <a:pt x="3640" y="3325"/>
                    <a:pt x="3640" y="3364"/>
                  </a:cubicBezTo>
                  <a:cubicBezTo>
                    <a:pt x="3640" y="3401"/>
                    <a:pt x="3608" y="3432"/>
                    <a:pt x="3573" y="3432"/>
                  </a:cubicBezTo>
                  <a:lnTo>
                    <a:pt x="582" y="3432"/>
                  </a:lnTo>
                  <a:cubicBezTo>
                    <a:pt x="546" y="3432"/>
                    <a:pt x="515" y="3401"/>
                    <a:pt x="515" y="3364"/>
                  </a:cubicBezTo>
                  <a:cubicBezTo>
                    <a:pt x="515" y="3325"/>
                    <a:pt x="546" y="3298"/>
                    <a:pt x="582" y="3298"/>
                  </a:cubicBezTo>
                  <a:close/>
                  <a:moveTo>
                    <a:pt x="3573" y="3960"/>
                  </a:moveTo>
                  <a:cubicBezTo>
                    <a:pt x="3608" y="3960"/>
                    <a:pt x="3640" y="3991"/>
                    <a:pt x="3640" y="4026"/>
                  </a:cubicBezTo>
                  <a:cubicBezTo>
                    <a:pt x="3640" y="4061"/>
                    <a:pt x="3608" y="4093"/>
                    <a:pt x="3573" y="4093"/>
                  </a:cubicBezTo>
                  <a:lnTo>
                    <a:pt x="582" y="4093"/>
                  </a:lnTo>
                  <a:cubicBezTo>
                    <a:pt x="546" y="4093"/>
                    <a:pt x="515" y="4061"/>
                    <a:pt x="515" y="4026"/>
                  </a:cubicBezTo>
                  <a:cubicBezTo>
                    <a:pt x="515" y="3991"/>
                    <a:pt x="546" y="3960"/>
                    <a:pt x="582" y="3960"/>
                  </a:cubicBezTo>
                  <a:close/>
                  <a:moveTo>
                    <a:pt x="0" y="1"/>
                  </a:moveTo>
                  <a:lnTo>
                    <a:pt x="0" y="5402"/>
                  </a:lnTo>
                  <a:lnTo>
                    <a:pt x="3635" y="5402"/>
                  </a:lnTo>
                  <a:cubicBezTo>
                    <a:pt x="3897" y="5402"/>
                    <a:pt x="4105" y="5193"/>
                    <a:pt x="4105" y="4931"/>
                  </a:cubicBezTo>
                  <a:lnTo>
                    <a:pt x="4105" y="471"/>
                  </a:lnTo>
                  <a:cubicBezTo>
                    <a:pt x="4105" y="209"/>
                    <a:pt x="3897" y="1"/>
                    <a:pt x="3635" y="1"/>
                  </a:cubicBezTo>
                  <a:close/>
                </a:path>
              </a:pathLst>
            </a:custGeom>
            <a:solidFill>
              <a:srgbClr val="E6E6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8"/>
            <p:cNvSpPr/>
            <p:nvPr/>
          </p:nvSpPr>
          <p:spPr>
            <a:xfrm>
              <a:off x="1168926" y="890205"/>
              <a:ext cx="401628" cy="17216"/>
            </a:xfrm>
            <a:custGeom>
              <a:avLst/>
              <a:gdLst/>
              <a:ahLst/>
              <a:cxnLst/>
              <a:rect l="l" t="t" r="r" b="b"/>
              <a:pathLst>
                <a:path w="3126" h="134" extrusionOk="0">
                  <a:moveTo>
                    <a:pt x="68" y="1"/>
                  </a:moveTo>
                  <a:cubicBezTo>
                    <a:pt x="32" y="1"/>
                    <a:pt x="1" y="27"/>
                    <a:pt x="1" y="68"/>
                  </a:cubicBezTo>
                  <a:cubicBezTo>
                    <a:pt x="1" y="103"/>
                    <a:pt x="32" y="134"/>
                    <a:pt x="68" y="134"/>
                  </a:cubicBezTo>
                  <a:lnTo>
                    <a:pt x="3059" y="134"/>
                  </a:lnTo>
                  <a:cubicBezTo>
                    <a:pt x="3094" y="134"/>
                    <a:pt x="3126" y="103"/>
                    <a:pt x="3126" y="68"/>
                  </a:cubicBezTo>
                  <a:cubicBezTo>
                    <a:pt x="3126" y="27"/>
                    <a:pt x="3094" y="1"/>
                    <a:pt x="3059" y="1"/>
                  </a:cubicBezTo>
                  <a:close/>
                </a:path>
              </a:pathLst>
            </a:custGeom>
            <a:solidFill>
              <a:srgbClr val="3F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8"/>
            <p:cNvSpPr/>
            <p:nvPr/>
          </p:nvSpPr>
          <p:spPr>
            <a:xfrm>
              <a:off x="1168926" y="975258"/>
              <a:ext cx="401628" cy="17216"/>
            </a:xfrm>
            <a:custGeom>
              <a:avLst/>
              <a:gdLst/>
              <a:ahLst/>
              <a:cxnLst/>
              <a:rect l="l" t="t" r="r" b="b"/>
              <a:pathLst>
                <a:path w="3126" h="134" extrusionOk="0">
                  <a:moveTo>
                    <a:pt x="68" y="0"/>
                  </a:moveTo>
                  <a:cubicBezTo>
                    <a:pt x="32" y="0"/>
                    <a:pt x="1" y="31"/>
                    <a:pt x="1" y="66"/>
                  </a:cubicBezTo>
                  <a:cubicBezTo>
                    <a:pt x="1" y="102"/>
                    <a:pt x="32" y="133"/>
                    <a:pt x="68" y="133"/>
                  </a:cubicBezTo>
                  <a:lnTo>
                    <a:pt x="3059" y="133"/>
                  </a:lnTo>
                  <a:cubicBezTo>
                    <a:pt x="3094" y="133"/>
                    <a:pt x="3126" y="102"/>
                    <a:pt x="3126" y="66"/>
                  </a:cubicBezTo>
                  <a:cubicBezTo>
                    <a:pt x="3126" y="31"/>
                    <a:pt x="3094" y="0"/>
                    <a:pt x="3059" y="0"/>
                  </a:cubicBezTo>
                  <a:close/>
                </a:path>
              </a:pathLst>
            </a:custGeom>
            <a:solidFill>
              <a:srgbClr val="3F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8"/>
            <p:cNvSpPr/>
            <p:nvPr/>
          </p:nvSpPr>
          <p:spPr>
            <a:xfrm>
              <a:off x="1168926" y="1060183"/>
              <a:ext cx="401628" cy="17859"/>
            </a:xfrm>
            <a:custGeom>
              <a:avLst/>
              <a:gdLst/>
              <a:ahLst/>
              <a:cxnLst/>
              <a:rect l="l" t="t" r="r" b="b"/>
              <a:pathLst>
                <a:path w="3126" h="139" extrusionOk="0">
                  <a:moveTo>
                    <a:pt x="68" y="1"/>
                  </a:moveTo>
                  <a:cubicBezTo>
                    <a:pt x="32" y="1"/>
                    <a:pt x="1" y="32"/>
                    <a:pt x="1" y="67"/>
                  </a:cubicBezTo>
                  <a:cubicBezTo>
                    <a:pt x="1" y="107"/>
                    <a:pt x="32" y="138"/>
                    <a:pt x="68" y="138"/>
                  </a:cubicBezTo>
                  <a:lnTo>
                    <a:pt x="3059" y="138"/>
                  </a:lnTo>
                  <a:cubicBezTo>
                    <a:pt x="3094" y="138"/>
                    <a:pt x="3126" y="107"/>
                    <a:pt x="3126" y="67"/>
                  </a:cubicBezTo>
                  <a:cubicBezTo>
                    <a:pt x="3126" y="32"/>
                    <a:pt x="3094" y="1"/>
                    <a:pt x="3059" y="1"/>
                  </a:cubicBezTo>
                  <a:close/>
                </a:path>
              </a:pathLst>
            </a:custGeom>
            <a:solidFill>
              <a:srgbClr val="3F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8"/>
            <p:cNvSpPr/>
            <p:nvPr/>
          </p:nvSpPr>
          <p:spPr>
            <a:xfrm>
              <a:off x="1168926" y="1145751"/>
              <a:ext cx="401628" cy="17216"/>
            </a:xfrm>
            <a:custGeom>
              <a:avLst/>
              <a:gdLst/>
              <a:ahLst/>
              <a:cxnLst/>
              <a:rect l="l" t="t" r="r" b="b"/>
              <a:pathLst>
                <a:path w="3126" h="134" extrusionOk="0">
                  <a:moveTo>
                    <a:pt x="68" y="0"/>
                  </a:moveTo>
                  <a:cubicBezTo>
                    <a:pt x="32" y="0"/>
                    <a:pt x="1" y="27"/>
                    <a:pt x="1" y="66"/>
                  </a:cubicBezTo>
                  <a:cubicBezTo>
                    <a:pt x="1" y="103"/>
                    <a:pt x="32" y="134"/>
                    <a:pt x="68" y="134"/>
                  </a:cubicBezTo>
                  <a:lnTo>
                    <a:pt x="3059" y="134"/>
                  </a:lnTo>
                  <a:cubicBezTo>
                    <a:pt x="3094" y="134"/>
                    <a:pt x="3126" y="103"/>
                    <a:pt x="3126" y="66"/>
                  </a:cubicBezTo>
                  <a:cubicBezTo>
                    <a:pt x="3126" y="27"/>
                    <a:pt x="3094" y="0"/>
                    <a:pt x="3059" y="0"/>
                  </a:cubicBezTo>
                  <a:close/>
                </a:path>
              </a:pathLst>
            </a:custGeom>
            <a:solidFill>
              <a:srgbClr val="3F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8"/>
            <p:cNvSpPr/>
            <p:nvPr/>
          </p:nvSpPr>
          <p:spPr>
            <a:xfrm>
              <a:off x="1168926" y="1230676"/>
              <a:ext cx="401628" cy="17345"/>
            </a:xfrm>
            <a:custGeom>
              <a:avLst/>
              <a:gdLst/>
              <a:ahLst/>
              <a:cxnLst/>
              <a:rect l="l" t="t" r="r" b="b"/>
              <a:pathLst>
                <a:path w="3126" h="135" extrusionOk="0">
                  <a:moveTo>
                    <a:pt x="68" y="1"/>
                  </a:moveTo>
                  <a:cubicBezTo>
                    <a:pt x="32" y="1"/>
                    <a:pt x="1" y="32"/>
                    <a:pt x="1" y="67"/>
                  </a:cubicBezTo>
                  <a:cubicBezTo>
                    <a:pt x="1" y="102"/>
                    <a:pt x="32" y="134"/>
                    <a:pt x="68" y="134"/>
                  </a:cubicBezTo>
                  <a:lnTo>
                    <a:pt x="3059" y="134"/>
                  </a:lnTo>
                  <a:cubicBezTo>
                    <a:pt x="3094" y="134"/>
                    <a:pt x="3126" y="102"/>
                    <a:pt x="3126" y="67"/>
                  </a:cubicBezTo>
                  <a:cubicBezTo>
                    <a:pt x="3126" y="32"/>
                    <a:pt x="3094" y="1"/>
                    <a:pt x="3059" y="1"/>
                  </a:cubicBezTo>
                  <a:close/>
                </a:path>
              </a:pathLst>
            </a:custGeom>
            <a:solidFill>
              <a:srgbClr val="3F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6" name="Google Shape;326;p18"/>
          <p:cNvGrpSpPr/>
          <p:nvPr/>
        </p:nvGrpSpPr>
        <p:grpSpPr>
          <a:xfrm>
            <a:off x="917383" y="2084335"/>
            <a:ext cx="1758084" cy="985803"/>
            <a:chOff x="-96567" y="2948110"/>
            <a:chExt cx="1694240" cy="895953"/>
          </a:xfrm>
        </p:grpSpPr>
        <p:sp>
          <p:nvSpPr>
            <p:cNvPr id="327" name="Google Shape;327;p18"/>
            <p:cNvSpPr/>
            <p:nvPr/>
          </p:nvSpPr>
          <p:spPr>
            <a:xfrm rot="5400157">
              <a:off x="-64944" y="3545086"/>
              <a:ext cx="75309" cy="138551"/>
            </a:xfrm>
            <a:custGeom>
              <a:avLst/>
              <a:gdLst/>
              <a:ahLst/>
              <a:cxnLst/>
              <a:rect l="l" t="t" r="r" b="b"/>
              <a:pathLst>
                <a:path w="1373" h="2526" extrusionOk="0">
                  <a:moveTo>
                    <a:pt x="689" y="0"/>
                  </a:moveTo>
                  <a:cubicBezTo>
                    <a:pt x="311" y="0"/>
                    <a:pt x="0" y="306"/>
                    <a:pt x="0" y="683"/>
                  </a:cubicBezTo>
                  <a:lnTo>
                    <a:pt x="0" y="1842"/>
                  </a:lnTo>
                  <a:cubicBezTo>
                    <a:pt x="0" y="2219"/>
                    <a:pt x="311" y="2526"/>
                    <a:pt x="689" y="2526"/>
                  </a:cubicBezTo>
                  <a:cubicBezTo>
                    <a:pt x="1066" y="2526"/>
                    <a:pt x="1372" y="2219"/>
                    <a:pt x="1372" y="1842"/>
                  </a:cubicBezTo>
                  <a:lnTo>
                    <a:pt x="1372" y="683"/>
                  </a:lnTo>
                  <a:cubicBezTo>
                    <a:pt x="1372" y="306"/>
                    <a:pt x="1066" y="0"/>
                    <a:pt x="689" y="0"/>
                  </a:cubicBezTo>
                  <a:close/>
                </a:path>
              </a:pathLst>
            </a:custGeom>
            <a:solidFill>
              <a:srgbClr val="B938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8"/>
            <p:cNvSpPr/>
            <p:nvPr/>
          </p:nvSpPr>
          <p:spPr>
            <a:xfrm rot="5400157">
              <a:off x="-64940" y="3108583"/>
              <a:ext cx="75309" cy="138551"/>
            </a:xfrm>
            <a:custGeom>
              <a:avLst/>
              <a:gdLst/>
              <a:ahLst/>
              <a:cxnLst/>
              <a:rect l="l" t="t" r="r" b="b"/>
              <a:pathLst>
                <a:path w="1373" h="2526" extrusionOk="0">
                  <a:moveTo>
                    <a:pt x="688" y="0"/>
                  </a:moveTo>
                  <a:cubicBezTo>
                    <a:pt x="307" y="0"/>
                    <a:pt x="0" y="306"/>
                    <a:pt x="0" y="683"/>
                  </a:cubicBezTo>
                  <a:lnTo>
                    <a:pt x="0" y="1842"/>
                  </a:lnTo>
                  <a:cubicBezTo>
                    <a:pt x="0" y="2219"/>
                    <a:pt x="307" y="2526"/>
                    <a:pt x="688" y="2526"/>
                  </a:cubicBezTo>
                  <a:cubicBezTo>
                    <a:pt x="1065" y="2526"/>
                    <a:pt x="1372" y="2219"/>
                    <a:pt x="1372" y="1842"/>
                  </a:cubicBezTo>
                  <a:lnTo>
                    <a:pt x="1372" y="683"/>
                  </a:lnTo>
                  <a:cubicBezTo>
                    <a:pt x="1372" y="306"/>
                    <a:pt x="1065" y="0"/>
                    <a:pt x="688" y="0"/>
                  </a:cubicBezTo>
                  <a:close/>
                </a:path>
              </a:pathLst>
            </a:custGeom>
            <a:solidFill>
              <a:srgbClr val="B938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8"/>
            <p:cNvSpPr/>
            <p:nvPr/>
          </p:nvSpPr>
          <p:spPr>
            <a:xfrm rot="5400157">
              <a:off x="327952" y="3636963"/>
              <a:ext cx="104215" cy="309957"/>
            </a:xfrm>
            <a:custGeom>
              <a:avLst/>
              <a:gdLst/>
              <a:ahLst/>
              <a:cxnLst/>
              <a:rect l="l" t="t" r="r" b="b"/>
              <a:pathLst>
                <a:path w="1900" h="5651" extrusionOk="0">
                  <a:moveTo>
                    <a:pt x="950" y="1"/>
                  </a:moveTo>
                  <a:cubicBezTo>
                    <a:pt x="427" y="1"/>
                    <a:pt x="0" y="427"/>
                    <a:pt x="0" y="951"/>
                  </a:cubicBezTo>
                  <a:lnTo>
                    <a:pt x="0" y="4702"/>
                  </a:lnTo>
                  <a:cubicBezTo>
                    <a:pt x="0" y="5225"/>
                    <a:pt x="427" y="5651"/>
                    <a:pt x="950" y="5651"/>
                  </a:cubicBezTo>
                  <a:cubicBezTo>
                    <a:pt x="1478" y="5651"/>
                    <a:pt x="1900" y="5225"/>
                    <a:pt x="1900" y="4702"/>
                  </a:cubicBezTo>
                  <a:lnTo>
                    <a:pt x="1900" y="951"/>
                  </a:lnTo>
                  <a:cubicBezTo>
                    <a:pt x="1900" y="427"/>
                    <a:pt x="1478" y="1"/>
                    <a:pt x="950" y="1"/>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8"/>
            <p:cNvSpPr/>
            <p:nvPr/>
          </p:nvSpPr>
          <p:spPr>
            <a:xfrm rot="5400157">
              <a:off x="1015508" y="3637079"/>
              <a:ext cx="104215" cy="309738"/>
            </a:xfrm>
            <a:custGeom>
              <a:avLst/>
              <a:gdLst/>
              <a:ahLst/>
              <a:cxnLst/>
              <a:rect l="l" t="t" r="r" b="b"/>
              <a:pathLst>
                <a:path w="1900" h="5647" extrusionOk="0">
                  <a:moveTo>
                    <a:pt x="950" y="1"/>
                  </a:moveTo>
                  <a:cubicBezTo>
                    <a:pt x="427" y="1"/>
                    <a:pt x="0" y="427"/>
                    <a:pt x="0" y="950"/>
                  </a:cubicBezTo>
                  <a:lnTo>
                    <a:pt x="0" y="4696"/>
                  </a:lnTo>
                  <a:cubicBezTo>
                    <a:pt x="0" y="5220"/>
                    <a:pt x="427" y="5646"/>
                    <a:pt x="950" y="5646"/>
                  </a:cubicBezTo>
                  <a:cubicBezTo>
                    <a:pt x="1478" y="5646"/>
                    <a:pt x="1900" y="5220"/>
                    <a:pt x="1900" y="4696"/>
                  </a:cubicBezTo>
                  <a:lnTo>
                    <a:pt x="1900" y="950"/>
                  </a:lnTo>
                  <a:cubicBezTo>
                    <a:pt x="1900" y="427"/>
                    <a:pt x="1478" y="1"/>
                    <a:pt x="950" y="1"/>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8"/>
            <p:cNvSpPr/>
            <p:nvPr/>
          </p:nvSpPr>
          <p:spPr>
            <a:xfrm rot="5400157">
              <a:off x="327932" y="2845273"/>
              <a:ext cx="104270" cy="309957"/>
            </a:xfrm>
            <a:custGeom>
              <a:avLst/>
              <a:gdLst/>
              <a:ahLst/>
              <a:cxnLst/>
              <a:rect l="l" t="t" r="r" b="b"/>
              <a:pathLst>
                <a:path w="1901" h="5651" extrusionOk="0">
                  <a:moveTo>
                    <a:pt x="950" y="1"/>
                  </a:moveTo>
                  <a:cubicBezTo>
                    <a:pt x="427" y="1"/>
                    <a:pt x="1" y="427"/>
                    <a:pt x="1" y="951"/>
                  </a:cubicBezTo>
                  <a:lnTo>
                    <a:pt x="1" y="4702"/>
                  </a:lnTo>
                  <a:cubicBezTo>
                    <a:pt x="1" y="5225"/>
                    <a:pt x="427" y="5651"/>
                    <a:pt x="950" y="5651"/>
                  </a:cubicBezTo>
                  <a:cubicBezTo>
                    <a:pt x="1474" y="5651"/>
                    <a:pt x="1900" y="5225"/>
                    <a:pt x="1900" y="4702"/>
                  </a:cubicBezTo>
                  <a:lnTo>
                    <a:pt x="1900" y="951"/>
                  </a:lnTo>
                  <a:cubicBezTo>
                    <a:pt x="1900" y="427"/>
                    <a:pt x="1474" y="1"/>
                    <a:pt x="950" y="1"/>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8"/>
            <p:cNvSpPr/>
            <p:nvPr/>
          </p:nvSpPr>
          <p:spPr>
            <a:xfrm rot="5400157">
              <a:off x="1015487" y="2845389"/>
              <a:ext cx="104270" cy="309738"/>
            </a:xfrm>
            <a:custGeom>
              <a:avLst/>
              <a:gdLst/>
              <a:ahLst/>
              <a:cxnLst/>
              <a:rect l="l" t="t" r="r" b="b"/>
              <a:pathLst>
                <a:path w="1901" h="5647" extrusionOk="0">
                  <a:moveTo>
                    <a:pt x="950" y="1"/>
                  </a:moveTo>
                  <a:cubicBezTo>
                    <a:pt x="427" y="1"/>
                    <a:pt x="1" y="427"/>
                    <a:pt x="1" y="950"/>
                  </a:cubicBezTo>
                  <a:lnTo>
                    <a:pt x="1" y="4696"/>
                  </a:lnTo>
                  <a:cubicBezTo>
                    <a:pt x="1" y="5220"/>
                    <a:pt x="427" y="5646"/>
                    <a:pt x="950" y="5646"/>
                  </a:cubicBezTo>
                  <a:cubicBezTo>
                    <a:pt x="1474" y="5646"/>
                    <a:pt x="1900" y="5220"/>
                    <a:pt x="1900" y="4696"/>
                  </a:cubicBezTo>
                  <a:lnTo>
                    <a:pt x="1900" y="950"/>
                  </a:lnTo>
                  <a:cubicBezTo>
                    <a:pt x="1900" y="427"/>
                    <a:pt x="1474" y="1"/>
                    <a:pt x="950" y="1"/>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8"/>
            <p:cNvSpPr/>
            <p:nvPr/>
          </p:nvSpPr>
          <p:spPr>
            <a:xfrm rot="5400157">
              <a:off x="357880" y="2569687"/>
              <a:ext cx="826535" cy="1653014"/>
            </a:xfrm>
            <a:custGeom>
              <a:avLst/>
              <a:gdLst/>
              <a:ahLst/>
              <a:cxnLst/>
              <a:rect l="l" t="t" r="r" b="b"/>
              <a:pathLst>
                <a:path w="15069" h="30137" extrusionOk="0">
                  <a:moveTo>
                    <a:pt x="4749" y="1"/>
                  </a:moveTo>
                  <a:cubicBezTo>
                    <a:pt x="2126" y="1"/>
                    <a:pt x="1" y="2127"/>
                    <a:pt x="1" y="4750"/>
                  </a:cubicBezTo>
                  <a:lnTo>
                    <a:pt x="1" y="25388"/>
                  </a:lnTo>
                  <a:cubicBezTo>
                    <a:pt x="1" y="28012"/>
                    <a:pt x="2126" y="30137"/>
                    <a:pt x="4749" y="30137"/>
                  </a:cubicBezTo>
                  <a:lnTo>
                    <a:pt x="10319" y="30137"/>
                  </a:lnTo>
                  <a:cubicBezTo>
                    <a:pt x="12943" y="30137"/>
                    <a:pt x="15068" y="28012"/>
                    <a:pt x="15068" y="25388"/>
                  </a:cubicBezTo>
                  <a:lnTo>
                    <a:pt x="15068" y="4750"/>
                  </a:lnTo>
                  <a:cubicBezTo>
                    <a:pt x="15068" y="2127"/>
                    <a:pt x="12943" y="1"/>
                    <a:pt x="10319" y="1"/>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8"/>
            <p:cNvSpPr/>
            <p:nvPr/>
          </p:nvSpPr>
          <p:spPr>
            <a:xfrm rot="5400157">
              <a:off x="1060430" y="3189988"/>
              <a:ext cx="595013" cy="412198"/>
            </a:xfrm>
            <a:custGeom>
              <a:avLst/>
              <a:gdLst/>
              <a:ahLst/>
              <a:cxnLst/>
              <a:rect l="l" t="t" r="r" b="b"/>
              <a:pathLst>
                <a:path w="10848" h="7515" extrusionOk="0">
                  <a:moveTo>
                    <a:pt x="3418" y="0"/>
                  </a:moveTo>
                  <a:cubicBezTo>
                    <a:pt x="1532" y="0"/>
                    <a:pt x="1" y="1531"/>
                    <a:pt x="1" y="3418"/>
                  </a:cubicBezTo>
                  <a:lnTo>
                    <a:pt x="1" y="7172"/>
                  </a:lnTo>
                  <a:lnTo>
                    <a:pt x="178" y="7514"/>
                  </a:lnTo>
                  <a:cubicBezTo>
                    <a:pt x="524" y="6973"/>
                    <a:pt x="1181" y="6582"/>
                    <a:pt x="1953" y="6511"/>
                  </a:cubicBezTo>
                  <a:lnTo>
                    <a:pt x="1953" y="4057"/>
                  </a:lnTo>
                  <a:cubicBezTo>
                    <a:pt x="1953" y="3010"/>
                    <a:pt x="2805" y="2157"/>
                    <a:pt x="3853" y="2157"/>
                  </a:cubicBezTo>
                  <a:lnTo>
                    <a:pt x="7000" y="2157"/>
                  </a:lnTo>
                  <a:cubicBezTo>
                    <a:pt x="8047" y="2157"/>
                    <a:pt x="8900" y="3010"/>
                    <a:pt x="8900" y="4057"/>
                  </a:cubicBezTo>
                  <a:lnTo>
                    <a:pt x="8900" y="6511"/>
                  </a:lnTo>
                  <a:cubicBezTo>
                    <a:pt x="9668" y="6582"/>
                    <a:pt x="10324" y="6973"/>
                    <a:pt x="10670" y="7514"/>
                  </a:cubicBezTo>
                  <a:lnTo>
                    <a:pt x="10848" y="7172"/>
                  </a:lnTo>
                  <a:lnTo>
                    <a:pt x="10848" y="3418"/>
                  </a:lnTo>
                  <a:cubicBezTo>
                    <a:pt x="10848" y="1531"/>
                    <a:pt x="9321" y="0"/>
                    <a:pt x="7431" y="0"/>
                  </a:cubicBezTo>
                  <a:close/>
                </a:path>
              </a:pathLst>
            </a:custGeom>
            <a:solidFill>
              <a:srgbClr val="D07C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8"/>
            <p:cNvSpPr/>
            <p:nvPr/>
          </p:nvSpPr>
          <p:spPr>
            <a:xfrm rot="5400157">
              <a:off x="885735" y="3026747"/>
              <a:ext cx="381043" cy="738939"/>
            </a:xfrm>
            <a:custGeom>
              <a:avLst/>
              <a:gdLst/>
              <a:ahLst/>
              <a:cxnLst/>
              <a:rect l="l" t="t" r="r" b="b"/>
              <a:pathLst>
                <a:path w="6947" h="13472" extrusionOk="0">
                  <a:moveTo>
                    <a:pt x="1900" y="0"/>
                  </a:moveTo>
                  <a:cubicBezTo>
                    <a:pt x="852" y="0"/>
                    <a:pt x="0" y="853"/>
                    <a:pt x="0" y="1900"/>
                  </a:cubicBezTo>
                  <a:lnTo>
                    <a:pt x="0" y="11571"/>
                  </a:lnTo>
                  <a:cubicBezTo>
                    <a:pt x="0" y="12623"/>
                    <a:pt x="852" y="13471"/>
                    <a:pt x="1900" y="13471"/>
                  </a:cubicBezTo>
                  <a:lnTo>
                    <a:pt x="5047" y="13471"/>
                  </a:lnTo>
                  <a:cubicBezTo>
                    <a:pt x="6094" y="13471"/>
                    <a:pt x="6947" y="12623"/>
                    <a:pt x="6947" y="11571"/>
                  </a:cubicBezTo>
                  <a:lnTo>
                    <a:pt x="6947" y="1900"/>
                  </a:lnTo>
                  <a:cubicBezTo>
                    <a:pt x="6947" y="853"/>
                    <a:pt x="6094" y="0"/>
                    <a:pt x="5047" y="0"/>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8"/>
            <p:cNvSpPr/>
            <p:nvPr/>
          </p:nvSpPr>
          <p:spPr>
            <a:xfrm rot="5400157">
              <a:off x="384398" y="2874966"/>
              <a:ext cx="604228" cy="1042205"/>
            </a:xfrm>
            <a:custGeom>
              <a:avLst/>
              <a:gdLst/>
              <a:ahLst/>
              <a:cxnLst/>
              <a:rect l="l" t="t" r="r" b="b"/>
              <a:pathLst>
                <a:path w="11016" h="19001" extrusionOk="0">
                  <a:moveTo>
                    <a:pt x="2304" y="0"/>
                  </a:moveTo>
                  <a:cubicBezTo>
                    <a:pt x="1034" y="0"/>
                    <a:pt x="1" y="852"/>
                    <a:pt x="1" y="1899"/>
                  </a:cubicBezTo>
                  <a:lnTo>
                    <a:pt x="1" y="17101"/>
                  </a:lnTo>
                  <a:cubicBezTo>
                    <a:pt x="1" y="18148"/>
                    <a:pt x="1034" y="19000"/>
                    <a:pt x="2304" y="19000"/>
                  </a:cubicBezTo>
                  <a:lnTo>
                    <a:pt x="8717" y="19000"/>
                  </a:lnTo>
                  <a:cubicBezTo>
                    <a:pt x="9987" y="19000"/>
                    <a:pt x="11016" y="18148"/>
                    <a:pt x="11016" y="17101"/>
                  </a:cubicBezTo>
                  <a:lnTo>
                    <a:pt x="11016" y="1899"/>
                  </a:lnTo>
                  <a:cubicBezTo>
                    <a:pt x="11016" y="852"/>
                    <a:pt x="9987" y="0"/>
                    <a:pt x="8717" y="0"/>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8"/>
            <p:cNvSpPr/>
            <p:nvPr/>
          </p:nvSpPr>
          <p:spPr>
            <a:xfrm rot="5400157">
              <a:off x="910665" y="2931009"/>
              <a:ext cx="251103" cy="405561"/>
            </a:xfrm>
            <a:custGeom>
              <a:avLst/>
              <a:gdLst/>
              <a:ahLst/>
              <a:cxnLst/>
              <a:rect l="l" t="t" r="r" b="b"/>
              <a:pathLst>
                <a:path w="4578" h="7394" extrusionOk="0">
                  <a:moveTo>
                    <a:pt x="650" y="1"/>
                  </a:moveTo>
                  <a:cubicBezTo>
                    <a:pt x="561" y="1"/>
                    <a:pt x="471" y="22"/>
                    <a:pt x="387" y="66"/>
                  </a:cubicBezTo>
                  <a:cubicBezTo>
                    <a:pt x="108" y="212"/>
                    <a:pt x="1" y="558"/>
                    <a:pt x="147" y="834"/>
                  </a:cubicBezTo>
                  <a:lnTo>
                    <a:pt x="3422" y="7087"/>
                  </a:lnTo>
                  <a:cubicBezTo>
                    <a:pt x="3525" y="7283"/>
                    <a:pt x="3725" y="7394"/>
                    <a:pt x="3928" y="7394"/>
                  </a:cubicBezTo>
                  <a:cubicBezTo>
                    <a:pt x="4018" y="7394"/>
                    <a:pt x="4106" y="7371"/>
                    <a:pt x="4190" y="7327"/>
                  </a:cubicBezTo>
                  <a:cubicBezTo>
                    <a:pt x="4471" y="7181"/>
                    <a:pt x="4577" y="6835"/>
                    <a:pt x="4430" y="6560"/>
                  </a:cubicBezTo>
                  <a:lnTo>
                    <a:pt x="1155" y="306"/>
                  </a:lnTo>
                  <a:cubicBezTo>
                    <a:pt x="1053" y="113"/>
                    <a:pt x="855" y="1"/>
                    <a:pt x="650" y="1"/>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18"/>
            <p:cNvSpPr/>
            <p:nvPr/>
          </p:nvSpPr>
          <p:spPr>
            <a:xfrm rot="5400157">
              <a:off x="146866" y="3046466"/>
              <a:ext cx="166086" cy="191427"/>
            </a:xfrm>
            <a:custGeom>
              <a:avLst/>
              <a:gdLst/>
              <a:ahLst/>
              <a:cxnLst/>
              <a:rect l="l" t="t" r="r" b="b"/>
              <a:pathLst>
                <a:path w="3028" h="3490" extrusionOk="0">
                  <a:moveTo>
                    <a:pt x="2382" y="0"/>
                  </a:moveTo>
                  <a:cubicBezTo>
                    <a:pt x="2207" y="0"/>
                    <a:pt x="2034" y="80"/>
                    <a:pt x="1922" y="231"/>
                  </a:cubicBezTo>
                  <a:lnTo>
                    <a:pt x="187" y="2578"/>
                  </a:lnTo>
                  <a:cubicBezTo>
                    <a:pt x="1" y="2832"/>
                    <a:pt x="54" y="3191"/>
                    <a:pt x="306" y="3377"/>
                  </a:cubicBezTo>
                  <a:cubicBezTo>
                    <a:pt x="409" y="3453"/>
                    <a:pt x="529" y="3489"/>
                    <a:pt x="644" y="3489"/>
                  </a:cubicBezTo>
                  <a:cubicBezTo>
                    <a:pt x="822" y="3489"/>
                    <a:pt x="990" y="3409"/>
                    <a:pt x="1105" y="3258"/>
                  </a:cubicBezTo>
                  <a:lnTo>
                    <a:pt x="2841" y="906"/>
                  </a:lnTo>
                  <a:cubicBezTo>
                    <a:pt x="3027" y="652"/>
                    <a:pt x="2974" y="298"/>
                    <a:pt x="2721" y="111"/>
                  </a:cubicBezTo>
                  <a:cubicBezTo>
                    <a:pt x="2619" y="36"/>
                    <a:pt x="2500" y="0"/>
                    <a:pt x="2382" y="0"/>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8"/>
            <p:cNvSpPr/>
            <p:nvPr/>
          </p:nvSpPr>
          <p:spPr>
            <a:xfrm rot="5400157">
              <a:off x="708538" y="3095893"/>
              <a:ext cx="187477" cy="41905"/>
            </a:xfrm>
            <a:custGeom>
              <a:avLst/>
              <a:gdLst/>
              <a:ahLst/>
              <a:cxnLst/>
              <a:rect l="l" t="t" r="r" b="b"/>
              <a:pathLst>
                <a:path w="3418" h="764" extrusionOk="0">
                  <a:moveTo>
                    <a:pt x="378" y="0"/>
                  </a:moveTo>
                  <a:cubicBezTo>
                    <a:pt x="169" y="0"/>
                    <a:pt x="1" y="173"/>
                    <a:pt x="1" y="382"/>
                  </a:cubicBezTo>
                  <a:cubicBezTo>
                    <a:pt x="1" y="590"/>
                    <a:pt x="169" y="764"/>
                    <a:pt x="378" y="764"/>
                  </a:cubicBezTo>
                  <a:lnTo>
                    <a:pt x="3041" y="764"/>
                  </a:lnTo>
                  <a:cubicBezTo>
                    <a:pt x="3249" y="764"/>
                    <a:pt x="3418" y="590"/>
                    <a:pt x="3418" y="382"/>
                  </a:cubicBezTo>
                  <a:cubicBezTo>
                    <a:pt x="3418" y="173"/>
                    <a:pt x="3249" y="0"/>
                    <a:pt x="3041" y="0"/>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8"/>
            <p:cNvSpPr/>
            <p:nvPr/>
          </p:nvSpPr>
          <p:spPr>
            <a:xfrm rot="5400157">
              <a:off x="487105" y="3103789"/>
              <a:ext cx="203110" cy="41741"/>
            </a:xfrm>
            <a:custGeom>
              <a:avLst/>
              <a:gdLst/>
              <a:ahLst/>
              <a:cxnLst/>
              <a:rect l="l" t="t" r="r" b="b"/>
              <a:pathLst>
                <a:path w="3703" h="761" extrusionOk="0">
                  <a:moveTo>
                    <a:pt x="378" y="1"/>
                  </a:moveTo>
                  <a:cubicBezTo>
                    <a:pt x="169" y="1"/>
                    <a:pt x="1" y="170"/>
                    <a:pt x="1" y="378"/>
                  </a:cubicBezTo>
                  <a:cubicBezTo>
                    <a:pt x="1" y="591"/>
                    <a:pt x="169" y="760"/>
                    <a:pt x="378" y="760"/>
                  </a:cubicBezTo>
                  <a:lnTo>
                    <a:pt x="3325" y="760"/>
                  </a:lnTo>
                  <a:cubicBezTo>
                    <a:pt x="3534" y="760"/>
                    <a:pt x="3702" y="591"/>
                    <a:pt x="3702" y="378"/>
                  </a:cubicBezTo>
                  <a:cubicBezTo>
                    <a:pt x="3702" y="170"/>
                    <a:pt x="3534" y="1"/>
                    <a:pt x="3325" y="1"/>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8"/>
            <p:cNvSpPr/>
            <p:nvPr/>
          </p:nvSpPr>
          <p:spPr>
            <a:xfrm rot="5400157">
              <a:off x="280180" y="3103815"/>
              <a:ext cx="203110" cy="41686"/>
            </a:xfrm>
            <a:custGeom>
              <a:avLst/>
              <a:gdLst/>
              <a:ahLst/>
              <a:cxnLst/>
              <a:rect l="l" t="t" r="r" b="b"/>
              <a:pathLst>
                <a:path w="3703" h="760" extrusionOk="0">
                  <a:moveTo>
                    <a:pt x="378" y="1"/>
                  </a:moveTo>
                  <a:cubicBezTo>
                    <a:pt x="169" y="1"/>
                    <a:pt x="1" y="173"/>
                    <a:pt x="1" y="382"/>
                  </a:cubicBezTo>
                  <a:cubicBezTo>
                    <a:pt x="1" y="591"/>
                    <a:pt x="169" y="759"/>
                    <a:pt x="378" y="759"/>
                  </a:cubicBezTo>
                  <a:lnTo>
                    <a:pt x="3325" y="759"/>
                  </a:lnTo>
                  <a:cubicBezTo>
                    <a:pt x="3534" y="759"/>
                    <a:pt x="3702" y="591"/>
                    <a:pt x="3702" y="382"/>
                  </a:cubicBezTo>
                  <a:cubicBezTo>
                    <a:pt x="3702" y="173"/>
                    <a:pt x="3534" y="1"/>
                    <a:pt x="3325" y="1"/>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8"/>
            <p:cNvSpPr/>
            <p:nvPr/>
          </p:nvSpPr>
          <p:spPr>
            <a:xfrm rot="5400157">
              <a:off x="910578" y="3455740"/>
              <a:ext cx="251268" cy="405561"/>
            </a:xfrm>
            <a:custGeom>
              <a:avLst/>
              <a:gdLst/>
              <a:ahLst/>
              <a:cxnLst/>
              <a:rect l="l" t="t" r="r" b="b"/>
              <a:pathLst>
                <a:path w="4581" h="7394" extrusionOk="0">
                  <a:moveTo>
                    <a:pt x="3931" y="1"/>
                  </a:moveTo>
                  <a:cubicBezTo>
                    <a:pt x="3725" y="1"/>
                    <a:pt x="3525" y="113"/>
                    <a:pt x="3423" y="306"/>
                  </a:cubicBezTo>
                  <a:lnTo>
                    <a:pt x="147" y="6560"/>
                  </a:lnTo>
                  <a:cubicBezTo>
                    <a:pt x="0" y="6835"/>
                    <a:pt x="111" y="7181"/>
                    <a:pt x="387" y="7327"/>
                  </a:cubicBezTo>
                  <a:cubicBezTo>
                    <a:pt x="471" y="7371"/>
                    <a:pt x="564" y="7394"/>
                    <a:pt x="653" y="7394"/>
                  </a:cubicBezTo>
                  <a:cubicBezTo>
                    <a:pt x="857" y="7394"/>
                    <a:pt x="1057" y="7283"/>
                    <a:pt x="1159" y="7087"/>
                  </a:cubicBezTo>
                  <a:lnTo>
                    <a:pt x="4435" y="834"/>
                  </a:lnTo>
                  <a:cubicBezTo>
                    <a:pt x="4581" y="558"/>
                    <a:pt x="4474" y="212"/>
                    <a:pt x="4195" y="66"/>
                  </a:cubicBezTo>
                  <a:cubicBezTo>
                    <a:pt x="4111" y="22"/>
                    <a:pt x="4020" y="1"/>
                    <a:pt x="3931" y="1"/>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8"/>
            <p:cNvSpPr/>
            <p:nvPr/>
          </p:nvSpPr>
          <p:spPr>
            <a:xfrm rot="5400157">
              <a:off x="146861" y="3554549"/>
              <a:ext cx="166086" cy="191427"/>
            </a:xfrm>
            <a:custGeom>
              <a:avLst/>
              <a:gdLst/>
              <a:ahLst/>
              <a:cxnLst/>
              <a:rect l="l" t="t" r="r" b="b"/>
              <a:pathLst>
                <a:path w="3028" h="3490" extrusionOk="0">
                  <a:moveTo>
                    <a:pt x="644" y="0"/>
                  </a:moveTo>
                  <a:cubicBezTo>
                    <a:pt x="527" y="0"/>
                    <a:pt x="409" y="36"/>
                    <a:pt x="307" y="111"/>
                  </a:cubicBezTo>
                  <a:cubicBezTo>
                    <a:pt x="54" y="298"/>
                    <a:pt x="1" y="652"/>
                    <a:pt x="187" y="906"/>
                  </a:cubicBezTo>
                  <a:lnTo>
                    <a:pt x="1922" y="3258"/>
                  </a:lnTo>
                  <a:cubicBezTo>
                    <a:pt x="2033" y="3409"/>
                    <a:pt x="2206" y="3489"/>
                    <a:pt x="2379" y="3489"/>
                  </a:cubicBezTo>
                  <a:cubicBezTo>
                    <a:pt x="2499" y="3489"/>
                    <a:pt x="2619" y="3453"/>
                    <a:pt x="2721" y="3377"/>
                  </a:cubicBezTo>
                  <a:cubicBezTo>
                    <a:pt x="2974" y="3191"/>
                    <a:pt x="3027" y="2832"/>
                    <a:pt x="2841" y="2578"/>
                  </a:cubicBezTo>
                  <a:lnTo>
                    <a:pt x="1101" y="231"/>
                  </a:lnTo>
                  <a:cubicBezTo>
                    <a:pt x="990" y="80"/>
                    <a:pt x="818" y="0"/>
                    <a:pt x="644" y="0"/>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8"/>
            <p:cNvSpPr/>
            <p:nvPr/>
          </p:nvSpPr>
          <p:spPr>
            <a:xfrm rot="5400157">
              <a:off x="708533" y="3654659"/>
              <a:ext cx="187477" cy="41905"/>
            </a:xfrm>
            <a:custGeom>
              <a:avLst/>
              <a:gdLst/>
              <a:ahLst/>
              <a:cxnLst/>
              <a:rect l="l" t="t" r="r" b="b"/>
              <a:pathLst>
                <a:path w="3418" h="764" extrusionOk="0">
                  <a:moveTo>
                    <a:pt x="377" y="0"/>
                  </a:moveTo>
                  <a:cubicBezTo>
                    <a:pt x="168" y="0"/>
                    <a:pt x="0" y="173"/>
                    <a:pt x="0" y="382"/>
                  </a:cubicBezTo>
                  <a:cubicBezTo>
                    <a:pt x="0" y="590"/>
                    <a:pt x="168" y="764"/>
                    <a:pt x="377" y="764"/>
                  </a:cubicBezTo>
                  <a:lnTo>
                    <a:pt x="3036" y="764"/>
                  </a:lnTo>
                  <a:cubicBezTo>
                    <a:pt x="3244" y="764"/>
                    <a:pt x="3417" y="590"/>
                    <a:pt x="3417" y="382"/>
                  </a:cubicBezTo>
                  <a:cubicBezTo>
                    <a:pt x="3417" y="173"/>
                    <a:pt x="3244" y="0"/>
                    <a:pt x="3036" y="0"/>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8"/>
            <p:cNvSpPr/>
            <p:nvPr/>
          </p:nvSpPr>
          <p:spPr>
            <a:xfrm rot="5400157">
              <a:off x="486990" y="3646813"/>
              <a:ext cx="203329" cy="41741"/>
            </a:xfrm>
            <a:custGeom>
              <a:avLst/>
              <a:gdLst/>
              <a:ahLst/>
              <a:cxnLst/>
              <a:rect l="l" t="t" r="r" b="b"/>
              <a:pathLst>
                <a:path w="3707" h="761" extrusionOk="0">
                  <a:moveTo>
                    <a:pt x="382" y="1"/>
                  </a:moveTo>
                  <a:cubicBezTo>
                    <a:pt x="173" y="1"/>
                    <a:pt x="0" y="170"/>
                    <a:pt x="0" y="378"/>
                  </a:cubicBezTo>
                  <a:cubicBezTo>
                    <a:pt x="0" y="591"/>
                    <a:pt x="173" y="760"/>
                    <a:pt x="382" y="760"/>
                  </a:cubicBezTo>
                  <a:lnTo>
                    <a:pt x="3325" y="760"/>
                  </a:lnTo>
                  <a:cubicBezTo>
                    <a:pt x="3533" y="760"/>
                    <a:pt x="3706" y="591"/>
                    <a:pt x="3706" y="378"/>
                  </a:cubicBezTo>
                  <a:cubicBezTo>
                    <a:pt x="3706" y="170"/>
                    <a:pt x="3533" y="1"/>
                    <a:pt x="3325" y="1"/>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8"/>
            <p:cNvSpPr/>
            <p:nvPr/>
          </p:nvSpPr>
          <p:spPr>
            <a:xfrm rot="5400157">
              <a:off x="280065" y="3646839"/>
              <a:ext cx="203329" cy="41686"/>
            </a:xfrm>
            <a:custGeom>
              <a:avLst/>
              <a:gdLst/>
              <a:ahLst/>
              <a:cxnLst/>
              <a:rect l="l" t="t" r="r" b="b"/>
              <a:pathLst>
                <a:path w="3707" h="760" extrusionOk="0">
                  <a:moveTo>
                    <a:pt x="382" y="1"/>
                  </a:moveTo>
                  <a:cubicBezTo>
                    <a:pt x="173" y="1"/>
                    <a:pt x="0" y="173"/>
                    <a:pt x="0" y="382"/>
                  </a:cubicBezTo>
                  <a:cubicBezTo>
                    <a:pt x="0" y="591"/>
                    <a:pt x="173" y="759"/>
                    <a:pt x="382" y="759"/>
                  </a:cubicBezTo>
                  <a:lnTo>
                    <a:pt x="3325" y="759"/>
                  </a:lnTo>
                  <a:cubicBezTo>
                    <a:pt x="3533" y="759"/>
                    <a:pt x="3706" y="591"/>
                    <a:pt x="3706" y="382"/>
                  </a:cubicBezTo>
                  <a:cubicBezTo>
                    <a:pt x="3706" y="173"/>
                    <a:pt x="3533" y="1"/>
                    <a:pt x="3325" y="1"/>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8"/>
            <p:cNvSpPr/>
            <p:nvPr/>
          </p:nvSpPr>
          <p:spPr>
            <a:xfrm rot="5400157">
              <a:off x="378528" y="3028114"/>
              <a:ext cx="479444" cy="736197"/>
            </a:xfrm>
            <a:custGeom>
              <a:avLst/>
              <a:gdLst/>
              <a:ahLst/>
              <a:cxnLst/>
              <a:rect l="l" t="t" r="r" b="b"/>
              <a:pathLst>
                <a:path w="8741" h="13422" extrusionOk="0">
                  <a:moveTo>
                    <a:pt x="0" y="0"/>
                  </a:moveTo>
                  <a:lnTo>
                    <a:pt x="0" y="13422"/>
                  </a:lnTo>
                  <a:lnTo>
                    <a:pt x="8740" y="13422"/>
                  </a:lnTo>
                  <a:lnTo>
                    <a:pt x="8740" y="0"/>
                  </a:ln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8"/>
            <p:cNvSpPr/>
            <p:nvPr/>
          </p:nvSpPr>
          <p:spPr>
            <a:xfrm rot="5400157">
              <a:off x="426467" y="3101616"/>
              <a:ext cx="383511" cy="589144"/>
            </a:xfrm>
            <a:custGeom>
              <a:avLst/>
              <a:gdLst/>
              <a:ahLst/>
              <a:cxnLst/>
              <a:rect l="l" t="t" r="r" b="b"/>
              <a:pathLst>
                <a:path w="6992" h="10741" extrusionOk="0">
                  <a:moveTo>
                    <a:pt x="1" y="0"/>
                  </a:moveTo>
                  <a:lnTo>
                    <a:pt x="1" y="10741"/>
                  </a:lnTo>
                  <a:lnTo>
                    <a:pt x="6992" y="10741"/>
                  </a:lnTo>
                  <a:lnTo>
                    <a:pt x="6992" y="0"/>
                  </a:lnTo>
                  <a:close/>
                </a:path>
              </a:pathLst>
            </a:custGeom>
            <a:solidFill>
              <a:srgbClr val="D07C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8"/>
            <p:cNvSpPr/>
            <p:nvPr/>
          </p:nvSpPr>
          <p:spPr>
            <a:xfrm rot="5400157">
              <a:off x="1058129" y="3235574"/>
              <a:ext cx="185832" cy="58854"/>
            </a:xfrm>
            <a:custGeom>
              <a:avLst/>
              <a:gdLst/>
              <a:ahLst/>
              <a:cxnLst/>
              <a:rect l="l" t="t" r="r" b="b"/>
              <a:pathLst>
                <a:path w="3388" h="1073" extrusionOk="0">
                  <a:moveTo>
                    <a:pt x="1846" y="0"/>
                  </a:moveTo>
                  <a:cubicBezTo>
                    <a:pt x="1749" y="0"/>
                    <a:pt x="1650" y="8"/>
                    <a:pt x="1550" y="15"/>
                  </a:cubicBezTo>
                  <a:cubicBezTo>
                    <a:pt x="1430" y="28"/>
                    <a:pt x="1310" y="38"/>
                    <a:pt x="1191" y="73"/>
                  </a:cubicBezTo>
                  <a:cubicBezTo>
                    <a:pt x="1070" y="95"/>
                    <a:pt x="955" y="135"/>
                    <a:pt x="844" y="179"/>
                  </a:cubicBezTo>
                  <a:cubicBezTo>
                    <a:pt x="738" y="224"/>
                    <a:pt x="636" y="277"/>
                    <a:pt x="542" y="339"/>
                  </a:cubicBezTo>
                  <a:cubicBezTo>
                    <a:pt x="454" y="401"/>
                    <a:pt x="369" y="464"/>
                    <a:pt x="302" y="534"/>
                  </a:cubicBezTo>
                  <a:cubicBezTo>
                    <a:pt x="271" y="570"/>
                    <a:pt x="240" y="601"/>
                    <a:pt x="214" y="632"/>
                  </a:cubicBezTo>
                  <a:cubicBezTo>
                    <a:pt x="187" y="673"/>
                    <a:pt x="165" y="704"/>
                    <a:pt x="143" y="739"/>
                  </a:cubicBezTo>
                  <a:cubicBezTo>
                    <a:pt x="99" y="800"/>
                    <a:pt x="72" y="859"/>
                    <a:pt x="54" y="912"/>
                  </a:cubicBezTo>
                  <a:cubicBezTo>
                    <a:pt x="15" y="1013"/>
                    <a:pt x="1" y="1072"/>
                    <a:pt x="1" y="1072"/>
                  </a:cubicBezTo>
                  <a:cubicBezTo>
                    <a:pt x="1" y="1072"/>
                    <a:pt x="58" y="1036"/>
                    <a:pt x="143" y="983"/>
                  </a:cubicBezTo>
                  <a:cubicBezTo>
                    <a:pt x="179" y="952"/>
                    <a:pt x="236" y="925"/>
                    <a:pt x="294" y="894"/>
                  </a:cubicBezTo>
                  <a:cubicBezTo>
                    <a:pt x="325" y="880"/>
                    <a:pt x="356" y="863"/>
                    <a:pt x="387" y="845"/>
                  </a:cubicBezTo>
                  <a:cubicBezTo>
                    <a:pt x="423" y="832"/>
                    <a:pt x="458" y="819"/>
                    <a:pt x="494" y="806"/>
                  </a:cubicBezTo>
                  <a:cubicBezTo>
                    <a:pt x="564" y="770"/>
                    <a:pt x="644" y="753"/>
                    <a:pt x="728" y="726"/>
                  </a:cubicBezTo>
                  <a:cubicBezTo>
                    <a:pt x="814" y="699"/>
                    <a:pt x="902" y="681"/>
                    <a:pt x="995" y="659"/>
                  </a:cubicBezTo>
                  <a:cubicBezTo>
                    <a:pt x="1044" y="655"/>
                    <a:pt x="1093" y="646"/>
                    <a:pt x="1137" y="636"/>
                  </a:cubicBezTo>
                  <a:cubicBezTo>
                    <a:pt x="1191" y="628"/>
                    <a:pt x="1240" y="624"/>
                    <a:pt x="1288" y="614"/>
                  </a:cubicBezTo>
                  <a:cubicBezTo>
                    <a:pt x="1390" y="597"/>
                    <a:pt x="1496" y="593"/>
                    <a:pt x="1599" y="579"/>
                  </a:cubicBezTo>
                  <a:cubicBezTo>
                    <a:pt x="2025" y="544"/>
                    <a:pt x="2473" y="517"/>
                    <a:pt x="2815" y="460"/>
                  </a:cubicBezTo>
                  <a:cubicBezTo>
                    <a:pt x="2988" y="428"/>
                    <a:pt x="3135" y="397"/>
                    <a:pt x="3232" y="366"/>
                  </a:cubicBezTo>
                  <a:cubicBezTo>
                    <a:pt x="3334" y="335"/>
                    <a:pt x="3387" y="308"/>
                    <a:pt x="3387" y="308"/>
                  </a:cubicBezTo>
                  <a:cubicBezTo>
                    <a:pt x="3387" y="308"/>
                    <a:pt x="3334" y="286"/>
                    <a:pt x="3232" y="251"/>
                  </a:cubicBezTo>
                  <a:cubicBezTo>
                    <a:pt x="3135" y="220"/>
                    <a:pt x="2997" y="175"/>
                    <a:pt x="2828" y="130"/>
                  </a:cubicBezTo>
                  <a:cubicBezTo>
                    <a:pt x="2660" y="87"/>
                    <a:pt x="2459" y="46"/>
                    <a:pt x="2242" y="24"/>
                  </a:cubicBezTo>
                  <a:cubicBezTo>
                    <a:pt x="2136" y="15"/>
                    <a:pt x="2020" y="2"/>
                    <a:pt x="1905" y="2"/>
                  </a:cubicBezTo>
                  <a:cubicBezTo>
                    <a:pt x="1886" y="1"/>
                    <a:pt x="1866" y="0"/>
                    <a:pt x="1846" y="0"/>
                  </a:cubicBezTo>
                  <a:close/>
                </a:path>
              </a:pathLst>
            </a:custGeom>
            <a:solidFill>
              <a:srgbClr val="435E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8"/>
            <p:cNvSpPr/>
            <p:nvPr/>
          </p:nvSpPr>
          <p:spPr>
            <a:xfrm rot="5400157">
              <a:off x="978023" y="2958603"/>
              <a:ext cx="104215" cy="104215"/>
            </a:xfrm>
            <a:custGeom>
              <a:avLst/>
              <a:gdLst/>
              <a:ahLst/>
              <a:cxnLst/>
              <a:rect l="l" t="t" r="r" b="b"/>
              <a:pathLst>
                <a:path w="1900" h="1900" extrusionOk="0">
                  <a:moveTo>
                    <a:pt x="1900" y="0"/>
                  </a:moveTo>
                  <a:lnTo>
                    <a:pt x="1" y="1385"/>
                  </a:lnTo>
                  <a:lnTo>
                    <a:pt x="1" y="1899"/>
                  </a:lnTo>
                  <a:lnTo>
                    <a:pt x="1900" y="1735"/>
                  </a:lnTo>
                  <a:lnTo>
                    <a:pt x="1900" y="0"/>
                  </a:lnTo>
                  <a:close/>
                </a:path>
              </a:pathLst>
            </a:custGeom>
            <a:solidFill>
              <a:srgbClr val="9645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8"/>
            <p:cNvSpPr/>
            <p:nvPr/>
          </p:nvSpPr>
          <p:spPr>
            <a:xfrm rot="5400157">
              <a:off x="978015" y="3729642"/>
              <a:ext cx="104215" cy="104215"/>
            </a:xfrm>
            <a:custGeom>
              <a:avLst/>
              <a:gdLst/>
              <a:ahLst/>
              <a:cxnLst/>
              <a:rect l="l" t="t" r="r" b="b"/>
              <a:pathLst>
                <a:path w="1900" h="1900" extrusionOk="0">
                  <a:moveTo>
                    <a:pt x="0" y="0"/>
                  </a:moveTo>
                  <a:lnTo>
                    <a:pt x="0" y="1735"/>
                  </a:lnTo>
                  <a:lnTo>
                    <a:pt x="1899" y="1899"/>
                  </a:lnTo>
                  <a:lnTo>
                    <a:pt x="1899" y="1385"/>
                  </a:lnTo>
                  <a:lnTo>
                    <a:pt x="0" y="0"/>
                  </a:lnTo>
                  <a:close/>
                </a:path>
              </a:pathLst>
            </a:custGeom>
            <a:solidFill>
              <a:srgbClr val="9645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8"/>
            <p:cNvSpPr/>
            <p:nvPr/>
          </p:nvSpPr>
          <p:spPr>
            <a:xfrm rot="5400157">
              <a:off x="561271" y="2690537"/>
              <a:ext cx="29509" cy="692207"/>
            </a:xfrm>
            <a:custGeom>
              <a:avLst/>
              <a:gdLst/>
              <a:ahLst/>
              <a:cxnLst/>
              <a:rect l="l" t="t" r="r" b="b"/>
              <a:pathLst>
                <a:path w="538" h="12620" extrusionOk="0">
                  <a:moveTo>
                    <a:pt x="271" y="1"/>
                  </a:moveTo>
                  <a:cubicBezTo>
                    <a:pt x="121" y="1"/>
                    <a:pt x="0" y="121"/>
                    <a:pt x="0" y="267"/>
                  </a:cubicBezTo>
                  <a:lnTo>
                    <a:pt x="0" y="12349"/>
                  </a:lnTo>
                  <a:cubicBezTo>
                    <a:pt x="0" y="12500"/>
                    <a:pt x="121" y="12619"/>
                    <a:pt x="271" y="12619"/>
                  </a:cubicBezTo>
                  <a:cubicBezTo>
                    <a:pt x="418" y="12619"/>
                    <a:pt x="537" y="12500"/>
                    <a:pt x="537" y="12349"/>
                  </a:cubicBezTo>
                  <a:lnTo>
                    <a:pt x="537" y="10231"/>
                  </a:lnTo>
                  <a:lnTo>
                    <a:pt x="400" y="10231"/>
                  </a:lnTo>
                  <a:cubicBezTo>
                    <a:pt x="191" y="10231"/>
                    <a:pt x="23" y="10063"/>
                    <a:pt x="23" y="9854"/>
                  </a:cubicBezTo>
                  <a:cubicBezTo>
                    <a:pt x="23" y="9645"/>
                    <a:pt x="191" y="9473"/>
                    <a:pt x="400" y="9473"/>
                  </a:cubicBezTo>
                  <a:lnTo>
                    <a:pt x="537" y="9473"/>
                  </a:lnTo>
                  <a:lnTo>
                    <a:pt x="537" y="6459"/>
                  </a:lnTo>
                  <a:lnTo>
                    <a:pt x="400" y="6459"/>
                  </a:lnTo>
                  <a:cubicBezTo>
                    <a:pt x="191" y="6459"/>
                    <a:pt x="23" y="6290"/>
                    <a:pt x="23" y="6077"/>
                  </a:cubicBezTo>
                  <a:cubicBezTo>
                    <a:pt x="23" y="5869"/>
                    <a:pt x="191" y="5700"/>
                    <a:pt x="400" y="5700"/>
                  </a:cubicBezTo>
                  <a:lnTo>
                    <a:pt x="537" y="5700"/>
                  </a:lnTo>
                  <a:lnTo>
                    <a:pt x="537" y="2567"/>
                  </a:lnTo>
                  <a:lnTo>
                    <a:pt x="400" y="2567"/>
                  </a:lnTo>
                  <a:cubicBezTo>
                    <a:pt x="191" y="2567"/>
                    <a:pt x="23" y="2393"/>
                    <a:pt x="23" y="2185"/>
                  </a:cubicBezTo>
                  <a:cubicBezTo>
                    <a:pt x="23" y="1976"/>
                    <a:pt x="191" y="1803"/>
                    <a:pt x="400" y="1803"/>
                  </a:cubicBezTo>
                  <a:lnTo>
                    <a:pt x="537" y="1803"/>
                  </a:lnTo>
                  <a:lnTo>
                    <a:pt x="537" y="267"/>
                  </a:lnTo>
                  <a:cubicBezTo>
                    <a:pt x="537" y="121"/>
                    <a:pt x="418" y="1"/>
                    <a:pt x="271" y="1"/>
                  </a:cubicBezTo>
                  <a:close/>
                </a:path>
              </a:pathLst>
            </a:custGeom>
            <a:solidFill>
              <a:srgbClr val="AA4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8"/>
            <p:cNvSpPr/>
            <p:nvPr/>
          </p:nvSpPr>
          <p:spPr>
            <a:xfrm rot="5400157">
              <a:off x="788129" y="3016306"/>
              <a:ext cx="28303" cy="41905"/>
            </a:xfrm>
            <a:custGeom>
              <a:avLst/>
              <a:gdLst/>
              <a:ahLst/>
              <a:cxnLst/>
              <a:rect l="l" t="t" r="r" b="b"/>
              <a:pathLst>
                <a:path w="516" h="764" extrusionOk="0">
                  <a:moveTo>
                    <a:pt x="378" y="0"/>
                  </a:moveTo>
                  <a:cubicBezTo>
                    <a:pt x="169" y="0"/>
                    <a:pt x="1" y="173"/>
                    <a:pt x="1" y="382"/>
                  </a:cubicBezTo>
                  <a:cubicBezTo>
                    <a:pt x="1" y="590"/>
                    <a:pt x="169" y="764"/>
                    <a:pt x="378" y="764"/>
                  </a:cubicBezTo>
                  <a:lnTo>
                    <a:pt x="515" y="764"/>
                  </a:lnTo>
                  <a:lnTo>
                    <a:pt x="515" y="0"/>
                  </a:lnTo>
                  <a:close/>
                </a:path>
              </a:pathLst>
            </a:custGeom>
            <a:solidFill>
              <a:srgbClr val="AA4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8"/>
            <p:cNvSpPr/>
            <p:nvPr/>
          </p:nvSpPr>
          <p:spPr>
            <a:xfrm rot="5400157">
              <a:off x="574512" y="3016386"/>
              <a:ext cx="28303" cy="41741"/>
            </a:xfrm>
            <a:custGeom>
              <a:avLst/>
              <a:gdLst/>
              <a:ahLst/>
              <a:cxnLst/>
              <a:rect l="l" t="t" r="r" b="b"/>
              <a:pathLst>
                <a:path w="516" h="761" extrusionOk="0">
                  <a:moveTo>
                    <a:pt x="378" y="1"/>
                  </a:moveTo>
                  <a:cubicBezTo>
                    <a:pt x="169" y="1"/>
                    <a:pt x="1" y="170"/>
                    <a:pt x="1" y="378"/>
                  </a:cubicBezTo>
                  <a:cubicBezTo>
                    <a:pt x="1" y="591"/>
                    <a:pt x="169" y="760"/>
                    <a:pt x="378" y="760"/>
                  </a:cubicBezTo>
                  <a:lnTo>
                    <a:pt x="515" y="760"/>
                  </a:lnTo>
                  <a:lnTo>
                    <a:pt x="515" y="1"/>
                  </a:lnTo>
                  <a:close/>
                </a:path>
              </a:pathLst>
            </a:custGeom>
            <a:solidFill>
              <a:srgbClr val="AA4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8"/>
            <p:cNvSpPr/>
            <p:nvPr/>
          </p:nvSpPr>
          <p:spPr>
            <a:xfrm rot="5400157">
              <a:off x="367587" y="3016411"/>
              <a:ext cx="28303" cy="41686"/>
            </a:xfrm>
            <a:custGeom>
              <a:avLst/>
              <a:gdLst/>
              <a:ahLst/>
              <a:cxnLst/>
              <a:rect l="l" t="t" r="r" b="b"/>
              <a:pathLst>
                <a:path w="516" h="760" extrusionOk="0">
                  <a:moveTo>
                    <a:pt x="378" y="1"/>
                  </a:moveTo>
                  <a:cubicBezTo>
                    <a:pt x="169" y="1"/>
                    <a:pt x="1" y="173"/>
                    <a:pt x="1" y="382"/>
                  </a:cubicBezTo>
                  <a:cubicBezTo>
                    <a:pt x="1" y="591"/>
                    <a:pt x="169" y="759"/>
                    <a:pt x="378" y="759"/>
                  </a:cubicBezTo>
                  <a:lnTo>
                    <a:pt x="515" y="759"/>
                  </a:lnTo>
                  <a:lnTo>
                    <a:pt x="515" y="1"/>
                  </a:lnTo>
                  <a:close/>
                </a:path>
              </a:pathLst>
            </a:custGeom>
            <a:solidFill>
              <a:srgbClr val="AA4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18"/>
            <p:cNvSpPr/>
            <p:nvPr/>
          </p:nvSpPr>
          <p:spPr>
            <a:xfrm rot="5400157">
              <a:off x="561237" y="3409440"/>
              <a:ext cx="29564" cy="692207"/>
            </a:xfrm>
            <a:custGeom>
              <a:avLst/>
              <a:gdLst/>
              <a:ahLst/>
              <a:cxnLst/>
              <a:rect l="l" t="t" r="r" b="b"/>
              <a:pathLst>
                <a:path w="539" h="12620" extrusionOk="0">
                  <a:moveTo>
                    <a:pt x="272" y="1"/>
                  </a:moveTo>
                  <a:cubicBezTo>
                    <a:pt x="121" y="1"/>
                    <a:pt x="0" y="121"/>
                    <a:pt x="0" y="267"/>
                  </a:cubicBezTo>
                  <a:lnTo>
                    <a:pt x="0" y="1803"/>
                  </a:lnTo>
                  <a:lnTo>
                    <a:pt x="139" y="1803"/>
                  </a:lnTo>
                  <a:cubicBezTo>
                    <a:pt x="347" y="1803"/>
                    <a:pt x="520" y="1976"/>
                    <a:pt x="520" y="2185"/>
                  </a:cubicBezTo>
                  <a:cubicBezTo>
                    <a:pt x="520" y="2393"/>
                    <a:pt x="347" y="2567"/>
                    <a:pt x="139" y="2567"/>
                  </a:cubicBezTo>
                  <a:lnTo>
                    <a:pt x="0" y="2567"/>
                  </a:lnTo>
                  <a:lnTo>
                    <a:pt x="0" y="5700"/>
                  </a:lnTo>
                  <a:lnTo>
                    <a:pt x="139" y="5700"/>
                  </a:lnTo>
                  <a:cubicBezTo>
                    <a:pt x="347" y="5700"/>
                    <a:pt x="520" y="5869"/>
                    <a:pt x="520" y="6077"/>
                  </a:cubicBezTo>
                  <a:cubicBezTo>
                    <a:pt x="520" y="6290"/>
                    <a:pt x="347" y="6459"/>
                    <a:pt x="139" y="6459"/>
                  </a:cubicBezTo>
                  <a:lnTo>
                    <a:pt x="0" y="6459"/>
                  </a:lnTo>
                  <a:lnTo>
                    <a:pt x="0" y="9473"/>
                  </a:lnTo>
                  <a:lnTo>
                    <a:pt x="139" y="9473"/>
                  </a:lnTo>
                  <a:cubicBezTo>
                    <a:pt x="347" y="9473"/>
                    <a:pt x="520" y="9645"/>
                    <a:pt x="520" y="9854"/>
                  </a:cubicBezTo>
                  <a:cubicBezTo>
                    <a:pt x="520" y="10063"/>
                    <a:pt x="347" y="10231"/>
                    <a:pt x="139" y="10231"/>
                  </a:cubicBezTo>
                  <a:lnTo>
                    <a:pt x="0" y="10231"/>
                  </a:lnTo>
                  <a:lnTo>
                    <a:pt x="0" y="12349"/>
                  </a:lnTo>
                  <a:cubicBezTo>
                    <a:pt x="0" y="12500"/>
                    <a:pt x="121" y="12619"/>
                    <a:pt x="272" y="12619"/>
                  </a:cubicBezTo>
                  <a:cubicBezTo>
                    <a:pt x="418" y="12619"/>
                    <a:pt x="538" y="12500"/>
                    <a:pt x="538" y="12349"/>
                  </a:cubicBezTo>
                  <a:lnTo>
                    <a:pt x="538" y="267"/>
                  </a:lnTo>
                  <a:cubicBezTo>
                    <a:pt x="538" y="121"/>
                    <a:pt x="418" y="1"/>
                    <a:pt x="272" y="1"/>
                  </a:cubicBezTo>
                  <a:close/>
                </a:path>
              </a:pathLst>
            </a:custGeom>
            <a:solidFill>
              <a:srgbClr val="AA4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18"/>
            <p:cNvSpPr/>
            <p:nvPr/>
          </p:nvSpPr>
          <p:spPr>
            <a:xfrm rot="5400157">
              <a:off x="787985" y="3734111"/>
              <a:ext cx="28577" cy="41905"/>
            </a:xfrm>
            <a:custGeom>
              <a:avLst/>
              <a:gdLst/>
              <a:ahLst/>
              <a:cxnLst/>
              <a:rect l="l" t="t" r="r" b="b"/>
              <a:pathLst>
                <a:path w="521" h="764" extrusionOk="0">
                  <a:moveTo>
                    <a:pt x="0" y="0"/>
                  </a:moveTo>
                  <a:lnTo>
                    <a:pt x="0" y="764"/>
                  </a:lnTo>
                  <a:lnTo>
                    <a:pt x="139" y="764"/>
                  </a:lnTo>
                  <a:cubicBezTo>
                    <a:pt x="347" y="764"/>
                    <a:pt x="520" y="590"/>
                    <a:pt x="520" y="382"/>
                  </a:cubicBezTo>
                  <a:cubicBezTo>
                    <a:pt x="520" y="173"/>
                    <a:pt x="347" y="0"/>
                    <a:pt x="139" y="0"/>
                  </a:cubicBezTo>
                  <a:close/>
                </a:path>
              </a:pathLst>
            </a:custGeom>
            <a:solidFill>
              <a:srgbClr val="AA4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18"/>
            <p:cNvSpPr/>
            <p:nvPr/>
          </p:nvSpPr>
          <p:spPr>
            <a:xfrm rot="5400157">
              <a:off x="574368" y="3734192"/>
              <a:ext cx="28577" cy="41741"/>
            </a:xfrm>
            <a:custGeom>
              <a:avLst/>
              <a:gdLst/>
              <a:ahLst/>
              <a:cxnLst/>
              <a:rect l="l" t="t" r="r" b="b"/>
              <a:pathLst>
                <a:path w="521" h="761" extrusionOk="0">
                  <a:moveTo>
                    <a:pt x="0" y="1"/>
                  </a:moveTo>
                  <a:lnTo>
                    <a:pt x="0" y="760"/>
                  </a:lnTo>
                  <a:lnTo>
                    <a:pt x="139" y="760"/>
                  </a:lnTo>
                  <a:cubicBezTo>
                    <a:pt x="347" y="760"/>
                    <a:pt x="520" y="591"/>
                    <a:pt x="520" y="378"/>
                  </a:cubicBezTo>
                  <a:cubicBezTo>
                    <a:pt x="520" y="170"/>
                    <a:pt x="347" y="1"/>
                    <a:pt x="139" y="1"/>
                  </a:cubicBezTo>
                  <a:close/>
                </a:path>
              </a:pathLst>
            </a:custGeom>
            <a:solidFill>
              <a:srgbClr val="AA4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18"/>
            <p:cNvSpPr/>
            <p:nvPr/>
          </p:nvSpPr>
          <p:spPr>
            <a:xfrm rot="5400157">
              <a:off x="367444" y="3734217"/>
              <a:ext cx="28577" cy="41686"/>
            </a:xfrm>
            <a:custGeom>
              <a:avLst/>
              <a:gdLst/>
              <a:ahLst/>
              <a:cxnLst/>
              <a:rect l="l" t="t" r="r" b="b"/>
              <a:pathLst>
                <a:path w="521" h="760" extrusionOk="0">
                  <a:moveTo>
                    <a:pt x="0" y="1"/>
                  </a:moveTo>
                  <a:lnTo>
                    <a:pt x="0" y="759"/>
                  </a:lnTo>
                  <a:lnTo>
                    <a:pt x="139" y="759"/>
                  </a:lnTo>
                  <a:cubicBezTo>
                    <a:pt x="347" y="759"/>
                    <a:pt x="520" y="591"/>
                    <a:pt x="520" y="382"/>
                  </a:cubicBezTo>
                  <a:cubicBezTo>
                    <a:pt x="520" y="173"/>
                    <a:pt x="347" y="1"/>
                    <a:pt x="139" y="1"/>
                  </a:cubicBezTo>
                  <a:close/>
                </a:path>
              </a:pathLst>
            </a:custGeom>
            <a:solidFill>
              <a:srgbClr val="AA4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18"/>
            <p:cNvSpPr/>
            <p:nvPr/>
          </p:nvSpPr>
          <p:spPr>
            <a:xfrm rot="5400157">
              <a:off x="1456760" y="3044120"/>
              <a:ext cx="156542" cy="122864"/>
            </a:xfrm>
            <a:custGeom>
              <a:avLst/>
              <a:gdLst/>
              <a:ahLst/>
              <a:cxnLst/>
              <a:rect l="l" t="t" r="r" b="b"/>
              <a:pathLst>
                <a:path w="2854" h="2240" extrusionOk="0">
                  <a:moveTo>
                    <a:pt x="2177" y="0"/>
                  </a:moveTo>
                  <a:cubicBezTo>
                    <a:pt x="1816" y="0"/>
                    <a:pt x="1354" y="349"/>
                    <a:pt x="1061" y="534"/>
                  </a:cubicBezTo>
                  <a:cubicBezTo>
                    <a:pt x="506" y="875"/>
                    <a:pt x="0" y="1376"/>
                    <a:pt x="498" y="1967"/>
                  </a:cubicBezTo>
                  <a:cubicBezTo>
                    <a:pt x="660" y="2161"/>
                    <a:pt x="835" y="2240"/>
                    <a:pt x="1011" y="2240"/>
                  </a:cubicBezTo>
                  <a:cubicBezTo>
                    <a:pt x="1486" y="2240"/>
                    <a:pt x="1975" y="1674"/>
                    <a:pt x="2272" y="1292"/>
                  </a:cubicBezTo>
                  <a:cubicBezTo>
                    <a:pt x="2561" y="919"/>
                    <a:pt x="2854" y="569"/>
                    <a:pt x="2508" y="151"/>
                  </a:cubicBezTo>
                  <a:cubicBezTo>
                    <a:pt x="2418" y="43"/>
                    <a:pt x="2304" y="0"/>
                    <a:pt x="2177" y="0"/>
                  </a:cubicBezTo>
                  <a:close/>
                </a:path>
              </a:pathLst>
            </a:custGeom>
            <a:solidFill>
              <a:srgbClr val="D28C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18"/>
            <p:cNvSpPr/>
            <p:nvPr/>
          </p:nvSpPr>
          <p:spPr>
            <a:xfrm rot="5400157">
              <a:off x="1491892" y="3063127"/>
              <a:ext cx="86224" cy="67520"/>
            </a:xfrm>
            <a:custGeom>
              <a:avLst/>
              <a:gdLst/>
              <a:ahLst/>
              <a:cxnLst/>
              <a:rect l="l" t="t" r="r" b="b"/>
              <a:pathLst>
                <a:path w="1572" h="1231" extrusionOk="0">
                  <a:moveTo>
                    <a:pt x="1200" y="0"/>
                  </a:moveTo>
                  <a:cubicBezTo>
                    <a:pt x="1001" y="0"/>
                    <a:pt x="747" y="191"/>
                    <a:pt x="582" y="290"/>
                  </a:cubicBezTo>
                  <a:cubicBezTo>
                    <a:pt x="281" y="482"/>
                    <a:pt x="1" y="756"/>
                    <a:pt x="276" y="1080"/>
                  </a:cubicBezTo>
                  <a:cubicBezTo>
                    <a:pt x="365" y="1187"/>
                    <a:pt x="461" y="1230"/>
                    <a:pt x="558" y="1230"/>
                  </a:cubicBezTo>
                  <a:cubicBezTo>
                    <a:pt x="819" y="1230"/>
                    <a:pt x="1088" y="919"/>
                    <a:pt x="1252" y="712"/>
                  </a:cubicBezTo>
                  <a:cubicBezTo>
                    <a:pt x="1412" y="503"/>
                    <a:pt x="1572" y="312"/>
                    <a:pt x="1381" y="82"/>
                  </a:cubicBezTo>
                  <a:cubicBezTo>
                    <a:pt x="1332" y="23"/>
                    <a:pt x="1269" y="0"/>
                    <a:pt x="1200" y="0"/>
                  </a:cubicBezTo>
                  <a:close/>
                </a:path>
              </a:pathLst>
            </a:custGeom>
            <a:solidFill>
              <a:srgbClr val="D8A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18"/>
            <p:cNvSpPr/>
            <p:nvPr/>
          </p:nvSpPr>
          <p:spPr>
            <a:xfrm rot="5400157">
              <a:off x="1456727" y="3625237"/>
              <a:ext cx="156597" cy="122864"/>
            </a:xfrm>
            <a:custGeom>
              <a:avLst/>
              <a:gdLst/>
              <a:ahLst/>
              <a:cxnLst/>
              <a:rect l="l" t="t" r="r" b="b"/>
              <a:pathLst>
                <a:path w="2855" h="2240" extrusionOk="0">
                  <a:moveTo>
                    <a:pt x="681" y="0"/>
                  </a:moveTo>
                  <a:cubicBezTo>
                    <a:pt x="555" y="0"/>
                    <a:pt x="441" y="43"/>
                    <a:pt x="351" y="151"/>
                  </a:cubicBezTo>
                  <a:cubicBezTo>
                    <a:pt x="1" y="569"/>
                    <a:pt x="294" y="919"/>
                    <a:pt x="587" y="1292"/>
                  </a:cubicBezTo>
                  <a:cubicBezTo>
                    <a:pt x="881" y="1674"/>
                    <a:pt x="1371" y="2240"/>
                    <a:pt x="1847" y="2240"/>
                  </a:cubicBezTo>
                  <a:cubicBezTo>
                    <a:pt x="2024" y="2240"/>
                    <a:pt x="2199" y="2161"/>
                    <a:pt x="2361" y="1967"/>
                  </a:cubicBezTo>
                  <a:cubicBezTo>
                    <a:pt x="2854" y="1376"/>
                    <a:pt x="2353" y="875"/>
                    <a:pt x="1798" y="534"/>
                  </a:cubicBezTo>
                  <a:cubicBezTo>
                    <a:pt x="1502" y="349"/>
                    <a:pt x="1041" y="0"/>
                    <a:pt x="681" y="0"/>
                  </a:cubicBezTo>
                  <a:close/>
                </a:path>
              </a:pathLst>
            </a:custGeom>
            <a:solidFill>
              <a:srgbClr val="D28C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18"/>
            <p:cNvSpPr/>
            <p:nvPr/>
          </p:nvSpPr>
          <p:spPr>
            <a:xfrm rot="5400157">
              <a:off x="1491996" y="3661659"/>
              <a:ext cx="86005" cy="67520"/>
            </a:xfrm>
            <a:custGeom>
              <a:avLst/>
              <a:gdLst/>
              <a:ahLst/>
              <a:cxnLst/>
              <a:rect l="l" t="t" r="r" b="b"/>
              <a:pathLst>
                <a:path w="1568" h="1231" extrusionOk="0">
                  <a:moveTo>
                    <a:pt x="373" y="0"/>
                  </a:moveTo>
                  <a:cubicBezTo>
                    <a:pt x="303" y="0"/>
                    <a:pt x="241" y="23"/>
                    <a:pt x="192" y="82"/>
                  </a:cubicBezTo>
                  <a:cubicBezTo>
                    <a:pt x="1" y="312"/>
                    <a:pt x="161" y="503"/>
                    <a:pt x="320" y="712"/>
                  </a:cubicBezTo>
                  <a:cubicBezTo>
                    <a:pt x="482" y="919"/>
                    <a:pt x="752" y="1230"/>
                    <a:pt x="1015" y="1230"/>
                  </a:cubicBezTo>
                  <a:cubicBezTo>
                    <a:pt x="1112" y="1230"/>
                    <a:pt x="1208" y="1187"/>
                    <a:pt x="1297" y="1080"/>
                  </a:cubicBezTo>
                  <a:cubicBezTo>
                    <a:pt x="1568" y="756"/>
                    <a:pt x="1292" y="482"/>
                    <a:pt x="986" y="290"/>
                  </a:cubicBezTo>
                  <a:cubicBezTo>
                    <a:pt x="825" y="191"/>
                    <a:pt x="571" y="0"/>
                    <a:pt x="373" y="0"/>
                  </a:cubicBezTo>
                  <a:close/>
                </a:path>
              </a:pathLst>
            </a:custGeom>
            <a:solidFill>
              <a:srgbClr val="D8A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4" name="Google Shape;364;p18"/>
          <p:cNvGrpSpPr/>
          <p:nvPr/>
        </p:nvGrpSpPr>
        <p:grpSpPr>
          <a:xfrm>
            <a:off x="636800" y="1081700"/>
            <a:ext cx="2213700" cy="3428303"/>
            <a:chOff x="636800" y="1081700"/>
            <a:chExt cx="2213700" cy="3428303"/>
          </a:xfrm>
        </p:grpSpPr>
        <p:grpSp>
          <p:nvGrpSpPr>
            <p:cNvPr id="365" name="Google Shape;365;p18"/>
            <p:cNvGrpSpPr/>
            <p:nvPr/>
          </p:nvGrpSpPr>
          <p:grpSpPr>
            <a:xfrm>
              <a:off x="636800" y="3579425"/>
              <a:ext cx="2213700" cy="930578"/>
              <a:chOff x="586325" y="3526175"/>
              <a:chExt cx="2213700" cy="930578"/>
            </a:xfrm>
          </p:grpSpPr>
          <p:sp>
            <p:nvSpPr>
              <p:cNvPr id="366" name="Google Shape;366;p18"/>
              <p:cNvSpPr txBox="1"/>
              <p:nvPr/>
            </p:nvSpPr>
            <p:spPr>
              <a:xfrm>
                <a:off x="586325" y="3526175"/>
                <a:ext cx="2213700" cy="4035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TRACTION VEHICLE</a:t>
                </a:r>
                <a:endParaRPr sz="1200">
                  <a:solidFill>
                    <a:schemeClr val="lt1"/>
                  </a:solidFill>
                  <a:latin typeface="Krona One"/>
                  <a:ea typeface="Krona One"/>
                  <a:cs typeface="Krona One"/>
                  <a:sym typeface="Krona One"/>
                </a:endParaRPr>
              </a:p>
            </p:txBody>
          </p:sp>
          <p:sp>
            <p:nvSpPr>
              <p:cNvPr id="367" name="Google Shape;367;p18"/>
              <p:cNvSpPr txBox="1"/>
              <p:nvPr/>
            </p:nvSpPr>
            <p:spPr>
              <a:xfrm>
                <a:off x="662738" y="3937753"/>
                <a:ext cx="2061000" cy="519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Jupiter is a gas giant and the biggest planet</a:t>
                </a:r>
                <a:endParaRPr>
                  <a:solidFill>
                    <a:schemeClr val="lt1"/>
                  </a:solidFill>
                  <a:latin typeface="Ubuntu"/>
                  <a:ea typeface="Ubuntu"/>
                  <a:cs typeface="Ubuntu"/>
                  <a:sym typeface="Ubuntu"/>
                </a:endParaRPr>
              </a:p>
            </p:txBody>
          </p:sp>
        </p:grpSp>
        <p:sp>
          <p:nvSpPr>
            <p:cNvPr id="368" name="Google Shape;368;p18"/>
            <p:cNvSpPr txBox="1"/>
            <p:nvPr/>
          </p:nvSpPr>
          <p:spPr>
            <a:xfrm>
              <a:off x="1176138" y="1081700"/>
              <a:ext cx="1135200" cy="4035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accent4"/>
                  </a:solidFill>
                  <a:latin typeface="Krona One"/>
                  <a:ea typeface="Krona One"/>
                  <a:cs typeface="Krona One"/>
                  <a:sym typeface="Krona One"/>
                </a:rPr>
                <a:t>STEP 1</a:t>
              </a:r>
              <a:endParaRPr sz="1200">
                <a:solidFill>
                  <a:schemeClr val="accent4"/>
                </a:solidFill>
                <a:latin typeface="Krona One"/>
                <a:ea typeface="Krona One"/>
                <a:cs typeface="Krona One"/>
                <a:sym typeface="Krona One"/>
              </a:endParaRPr>
            </a:p>
          </p:txBody>
        </p:sp>
      </p:grpSp>
      <p:grpSp>
        <p:nvGrpSpPr>
          <p:cNvPr id="369" name="Google Shape;369;p18"/>
          <p:cNvGrpSpPr/>
          <p:nvPr/>
        </p:nvGrpSpPr>
        <p:grpSpPr>
          <a:xfrm>
            <a:off x="3465150" y="1081700"/>
            <a:ext cx="2213700" cy="3424249"/>
            <a:chOff x="3465150" y="1081700"/>
            <a:chExt cx="2213700" cy="3424249"/>
          </a:xfrm>
        </p:grpSpPr>
        <p:sp>
          <p:nvSpPr>
            <p:cNvPr id="370" name="Google Shape;370;p18"/>
            <p:cNvSpPr txBox="1"/>
            <p:nvPr/>
          </p:nvSpPr>
          <p:spPr>
            <a:xfrm>
              <a:off x="3465150" y="3583475"/>
              <a:ext cx="2213700" cy="4035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ONE-WAY STREET</a:t>
              </a:r>
              <a:endParaRPr sz="1200">
                <a:solidFill>
                  <a:schemeClr val="lt1"/>
                </a:solidFill>
                <a:latin typeface="Krona One"/>
                <a:ea typeface="Krona One"/>
                <a:cs typeface="Krona One"/>
                <a:sym typeface="Krona One"/>
              </a:endParaRPr>
            </a:p>
          </p:txBody>
        </p:sp>
        <p:sp>
          <p:nvSpPr>
            <p:cNvPr id="371" name="Google Shape;371;p18"/>
            <p:cNvSpPr txBox="1"/>
            <p:nvPr/>
          </p:nvSpPr>
          <p:spPr>
            <a:xfrm>
              <a:off x="3541500" y="3986949"/>
              <a:ext cx="2061000" cy="519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Mercury is the closest planet to the Sun</a:t>
              </a:r>
              <a:endParaRPr>
                <a:solidFill>
                  <a:schemeClr val="lt1"/>
                </a:solidFill>
                <a:latin typeface="Ubuntu"/>
                <a:ea typeface="Ubuntu"/>
                <a:cs typeface="Ubuntu"/>
                <a:sym typeface="Ubuntu"/>
              </a:endParaRPr>
            </a:p>
          </p:txBody>
        </p:sp>
        <p:sp>
          <p:nvSpPr>
            <p:cNvPr id="372" name="Google Shape;372;p18"/>
            <p:cNvSpPr txBox="1"/>
            <p:nvPr/>
          </p:nvSpPr>
          <p:spPr>
            <a:xfrm>
              <a:off x="4004363" y="1081700"/>
              <a:ext cx="1135200" cy="4035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accent4"/>
                  </a:solidFill>
                  <a:latin typeface="Krona One"/>
                  <a:ea typeface="Krona One"/>
                  <a:cs typeface="Krona One"/>
                  <a:sym typeface="Krona One"/>
                </a:rPr>
                <a:t>STEP 2</a:t>
              </a:r>
              <a:endParaRPr sz="1200">
                <a:solidFill>
                  <a:schemeClr val="accent4"/>
                </a:solidFill>
                <a:latin typeface="Krona One"/>
                <a:ea typeface="Krona One"/>
                <a:cs typeface="Krona One"/>
                <a:sym typeface="Krona One"/>
              </a:endParaRPr>
            </a:p>
          </p:txBody>
        </p:sp>
      </p:grpSp>
      <p:grpSp>
        <p:nvGrpSpPr>
          <p:cNvPr id="373" name="Google Shape;373;p18"/>
          <p:cNvGrpSpPr/>
          <p:nvPr/>
        </p:nvGrpSpPr>
        <p:grpSpPr>
          <a:xfrm>
            <a:off x="6293425" y="1081700"/>
            <a:ext cx="2213700" cy="3428303"/>
            <a:chOff x="6293425" y="1081700"/>
            <a:chExt cx="2213700" cy="3428303"/>
          </a:xfrm>
        </p:grpSpPr>
        <p:sp>
          <p:nvSpPr>
            <p:cNvPr id="374" name="Google Shape;374;p18"/>
            <p:cNvSpPr txBox="1"/>
            <p:nvPr/>
          </p:nvSpPr>
          <p:spPr>
            <a:xfrm>
              <a:off x="6293425" y="3579425"/>
              <a:ext cx="2213700" cy="4035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DRIVING LICENSE</a:t>
              </a:r>
              <a:endParaRPr sz="1200">
                <a:solidFill>
                  <a:schemeClr val="lt1"/>
                </a:solidFill>
                <a:latin typeface="Krona One"/>
                <a:ea typeface="Krona One"/>
                <a:cs typeface="Krona One"/>
                <a:sym typeface="Krona One"/>
              </a:endParaRPr>
            </a:p>
          </p:txBody>
        </p:sp>
        <p:sp>
          <p:nvSpPr>
            <p:cNvPr id="375" name="Google Shape;375;p18"/>
            <p:cNvSpPr txBox="1"/>
            <p:nvPr/>
          </p:nvSpPr>
          <p:spPr>
            <a:xfrm>
              <a:off x="6369775" y="3991003"/>
              <a:ext cx="2061000" cy="519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Neptune is very far away from Earth</a:t>
              </a:r>
              <a:endParaRPr>
                <a:solidFill>
                  <a:schemeClr val="lt1"/>
                </a:solidFill>
                <a:latin typeface="Ubuntu"/>
                <a:ea typeface="Ubuntu"/>
                <a:cs typeface="Ubuntu"/>
                <a:sym typeface="Ubuntu"/>
              </a:endParaRPr>
            </a:p>
          </p:txBody>
        </p:sp>
        <p:sp>
          <p:nvSpPr>
            <p:cNvPr id="376" name="Google Shape;376;p18"/>
            <p:cNvSpPr txBox="1"/>
            <p:nvPr/>
          </p:nvSpPr>
          <p:spPr>
            <a:xfrm>
              <a:off x="6797088" y="1081700"/>
              <a:ext cx="1135200" cy="4035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solidFill>
                    <a:schemeClr val="accent4"/>
                  </a:solidFill>
                  <a:latin typeface="Krona One"/>
                  <a:ea typeface="Krona One"/>
                  <a:cs typeface="Krona One"/>
                  <a:sym typeface="Krona One"/>
                </a:rPr>
                <a:t>STEP 3</a:t>
              </a:r>
              <a:endParaRPr sz="1200" dirty="0">
                <a:solidFill>
                  <a:schemeClr val="accent4"/>
                </a:solidFill>
                <a:latin typeface="Krona One"/>
                <a:ea typeface="Krona One"/>
                <a:cs typeface="Krona One"/>
                <a:sym typeface="Krona One"/>
              </a:endParaRPr>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19"/>
          <p:cNvSpPr txBox="1">
            <a:spLocks noGrp="1"/>
          </p:cNvSpPr>
          <p:nvPr>
            <p:ph type="title"/>
          </p:nvPr>
        </p:nvSpPr>
        <p:spPr>
          <a:xfrm>
            <a:off x="713232" y="403213"/>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Driving center company profile infographics</a:t>
            </a:r>
            <a:endParaRPr/>
          </a:p>
        </p:txBody>
      </p:sp>
      <p:graphicFrame>
        <p:nvGraphicFramePr>
          <p:cNvPr id="382" name="Google Shape;382;p19"/>
          <p:cNvGraphicFramePr/>
          <p:nvPr/>
        </p:nvGraphicFramePr>
        <p:xfrm>
          <a:off x="823450" y="990530"/>
          <a:ext cx="7509325" cy="3519450"/>
        </p:xfrm>
        <a:graphic>
          <a:graphicData uri="http://schemas.openxmlformats.org/drawingml/2006/table">
            <a:tbl>
              <a:tblPr>
                <a:noFill/>
                <a:tableStyleId>{79D52730-1477-49C3-96F5-1E0910A35351}</a:tableStyleId>
              </a:tblPr>
              <a:tblGrid>
                <a:gridCol w="1073400">
                  <a:extLst>
                    <a:ext uri="{9D8B030D-6E8A-4147-A177-3AD203B41FA5}">
                      <a16:colId xmlns:a16="http://schemas.microsoft.com/office/drawing/2014/main" val="20000"/>
                    </a:ext>
                  </a:extLst>
                </a:gridCol>
                <a:gridCol w="1118500">
                  <a:extLst>
                    <a:ext uri="{9D8B030D-6E8A-4147-A177-3AD203B41FA5}">
                      <a16:colId xmlns:a16="http://schemas.microsoft.com/office/drawing/2014/main" val="20001"/>
                    </a:ext>
                  </a:extLst>
                </a:gridCol>
                <a:gridCol w="1141025">
                  <a:extLst>
                    <a:ext uri="{9D8B030D-6E8A-4147-A177-3AD203B41FA5}">
                      <a16:colId xmlns:a16="http://schemas.microsoft.com/office/drawing/2014/main" val="20002"/>
                    </a:ext>
                  </a:extLst>
                </a:gridCol>
                <a:gridCol w="1163575">
                  <a:extLst>
                    <a:ext uri="{9D8B030D-6E8A-4147-A177-3AD203B41FA5}">
                      <a16:colId xmlns:a16="http://schemas.microsoft.com/office/drawing/2014/main" val="20003"/>
                    </a:ext>
                  </a:extLst>
                </a:gridCol>
                <a:gridCol w="3012825">
                  <a:extLst>
                    <a:ext uri="{9D8B030D-6E8A-4147-A177-3AD203B41FA5}">
                      <a16:colId xmlns:a16="http://schemas.microsoft.com/office/drawing/2014/main" val="20004"/>
                    </a:ext>
                  </a:extLst>
                </a:gridCol>
              </a:tblGrid>
              <a:tr h="496675">
                <a:tc gridSpan="4">
                  <a:txBody>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STRATEGY ROADMAP</a:t>
                      </a:r>
                      <a:endParaRPr sz="1200">
                        <a:solidFill>
                          <a:schemeClr val="lt1"/>
                        </a:solidFill>
                        <a:latin typeface="Krona One"/>
                        <a:ea typeface="Krona One"/>
                        <a:cs typeface="Krona One"/>
                        <a:sym typeface="Krona One"/>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4"/>
                    </a:solid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lvl="0" indent="0" algn="ctr" rtl="0">
                        <a:spcBef>
                          <a:spcPts val="0"/>
                        </a:spcBef>
                        <a:spcAft>
                          <a:spcPts val="0"/>
                        </a:spcAft>
                        <a:buNone/>
                      </a:pPr>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0"/>
                  </a:ext>
                </a:extLst>
              </a:tr>
              <a:tr h="451525">
                <a:tc>
                  <a:txBody>
                    <a:bodyPr/>
                    <a:lstStyle/>
                    <a:p>
                      <a:pPr marL="0" lvl="0" indent="0" algn="ctr" rtl="0">
                        <a:spcBef>
                          <a:spcPts val="0"/>
                        </a:spcBef>
                        <a:spcAft>
                          <a:spcPts val="0"/>
                        </a:spcAft>
                        <a:buNone/>
                      </a:pPr>
                      <a:r>
                        <a:rPr lang="en" sz="1200" dirty="0">
                          <a:solidFill>
                            <a:schemeClr val="lt1"/>
                          </a:solidFill>
                          <a:latin typeface="Krona One"/>
                          <a:ea typeface="Krona One"/>
                          <a:cs typeface="Krona One"/>
                          <a:sym typeface="Krona One"/>
                        </a:rPr>
                        <a:t>Q1</a:t>
                      </a:r>
                      <a:endParaRPr sz="1200" dirty="0">
                        <a:solidFill>
                          <a:schemeClr val="lt1"/>
                        </a:solidFill>
                        <a:latin typeface="Krona One"/>
                        <a:ea typeface="Krona One"/>
                        <a:cs typeface="Krona One"/>
                        <a:sym typeface="Krona One"/>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Q2</a:t>
                      </a:r>
                      <a:endParaRPr sz="1200">
                        <a:solidFill>
                          <a:schemeClr val="lt1"/>
                        </a:solidFill>
                        <a:latin typeface="Krona One"/>
                        <a:ea typeface="Krona One"/>
                        <a:cs typeface="Krona One"/>
                        <a:sym typeface="Krona One"/>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Q3</a:t>
                      </a:r>
                      <a:endParaRPr sz="1200">
                        <a:solidFill>
                          <a:schemeClr val="lt1"/>
                        </a:solidFill>
                        <a:latin typeface="Krona One"/>
                        <a:ea typeface="Krona One"/>
                        <a:cs typeface="Krona One"/>
                        <a:sym typeface="Krona One"/>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Q4</a:t>
                      </a:r>
                      <a:endParaRPr sz="1200">
                        <a:solidFill>
                          <a:schemeClr val="lt1"/>
                        </a:solidFill>
                        <a:latin typeface="Krona One"/>
                        <a:ea typeface="Krona One"/>
                        <a:cs typeface="Krona One"/>
                        <a:sym typeface="Krona One"/>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1200">
                        <a:solidFill>
                          <a:schemeClr val="lt1"/>
                        </a:solidFill>
                        <a:latin typeface="Krona One"/>
                        <a:ea typeface="Krona One"/>
                        <a:cs typeface="Krona One"/>
                        <a:sym typeface="Krona One"/>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lt2">
                          <a:alpha val="0"/>
                        </a:schemeClr>
                      </a:solidFill>
                      <a:prstDash val="solid"/>
                      <a:round/>
                      <a:headEnd type="none" w="sm" len="sm"/>
                      <a:tailEnd type="none" w="sm" len="sm"/>
                    </a:lnB>
                  </a:tcPr>
                </a:tc>
                <a:extLst>
                  <a:ext uri="{0D108BD9-81ED-4DB2-BD59-A6C34878D82A}">
                    <a16:rowId xmlns:a16="http://schemas.microsoft.com/office/drawing/2014/main" val="10001"/>
                  </a:ext>
                </a:extLst>
              </a:tr>
              <a:tr h="514250">
                <a:tc>
                  <a:txBody>
                    <a:bodyPr/>
                    <a:lstStyle/>
                    <a:p>
                      <a:pPr marL="0" lvl="0" indent="0" algn="ctr" rtl="0">
                        <a:spcBef>
                          <a:spcPts val="0"/>
                        </a:spcBef>
                        <a:spcAft>
                          <a:spcPts val="0"/>
                        </a:spcAft>
                        <a:buNone/>
                      </a:pPr>
                      <a:endParaRPr dirty="0"/>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dirty="0"/>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EFEFEF"/>
                    </a:solidFill>
                  </a:tcPr>
                </a:tc>
                <a:tc>
                  <a:txBody>
                    <a:bodyPr/>
                    <a:lstStyle/>
                    <a:p>
                      <a:pPr marL="0" lvl="0" indent="0" algn="ctr" rtl="0">
                        <a:spcBef>
                          <a:spcPts val="0"/>
                        </a:spcBef>
                        <a:spcAft>
                          <a:spcPts val="0"/>
                        </a:spcAft>
                        <a:buNone/>
                      </a:pPr>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EFEFEF"/>
                    </a:solidFill>
                  </a:tcPr>
                </a:tc>
                <a:tc>
                  <a:txBody>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TRAFFIC</a:t>
                      </a:r>
                      <a:endParaRPr sz="1200">
                        <a:solidFill>
                          <a:schemeClr val="lt1"/>
                        </a:solidFill>
                        <a:latin typeface="Krona One"/>
                        <a:ea typeface="Krona One"/>
                        <a:cs typeface="Krona One"/>
                        <a:sym typeface="Krona One"/>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alpha val="0"/>
                        </a:schemeClr>
                      </a:solidFill>
                      <a:prstDash val="solid"/>
                      <a:round/>
                      <a:headEnd type="none" w="sm" len="sm"/>
                      <a:tailEnd type="none" w="sm" len="sm"/>
                    </a:lnT>
                    <a:lnB w="9525" cap="flat" cmpd="sng">
                      <a:solidFill>
                        <a:schemeClr val="lt2">
                          <a:alpha val="0"/>
                        </a:schemeClr>
                      </a:solidFill>
                      <a:prstDash val="solid"/>
                      <a:round/>
                      <a:headEnd type="none" w="sm" len="sm"/>
                      <a:tailEnd type="none" w="sm" len="sm"/>
                    </a:lnB>
                    <a:solidFill>
                      <a:schemeClr val="accent4"/>
                    </a:solidFill>
                  </a:tcPr>
                </a:tc>
                <a:extLst>
                  <a:ext uri="{0D108BD9-81ED-4DB2-BD59-A6C34878D82A}">
                    <a16:rowId xmlns:a16="http://schemas.microsoft.com/office/drawing/2014/main" val="10002"/>
                  </a:ext>
                </a:extLst>
              </a:tr>
              <a:tr h="514250">
                <a:tc>
                  <a:txBody>
                    <a:bodyPr/>
                    <a:lstStyle/>
                    <a:p>
                      <a:pPr marL="0" lvl="0" indent="0" algn="ctr" rtl="0">
                        <a:spcBef>
                          <a:spcPts val="0"/>
                        </a:spcBef>
                        <a:spcAft>
                          <a:spcPts val="0"/>
                        </a:spcAft>
                        <a:buNone/>
                      </a:pPr>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EFEFEF"/>
                    </a:solidFill>
                  </a:tcPr>
                </a:tc>
                <a:tc>
                  <a:txBody>
                    <a:bodyPr/>
                    <a:lstStyle/>
                    <a:p>
                      <a:pPr marL="0" lvl="0" indent="0" algn="ctr" rtl="0">
                        <a:spcBef>
                          <a:spcPts val="0"/>
                        </a:spcBef>
                        <a:spcAft>
                          <a:spcPts val="0"/>
                        </a:spcAft>
                        <a:buNone/>
                      </a:pPr>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EFEFEF"/>
                    </a:solidFill>
                  </a:tcPr>
                </a:tc>
                <a:tc>
                  <a:txBody>
                    <a:bodyPr/>
                    <a:lstStyle/>
                    <a:p>
                      <a:pPr marL="0" lvl="0" indent="0" algn="ctr" rtl="0">
                        <a:spcBef>
                          <a:spcPts val="0"/>
                        </a:spcBef>
                        <a:spcAft>
                          <a:spcPts val="0"/>
                        </a:spcAft>
                        <a:buNone/>
                      </a:pPr>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ROAD SIGNS</a:t>
                      </a:r>
                      <a:endParaRPr sz="1200">
                        <a:solidFill>
                          <a:schemeClr val="dk1"/>
                        </a:solidFill>
                        <a:latin typeface="Krona One"/>
                        <a:ea typeface="Krona One"/>
                        <a:cs typeface="Krona One"/>
                        <a:sym typeface="Krona One"/>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alpha val="0"/>
                        </a:schemeClr>
                      </a:solidFill>
                      <a:prstDash val="solid"/>
                      <a:round/>
                      <a:headEnd type="none" w="sm" len="sm"/>
                      <a:tailEnd type="none" w="sm" len="sm"/>
                    </a:lnT>
                    <a:lnB w="9525" cap="flat" cmpd="sng">
                      <a:solidFill>
                        <a:schemeClr val="lt2">
                          <a:alpha val="0"/>
                        </a:schemeClr>
                      </a:solidFill>
                      <a:prstDash val="solid"/>
                      <a:round/>
                      <a:headEnd type="none" w="sm" len="sm"/>
                      <a:tailEnd type="none" w="sm" len="sm"/>
                    </a:lnB>
                    <a:solidFill>
                      <a:schemeClr val="accent1"/>
                    </a:solidFill>
                  </a:tcPr>
                </a:tc>
                <a:extLst>
                  <a:ext uri="{0D108BD9-81ED-4DB2-BD59-A6C34878D82A}">
                    <a16:rowId xmlns:a16="http://schemas.microsoft.com/office/drawing/2014/main" val="10003"/>
                  </a:ext>
                </a:extLst>
              </a:tr>
              <a:tr h="514250">
                <a:tc>
                  <a:txBody>
                    <a:bodyPr/>
                    <a:lstStyle/>
                    <a:p>
                      <a:pPr marL="0" lvl="0" indent="0" algn="ctr" rtl="0">
                        <a:spcBef>
                          <a:spcPts val="0"/>
                        </a:spcBef>
                        <a:spcAft>
                          <a:spcPts val="0"/>
                        </a:spcAft>
                        <a:buNone/>
                      </a:pPr>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EFEFEF"/>
                    </a:solidFill>
                  </a:tcPr>
                </a:tc>
                <a:tc>
                  <a:txBody>
                    <a:bodyPr/>
                    <a:lstStyle/>
                    <a:p>
                      <a:pPr marL="0" lvl="0" indent="0" algn="ctr" rtl="0">
                        <a:spcBef>
                          <a:spcPts val="0"/>
                        </a:spcBef>
                        <a:spcAft>
                          <a:spcPts val="0"/>
                        </a:spcAft>
                        <a:buNone/>
                      </a:pPr>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EFEFEF"/>
                    </a:solidFill>
                  </a:tcPr>
                </a:tc>
                <a:tc>
                  <a:txBody>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CROSSWALKS</a:t>
                      </a:r>
                      <a:endParaRPr sz="1200">
                        <a:solidFill>
                          <a:schemeClr val="lt1"/>
                        </a:solidFill>
                        <a:latin typeface="Krona One"/>
                        <a:ea typeface="Krona One"/>
                        <a:cs typeface="Krona One"/>
                        <a:sym typeface="Krona One"/>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alpha val="0"/>
                        </a:schemeClr>
                      </a:solidFill>
                      <a:prstDash val="solid"/>
                      <a:round/>
                      <a:headEnd type="none" w="sm" len="sm"/>
                      <a:tailEnd type="none" w="sm" len="sm"/>
                    </a:lnT>
                    <a:lnB w="9525" cap="flat" cmpd="sng">
                      <a:solidFill>
                        <a:schemeClr val="lt2">
                          <a:alpha val="0"/>
                        </a:schemeClr>
                      </a:solidFill>
                      <a:prstDash val="solid"/>
                      <a:round/>
                      <a:headEnd type="none" w="sm" len="sm"/>
                      <a:tailEnd type="none" w="sm" len="sm"/>
                    </a:lnB>
                    <a:solidFill>
                      <a:schemeClr val="accent4"/>
                    </a:solidFill>
                  </a:tcPr>
                </a:tc>
                <a:extLst>
                  <a:ext uri="{0D108BD9-81ED-4DB2-BD59-A6C34878D82A}">
                    <a16:rowId xmlns:a16="http://schemas.microsoft.com/office/drawing/2014/main" val="10004"/>
                  </a:ext>
                </a:extLst>
              </a:tr>
              <a:tr h="514250">
                <a:tc>
                  <a:txBody>
                    <a:bodyPr/>
                    <a:lstStyle/>
                    <a:p>
                      <a:pPr marL="0" lvl="0" indent="0" algn="ctr" rtl="0">
                        <a:spcBef>
                          <a:spcPts val="0"/>
                        </a:spcBef>
                        <a:spcAft>
                          <a:spcPts val="0"/>
                        </a:spcAft>
                        <a:buNone/>
                      </a:pPr>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EFEFEF"/>
                    </a:solidFill>
                  </a:tcPr>
                </a:tc>
                <a:tc>
                  <a:txBody>
                    <a:bodyPr/>
                    <a:lstStyle/>
                    <a:p>
                      <a:pPr marL="0" lvl="0" indent="0" algn="ctr" rtl="0">
                        <a:spcBef>
                          <a:spcPts val="0"/>
                        </a:spcBef>
                        <a:spcAft>
                          <a:spcPts val="0"/>
                        </a:spcAft>
                        <a:buNone/>
                      </a:pPr>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EFEFEF"/>
                    </a:solidFill>
                  </a:tcPr>
                </a:tc>
                <a:tc>
                  <a:txBody>
                    <a:bodyPr/>
                    <a:lstStyle/>
                    <a:p>
                      <a:pPr marL="0" lvl="0" indent="0" algn="ctr" rtl="0">
                        <a:spcBef>
                          <a:spcPts val="0"/>
                        </a:spcBef>
                        <a:spcAft>
                          <a:spcPts val="0"/>
                        </a:spcAft>
                        <a:buNone/>
                      </a:pPr>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PARKING</a:t>
                      </a:r>
                      <a:endParaRPr sz="1200">
                        <a:solidFill>
                          <a:schemeClr val="dk1"/>
                        </a:solidFill>
                        <a:latin typeface="Krona One"/>
                        <a:ea typeface="Krona One"/>
                        <a:cs typeface="Krona One"/>
                        <a:sym typeface="Krona One"/>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alpha val="0"/>
                        </a:schemeClr>
                      </a:solidFill>
                      <a:prstDash val="solid"/>
                      <a:round/>
                      <a:headEnd type="none" w="sm" len="sm"/>
                      <a:tailEnd type="none" w="sm" len="sm"/>
                    </a:lnT>
                    <a:lnB w="9525" cap="flat" cmpd="sng">
                      <a:solidFill>
                        <a:schemeClr val="lt2">
                          <a:alpha val="0"/>
                        </a:schemeClr>
                      </a:solidFill>
                      <a:prstDash val="solid"/>
                      <a:round/>
                      <a:headEnd type="none" w="sm" len="sm"/>
                      <a:tailEnd type="none" w="sm" len="sm"/>
                    </a:lnB>
                    <a:solidFill>
                      <a:schemeClr val="accent1"/>
                    </a:solidFill>
                  </a:tcPr>
                </a:tc>
                <a:extLst>
                  <a:ext uri="{0D108BD9-81ED-4DB2-BD59-A6C34878D82A}">
                    <a16:rowId xmlns:a16="http://schemas.microsoft.com/office/drawing/2014/main" val="10005"/>
                  </a:ext>
                </a:extLst>
              </a:tr>
              <a:tr h="514250">
                <a:tc>
                  <a:txBody>
                    <a:bodyPr/>
                    <a:lstStyle/>
                    <a:p>
                      <a:pPr marL="0" lvl="0" indent="0" algn="ctr" rtl="0">
                        <a:spcBef>
                          <a:spcPts val="0"/>
                        </a:spcBef>
                        <a:spcAft>
                          <a:spcPts val="0"/>
                        </a:spcAft>
                        <a:buNone/>
                      </a:pPr>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EFEFEF"/>
                    </a:solidFill>
                  </a:tcPr>
                </a:tc>
                <a:tc>
                  <a:txBody>
                    <a:bodyPr/>
                    <a:lstStyle/>
                    <a:p>
                      <a:pPr marL="0" lvl="0" indent="0" algn="ctr" rtl="0">
                        <a:spcBef>
                          <a:spcPts val="0"/>
                        </a:spcBef>
                        <a:spcAft>
                          <a:spcPts val="0"/>
                        </a:spcAft>
                        <a:buNone/>
                      </a:pPr>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EFEFEF"/>
                    </a:solidFill>
                  </a:tcPr>
                </a:tc>
                <a:tc>
                  <a:txBody>
                    <a:bodyPr/>
                    <a:lstStyle/>
                    <a:p>
                      <a:pPr marL="0" lvl="0" indent="0" algn="ctr" rtl="0">
                        <a:spcBef>
                          <a:spcPts val="0"/>
                        </a:spcBef>
                        <a:spcAft>
                          <a:spcPts val="0"/>
                        </a:spcAft>
                        <a:buNone/>
                      </a:pPr>
                      <a:r>
                        <a:rPr lang="en" sz="1200" dirty="0">
                          <a:solidFill>
                            <a:schemeClr val="lt1"/>
                          </a:solidFill>
                          <a:latin typeface="Krona One"/>
                          <a:ea typeface="Krona One"/>
                          <a:cs typeface="Krona One"/>
                          <a:sym typeface="Krona One"/>
                        </a:rPr>
                        <a:t>PEDESTRIANS</a:t>
                      </a:r>
                      <a:endParaRPr sz="1200" dirty="0">
                        <a:solidFill>
                          <a:schemeClr val="lt1"/>
                        </a:solidFill>
                        <a:latin typeface="Krona One"/>
                        <a:ea typeface="Krona One"/>
                        <a:cs typeface="Krona One"/>
                        <a:sym typeface="Krona One"/>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alpha val="0"/>
                        </a:schemeClr>
                      </a:solidFill>
                      <a:prstDash val="solid"/>
                      <a:round/>
                      <a:headEnd type="none" w="sm" len="sm"/>
                      <a:tailEnd type="none" w="sm" len="sm"/>
                    </a:lnT>
                    <a:lnB w="9525" cap="flat" cmpd="sng">
                      <a:solidFill>
                        <a:schemeClr val="lt2">
                          <a:alpha val="0"/>
                        </a:schemeClr>
                      </a:solidFill>
                      <a:prstDash val="solid"/>
                      <a:round/>
                      <a:headEnd type="none" w="sm" len="sm"/>
                      <a:tailEnd type="none" w="sm" len="sm"/>
                    </a:lnB>
                    <a:solidFill>
                      <a:schemeClr val="accent4"/>
                    </a:solidFill>
                  </a:tcPr>
                </a:tc>
                <a:extLst>
                  <a:ext uri="{0D108BD9-81ED-4DB2-BD59-A6C34878D82A}">
                    <a16:rowId xmlns:a16="http://schemas.microsoft.com/office/drawing/2014/main" val="10006"/>
                  </a:ext>
                </a:extLst>
              </a:tr>
            </a:tbl>
          </a:graphicData>
        </a:graphic>
      </p:graphicFrame>
      <p:grpSp>
        <p:nvGrpSpPr>
          <p:cNvPr id="383" name="Google Shape;383;p19"/>
          <p:cNvGrpSpPr/>
          <p:nvPr/>
        </p:nvGrpSpPr>
        <p:grpSpPr>
          <a:xfrm>
            <a:off x="1205569" y="2548515"/>
            <a:ext cx="308234" cy="308234"/>
            <a:chOff x="1487200" y="4993750"/>
            <a:chExt cx="483125" cy="483125"/>
          </a:xfrm>
        </p:grpSpPr>
        <p:sp>
          <p:nvSpPr>
            <p:cNvPr id="384" name="Google Shape;384;p19"/>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85" name="Google Shape;385;p19"/>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386" name="Google Shape;386;p19"/>
          <p:cNvGrpSpPr/>
          <p:nvPr/>
        </p:nvGrpSpPr>
        <p:grpSpPr>
          <a:xfrm>
            <a:off x="2321656" y="2548515"/>
            <a:ext cx="308234" cy="308234"/>
            <a:chOff x="2081650" y="4993750"/>
            <a:chExt cx="483125" cy="483125"/>
          </a:xfrm>
        </p:grpSpPr>
        <p:sp>
          <p:nvSpPr>
            <p:cNvPr id="387" name="Google Shape;387;p19"/>
            <p:cNvSpPr/>
            <p:nvPr/>
          </p:nvSpPr>
          <p:spPr>
            <a:xfrm>
              <a:off x="2081650" y="4993750"/>
              <a:ext cx="483125" cy="483125"/>
            </a:xfrm>
            <a:custGeom>
              <a:avLst/>
              <a:gdLst/>
              <a:ahLst/>
              <a:cxnLst/>
              <a:rect l="l" t="t" r="r" b="b"/>
              <a:pathLst>
                <a:path w="19325" h="19325" extrusionOk="0">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88" name="Google Shape;388;p19"/>
            <p:cNvSpPr/>
            <p:nvPr/>
          </p:nvSpPr>
          <p:spPr>
            <a:xfrm>
              <a:off x="2209375" y="5125625"/>
              <a:ext cx="227600" cy="219350"/>
            </a:xfrm>
            <a:custGeom>
              <a:avLst/>
              <a:gdLst/>
              <a:ahLst/>
              <a:cxnLst/>
              <a:rect l="l" t="t" r="r" b="b"/>
              <a:pathLst>
                <a:path w="9104" h="8774" extrusionOk="0">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389" name="Google Shape;389;p19"/>
          <p:cNvGrpSpPr/>
          <p:nvPr/>
        </p:nvGrpSpPr>
        <p:grpSpPr>
          <a:xfrm>
            <a:off x="1205569" y="2060685"/>
            <a:ext cx="308234" cy="308234"/>
            <a:chOff x="2081650" y="4993750"/>
            <a:chExt cx="483125" cy="483125"/>
          </a:xfrm>
        </p:grpSpPr>
        <p:sp>
          <p:nvSpPr>
            <p:cNvPr id="390" name="Google Shape;390;p19"/>
            <p:cNvSpPr/>
            <p:nvPr/>
          </p:nvSpPr>
          <p:spPr>
            <a:xfrm>
              <a:off x="2081650" y="4993750"/>
              <a:ext cx="483125" cy="483125"/>
            </a:xfrm>
            <a:custGeom>
              <a:avLst/>
              <a:gdLst/>
              <a:ahLst/>
              <a:cxnLst/>
              <a:rect l="l" t="t" r="r" b="b"/>
              <a:pathLst>
                <a:path w="19325" h="19325" extrusionOk="0">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91" name="Google Shape;391;p19"/>
            <p:cNvSpPr/>
            <p:nvPr/>
          </p:nvSpPr>
          <p:spPr>
            <a:xfrm>
              <a:off x="2209375" y="5125625"/>
              <a:ext cx="227600" cy="219350"/>
            </a:xfrm>
            <a:custGeom>
              <a:avLst/>
              <a:gdLst/>
              <a:ahLst/>
              <a:cxnLst/>
              <a:rect l="l" t="t" r="r" b="b"/>
              <a:pathLst>
                <a:path w="9104" h="8774" extrusionOk="0">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392" name="Google Shape;392;p19"/>
          <p:cNvGrpSpPr/>
          <p:nvPr/>
        </p:nvGrpSpPr>
        <p:grpSpPr>
          <a:xfrm>
            <a:off x="2321662" y="2060685"/>
            <a:ext cx="308234" cy="308234"/>
            <a:chOff x="2081650" y="4993750"/>
            <a:chExt cx="483125" cy="483125"/>
          </a:xfrm>
        </p:grpSpPr>
        <p:sp>
          <p:nvSpPr>
            <p:cNvPr id="393" name="Google Shape;393;p19"/>
            <p:cNvSpPr/>
            <p:nvPr/>
          </p:nvSpPr>
          <p:spPr>
            <a:xfrm>
              <a:off x="2081650" y="4993750"/>
              <a:ext cx="483125" cy="483125"/>
            </a:xfrm>
            <a:custGeom>
              <a:avLst/>
              <a:gdLst/>
              <a:ahLst/>
              <a:cxnLst/>
              <a:rect l="l" t="t" r="r" b="b"/>
              <a:pathLst>
                <a:path w="19325" h="19325" extrusionOk="0">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94" name="Google Shape;394;p19"/>
            <p:cNvSpPr/>
            <p:nvPr/>
          </p:nvSpPr>
          <p:spPr>
            <a:xfrm>
              <a:off x="2209375" y="5125625"/>
              <a:ext cx="227600" cy="219350"/>
            </a:xfrm>
            <a:custGeom>
              <a:avLst/>
              <a:gdLst/>
              <a:ahLst/>
              <a:cxnLst/>
              <a:rect l="l" t="t" r="r" b="b"/>
              <a:pathLst>
                <a:path w="9104" h="8774" extrusionOk="0">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395" name="Google Shape;395;p19"/>
          <p:cNvGrpSpPr/>
          <p:nvPr/>
        </p:nvGrpSpPr>
        <p:grpSpPr>
          <a:xfrm>
            <a:off x="3437756" y="2060685"/>
            <a:ext cx="308234" cy="308234"/>
            <a:chOff x="2081650" y="4993750"/>
            <a:chExt cx="483125" cy="483125"/>
          </a:xfrm>
        </p:grpSpPr>
        <p:sp>
          <p:nvSpPr>
            <p:cNvPr id="396" name="Google Shape;396;p19"/>
            <p:cNvSpPr/>
            <p:nvPr/>
          </p:nvSpPr>
          <p:spPr>
            <a:xfrm>
              <a:off x="2081650" y="4993750"/>
              <a:ext cx="483125" cy="483125"/>
            </a:xfrm>
            <a:custGeom>
              <a:avLst/>
              <a:gdLst/>
              <a:ahLst/>
              <a:cxnLst/>
              <a:rect l="l" t="t" r="r" b="b"/>
              <a:pathLst>
                <a:path w="19325" h="19325" extrusionOk="0">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97" name="Google Shape;397;p19"/>
            <p:cNvSpPr/>
            <p:nvPr/>
          </p:nvSpPr>
          <p:spPr>
            <a:xfrm>
              <a:off x="2209375" y="5125625"/>
              <a:ext cx="227600" cy="219350"/>
            </a:xfrm>
            <a:custGeom>
              <a:avLst/>
              <a:gdLst/>
              <a:ahLst/>
              <a:cxnLst/>
              <a:rect l="l" t="t" r="r" b="b"/>
              <a:pathLst>
                <a:path w="9104" h="8774" extrusionOk="0">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398" name="Google Shape;398;p19"/>
          <p:cNvGrpSpPr/>
          <p:nvPr/>
        </p:nvGrpSpPr>
        <p:grpSpPr>
          <a:xfrm>
            <a:off x="4553849" y="2060678"/>
            <a:ext cx="308234" cy="308234"/>
            <a:chOff x="1487200" y="4993750"/>
            <a:chExt cx="483125" cy="483125"/>
          </a:xfrm>
        </p:grpSpPr>
        <p:sp>
          <p:nvSpPr>
            <p:cNvPr id="399" name="Google Shape;399;p19"/>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00" name="Google Shape;400;p19"/>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401" name="Google Shape;401;p19"/>
          <p:cNvGrpSpPr/>
          <p:nvPr/>
        </p:nvGrpSpPr>
        <p:grpSpPr>
          <a:xfrm>
            <a:off x="3437756" y="2548515"/>
            <a:ext cx="308234" cy="308234"/>
            <a:chOff x="2081650" y="4993750"/>
            <a:chExt cx="483125" cy="483125"/>
          </a:xfrm>
        </p:grpSpPr>
        <p:sp>
          <p:nvSpPr>
            <p:cNvPr id="402" name="Google Shape;402;p19"/>
            <p:cNvSpPr/>
            <p:nvPr/>
          </p:nvSpPr>
          <p:spPr>
            <a:xfrm>
              <a:off x="2081650" y="4993750"/>
              <a:ext cx="483125" cy="483125"/>
            </a:xfrm>
            <a:custGeom>
              <a:avLst/>
              <a:gdLst/>
              <a:ahLst/>
              <a:cxnLst/>
              <a:rect l="l" t="t" r="r" b="b"/>
              <a:pathLst>
                <a:path w="19325" h="19325" extrusionOk="0">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03" name="Google Shape;403;p19"/>
            <p:cNvSpPr/>
            <p:nvPr/>
          </p:nvSpPr>
          <p:spPr>
            <a:xfrm>
              <a:off x="2209375" y="5125625"/>
              <a:ext cx="227600" cy="219350"/>
            </a:xfrm>
            <a:custGeom>
              <a:avLst/>
              <a:gdLst/>
              <a:ahLst/>
              <a:cxnLst/>
              <a:rect l="l" t="t" r="r" b="b"/>
              <a:pathLst>
                <a:path w="9104" h="8774" extrusionOk="0">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404" name="Google Shape;404;p19"/>
          <p:cNvGrpSpPr/>
          <p:nvPr/>
        </p:nvGrpSpPr>
        <p:grpSpPr>
          <a:xfrm>
            <a:off x="4553856" y="2548515"/>
            <a:ext cx="308234" cy="308234"/>
            <a:chOff x="2081650" y="4993750"/>
            <a:chExt cx="483125" cy="483125"/>
          </a:xfrm>
        </p:grpSpPr>
        <p:sp>
          <p:nvSpPr>
            <p:cNvPr id="405" name="Google Shape;405;p19"/>
            <p:cNvSpPr/>
            <p:nvPr/>
          </p:nvSpPr>
          <p:spPr>
            <a:xfrm>
              <a:off x="2081650" y="4993750"/>
              <a:ext cx="483125" cy="483125"/>
            </a:xfrm>
            <a:custGeom>
              <a:avLst/>
              <a:gdLst/>
              <a:ahLst/>
              <a:cxnLst/>
              <a:rect l="l" t="t" r="r" b="b"/>
              <a:pathLst>
                <a:path w="19325" h="19325" extrusionOk="0">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06" name="Google Shape;406;p19"/>
            <p:cNvSpPr/>
            <p:nvPr/>
          </p:nvSpPr>
          <p:spPr>
            <a:xfrm>
              <a:off x="2209375" y="5125625"/>
              <a:ext cx="227600" cy="219350"/>
            </a:xfrm>
            <a:custGeom>
              <a:avLst/>
              <a:gdLst/>
              <a:ahLst/>
              <a:cxnLst/>
              <a:rect l="l" t="t" r="r" b="b"/>
              <a:pathLst>
                <a:path w="9104" h="8774" extrusionOk="0">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407" name="Google Shape;407;p19"/>
          <p:cNvGrpSpPr/>
          <p:nvPr/>
        </p:nvGrpSpPr>
        <p:grpSpPr>
          <a:xfrm>
            <a:off x="2321656" y="3076047"/>
            <a:ext cx="308234" cy="308234"/>
            <a:chOff x="2081650" y="4993750"/>
            <a:chExt cx="483125" cy="483125"/>
          </a:xfrm>
        </p:grpSpPr>
        <p:sp>
          <p:nvSpPr>
            <p:cNvPr id="408" name="Google Shape;408;p19"/>
            <p:cNvSpPr/>
            <p:nvPr/>
          </p:nvSpPr>
          <p:spPr>
            <a:xfrm>
              <a:off x="2081650" y="4993750"/>
              <a:ext cx="483125" cy="483125"/>
            </a:xfrm>
            <a:custGeom>
              <a:avLst/>
              <a:gdLst/>
              <a:ahLst/>
              <a:cxnLst/>
              <a:rect l="l" t="t" r="r" b="b"/>
              <a:pathLst>
                <a:path w="19325" h="19325" extrusionOk="0">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09" name="Google Shape;409;p19"/>
            <p:cNvSpPr/>
            <p:nvPr/>
          </p:nvSpPr>
          <p:spPr>
            <a:xfrm>
              <a:off x="2209375" y="5125625"/>
              <a:ext cx="227600" cy="219350"/>
            </a:xfrm>
            <a:custGeom>
              <a:avLst/>
              <a:gdLst/>
              <a:ahLst/>
              <a:cxnLst/>
              <a:rect l="l" t="t" r="r" b="b"/>
              <a:pathLst>
                <a:path w="9104" h="8774" extrusionOk="0">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410" name="Google Shape;410;p19"/>
          <p:cNvGrpSpPr/>
          <p:nvPr/>
        </p:nvGrpSpPr>
        <p:grpSpPr>
          <a:xfrm>
            <a:off x="3437756" y="3076047"/>
            <a:ext cx="308234" cy="308234"/>
            <a:chOff x="2081650" y="4993750"/>
            <a:chExt cx="483125" cy="483125"/>
          </a:xfrm>
        </p:grpSpPr>
        <p:sp>
          <p:nvSpPr>
            <p:cNvPr id="411" name="Google Shape;411;p19"/>
            <p:cNvSpPr/>
            <p:nvPr/>
          </p:nvSpPr>
          <p:spPr>
            <a:xfrm>
              <a:off x="2081650" y="4993750"/>
              <a:ext cx="483125" cy="483125"/>
            </a:xfrm>
            <a:custGeom>
              <a:avLst/>
              <a:gdLst/>
              <a:ahLst/>
              <a:cxnLst/>
              <a:rect l="l" t="t" r="r" b="b"/>
              <a:pathLst>
                <a:path w="19325" h="19325" extrusionOk="0">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12" name="Google Shape;412;p19"/>
            <p:cNvSpPr/>
            <p:nvPr/>
          </p:nvSpPr>
          <p:spPr>
            <a:xfrm>
              <a:off x="2209375" y="5125625"/>
              <a:ext cx="227600" cy="219350"/>
            </a:xfrm>
            <a:custGeom>
              <a:avLst/>
              <a:gdLst/>
              <a:ahLst/>
              <a:cxnLst/>
              <a:rect l="l" t="t" r="r" b="b"/>
              <a:pathLst>
                <a:path w="9104" h="8774" extrusionOk="0">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413" name="Google Shape;413;p19"/>
          <p:cNvGrpSpPr/>
          <p:nvPr/>
        </p:nvGrpSpPr>
        <p:grpSpPr>
          <a:xfrm>
            <a:off x="4553856" y="3076047"/>
            <a:ext cx="308234" cy="308234"/>
            <a:chOff x="2081650" y="4993750"/>
            <a:chExt cx="483125" cy="483125"/>
          </a:xfrm>
        </p:grpSpPr>
        <p:sp>
          <p:nvSpPr>
            <p:cNvPr id="414" name="Google Shape;414;p19"/>
            <p:cNvSpPr/>
            <p:nvPr/>
          </p:nvSpPr>
          <p:spPr>
            <a:xfrm>
              <a:off x="2081650" y="4993750"/>
              <a:ext cx="483125" cy="483125"/>
            </a:xfrm>
            <a:custGeom>
              <a:avLst/>
              <a:gdLst/>
              <a:ahLst/>
              <a:cxnLst/>
              <a:rect l="l" t="t" r="r" b="b"/>
              <a:pathLst>
                <a:path w="19325" h="19325" extrusionOk="0">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15" name="Google Shape;415;p19"/>
            <p:cNvSpPr/>
            <p:nvPr/>
          </p:nvSpPr>
          <p:spPr>
            <a:xfrm>
              <a:off x="2209375" y="5125625"/>
              <a:ext cx="227600" cy="219350"/>
            </a:xfrm>
            <a:custGeom>
              <a:avLst/>
              <a:gdLst/>
              <a:ahLst/>
              <a:cxnLst/>
              <a:rect l="l" t="t" r="r" b="b"/>
              <a:pathLst>
                <a:path w="9104" h="8774" extrusionOk="0">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416" name="Google Shape;416;p19"/>
          <p:cNvGrpSpPr/>
          <p:nvPr/>
        </p:nvGrpSpPr>
        <p:grpSpPr>
          <a:xfrm>
            <a:off x="1205569" y="3076047"/>
            <a:ext cx="308234" cy="308234"/>
            <a:chOff x="1487200" y="4993750"/>
            <a:chExt cx="483125" cy="483125"/>
          </a:xfrm>
        </p:grpSpPr>
        <p:sp>
          <p:nvSpPr>
            <p:cNvPr id="417" name="Google Shape;417;p19"/>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18" name="Google Shape;418;p19"/>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419" name="Google Shape;419;p19"/>
          <p:cNvGrpSpPr/>
          <p:nvPr/>
        </p:nvGrpSpPr>
        <p:grpSpPr>
          <a:xfrm>
            <a:off x="1205569" y="3592235"/>
            <a:ext cx="308234" cy="308234"/>
            <a:chOff x="2081650" y="4993750"/>
            <a:chExt cx="483125" cy="483125"/>
          </a:xfrm>
        </p:grpSpPr>
        <p:sp>
          <p:nvSpPr>
            <p:cNvPr id="420" name="Google Shape;420;p19"/>
            <p:cNvSpPr/>
            <p:nvPr/>
          </p:nvSpPr>
          <p:spPr>
            <a:xfrm>
              <a:off x="2081650" y="4993750"/>
              <a:ext cx="483125" cy="483125"/>
            </a:xfrm>
            <a:custGeom>
              <a:avLst/>
              <a:gdLst/>
              <a:ahLst/>
              <a:cxnLst/>
              <a:rect l="l" t="t" r="r" b="b"/>
              <a:pathLst>
                <a:path w="19325" h="19325" extrusionOk="0">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21" name="Google Shape;421;p19"/>
            <p:cNvSpPr/>
            <p:nvPr/>
          </p:nvSpPr>
          <p:spPr>
            <a:xfrm>
              <a:off x="2209375" y="5125625"/>
              <a:ext cx="227600" cy="219350"/>
            </a:xfrm>
            <a:custGeom>
              <a:avLst/>
              <a:gdLst/>
              <a:ahLst/>
              <a:cxnLst/>
              <a:rect l="l" t="t" r="r" b="b"/>
              <a:pathLst>
                <a:path w="9104" h="8774" extrusionOk="0">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422" name="Google Shape;422;p19"/>
          <p:cNvGrpSpPr/>
          <p:nvPr/>
        </p:nvGrpSpPr>
        <p:grpSpPr>
          <a:xfrm>
            <a:off x="2321662" y="3592235"/>
            <a:ext cx="308234" cy="308234"/>
            <a:chOff x="2081650" y="4993750"/>
            <a:chExt cx="483125" cy="483125"/>
          </a:xfrm>
        </p:grpSpPr>
        <p:sp>
          <p:nvSpPr>
            <p:cNvPr id="423" name="Google Shape;423;p19"/>
            <p:cNvSpPr/>
            <p:nvPr/>
          </p:nvSpPr>
          <p:spPr>
            <a:xfrm>
              <a:off x="2081650" y="4993750"/>
              <a:ext cx="483125" cy="483125"/>
            </a:xfrm>
            <a:custGeom>
              <a:avLst/>
              <a:gdLst/>
              <a:ahLst/>
              <a:cxnLst/>
              <a:rect l="l" t="t" r="r" b="b"/>
              <a:pathLst>
                <a:path w="19325" h="19325" extrusionOk="0">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24" name="Google Shape;424;p19"/>
            <p:cNvSpPr/>
            <p:nvPr/>
          </p:nvSpPr>
          <p:spPr>
            <a:xfrm>
              <a:off x="2209375" y="5125625"/>
              <a:ext cx="227600" cy="219350"/>
            </a:xfrm>
            <a:custGeom>
              <a:avLst/>
              <a:gdLst/>
              <a:ahLst/>
              <a:cxnLst/>
              <a:rect l="l" t="t" r="r" b="b"/>
              <a:pathLst>
                <a:path w="9104" h="8774" extrusionOk="0">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425" name="Google Shape;425;p19"/>
          <p:cNvGrpSpPr/>
          <p:nvPr/>
        </p:nvGrpSpPr>
        <p:grpSpPr>
          <a:xfrm>
            <a:off x="3437756" y="3592235"/>
            <a:ext cx="308234" cy="308234"/>
            <a:chOff x="2081650" y="4993750"/>
            <a:chExt cx="483125" cy="483125"/>
          </a:xfrm>
        </p:grpSpPr>
        <p:sp>
          <p:nvSpPr>
            <p:cNvPr id="426" name="Google Shape;426;p19"/>
            <p:cNvSpPr/>
            <p:nvPr/>
          </p:nvSpPr>
          <p:spPr>
            <a:xfrm>
              <a:off x="2081650" y="4993750"/>
              <a:ext cx="483125" cy="483125"/>
            </a:xfrm>
            <a:custGeom>
              <a:avLst/>
              <a:gdLst/>
              <a:ahLst/>
              <a:cxnLst/>
              <a:rect l="l" t="t" r="r" b="b"/>
              <a:pathLst>
                <a:path w="19325" h="19325" extrusionOk="0">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27" name="Google Shape;427;p19"/>
            <p:cNvSpPr/>
            <p:nvPr/>
          </p:nvSpPr>
          <p:spPr>
            <a:xfrm>
              <a:off x="2209375" y="5125625"/>
              <a:ext cx="227600" cy="219350"/>
            </a:xfrm>
            <a:custGeom>
              <a:avLst/>
              <a:gdLst/>
              <a:ahLst/>
              <a:cxnLst/>
              <a:rect l="l" t="t" r="r" b="b"/>
              <a:pathLst>
                <a:path w="9104" h="8774" extrusionOk="0">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428" name="Google Shape;428;p19"/>
          <p:cNvGrpSpPr/>
          <p:nvPr/>
        </p:nvGrpSpPr>
        <p:grpSpPr>
          <a:xfrm>
            <a:off x="4553849" y="3592227"/>
            <a:ext cx="308234" cy="308234"/>
            <a:chOff x="1487200" y="4993750"/>
            <a:chExt cx="483125" cy="483125"/>
          </a:xfrm>
        </p:grpSpPr>
        <p:sp>
          <p:nvSpPr>
            <p:cNvPr id="429" name="Google Shape;429;p19"/>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30" name="Google Shape;430;p19"/>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431" name="Google Shape;431;p19"/>
          <p:cNvGrpSpPr/>
          <p:nvPr/>
        </p:nvGrpSpPr>
        <p:grpSpPr>
          <a:xfrm>
            <a:off x="1205574" y="4108427"/>
            <a:ext cx="308234" cy="308234"/>
            <a:chOff x="1487200" y="4993750"/>
            <a:chExt cx="483125" cy="483125"/>
          </a:xfrm>
        </p:grpSpPr>
        <p:sp>
          <p:nvSpPr>
            <p:cNvPr id="432" name="Google Shape;432;p19"/>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33" name="Google Shape;433;p19"/>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434" name="Google Shape;434;p19"/>
          <p:cNvGrpSpPr/>
          <p:nvPr/>
        </p:nvGrpSpPr>
        <p:grpSpPr>
          <a:xfrm>
            <a:off x="2321661" y="4108427"/>
            <a:ext cx="308234" cy="308234"/>
            <a:chOff x="1487200" y="4993750"/>
            <a:chExt cx="483125" cy="483125"/>
          </a:xfrm>
        </p:grpSpPr>
        <p:sp>
          <p:nvSpPr>
            <p:cNvPr id="435" name="Google Shape;435;p19"/>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36" name="Google Shape;436;p19"/>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437" name="Google Shape;437;p19"/>
          <p:cNvGrpSpPr/>
          <p:nvPr/>
        </p:nvGrpSpPr>
        <p:grpSpPr>
          <a:xfrm>
            <a:off x="3437756" y="4108422"/>
            <a:ext cx="308234" cy="308234"/>
            <a:chOff x="2081650" y="4993750"/>
            <a:chExt cx="483125" cy="483125"/>
          </a:xfrm>
        </p:grpSpPr>
        <p:sp>
          <p:nvSpPr>
            <p:cNvPr id="438" name="Google Shape;438;p19"/>
            <p:cNvSpPr/>
            <p:nvPr/>
          </p:nvSpPr>
          <p:spPr>
            <a:xfrm>
              <a:off x="2081650" y="4993750"/>
              <a:ext cx="483125" cy="483125"/>
            </a:xfrm>
            <a:custGeom>
              <a:avLst/>
              <a:gdLst/>
              <a:ahLst/>
              <a:cxnLst/>
              <a:rect l="l" t="t" r="r" b="b"/>
              <a:pathLst>
                <a:path w="19325" h="19325" extrusionOk="0">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39" name="Google Shape;439;p19"/>
            <p:cNvSpPr/>
            <p:nvPr/>
          </p:nvSpPr>
          <p:spPr>
            <a:xfrm>
              <a:off x="2209375" y="5125625"/>
              <a:ext cx="227600" cy="219350"/>
            </a:xfrm>
            <a:custGeom>
              <a:avLst/>
              <a:gdLst/>
              <a:ahLst/>
              <a:cxnLst/>
              <a:rect l="l" t="t" r="r" b="b"/>
              <a:pathLst>
                <a:path w="9104" h="8774" extrusionOk="0">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440" name="Google Shape;440;p19"/>
          <p:cNvGrpSpPr/>
          <p:nvPr/>
        </p:nvGrpSpPr>
        <p:grpSpPr>
          <a:xfrm>
            <a:off x="4553856" y="4108422"/>
            <a:ext cx="308234" cy="308234"/>
            <a:chOff x="2081650" y="4993750"/>
            <a:chExt cx="483125" cy="483125"/>
          </a:xfrm>
        </p:grpSpPr>
        <p:sp>
          <p:nvSpPr>
            <p:cNvPr id="441" name="Google Shape;441;p19"/>
            <p:cNvSpPr/>
            <p:nvPr/>
          </p:nvSpPr>
          <p:spPr>
            <a:xfrm>
              <a:off x="2081650" y="4993750"/>
              <a:ext cx="483125" cy="483125"/>
            </a:xfrm>
            <a:custGeom>
              <a:avLst/>
              <a:gdLst/>
              <a:ahLst/>
              <a:cxnLst/>
              <a:rect l="l" t="t" r="r" b="b"/>
              <a:pathLst>
                <a:path w="19325" h="19325" extrusionOk="0">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42" name="Google Shape;442;p19"/>
            <p:cNvSpPr/>
            <p:nvPr/>
          </p:nvSpPr>
          <p:spPr>
            <a:xfrm>
              <a:off x="2209375" y="5125625"/>
              <a:ext cx="227600" cy="219350"/>
            </a:xfrm>
            <a:custGeom>
              <a:avLst/>
              <a:gdLst/>
              <a:ahLst/>
              <a:cxnLst/>
              <a:rect l="l" t="t" r="r" b="b"/>
              <a:pathLst>
                <a:path w="9104" h="8774" extrusionOk="0">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21"/>
          <p:cNvSpPr txBox="1">
            <a:spLocks noGrp="1"/>
          </p:cNvSpPr>
          <p:nvPr>
            <p:ph type="title"/>
          </p:nvPr>
        </p:nvSpPr>
        <p:spPr>
          <a:xfrm>
            <a:off x="713232" y="403213"/>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Driving center company profile infographics</a:t>
            </a:r>
            <a:endParaRPr/>
          </a:p>
        </p:txBody>
      </p:sp>
      <p:grpSp>
        <p:nvGrpSpPr>
          <p:cNvPr id="500" name="Google Shape;500;p21"/>
          <p:cNvGrpSpPr/>
          <p:nvPr/>
        </p:nvGrpSpPr>
        <p:grpSpPr>
          <a:xfrm>
            <a:off x="5884462" y="1563663"/>
            <a:ext cx="2367076" cy="2367076"/>
            <a:chOff x="6056362" y="1563663"/>
            <a:chExt cx="2367076" cy="2367076"/>
          </a:xfrm>
        </p:grpSpPr>
        <p:grpSp>
          <p:nvGrpSpPr>
            <p:cNvPr id="501" name="Google Shape;501;p21"/>
            <p:cNvGrpSpPr/>
            <p:nvPr/>
          </p:nvGrpSpPr>
          <p:grpSpPr>
            <a:xfrm>
              <a:off x="6056362" y="1563663"/>
              <a:ext cx="2367076" cy="2367076"/>
              <a:chOff x="1502300" y="1298775"/>
              <a:chExt cx="1055082" cy="1055082"/>
            </a:xfrm>
          </p:grpSpPr>
          <p:sp>
            <p:nvSpPr>
              <p:cNvPr id="502" name="Google Shape;502;p21"/>
              <p:cNvSpPr/>
              <p:nvPr/>
            </p:nvSpPr>
            <p:spPr>
              <a:xfrm>
                <a:off x="1502300" y="1298775"/>
                <a:ext cx="1055082" cy="1055082"/>
              </a:xfrm>
              <a:custGeom>
                <a:avLst/>
                <a:gdLst/>
                <a:ahLst/>
                <a:cxnLst/>
                <a:rect l="l" t="t" r="r" b="b"/>
                <a:pathLst>
                  <a:path w="7826" h="7826" extrusionOk="0">
                    <a:moveTo>
                      <a:pt x="3915" y="1"/>
                    </a:moveTo>
                    <a:cubicBezTo>
                      <a:pt x="1754" y="1"/>
                      <a:pt x="1" y="1754"/>
                      <a:pt x="1" y="3911"/>
                    </a:cubicBezTo>
                    <a:cubicBezTo>
                      <a:pt x="1" y="6073"/>
                      <a:pt x="1754" y="7826"/>
                      <a:pt x="3915" y="7826"/>
                    </a:cubicBezTo>
                    <a:cubicBezTo>
                      <a:pt x="6077" y="7826"/>
                      <a:pt x="7826" y="6073"/>
                      <a:pt x="7826" y="3911"/>
                    </a:cubicBezTo>
                    <a:cubicBezTo>
                      <a:pt x="7826" y="1754"/>
                      <a:pt x="6077" y="1"/>
                      <a:pt x="3915" y="1"/>
                    </a:cubicBezTo>
                    <a:close/>
                  </a:path>
                </a:pathLst>
              </a:custGeom>
              <a:solidFill>
                <a:srgbClr val="F4D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1"/>
              <p:cNvSpPr/>
              <p:nvPr/>
            </p:nvSpPr>
            <p:spPr>
              <a:xfrm>
                <a:off x="1712479" y="1508954"/>
                <a:ext cx="634856" cy="634990"/>
              </a:xfrm>
              <a:custGeom>
                <a:avLst/>
                <a:gdLst/>
                <a:ahLst/>
                <a:cxnLst/>
                <a:rect l="l" t="t" r="r" b="b"/>
                <a:pathLst>
                  <a:path w="4709" h="4710" extrusionOk="0">
                    <a:moveTo>
                      <a:pt x="177" y="0"/>
                    </a:moveTo>
                    <a:cubicBezTo>
                      <a:pt x="80" y="0"/>
                      <a:pt x="0" y="80"/>
                      <a:pt x="0" y="177"/>
                    </a:cubicBezTo>
                    <a:lnTo>
                      <a:pt x="0" y="4532"/>
                    </a:lnTo>
                    <a:cubicBezTo>
                      <a:pt x="0" y="4630"/>
                      <a:pt x="80" y="4710"/>
                      <a:pt x="177" y="4710"/>
                    </a:cubicBezTo>
                    <a:lnTo>
                      <a:pt x="4531" y="4710"/>
                    </a:lnTo>
                    <a:cubicBezTo>
                      <a:pt x="4628" y="4710"/>
                      <a:pt x="4708" y="4630"/>
                      <a:pt x="4708" y="4532"/>
                    </a:cubicBezTo>
                    <a:lnTo>
                      <a:pt x="4708" y="177"/>
                    </a:lnTo>
                    <a:cubicBezTo>
                      <a:pt x="4708" y="80"/>
                      <a:pt x="4628" y="0"/>
                      <a:pt x="4531" y="0"/>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1"/>
              <p:cNvSpPr/>
              <p:nvPr/>
            </p:nvSpPr>
            <p:spPr>
              <a:xfrm>
                <a:off x="1785415" y="1590923"/>
                <a:ext cx="488983" cy="471052"/>
              </a:xfrm>
              <a:custGeom>
                <a:avLst/>
                <a:gdLst/>
                <a:ahLst/>
                <a:cxnLst/>
                <a:rect l="l" t="t" r="r" b="b"/>
                <a:pathLst>
                  <a:path w="3627" h="3494" extrusionOk="0">
                    <a:moveTo>
                      <a:pt x="466" y="0"/>
                    </a:moveTo>
                    <a:cubicBezTo>
                      <a:pt x="209" y="0"/>
                      <a:pt x="0" y="208"/>
                      <a:pt x="0" y="466"/>
                    </a:cubicBezTo>
                    <a:cubicBezTo>
                      <a:pt x="0" y="688"/>
                      <a:pt x="160" y="870"/>
                      <a:pt x="369" y="919"/>
                    </a:cubicBezTo>
                    <a:lnTo>
                      <a:pt x="369" y="2574"/>
                    </a:lnTo>
                    <a:cubicBezTo>
                      <a:pt x="160" y="2623"/>
                      <a:pt x="0" y="2805"/>
                      <a:pt x="0" y="3027"/>
                    </a:cubicBezTo>
                    <a:cubicBezTo>
                      <a:pt x="0" y="3285"/>
                      <a:pt x="209" y="3493"/>
                      <a:pt x="466" y="3493"/>
                    </a:cubicBezTo>
                    <a:cubicBezTo>
                      <a:pt x="723" y="3493"/>
                      <a:pt x="932" y="3285"/>
                      <a:pt x="932" y="3027"/>
                    </a:cubicBezTo>
                    <a:cubicBezTo>
                      <a:pt x="932" y="2805"/>
                      <a:pt x="772" y="2623"/>
                      <a:pt x="564" y="2574"/>
                    </a:cubicBezTo>
                    <a:lnTo>
                      <a:pt x="564" y="1846"/>
                    </a:lnTo>
                    <a:lnTo>
                      <a:pt x="1713" y="1846"/>
                    </a:lnTo>
                    <a:lnTo>
                      <a:pt x="1713" y="2574"/>
                    </a:lnTo>
                    <a:cubicBezTo>
                      <a:pt x="1504" y="2623"/>
                      <a:pt x="1350" y="2805"/>
                      <a:pt x="1350" y="3027"/>
                    </a:cubicBezTo>
                    <a:cubicBezTo>
                      <a:pt x="1350" y="3285"/>
                      <a:pt x="1557" y="3493"/>
                      <a:pt x="1815" y="3493"/>
                    </a:cubicBezTo>
                    <a:cubicBezTo>
                      <a:pt x="2073" y="3493"/>
                      <a:pt x="2276" y="3285"/>
                      <a:pt x="2276" y="3027"/>
                    </a:cubicBezTo>
                    <a:cubicBezTo>
                      <a:pt x="2276" y="2805"/>
                      <a:pt x="2122" y="2623"/>
                      <a:pt x="1913" y="2574"/>
                    </a:cubicBezTo>
                    <a:lnTo>
                      <a:pt x="1913" y="1846"/>
                    </a:lnTo>
                    <a:lnTo>
                      <a:pt x="3063" y="1846"/>
                    </a:lnTo>
                    <a:lnTo>
                      <a:pt x="3063" y="2574"/>
                    </a:lnTo>
                    <a:cubicBezTo>
                      <a:pt x="2854" y="2623"/>
                      <a:pt x="2698" y="2805"/>
                      <a:pt x="2698" y="3027"/>
                    </a:cubicBezTo>
                    <a:cubicBezTo>
                      <a:pt x="2698" y="3285"/>
                      <a:pt x="2907" y="3493"/>
                      <a:pt x="3165" y="3493"/>
                    </a:cubicBezTo>
                    <a:cubicBezTo>
                      <a:pt x="3417" y="3493"/>
                      <a:pt x="3626" y="3285"/>
                      <a:pt x="3626" y="3027"/>
                    </a:cubicBezTo>
                    <a:cubicBezTo>
                      <a:pt x="3626" y="2805"/>
                      <a:pt x="3471" y="2623"/>
                      <a:pt x="3262" y="2574"/>
                    </a:cubicBezTo>
                    <a:lnTo>
                      <a:pt x="3262" y="919"/>
                    </a:lnTo>
                    <a:cubicBezTo>
                      <a:pt x="3471" y="870"/>
                      <a:pt x="3626" y="688"/>
                      <a:pt x="3626" y="466"/>
                    </a:cubicBezTo>
                    <a:cubicBezTo>
                      <a:pt x="3626" y="208"/>
                      <a:pt x="3417" y="0"/>
                      <a:pt x="3165" y="0"/>
                    </a:cubicBezTo>
                    <a:cubicBezTo>
                      <a:pt x="2907" y="0"/>
                      <a:pt x="2698" y="208"/>
                      <a:pt x="2698" y="466"/>
                    </a:cubicBezTo>
                    <a:cubicBezTo>
                      <a:pt x="2698" y="688"/>
                      <a:pt x="2854" y="870"/>
                      <a:pt x="3063" y="919"/>
                    </a:cubicBezTo>
                    <a:lnTo>
                      <a:pt x="3063" y="1646"/>
                    </a:lnTo>
                    <a:lnTo>
                      <a:pt x="1913" y="1646"/>
                    </a:lnTo>
                    <a:lnTo>
                      <a:pt x="1913" y="919"/>
                    </a:lnTo>
                    <a:cubicBezTo>
                      <a:pt x="2122" y="870"/>
                      <a:pt x="2276" y="688"/>
                      <a:pt x="2276" y="466"/>
                    </a:cubicBezTo>
                    <a:cubicBezTo>
                      <a:pt x="2276" y="208"/>
                      <a:pt x="2073" y="0"/>
                      <a:pt x="1815" y="0"/>
                    </a:cubicBezTo>
                    <a:cubicBezTo>
                      <a:pt x="1557" y="0"/>
                      <a:pt x="1350" y="208"/>
                      <a:pt x="1350" y="466"/>
                    </a:cubicBezTo>
                    <a:cubicBezTo>
                      <a:pt x="1350" y="688"/>
                      <a:pt x="1504" y="870"/>
                      <a:pt x="1713" y="919"/>
                    </a:cubicBezTo>
                    <a:lnTo>
                      <a:pt x="1713" y="1646"/>
                    </a:lnTo>
                    <a:lnTo>
                      <a:pt x="564" y="1646"/>
                    </a:lnTo>
                    <a:lnTo>
                      <a:pt x="564" y="919"/>
                    </a:lnTo>
                    <a:cubicBezTo>
                      <a:pt x="772" y="870"/>
                      <a:pt x="932" y="688"/>
                      <a:pt x="932" y="466"/>
                    </a:cubicBezTo>
                    <a:cubicBezTo>
                      <a:pt x="932" y="208"/>
                      <a:pt x="723" y="0"/>
                      <a:pt x="466" y="0"/>
                    </a:cubicBezTo>
                    <a:close/>
                  </a:path>
                </a:pathLst>
              </a:custGeom>
              <a:solidFill>
                <a:srgbClr val="6E6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1"/>
              <p:cNvSpPr/>
              <p:nvPr/>
            </p:nvSpPr>
            <p:spPr>
              <a:xfrm>
                <a:off x="2030107" y="1298775"/>
                <a:ext cx="527271" cy="1055082"/>
              </a:xfrm>
              <a:custGeom>
                <a:avLst/>
                <a:gdLst/>
                <a:ahLst/>
                <a:cxnLst/>
                <a:rect l="l" t="t" r="r" b="b"/>
                <a:pathLst>
                  <a:path w="3911" h="7826" extrusionOk="0">
                    <a:moveTo>
                      <a:pt x="0" y="1"/>
                    </a:moveTo>
                    <a:lnTo>
                      <a:pt x="0" y="1559"/>
                    </a:lnTo>
                    <a:lnTo>
                      <a:pt x="1692" y="1559"/>
                    </a:lnTo>
                    <a:cubicBezTo>
                      <a:pt x="2055" y="1559"/>
                      <a:pt x="2352" y="1856"/>
                      <a:pt x="2352" y="2221"/>
                    </a:cubicBezTo>
                    <a:lnTo>
                      <a:pt x="2352" y="5603"/>
                    </a:lnTo>
                    <a:cubicBezTo>
                      <a:pt x="2352" y="5970"/>
                      <a:pt x="2055" y="6269"/>
                      <a:pt x="1692" y="6269"/>
                    </a:cubicBezTo>
                    <a:lnTo>
                      <a:pt x="0" y="6269"/>
                    </a:lnTo>
                    <a:lnTo>
                      <a:pt x="0" y="7826"/>
                    </a:lnTo>
                    <a:cubicBezTo>
                      <a:pt x="2162" y="7826"/>
                      <a:pt x="3911" y="6073"/>
                      <a:pt x="3911" y="3911"/>
                    </a:cubicBezTo>
                    <a:cubicBezTo>
                      <a:pt x="3911" y="1754"/>
                      <a:pt x="2162" y="1"/>
                      <a:pt x="0" y="1"/>
                    </a:cubicBezTo>
                    <a:close/>
                  </a:path>
                </a:pathLst>
              </a:custGeom>
              <a:solidFill>
                <a:srgbClr val="CEB2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1"/>
              <p:cNvSpPr/>
              <p:nvPr/>
            </p:nvSpPr>
            <p:spPr>
              <a:xfrm>
                <a:off x="2030107" y="1508954"/>
                <a:ext cx="317226" cy="634990"/>
              </a:xfrm>
              <a:custGeom>
                <a:avLst/>
                <a:gdLst/>
                <a:ahLst/>
                <a:cxnLst/>
                <a:rect l="l" t="t" r="r" b="b"/>
                <a:pathLst>
                  <a:path w="2353" h="4710" extrusionOk="0">
                    <a:moveTo>
                      <a:pt x="0" y="0"/>
                    </a:moveTo>
                    <a:lnTo>
                      <a:pt x="0" y="608"/>
                    </a:lnTo>
                    <a:cubicBezTo>
                      <a:pt x="258" y="608"/>
                      <a:pt x="461" y="816"/>
                      <a:pt x="461" y="1074"/>
                    </a:cubicBezTo>
                    <a:cubicBezTo>
                      <a:pt x="461" y="1296"/>
                      <a:pt x="307" y="1478"/>
                      <a:pt x="98" y="1527"/>
                    </a:cubicBezTo>
                    <a:lnTo>
                      <a:pt x="98" y="2254"/>
                    </a:lnTo>
                    <a:lnTo>
                      <a:pt x="1248" y="2254"/>
                    </a:lnTo>
                    <a:lnTo>
                      <a:pt x="1248" y="1527"/>
                    </a:lnTo>
                    <a:cubicBezTo>
                      <a:pt x="1016" y="1473"/>
                      <a:pt x="848" y="1248"/>
                      <a:pt x="893" y="990"/>
                    </a:cubicBezTo>
                    <a:cubicBezTo>
                      <a:pt x="924" y="803"/>
                      <a:pt x="1070" y="652"/>
                      <a:pt x="1256" y="617"/>
                    </a:cubicBezTo>
                    <a:cubicBezTo>
                      <a:pt x="1288" y="611"/>
                      <a:pt x="1319" y="608"/>
                      <a:pt x="1349" y="608"/>
                    </a:cubicBezTo>
                    <a:cubicBezTo>
                      <a:pt x="1605" y="608"/>
                      <a:pt x="1811" y="816"/>
                      <a:pt x="1811" y="1074"/>
                    </a:cubicBezTo>
                    <a:cubicBezTo>
                      <a:pt x="1811" y="1296"/>
                      <a:pt x="1656" y="1478"/>
                      <a:pt x="1447" y="1527"/>
                    </a:cubicBezTo>
                    <a:lnTo>
                      <a:pt x="1447" y="3182"/>
                    </a:lnTo>
                    <a:cubicBezTo>
                      <a:pt x="1682" y="3235"/>
                      <a:pt x="1846" y="3462"/>
                      <a:pt x="1807" y="3719"/>
                    </a:cubicBezTo>
                    <a:cubicBezTo>
                      <a:pt x="1776" y="3905"/>
                      <a:pt x="1625" y="4057"/>
                      <a:pt x="1443" y="4092"/>
                    </a:cubicBezTo>
                    <a:cubicBezTo>
                      <a:pt x="1411" y="4098"/>
                      <a:pt x="1379" y="4101"/>
                      <a:pt x="1349" y="4101"/>
                    </a:cubicBezTo>
                    <a:cubicBezTo>
                      <a:pt x="1092" y="4101"/>
                      <a:pt x="883" y="3892"/>
                      <a:pt x="883" y="3635"/>
                    </a:cubicBezTo>
                    <a:cubicBezTo>
                      <a:pt x="883" y="3413"/>
                      <a:pt x="1039" y="3231"/>
                      <a:pt x="1248" y="3182"/>
                    </a:cubicBezTo>
                    <a:lnTo>
                      <a:pt x="1248" y="2454"/>
                    </a:lnTo>
                    <a:lnTo>
                      <a:pt x="98" y="2454"/>
                    </a:lnTo>
                    <a:lnTo>
                      <a:pt x="98" y="3182"/>
                    </a:lnTo>
                    <a:cubicBezTo>
                      <a:pt x="307" y="3231"/>
                      <a:pt x="461" y="3413"/>
                      <a:pt x="461" y="3635"/>
                    </a:cubicBezTo>
                    <a:cubicBezTo>
                      <a:pt x="461" y="3893"/>
                      <a:pt x="258" y="4101"/>
                      <a:pt x="0" y="4101"/>
                    </a:cubicBezTo>
                    <a:lnTo>
                      <a:pt x="0" y="4710"/>
                    </a:lnTo>
                    <a:lnTo>
                      <a:pt x="1682" y="4710"/>
                    </a:lnTo>
                    <a:cubicBezTo>
                      <a:pt x="2051" y="4710"/>
                      <a:pt x="2352" y="4407"/>
                      <a:pt x="2352" y="4034"/>
                    </a:cubicBezTo>
                    <a:lnTo>
                      <a:pt x="2352" y="675"/>
                    </a:lnTo>
                    <a:cubicBezTo>
                      <a:pt x="2352" y="302"/>
                      <a:pt x="2051" y="0"/>
                      <a:pt x="1682" y="0"/>
                    </a:cubicBezTo>
                    <a:close/>
                  </a:path>
                </a:pathLst>
              </a:custGeom>
              <a:solidFill>
                <a:srgbClr val="E6E6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1"/>
              <p:cNvSpPr/>
              <p:nvPr/>
            </p:nvSpPr>
            <p:spPr>
              <a:xfrm>
                <a:off x="2030107" y="1590923"/>
                <a:ext cx="244289" cy="471052"/>
              </a:xfrm>
              <a:custGeom>
                <a:avLst/>
                <a:gdLst/>
                <a:ahLst/>
                <a:cxnLst/>
                <a:rect l="l" t="t" r="r" b="b"/>
                <a:pathLst>
                  <a:path w="1812" h="3494" extrusionOk="0">
                    <a:moveTo>
                      <a:pt x="0" y="0"/>
                    </a:moveTo>
                    <a:lnTo>
                      <a:pt x="0" y="3493"/>
                    </a:lnTo>
                    <a:cubicBezTo>
                      <a:pt x="258" y="3493"/>
                      <a:pt x="461" y="3285"/>
                      <a:pt x="461" y="3027"/>
                    </a:cubicBezTo>
                    <a:cubicBezTo>
                      <a:pt x="461" y="2805"/>
                      <a:pt x="307" y="2623"/>
                      <a:pt x="98" y="2574"/>
                    </a:cubicBezTo>
                    <a:lnTo>
                      <a:pt x="98" y="1846"/>
                    </a:lnTo>
                    <a:lnTo>
                      <a:pt x="1248" y="1846"/>
                    </a:lnTo>
                    <a:lnTo>
                      <a:pt x="1248" y="2574"/>
                    </a:lnTo>
                    <a:cubicBezTo>
                      <a:pt x="1039" y="2623"/>
                      <a:pt x="883" y="2805"/>
                      <a:pt x="883" y="3027"/>
                    </a:cubicBezTo>
                    <a:cubicBezTo>
                      <a:pt x="883" y="3285"/>
                      <a:pt x="1092" y="3493"/>
                      <a:pt x="1350" y="3493"/>
                    </a:cubicBezTo>
                    <a:cubicBezTo>
                      <a:pt x="1602" y="3493"/>
                      <a:pt x="1811" y="3285"/>
                      <a:pt x="1811" y="3027"/>
                    </a:cubicBezTo>
                    <a:cubicBezTo>
                      <a:pt x="1811" y="2805"/>
                      <a:pt x="1656" y="2623"/>
                      <a:pt x="1447" y="2574"/>
                    </a:cubicBezTo>
                    <a:lnTo>
                      <a:pt x="1447" y="919"/>
                    </a:lnTo>
                    <a:cubicBezTo>
                      <a:pt x="1656" y="870"/>
                      <a:pt x="1811" y="688"/>
                      <a:pt x="1811" y="466"/>
                    </a:cubicBezTo>
                    <a:cubicBezTo>
                      <a:pt x="1811" y="208"/>
                      <a:pt x="1602" y="0"/>
                      <a:pt x="1350" y="0"/>
                    </a:cubicBezTo>
                    <a:cubicBezTo>
                      <a:pt x="1092" y="0"/>
                      <a:pt x="883" y="208"/>
                      <a:pt x="883" y="466"/>
                    </a:cubicBezTo>
                    <a:cubicBezTo>
                      <a:pt x="883" y="688"/>
                      <a:pt x="1039" y="870"/>
                      <a:pt x="1248" y="919"/>
                    </a:cubicBezTo>
                    <a:lnTo>
                      <a:pt x="1248" y="1646"/>
                    </a:lnTo>
                    <a:lnTo>
                      <a:pt x="98" y="1646"/>
                    </a:lnTo>
                    <a:lnTo>
                      <a:pt x="98" y="919"/>
                    </a:lnTo>
                    <a:cubicBezTo>
                      <a:pt x="307" y="870"/>
                      <a:pt x="461" y="688"/>
                      <a:pt x="461" y="466"/>
                    </a:cubicBezTo>
                    <a:cubicBezTo>
                      <a:pt x="461" y="208"/>
                      <a:pt x="258" y="0"/>
                      <a:pt x="0" y="0"/>
                    </a:cubicBezTo>
                    <a:close/>
                  </a:path>
                </a:pathLst>
              </a:custGeom>
              <a:solidFill>
                <a:srgbClr val="5048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8" name="Google Shape;508;p21"/>
            <p:cNvSpPr/>
            <p:nvPr/>
          </p:nvSpPr>
          <p:spPr>
            <a:xfrm>
              <a:off x="6685835" y="2212820"/>
              <a:ext cx="291300" cy="2898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1"/>
            <p:cNvSpPr/>
            <p:nvPr/>
          </p:nvSpPr>
          <p:spPr>
            <a:xfrm>
              <a:off x="6685835" y="2990287"/>
              <a:ext cx="291300" cy="289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1"/>
            <p:cNvSpPr/>
            <p:nvPr/>
          </p:nvSpPr>
          <p:spPr>
            <a:xfrm>
              <a:off x="7094188" y="2212820"/>
              <a:ext cx="291300" cy="2898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1"/>
            <p:cNvSpPr/>
            <p:nvPr/>
          </p:nvSpPr>
          <p:spPr>
            <a:xfrm>
              <a:off x="7094188" y="2990287"/>
              <a:ext cx="291300" cy="289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1"/>
            <p:cNvSpPr/>
            <p:nvPr/>
          </p:nvSpPr>
          <p:spPr>
            <a:xfrm>
              <a:off x="7502542" y="2212820"/>
              <a:ext cx="291300" cy="2898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1"/>
            <p:cNvSpPr/>
            <p:nvPr/>
          </p:nvSpPr>
          <p:spPr>
            <a:xfrm>
              <a:off x="7502542" y="2990287"/>
              <a:ext cx="291300" cy="2898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4" name="Google Shape;514;p21"/>
          <p:cNvGrpSpPr/>
          <p:nvPr/>
        </p:nvGrpSpPr>
        <p:grpSpPr>
          <a:xfrm>
            <a:off x="917796" y="975925"/>
            <a:ext cx="2121898" cy="1024542"/>
            <a:chOff x="917796" y="975925"/>
            <a:chExt cx="2121898" cy="1024542"/>
          </a:xfrm>
        </p:grpSpPr>
        <p:sp>
          <p:nvSpPr>
            <p:cNvPr id="515" name="Google Shape;515;p21"/>
            <p:cNvSpPr txBox="1"/>
            <p:nvPr/>
          </p:nvSpPr>
          <p:spPr>
            <a:xfrm>
              <a:off x="1184494" y="1393400"/>
              <a:ext cx="1570800" cy="18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lt1"/>
                  </a:solidFill>
                  <a:latin typeface="Krona One"/>
                  <a:ea typeface="Krona One"/>
                  <a:cs typeface="Krona One"/>
                  <a:sym typeface="Krona One"/>
                </a:rPr>
                <a:t>VENUS</a:t>
              </a:r>
              <a:endParaRPr sz="1200">
                <a:solidFill>
                  <a:schemeClr val="lt1"/>
                </a:solidFill>
                <a:latin typeface="Krona One"/>
                <a:ea typeface="Krona One"/>
                <a:cs typeface="Krona One"/>
                <a:sym typeface="Krona One"/>
              </a:endParaRPr>
            </a:p>
          </p:txBody>
        </p:sp>
        <p:sp>
          <p:nvSpPr>
            <p:cNvPr id="516" name="Google Shape;516;p21"/>
            <p:cNvSpPr txBox="1"/>
            <p:nvPr/>
          </p:nvSpPr>
          <p:spPr>
            <a:xfrm>
              <a:off x="1184494" y="1675567"/>
              <a:ext cx="1855200" cy="324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lt1"/>
                  </a:solidFill>
                  <a:latin typeface="Ubuntu"/>
                  <a:ea typeface="Ubuntu"/>
                  <a:cs typeface="Ubuntu"/>
                  <a:sym typeface="Ubuntu"/>
                </a:rPr>
                <a:t>Venus has a really beautiful name</a:t>
              </a:r>
              <a:endParaRPr>
                <a:solidFill>
                  <a:schemeClr val="lt1"/>
                </a:solidFill>
                <a:latin typeface="Ubuntu"/>
                <a:ea typeface="Ubuntu"/>
                <a:cs typeface="Ubuntu"/>
                <a:sym typeface="Ubuntu"/>
              </a:endParaRPr>
            </a:p>
          </p:txBody>
        </p:sp>
        <p:sp>
          <p:nvSpPr>
            <p:cNvPr id="517" name="Google Shape;517;p21"/>
            <p:cNvSpPr txBox="1"/>
            <p:nvPr/>
          </p:nvSpPr>
          <p:spPr>
            <a:xfrm>
              <a:off x="1259444" y="975925"/>
              <a:ext cx="675600" cy="324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lt1"/>
                  </a:solidFill>
                  <a:latin typeface="Krona One"/>
                  <a:ea typeface="Krona One"/>
                  <a:cs typeface="Krona One"/>
                  <a:sym typeface="Krona One"/>
                </a:rPr>
                <a:t>01</a:t>
              </a:r>
              <a:endParaRPr sz="1200">
                <a:solidFill>
                  <a:schemeClr val="lt1"/>
                </a:solidFill>
                <a:latin typeface="Krona One"/>
                <a:ea typeface="Krona One"/>
                <a:cs typeface="Krona One"/>
                <a:sym typeface="Krona One"/>
              </a:endParaRPr>
            </a:p>
          </p:txBody>
        </p:sp>
        <p:sp>
          <p:nvSpPr>
            <p:cNvPr id="518" name="Google Shape;518;p21"/>
            <p:cNvSpPr/>
            <p:nvPr/>
          </p:nvSpPr>
          <p:spPr>
            <a:xfrm>
              <a:off x="917796" y="1043574"/>
              <a:ext cx="190500" cy="189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9" name="Google Shape;519;p21"/>
          <p:cNvGrpSpPr/>
          <p:nvPr/>
        </p:nvGrpSpPr>
        <p:grpSpPr>
          <a:xfrm>
            <a:off x="917796" y="2234931"/>
            <a:ext cx="2121898" cy="1024542"/>
            <a:chOff x="917796" y="2234931"/>
            <a:chExt cx="2121898" cy="1024542"/>
          </a:xfrm>
        </p:grpSpPr>
        <p:sp>
          <p:nvSpPr>
            <p:cNvPr id="520" name="Google Shape;520;p21"/>
            <p:cNvSpPr txBox="1"/>
            <p:nvPr/>
          </p:nvSpPr>
          <p:spPr>
            <a:xfrm>
              <a:off x="1184494" y="2652406"/>
              <a:ext cx="1570800" cy="18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lt1"/>
                  </a:solidFill>
                  <a:latin typeface="Krona One"/>
                  <a:ea typeface="Krona One"/>
                  <a:cs typeface="Krona One"/>
                  <a:sym typeface="Krona One"/>
                </a:rPr>
                <a:t>SATURN</a:t>
              </a:r>
              <a:endParaRPr sz="1200">
                <a:solidFill>
                  <a:schemeClr val="lt1"/>
                </a:solidFill>
                <a:latin typeface="Krona One"/>
                <a:ea typeface="Krona One"/>
                <a:cs typeface="Krona One"/>
                <a:sym typeface="Krona One"/>
              </a:endParaRPr>
            </a:p>
          </p:txBody>
        </p:sp>
        <p:sp>
          <p:nvSpPr>
            <p:cNvPr id="521" name="Google Shape;521;p21"/>
            <p:cNvSpPr txBox="1"/>
            <p:nvPr/>
          </p:nvSpPr>
          <p:spPr>
            <a:xfrm>
              <a:off x="1184494" y="2934572"/>
              <a:ext cx="1855200" cy="324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lt1"/>
                  </a:solidFill>
                  <a:latin typeface="Ubuntu"/>
                  <a:ea typeface="Ubuntu"/>
                  <a:cs typeface="Ubuntu"/>
                  <a:sym typeface="Ubuntu"/>
                </a:rPr>
                <a:t>Saturn is a planet with several rings</a:t>
              </a:r>
              <a:endParaRPr>
                <a:solidFill>
                  <a:schemeClr val="lt1"/>
                </a:solidFill>
                <a:latin typeface="Ubuntu"/>
                <a:ea typeface="Ubuntu"/>
                <a:cs typeface="Ubuntu"/>
                <a:sym typeface="Ubuntu"/>
              </a:endParaRPr>
            </a:p>
          </p:txBody>
        </p:sp>
        <p:sp>
          <p:nvSpPr>
            <p:cNvPr id="522" name="Google Shape;522;p21"/>
            <p:cNvSpPr txBox="1"/>
            <p:nvPr/>
          </p:nvSpPr>
          <p:spPr>
            <a:xfrm>
              <a:off x="1184494" y="2234931"/>
              <a:ext cx="675600" cy="3249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lt1"/>
                  </a:solidFill>
                  <a:latin typeface="Krona One"/>
                  <a:ea typeface="Krona One"/>
                  <a:cs typeface="Krona One"/>
                  <a:sym typeface="Krona One"/>
                </a:rPr>
                <a:t>03</a:t>
              </a:r>
              <a:endParaRPr sz="1200">
                <a:solidFill>
                  <a:schemeClr val="lt1"/>
                </a:solidFill>
                <a:latin typeface="Krona One"/>
                <a:ea typeface="Krona One"/>
                <a:cs typeface="Krona One"/>
                <a:sym typeface="Krona One"/>
              </a:endParaRPr>
            </a:p>
          </p:txBody>
        </p:sp>
        <p:sp>
          <p:nvSpPr>
            <p:cNvPr id="523" name="Google Shape;523;p21"/>
            <p:cNvSpPr/>
            <p:nvPr/>
          </p:nvSpPr>
          <p:spPr>
            <a:xfrm>
              <a:off x="917796" y="2302574"/>
              <a:ext cx="190500" cy="1896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4" name="Google Shape;524;p21"/>
          <p:cNvGrpSpPr/>
          <p:nvPr/>
        </p:nvGrpSpPr>
        <p:grpSpPr>
          <a:xfrm>
            <a:off x="917796" y="3493936"/>
            <a:ext cx="2121898" cy="1024542"/>
            <a:chOff x="917796" y="3493936"/>
            <a:chExt cx="2121898" cy="1024542"/>
          </a:xfrm>
        </p:grpSpPr>
        <p:sp>
          <p:nvSpPr>
            <p:cNvPr id="525" name="Google Shape;525;p21"/>
            <p:cNvSpPr txBox="1"/>
            <p:nvPr/>
          </p:nvSpPr>
          <p:spPr>
            <a:xfrm>
              <a:off x="1184494" y="3911411"/>
              <a:ext cx="1570800" cy="18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lt1"/>
                  </a:solidFill>
                  <a:latin typeface="Krona One"/>
                  <a:ea typeface="Krona One"/>
                  <a:cs typeface="Krona One"/>
                  <a:sym typeface="Krona One"/>
                </a:rPr>
                <a:t>NEPTUNE</a:t>
              </a:r>
              <a:endParaRPr sz="1200">
                <a:solidFill>
                  <a:schemeClr val="lt1"/>
                </a:solidFill>
                <a:latin typeface="Krona One"/>
                <a:ea typeface="Krona One"/>
                <a:cs typeface="Krona One"/>
                <a:sym typeface="Krona One"/>
              </a:endParaRPr>
            </a:p>
          </p:txBody>
        </p:sp>
        <p:sp>
          <p:nvSpPr>
            <p:cNvPr id="526" name="Google Shape;526;p21"/>
            <p:cNvSpPr txBox="1"/>
            <p:nvPr/>
          </p:nvSpPr>
          <p:spPr>
            <a:xfrm>
              <a:off x="1184494" y="4193578"/>
              <a:ext cx="1855200" cy="324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lt1"/>
                  </a:solidFill>
                  <a:latin typeface="Ubuntu"/>
                  <a:ea typeface="Ubuntu"/>
                  <a:cs typeface="Ubuntu"/>
                  <a:sym typeface="Ubuntu"/>
                </a:rPr>
                <a:t>It’s the farthest planet from the Sun</a:t>
              </a:r>
              <a:endParaRPr>
                <a:solidFill>
                  <a:schemeClr val="lt1"/>
                </a:solidFill>
                <a:latin typeface="Ubuntu"/>
                <a:ea typeface="Ubuntu"/>
                <a:cs typeface="Ubuntu"/>
                <a:sym typeface="Ubuntu"/>
              </a:endParaRPr>
            </a:p>
          </p:txBody>
        </p:sp>
        <p:sp>
          <p:nvSpPr>
            <p:cNvPr id="527" name="Google Shape;527;p21"/>
            <p:cNvSpPr txBox="1"/>
            <p:nvPr/>
          </p:nvSpPr>
          <p:spPr>
            <a:xfrm>
              <a:off x="1184494" y="3493936"/>
              <a:ext cx="675600" cy="324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lt1"/>
                  </a:solidFill>
                  <a:latin typeface="Krona One"/>
                  <a:ea typeface="Krona One"/>
                  <a:cs typeface="Krona One"/>
                  <a:sym typeface="Krona One"/>
                </a:rPr>
                <a:t>05</a:t>
              </a:r>
              <a:endParaRPr sz="1200">
                <a:solidFill>
                  <a:schemeClr val="lt1"/>
                </a:solidFill>
                <a:latin typeface="Krona One"/>
                <a:ea typeface="Krona One"/>
                <a:cs typeface="Krona One"/>
                <a:sym typeface="Krona One"/>
              </a:endParaRPr>
            </a:p>
          </p:txBody>
        </p:sp>
        <p:sp>
          <p:nvSpPr>
            <p:cNvPr id="528" name="Google Shape;528;p21"/>
            <p:cNvSpPr/>
            <p:nvPr/>
          </p:nvSpPr>
          <p:spPr>
            <a:xfrm>
              <a:off x="917796" y="3561586"/>
              <a:ext cx="190500" cy="18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9" name="Google Shape;529;p21"/>
          <p:cNvGrpSpPr/>
          <p:nvPr/>
        </p:nvGrpSpPr>
        <p:grpSpPr>
          <a:xfrm>
            <a:off x="3188196" y="975914"/>
            <a:ext cx="2118004" cy="1024561"/>
            <a:chOff x="3188196" y="975914"/>
            <a:chExt cx="2118004" cy="1024561"/>
          </a:xfrm>
        </p:grpSpPr>
        <p:sp>
          <p:nvSpPr>
            <p:cNvPr id="530" name="Google Shape;530;p21"/>
            <p:cNvSpPr txBox="1"/>
            <p:nvPr/>
          </p:nvSpPr>
          <p:spPr>
            <a:xfrm>
              <a:off x="3450995" y="1393389"/>
              <a:ext cx="1570800" cy="18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lt1"/>
                  </a:solidFill>
                  <a:latin typeface="Krona One"/>
                  <a:ea typeface="Krona One"/>
                  <a:cs typeface="Krona One"/>
                  <a:sym typeface="Krona One"/>
                </a:rPr>
                <a:t>JUPITER</a:t>
              </a:r>
              <a:endParaRPr sz="1200">
                <a:solidFill>
                  <a:schemeClr val="lt1"/>
                </a:solidFill>
                <a:latin typeface="Krona One"/>
                <a:ea typeface="Krona One"/>
                <a:cs typeface="Krona One"/>
                <a:sym typeface="Krona One"/>
              </a:endParaRPr>
            </a:p>
          </p:txBody>
        </p:sp>
        <p:sp>
          <p:nvSpPr>
            <p:cNvPr id="531" name="Google Shape;531;p21"/>
            <p:cNvSpPr txBox="1"/>
            <p:nvPr/>
          </p:nvSpPr>
          <p:spPr>
            <a:xfrm>
              <a:off x="3451000" y="1675575"/>
              <a:ext cx="1855200" cy="324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lt1"/>
                  </a:solidFill>
                  <a:latin typeface="Ubuntu"/>
                  <a:ea typeface="Ubuntu"/>
                  <a:cs typeface="Ubuntu"/>
                  <a:sym typeface="Ubuntu"/>
                </a:rPr>
                <a:t>Jupiter is the biggest planet</a:t>
              </a:r>
              <a:endParaRPr>
                <a:solidFill>
                  <a:schemeClr val="lt1"/>
                </a:solidFill>
                <a:latin typeface="Ubuntu"/>
                <a:ea typeface="Ubuntu"/>
                <a:cs typeface="Ubuntu"/>
                <a:sym typeface="Ubuntu"/>
              </a:endParaRPr>
            </a:p>
          </p:txBody>
        </p:sp>
        <p:sp>
          <p:nvSpPr>
            <p:cNvPr id="532" name="Google Shape;532;p21"/>
            <p:cNvSpPr txBox="1"/>
            <p:nvPr/>
          </p:nvSpPr>
          <p:spPr>
            <a:xfrm>
              <a:off x="3450995" y="975914"/>
              <a:ext cx="675600" cy="324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lt1"/>
                  </a:solidFill>
                  <a:latin typeface="Krona One"/>
                  <a:ea typeface="Krona One"/>
                  <a:cs typeface="Krona One"/>
                  <a:sym typeface="Krona One"/>
                </a:rPr>
                <a:t>02</a:t>
              </a:r>
              <a:endParaRPr sz="1200">
                <a:solidFill>
                  <a:schemeClr val="lt1"/>
                </a:solidFill>
                <a:latin typeface="Krona One"/>
                <a:ea typeface="Krona One"/>
                <a:cs typeface="Krona One"/>
                <a:sym typeface="Krona One"/>
              </a:endParaRPr>
            </a:p>
          </p:txBody>
        </p:sp>
        <p:sp>
          <p:nvSpPr>
            <p:cNvPr id="533" name="Google Shape;533;p21"/>
            <p:cNvSpPr/>
            <p:nvPr/>
          </p:nvSpPr>
          <p:spPr>
            <a:xfrm>
              <a:off x="3188196" y="1043574"/>
              <a:ext cx="190500" cy="18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4" name="Google Shape;534;p21"/>
          <p:cNvGrpSpPr/>
          <p:nvPr/>
        </p:nvGrpSpPr>
        <p:grpSpPr>
          <a:xfrm>
            <a:off x="3188196" y="2234925"/>
            <a:ext cx="2117999" cy="1024542"/>
            <a:chOff x="3188196" y="2234925"/>
            <a:chExt cx="2117999" cy="1024542"/>
          </a:xfrm>
        </p:grpSpPr>
        <p:sp>
          <p:nvSpPr>
            <p:cNvPr id="535" name="Google Shape;535;p21"/>
            <p:cNvSpPr txBox="1"/>
            <p:nvPr/>
          </p:nvSpPr>
          <p:spPr>
            <a:xfrm>
              <a:off x="3450995" y="2652400"/>
              <a:ext cx="1570800" cy="18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lt1"/>
                  </a:solidFill>
                  <a:latin typeface="Krona One"/>
                  <a:ea typeface="Krona One"/>
                  <a:cs typeface="Krona One"/>
                  <a:sym typeface="Krona One"/>
                </a:rPr>
                <a:t>EARTH</a:t>
              </a:r>
              <a:endParaRPr sz="1200">
                <a:solidFill>
                  <a:schemeClr val="lt1"/>
                </a:solidFill>
                <a:latin typeface="Krona One"/>
                <a:ea typeface="Krona One"/>
                <a:cs typeface="Krona One"/>
                <a:sym typeface="Krona One"/>
              </a:endParaRPr>
            </a:p>
          </p:txBody>
        </p:sp>
        <p:sp>
          <p:nvSpPr>
            <p:cNvPr id="536" name="Google Shape;536;p21"/>
            <p:cNvSpPr txBox="1"/>
            <p:nvPr/>
          </p:nvSpPr>
          <p:spPr>
            <a:xfrm>
              <a:off x="3450995" y="2934567"/>
              <a:ext cx="1855200" cy="324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lt1"/>
                  </a:solidFill>
                  <a:latin typeface="Ubuntu"/>
                  <a:ea typeface="Ubuntu"/>
                  <a:cs typeface="Ubuntu"/>
                  <a:sym typeface="Ubuntu"/>
                </a:rPr>
                <a:t>Earth is the third planet from the Sun</a:t>
              </a:r>
              <a:endParaRPr>
                <a:solidFill>
                  <a:schemeClr val="lt1"/>
                </a:solidFill>
                <a:latin typeface="Ubuntu"/>
                <a:ea typeface="Ubuntu"/>
                <a:cs typeface="Ubuntu"/>
                <a:sym typeface="Ubuntu"/>
              </a:endParaRPr>
            </a:p>
          </p:txBody>
        </p:sp>
        <p:sp>
          <p:nvSpPr>
            <p:cNvPr id="537" name="Google Shape;537;p21"/>
            <p:cNvSpPr txBox="1"/>
            <p:nvPr/>
          </p:nvSpPr>
          <p:spPr>
            <a:xfrm>
              <a:off x="3450995" y="2234925"/>
              <a:ext cx="675600" cy="324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lt1"/>
                  </a:solidFill>
                  <a:latin typeface="Krona One"/>
                  <a:ea typeface="Krona One"/>
                  <a:cs typeface="Krona One"/>
                  <a:sym typeface="Krona One"/>
                </a:rPr>
                <a:t>04</a:t>
              </a:r>
              <a:endParaRPr sz="1200">
                <a:solidFill>
                  <a:schemeClr val="lt1"/>
                </a:solidFill>
                <a:latin typeface="Krona One"/>
                <a:ea typeface="Krona One"/>
                <a:cs typeface="Krona One"/>
                <a:sym typeface="Krona One"/>
              </a:endParaRPr>
            </a:p>
          </p:txBody>
        </p:sp>
        <p:sp>
          <p:nvSpPr>
            <p:cNvPr id="538" name="Google Shape;538;p21"/>
            <p:cNvSpPr/>
            <p:nvPr/>
          </p:nvSpPr>
          <p:spPr>
            <a:xfrm>
              <a:off x="3188196" y="2302574"/>
              <a:ext cx="190500" cy="189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9" name="Google Shape;539;p21"/>
          <p:cNvGrpSpPr/>
          <p:nvPr/>
        </p:nvGrpSpPr>
        <p:grpSpPr>
          <a:xfrm>
            <a:off x="3188196" y="3493925"/>
            <a:ext cx="2117999" cy="1024542"/>
            <a:chOff x="3188196" y="3493925"/>
            <a:chExt cx="2117999" cy="1024542"/>
          </a:xfrm>
        </p:grpSpPr>
        <p:sp>
          <p:nvSpPr>
            <p:cNvPr id="540" name="Google Shape;540;p21"/>
            <p:cNvSpPr txBox="1"/>
            <p:nvPr/>
          </p:nvSpPr>
          <p:spPr>
            <a:xfrm>
              <a:off x="3450995" y="3911400"/>
              <a:ext cx="1570800" cy="18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lt1"/>
                  </a:solidFill>
                  <a:latin typeface="Krona One"/>
                  <a:ea typeface="Krona One"/>
                  <a:cs typeface="Krona One"/>
                  <a:sym typeface="Krona One"/>
                </a:rPr>
                <a:t>MARS</a:t>
              </a:r>
              <a:endParaRPr sz="1200">
                <a:solidFill>
                  <a:schemeClr val="lt1"/>
                </a:solidFill>
                <a:latin typeface="Krona One"/>
                <a:ea typeface="Krona One"/>
                <a:cs typeface="Krona One"/>
                <a:sym typeface="Krona One"/>
              </a:endParaRPr>
            </a:p>
          </p:txBody>
        </p:sp>
        <p:sp>
          <p:nvSpPr>
            <p:cNvPr id="541" name="Google Shape;541;p21"/>
            <p:cNvSpPr txBox="1"/>
            <p:nvPr/>
          </p:nvSpPr>
          <p:spPr>
            <a:xfrm>
              <a:off x="3450995" y="4193567"/>
              <a:ext cx="1855200" cy="324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lt1"/>
                  </a:solidFill>
                  <a:latin typeface="Ubuntu"/>
                  <a:ea typeface="Ubuntu"/>
                  <a:cs typeface="Ubuntu"/>
                  <a:sym typeface="Ubuntu"/>
                </a:rPr>
                <a:t>Mars is actually a very cold place</a:t>
              </a:r>
              <a:endParaRPr>
                <a:solidFill>
                  <a:schemeClr val="lt1"/>
                </a:solidFill>
                <a:latin typeface="Ubuntu"/>
                <a:ea typeface="Ubuntu"/>
                <a:cs typeface="Ubuntu"/>
                <a:sym typeface="Ubuntu"/>
              </a:endParaRPr>
            </a:p>
          </p:txBody>
        </p:sp>
        <p:sp>
          <p:nvSpPr>
            <p:cNvPr id="542" name="Google Shape;542;p21"/>
            <p:cNvSpPr txBox="1"/>
            <p:nvPr/>
          </p:nvSpPr>
          <p:spPr>
            <a:xfrm>
              <a:off x="3450995" y="3493925"/>
              <a:ext cx="675600" cy="3249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lt1"/>
                  </a:solidFill>
                  <a:latin typeface="Krona One"/>
                  <a:ea typeface="Krona One"/>
                  <a:cs typeface="Krona One"/>
                  <a:sym typeface="Krona One"/>
                </a:rPr>
                <a:t>06</a:t>
              </a:r>
              <a:endParaRPr sz="1200">
                <a:solidFill>
                  <a:schemeClr val="lt1"/>
                </a:solidFill>
                <a:latin typeface="Krona One"/>
                <a:ea typeface="Krona One"/>
                <a:cs typeface="Krona One"/>
                <a:sym typeface="Krona One"/>
              </a:endParaRPr>
            </a:p>
          </p:txBody>
        </p:sp>
        <p:sp>
          <p:nvSpPr>
            <p:cNvPr id="543" name="Google Shape;543;p21"/>
            <p:cNvSpPr/>
            <p:nvPr/>
          </p:nvSpPr>
          <p:spPr>
            <a:xfrm>
              <a:off x="3188196" y="3561586"/>
              <a:ext cx="190500" cy="1896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16"/>
          <p:cNvSpPr txBox="1">
            <a:spLocks noGrp="1"/>
          </p:cNvSpPr>
          <p:nvPr>
            <p:ph type="title"/>
          </p:nvPr>
        </p:nvSpPr>
        <p:spPr>
          <a:xfrm>
            <a:off x="450759" y="363777"/>
            <a:ext cx="77175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INTRODUCTION</a:t>
            </a:r>
            <a:endParaRPr dirty="0"/>
          </a:p>
        </p:txBody>
      </p:sp>
      <p:sp>
        <p:nvSpPr>
          <p:cNvPr id="269" name="Google Shape;269;p16"/>
          <p:cNvSpPr txBox="1">
            <a:spLocks noGrp="1"/>
          </p:cNvSpPr>
          <p:nvPr>
            <p:ph type="body" idx="1"/>
          </p:nvPr>
        </p:nvSpPr>
        <p:spPr>
          <a:xfrm>
            <a:off x="713225" y="936477"/>
            <a:ext cx="7717500" cy="2711648"/>
          </a:xfrm>
          <a:prstGeom prst="rect">
            <a:avLst/>
          </a:prstGeom>
        </p:spPr>
        <p:txBody>
          <a:bodyPr spcFirstLastPara="1" wrap="square" lIns="91425" tIns="91425" rIns="91425" bIns="91425" anchor="t" anchorCtr="0">
            <a:noAutofit/>
          </a:bodyPr>
          <a:lstStyle/>
          <a:p>
            <a:pPr marL="285750" lvl="0" indent="-285750" algn="just">
              <a:buFont typeface="Arial" panose="020B0604020202020204" pitchFamily="34" charset="0"/>
              <a:buChar char="•"/>
            </a:pPr>
            <a:r>
              <a:rPr lang="en-US" sz="1600" dirty="0"/>
              <a:t>In recent years, there has been a significant rise in the overall economic losses owing to increasing traffic congestion. </a:t>
            </a:r>
          </a:p>
          <a:p>
            <a:pPr marL="285750" lvl="0" indent="-285750" algn="just">
              <a:buFont typeface="Arial" panose="020B0604020202020204" pitchFamily="34" charset="0"/>
              <a:buChar char="•"/>
            </a:pPr>
            <a:r>
              <a:rPr lang="en-US" sz="1600" dirty="0"/>
              <a:t>For instance, the total time lost owing to traffic congestion in Japan in 2012 was approximately 5 billion hours per year. </a:t>
            </a:r>
          </a:p>
          <a:p>
            <a:pPr marL="285750" lvl="0" indent="-285750" algn="just">
              <a:buFont typeface="Arial" panose="020B0604020202020204" pitchFamily="34" charset="0"/>
              <a:buChar char="•"/>
            </a:pPr>
            <a:r>
              <a:rPr lang="en-US" sz="1600" dirty="0"/>
              <a:t>The economic loss in terms of total lost time is estimated to be approximately 10 trillion yen per year, and it is calculated by converting cash wages in 2012 to time. </a:t>
            </a:r>
          </a:p>
          <a:p>
            <a:pPr marL="285750" lvl="0" indent="-285750" algn="just">
              <a:buFont typeface="Arial" panose="020B0604020202020204" pitchFamily="34" charset="0"/>
              <a:buChar char="•"/>
            </a:pPr>
            <a:r>
              <a:rPr lang="en-US" sz="1600" dirty="0"/>
              <a:t>Therefore, there is a need to realize a traffic signal control system (TSCS) that automatically obtains a better control law considering multiple factors using deep reinforcement learning</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Google Shape;548;p22"/>
          <p:cNvSpPr/>
          <p:nvPr/>
        </p:nvSpPr>
        <p:spPr>
          <a:xfrm>
            <a:off x="1442250" y="3835612"/>
            <a:ext cx="701929" cy="701926"/>
          </a:xfrm>
          <a:custGeom>
            <a:avLst/>
            <a:gdLst/>
            <a:ahLst/>
            <a:cxnLst/>
            <a:rect l="l" t="t" r="r" b="b"/>
            <a:pathLst>
              <a:path w="9499" h="9498" extrusionOk="0">
                <a:moveTo>
                  <a:pt x="4749" y="0"/>
                </a:moveTo>
                <a:cubicBezTo>
                  <a:pt x="2126" y="0"/>
                  <a:pt x="0" y="2125"/>
                  <a:pt x="0" y="4749"/>
                </a:cubicBezTo>
                <a:cubicBezTo>
                  <a:pt x="0" y="7371"/>
                  <a:pt x="2126" y="9498"/>
                  <a:pt x="4749" y="9498"/>
                </a:cubicBezTo>
                <a:cubicBezTo>
                  <a:pt x="7373" y="9498"/>
                  <a:pt x="9499" y="7371"/>
                  <a:pt x="9499" y="4749"/>
                </a:cubicBezTo>
                <a:cubicBezTo>
                  <a:pt x="9499" y="2125"/>
                  <a:pt x="7373" y="0"/>
                  <a:pt x="4749" y="0"/>
                </a:cubicBezTo>
                <a:close/>
              </a:path>
            </a:pathLst>
          </a:custGeom>
          <a:solidFill>
            <a:srgbClr val="3365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2"/>
          <p:cNvSpPr/>
          <p:nvPr/>
        </p:nvSpPr>
        <p:spPr>
          <a:xfrm>
            <a:off x="4220913" y="3835612"/>
            <a:ext cx="701929" cy="701926"/>
          </a:xfrm>
          <a:custGeom>
            <a:avLst/>
            <a:gdLst/>
            <a:ahLst/>
            <a:cxnLst/>
            <a:rect l="l" t="t" r="r" b="b"/>
            <a:pathLst>
              <a:path w="9499" h="9498" extrusionOk="0">
                <a:moveTo>
                  <a:pt x="4749" y="0"/>
                </a:moveTo>
                <a:cubicBezTo>
                  <a:pt x="2126" y="0"/>
                  <a:pt x="0" y="2125"/>
                  <a:pt x="0" y="4749"/>
                </a:cubicBezTo>
                <a:cubicBezTo>
                  <a:pt x="0" y="7371"/>
                  <a:pt x="2126" y="9498"/>
                  <a:pt x="4749" y="9498"/>
                </a:cubicBezTo>
                <a:cubicBezTo>
                  <a:pt x="7373" y="9498"/>
                  <a:pt x="9499" y="7371"/>
                  <a:pt x="9499" y="4749"/>
                </a:cubicBezTo>
                <a:cubicBezTo>
                  <a:pt x="9499" y="2125"/>
                  <a:pt x="7373" y="0"/>
                  <a:pt x="4749" y="0"/>
                </a:cubicBezTo>
                <a:close/>
              </a:path>
            </a:pathLst>
          </a:custGeom>
          <a:solidFill>
            <a:srgbClr val="3365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2"/>
          <p:cNvSpPr/>
          <p:nvPr/>
        </p:nvSpPr>
        <p:spPr>
          <a:xfrm>
            <a:off x="7054225" y="3835612"/>
            <a:ext cx="701929" cy="701926"/>
          </a:xfrm>
          <a:custGeom>
            <a:avLst/>
            <a:gdLst/>
            <a:ahLst/>
            <a:cxnLst/>
            <a:rect l="l" t="t" r="r" b="b"/>
            <a:pathLst>
              <a:path w="9499" h="9498" extrusionOk="0">
                <a:moveTo>
                  <a:pt x="4749" y="0"/>
                </a:moveTo>
                <a:cubicBezTo>
                  <a:pt x="2126" y="0"/>
                  <a:pt x="0" y="2125"/>
                  <a:pt x="0" y="4749"/>
                </a:cubicBezTo>
                <a:cubicBezTo>
                  <a:pt x="0" y="7371"/>
                  <a:pt x="2126" y="9498"/>
                  <a:pt x="4749" y="9498"/>
                </a:cubicBezTo>
                <a:cubicBezTo>
                  <a:pt x="7373" y="9498"/>
                  <a:pt x="9499" y="7371"/>
                  <a:pt x="9499" y="4749"/>
                </a:cubicBezTo>
                <a:cubicBezTo>
                  <a:pt x="9499" y="2125"/>
                  <a:pt x="7373" y="0"/>
                  <a:pt x="4749" y="0"/>
                </a:cubicBezTo>
                <a:close/>
              </a:path>
            </a:pathLst>
          </a:custGeom>
          <a:solidFill>
            <a:srgbClr val="3365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2"/>
          <p:cNvSpPr txBox="1">
            <a:spLocks noGrp="1"/>
          </p:cNvSpPr>
          <p:nvPr>
            <p:ph type="title"/>
          </p:nvPr>
        </p:nvSpPr>
        <p:spPr>
          <a:xfrm>
            <a:off x="713232" y="403213"/>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Driving center company profile infographics</a:t>
            </a:r>
            <a:endParaRPr/>
          </a:p>
        </p:txBody>
      </p:sp>
      <p:sp>
        <p:nvSpPr>
          <p:cNvPr id="552" name="Google Shape;552;p22"/>
          <p:cNvSpPr/>
          <p:nvPr/>
        </p:nvSpPr>
        <p:spPr>
          <a:xfrm>
            <a:off x="4459674" y="4016482"/>
            <a:ext cx="279052" cy="340186"/>
          </a:xfrm>
          <a:custGeom>
            <a:avLst/>
            <a:gdLst/>
            <a:ahLst/>
            <a:cxnLst/>
            <a:rect l="l" t="t" r="r" b="b"/>
            <a:pathLst>
              <a:path w="15853" h="19326" extrusionOk="0">
                <a:moveTo>
                  <a:pt x="9627" y="1133"/>
                </a:moveTo>
                <a:cubicBezTo>
                  <a:pt x="9938" y="1133"/>
                  <a:pt x="10191" y="1387"/>
                  <a:pt x="10191" y="1701"/>
                </a:cubicBezTo>
                <a:lnTo>
                  <a:pt x="10191" y="2265"/>
                </a:lnTo>
                <a:lnTo>
                  <a:pt x="1133" y="2265"/>
                </a:lnTo>
                <a:lnTo>
                  <a:pt x="1133" y="1701"/>
                </a:lnTo>
                <a:cubicBezTo>
                  <a:pt x="1133" y="1387"/>
                  <a:pt x="1387" y="1133"/>
                  <a:pt x="1701" y="1133"/>
                </a:cubicBezTo>
                <a:close/>
                <a:moveTo>
                  <a:pt x="10191" y="3398"/>
                </a:moveTo>
                <a:lnTo>
                  <a:pt x="10191" y="8063"/>
                </a:lnTo>
                <a:cubicBezTo>
                  <a:pt x="10009" y="7998"/>
                  <a:pt x="9817" y="7965"/>
                  <a:pt x="9625" y="7965"/>
                </a:cubicBezTo>
                <a:cubicBezTo>
                  <a:pt x="9434" y="7965"/>
                  <a:pt x="9242" y="7998"/>
                  <a:pt x="9059" y="8063"/>
                </a:cubicBezTo>
                <a:lnTo>
                  <a:pt x="9059" y="6230"/>
                </a:lnTo>
                <a:cubicBezTo>
                  <a:pt x="9059" y="5291"/>
                  <a:pt x="8298" y="4530"/>
                  <a:pt x="7362" y="4530"/>
                </a:cubicBezTo>
                <a:cubicBezTo>
                  <a:pt x="6423" y="4530"/>
                  <a:pt x="5662" y="5291"/>
                  <a:pt x="5662" y="6230"/>
                </a:cubicBezTo>
                <a:lnTo>
                  <a:pt x="5662" y="10285"/>
                </a:lnTo>
                <a:cubicBezTo>
                  <a:pt x="4346" y="10557"/>
                  <a:pt x="3401" y="11716"/>
                  <a:pt x="3398" y="13060"/>
                </a:cubicBezTo>
                <a:lnTo>
                  <a:pt x="3398" y="14231"/>
                </a:lnTo>
                <a:cubicBezTo>
                  <a:pt x="3398" y="14419"/>
                  <a:pt x="3404" y="14609"/>
                  <a:pt x="3413" y="14796"/>
                </a:cubicBezTo>
                <a:lnTo>
                  <a:pt x="1133" y="14796"/>
                </a:lnTo>
                <a:lnTo>
                  <a:pt x="1133" y="3398"/>
                </a:lnTo>
                <a:close/>
                <a:moveTo>
                  <a:pt x="3543" y="15928"/>
                </a:moveTo>
                <a:cubicBezTo>
                  <a:pt x="3606" y="16312"/>
                  <a:pt x="3694" y="16689"/>
                  <a:pt x="3802" y="17061"/>
                </a:cubicBezTo>
                <a:lnTo>
                  <a:pt x="1701" y="17061"/>
                </a:lnTo>
                <a:cubicBezTo>
                  <a:pt x="1387" y="17061"/>
                  <a:pt x="1133" y="16807"/>
                  <a:pt x="1133" y="16496"/>
                </a:cubicBezTo>
                <a:lnTo>
                  <a:pt x="1133" y="15928"/>
                </a:lnTo>
                <a:close/>
                <a:moveTo>
                  <a:pt x="7362" y="5662"/>
                </a:moveTo>
                <a:cubicBezTo>
                  <a:pt x="7673" y="5662"/>
                  <a:pt x="7927" y="5916"/>
                  <a:pt x="7927" y="6230"/>
                </a:cubicBezTo>
                <a:lnTo>
                  <a:pt x="7927" y="11928"/>
                </a:lnTo>
                <a:cubicBezTo>
                  <a:pt x="7927" y="12242"/>
                  <a:pt x="8181" y="12492"/>
                  <a:pt x="8495" y="12492"/>
                </a:cubicBezTo>
                <a:cubicBezTo>
                  <a:pt x="8806" y="12492"/>
                  <a:pt x="9059" y="12242"/>
                  <a:pt x="9059" y="11928"/>
                </a:cubicBezTo>
                <a:lnTo>
                  <a:pt x="9059" y="9663"/>
                </a:lnTo>
                <a:cubicBezTo>
                  <a:pt x="9059" y="9349"/>
                  <a:pt x="9313" y="9098"/>
                  <a:pt x="9627" y="9098"/>
                </a:cubicBezTo>
                <a:cubicBezTo>
                  <a:pt x="9938" y="9098"/>
                  <a:pt x="10191" y="9349"/>
                  <a:pt x="10191" y="9663"/>
                </a:cubicBezTo>
                <a:lnTo>
                  <a:pt x="10191" y="11928"/>
                </a:lnTo>
                <a:cubicBezTo>
                  <a:pt x="10191" y="12242"/>
                  <a:pt x="10445" y="12492"/>
                  <a:pt x="10759" y="12492"/>
                </a:cubicBezTo>
                <a:cubicBezTo>
                  <a:pt x="11070" y="12492"/>
                  <a:pt x="11324" y="12242"/>
                  <a:pt x="11324" y="11928"/>
                </a:cubicBezTo>
                <a:lnTo>
                  <a:pt x="11324" y="10795"/>
                </a:lnTo>
                <a:cubicBezTo>
                  <a:pt x="11324" y="10481"/>
                  <a:pt x="11577" y="10231"/>
                  <a:pt x="11891" y="10231"/>
                </a:cubicBezTo>
                <a:cubicBezTo>
                  <a:pt x="12202" y="10231"/>
                  <a:pt x="12456" y="10481"/>
                  <a:pt x="12456" y="10795"/>
                </a:cubicBezTo>
                <a:lnTo>
                  <a:pt x="12456" y="13060"/>
                </a:lnTo>
                <a:cubicBezTo>
                  <a:pt x="12456" y="13374"/>
                  <a:pt x="12710" y="13625"/>
                  <a:pt x="13024" y="13625"/>
                </a:cubicBezTo>
                <a:cubicBezTo>
                  <a:pt x="13335" y="13625"/>
                  <a:pt x="13588" y="13374"/>
                  <a:pt x="13588" y="13060"/>
                </a:cubicBezTo>
                <a:lnTo>
                  <a:pt x="13588" y="11928"/>
                </a:lnTo>
                <a:cubicBezTo>
                  <a:pt x="13588" y="11614"/>
                  <a:pt x="13842" y="11363"/>
                  <a:pt x="14156" y="11363"/>
                </a:cubicBezTo>
                <a:cubicBezTo>
                  <a:pt x="14467" y="11363"/>
                  <a:pt x="14721" y="11614"/>
                  <a:pt x="14721" y="11928"/>
                </a:cubicBezTo>
                <a:lnTo>
                  <a:pt x="14721" y="14231"/>
                </a:lnTo>
                <a:cubicBezTo>
                  <a:pt x="14718" y="15602"/>
                  <a:pt x="14407" y="16958"/>
                  <a:pt x="13806" y="18193"/>
                </a:cubicBezTo>
                <a:lnTo>
                  <a:pt x="5448" y="18193"/>
                </a:lnTo>
                <a:cubicBezTo>
                  <a:pt x="4844" y="16958"/>
                  <a:pt x="4533" y="15602"/>
                  <a:pt x="4530" y="14231"/>
                </a:cubicBezTo>
                <a:lnTo>
                  <a:pt x="4530" y="13060"/>
                </a:lnTo>
                <a:cubicBezTo>
                  <a:pt x="4530" y="12341"/>
                  <a:pt x="4983" y="11698"/>
                  <a:pt x="5662" y="11460"/>
                </a:cubicBezTo>
                <a:lnTo>
                  <a:pt x="5662" y="14231"/>
                </a:lnTo>
                <a:cubicBezTo>
                  <a:pt x="5662" y="14542"/>
                  <a:pt x="5916" y="14796"/>
                  <a:pt x="6230" y="14796"/>
                </a:cubicBezTo>
                <a:cubicBezTo>
                  <a:pt x="6541" y="14796"/>
                  <a:pt x="6795" y="14542"/>
                  <a:pt x="6795" y="14231"/>
                </a:cubicBezTo>
                <a:lnTo>
                  <a:pt x="6795" y="6230"/>
                </a:lnTo>
                <a:cubicBezTo>
                  <a:pt x="6795" y="5916"/>
                  <a:pt x="7048" y="5662"/>
                  <a:pt x="7362" y="5662"/>
                </a:cubicBezTo>
                <a:close/>
                <a:moveTo>
                  <a:pt x="1701" y="1"/>
                </a:moveTo>
                <a:cubicBezTo>
                  <a:pt x="762" y="1"/>
                  <a:pt x="1" y="762"/>
                  <a:pt x="1" y="1701"/>
                </a:cubicBezTo>
                <a:lnTo>
                  <a:pt x="1" y="16496"/>
                </a:lnTo>
                <a:cubicBezTo>
                  <a:pt x="1" y="17432"/>
                  <a:pt x="762" y="18193"/>
                  <a:pt x="1701" y="18193"/>
                </a:cubicBezTo>
                <a:lnTo>
                  <a:pt x="4204" y="18193"/>
                </a:lnTo>
                <a:cubicBezTo>
                  <a:pt x="4285" y="18389"/>
                  <a:pt x="4376" y="18582"/>
                  <a:pt x="4470" y="18773"/>
                </a:cubicBezTo>
                <a:lnTo>
                  <a:pt x="4590" y="19011"/>
                </a:lnTo>
                <a:cubicBezTo>
                  <a:pt x="4687" y="19204"/>
                  <a:pt x="4880" y="19325"/>
                  <a:pt x="5098" y="19325"/>
                </a:cubicBezTo>
                <a:lnTo>
                  <a:pt x="14156" y="19325"/>
                </a:lnTo>
                <a:cubicBezTo>
                  <a:pt x="14370" y="19325"/>
                  <a:pt x="14564" y="19204"/>
                  <a:pt x="14660" y="19011"/>
                </a:cubicBezTo>
                <a:lnTo>
                  <a:pt x="14781" y="18773"/>
                </a:lnTo>
                <a:cubicBezTo>
                  <a:pt x="15485" y="17363"/>
                  <a:pt x="15850" y="15808"/>
                  <a:pt x="15853" y="14231"/>
                </a:cubicBezTo>
                <a:lnTo>
                  <a:pt x="15853" y="11928"/>
                </a:lnTo>
                <a:cubicBezTo>
                  <a:pt x="15853" y="10953"/>
                  <a:pt x="15054" y="10228"/>
                  <a:pt x="14155" y="10228"/>
                </a:cubicBezTo>
                <a:cubicBezTo>
                  <a:pt x="13949" y="10228"/>
                  <a:pt x="13737" y="10266"/>
                  <a:pt x="13528" y="10348"/>
                </a:cubicBezTo>
                <a:cubicBezTo>
                  <a:pt x="13326" y="9609"/>
                  <a:pt x="12655" y="9098"/>
                  <a:pt x="11891" y="9098"/>
                </a:cubicBezTo>
                <a:cubicBezTo>
                  <a:pt x="11883" y="9098"/>
                  <a:pt x="11875" y="9098"/>
                  <a:pt x="11867" y="9098"/>
                </a:cubicBezTo>
                <a:cubicBezTo>
                  <a:pt x="11682" y="9098"/>
                  <a:pt x="11497" y="9131"/>
                  <a:pt x="11324" y="9195"/>
                </a:cubicBezTo>
                <a:lnTo>
                  <a:pt x="11324" y="1701"/>
                </a:lnTo>
                <a:cubicBezTo>
                  <a:pt x="11324" y="762"/>
                  <a:pt x="10563" y="1"/>
                  <a:pt x="96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nvGrpSpPr>
          <p:cNvPr id="553" name="Google Shape;553;p22"/>
          <p:cNvGrpSpPr/>
          <p:nvPr/>
        </p:nvGrpSpPr>
        <p:grpSpPr>
          <a:xfrm>
            <a:off x="1627688" y="4017767"/>
            <a:ext cx="331033" cy="337616"/>
            <a:chOff x="4467450" y="3808475"/>
            <a:chExt cx="470150" cy="479500"/>
          </a:xfrm>
        </p:grpSpPr>
        <p:sp>
          <p:nvSpPr>
            <p:cNvPr id="554" name="Google Shape;554;p22"/>
            <p:cNvSpPr/>
            <p:nvPr/>
          </p:nvSpPr>
          <p:spPr>
            <a:xfrm>
              <a:off x="4729325" y="3808475"/>
              <a:ext cx="56625" cy="138200"/>
            </a:xfrm>
            <a:custGeom>
              <a:avLst/>
              <a:gdLst/>
              <a:ahLst/>
              <a:cxnLst/>
              <a:rect l="l" t="t" r="r" b="b"/>
              <a:pathLst>
                <a:path w="2265" h="5528" extrusionOk="0">
                  <a:moveTo>
                    <a:pt x="1510" y="0"/>
                  </a:moveTo>
                  <a:lnTo>
                    <a:pt x="1133" y="423"/>
                  </a:lnTo>
                  <a:lnTo>
                    <a:pt x="752" y="839"/>
                  </a:lnTo>
                  <a:cubicBezTo>
                    <a:pt x="852" y="930"/>
                    <a:pt x="1133" y="1256"/>
                    <a:pt x="1133" y="1555"/>
                  </a:cubicBezTo>
                  <a:cubicBezTo>
                    <a:pt x="1133" y="1851"/>
                    <a:pt x="852" y="2177"/>
                    <a:pt x="755" y="2265"/>
                  </a:cubicBezTo>
                  <a:cubicBezTo>
                    <a:pt x="680" y="2334"/>
                    <a:pt x="0" y="2965"/>
                    <a:pt x="0" y="3820"/>
                  </a:cubicBezTo>
                  <a:cubicBezTo>
                    <a:pt x="0" y="4671"/>
                    <a:pt x="677" y="5302"/>
                    <a:pt x="755" y="5372"/>
                  </a:cubicBezTo>
                  <a:cubicBezTo>
                    <a:pt x="866" y="5476"/>
                    <a:pt x="1007" y="5528"/>
                    <a:pt x="1147" y="5528"/>
                  </a:cubicBezTo>
                  <a:cubicBezTo>
                    <a:pt x="1302" y="5528"/>
                    <a:pt x="1457" y="5465"/>
                    <a:pt x="1567" y="5341"/>
                  </a:cubicBezTo>
                  <a:cubicBezTo>
                    <a:pt x="1782" y="5103"/>
                    <a:pt x="1755" y="4735"/>
                    <a:pt x="1510" y="4529"/>
                  </a:cubicBezTo>
                  <a:cubicBezTo>
                    <a:pt x="1432" y="4457"/>
                    <a:pt x="1133" y="4128"/>
                    <a:pt x="1133" y="3820"/>
                  </a:cubicBezTo>
                  <a:cubicBezTo>
                    <a:pt x="1133" y="3521"/>
                    <a:pt x="1413" y="3195"/>
                    <a:pt x="1510" y="3107"/>
                  </a:cubicBezTo>
                  <a:cubicBezTo>
                    <a:pt x="1586" y="3038"/>
                    <a:pt x="2265" y="2407"/>
                    <a:pt x="2265" y="1555"/>
                  </a:cubicBezTo>
                  <a:cubicBezTo>
                    <a:pt x="2265" y="701"/>
                    <a:pt x="1589" y="70"/>
                    <a:pt x="15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55" name="Google Shape;555;p22"/>
            <p:cNvSpPr/>
            <p:nvPr/>
          </p:nvSpPr>
          <p:spPr>
            <a:xfrm>
              <a:off x="4644400" y="3808475"/>
              <a:ext cx="56650" cy="138200"/>
            </a:xfrm>
            <a:custGeom>
              <a:avLst/>
              <a:gdLst/>
              <a:ahLst/>
              <a:cxnLst/>
              <a:rect l="l" t="t" r="r" b="b"/>
              <a:pathLst>
                <a:path w="2266" h="5528" extrusionOk="0">
                  <a:moveTo>
                    <a:pt x="1510" y="0"/>
                  </a:moveTo>
                  <a:lnTo>
                    <a:pt x="1133" y="423"/>
                  </a:lnTo>
                  <a:lnTo>
                    <a:pt x="752" y="839"/>
                  </a:lnTo>
                  <a:cubicBezTo>
                    <a:pt x="852" y="930"/>
                    <a:pt x="1133" y="1256"/>
                    <a:pt x="1133" y="1555"/>
                  </a:cubicBezTo>
                  <a:cubicBezTo>
                    <a:pt x="1133" y="1851"/>
                    <a:pt x="852" y="2177"/>
                    <a:pt x="755" y="2265"/>
                  </a:cubicBezTo>
                  <a:cubicBezTo>
                    <a:pt x="680" y="2334"/>
                    <a:pt x="0" y="2965"/>
                    <a:pt x="0" y="3820"/>
                  </a:cubicBezTo>
                  <a:cubicBezTo>
                    <a:pt x="0" y="4671"/>
                    <a:pt x="677" y="5302"/>
                    <a:pt x="755" y="5372"/>
                  </a:cubicBezTo>
                  <a:cubicBezTo>
                    <a:pt x="866" y="5476"/>
                    <a:pt x="1007" y="5528"/>
                    <a:pt x="1147" y="5528"/>
                  </a:cubicBezTo>
                  <a:cubicBezTo>
                    <a:pt x="1302" y="5528"/>
                    <a:pt x="1457" y="5465"/>
                    <a:pt x="1568" y="5341"/>
                  </a:cubicBezTo>
                  <a:cubicBezTo>
                    <a:pt x="1782" y="5103"/>
                    <a:pt x="1755" y="4735"/>
                    <a:pt x="1510" y="4529"/>
                  </a:cubicBezTo>
                  <a:cubicBezTo>
                    <a:pt x="1432" y="4457"/>
                    <a:pt x="1133" y="4128"/>
                    <a:pt x="1133" y="3820"/>
                  </a:cubicBezTo>
                  <a:cubicBezTo>
                    <a:pt x="1133" y="3521"/>
                    <a:pt x="1414" y="3195"/>
                    <a:pt x="1510" y="3107"/>
                  </a:cubicBezTo>
                  <a:cubicBezTo>
                    <a:pt x="1586" y="3038"/>
                    <a:pt x="2265" y="2407"/>
                    <a:pt x="2265" y="1555"/>
                  </a:cubicBezTo>
                  <a:cubicBezTo>
                    <a:pt x="2265" y="701"/>
                    <a:pt x="1589" y="70"/>
                    <a:pt x="15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56" name="Google Shape;556;p22"/>
            <p:cNvSpPr/>
            <p:nvPr/>
          </p:nvSpPr>
          <p:spPr>
            <a:xfrm>
              <a:off x="4559475" y="3808475"/>
              <a:ext cx="56650" cy="138200"/>
            </a:xfrm>
            <a:custGeom>
              <a:avLst/>
              <a:gdLst/>
              <a:ahLst/>
              <a:cxnLst/>
              <a:rect l="l" t="t" r="r" b="b"/>
              <a:pathLst>
                <a:path w="2266" h="5528" extrusionOk="0">
                  <a:moveTo>
                    <a:pt x="1510" y="0"/>
                  </a:moveTo>
                  <a:lnTo>
                    <a:pt x="1133" y="423"/>
                  </a:lnTo>
                  <a:lnTo>
                    <a:pt x="752" y="839"/>
                  </a:lnTo>
                  <a:cubicBezTo>
                    <a:pt x="852" y="930"/>
                    <a:pt x="1133" y="1256"/>
                    <a:pt x="1133" y="1555"/>
                  </a:cubicBezTo>
                  <a:cubicBezTo>
                    <a:pt x="1133" y="1851"/>
                    <a:pt x="852" y="2177"/>
                    <a:pt x="755" y="2265"/>
                  </a:cubicBezTo>
                  <a:cubicBezTo>
                    <a:pt x="680" y="2334"/>
                    <a:pt x="1" y="2965"/>
                    <a:pt x="1" y="3820"/>
                  </a:cubicBezTo>
                  <a:cubicBezTo>
                    <a:pt x="1" y="4671"/>
                    <a:pt x="677" y="5302"/>
                    <a:pt x="755" y="5372"/>
                  </a:cubicBezTo>
                  <a:cubicBezTo>
                    <a:pt x="866" y="5476"/>
                    <a:pt x="1007" y="5528"/>
                    <a:pt x="1148" y="5528"/>
                  </a:cubicBezTo>
                  <a:cubicBezTo>
                    <a:pt x="1303" y="5528"/>
                    <a:pt x="1457" y="5465"/>
                    <a:pt x="1568" y="5341"/>
                  </a:cubicBezTo>
                  <a:cubicBezTo>
                    <a:pt x="1782" y="5103"/>
                    <a:pt x="1755" y="4735"/>
                    <a:pt x="1510" y="4529"/>
                  </a:cubicBezTo>
                  <a:cubicBezTo>
                    <a:pt x="1432" y="4457"/>
                    <a:pt x="1133" y="4128"/>
                    <a:pt x="1133" y="3820"/>
                  </a:cubicBezTo>
                  <a:cubicBezTo>
                    <a:pt x="1133" y="3521"/>
                    <a:pt x="1414" y="3195"/>
                    <a:pt x="1510" y="3107"/>
                  </a:cubicBezTo>
                  <a:cubicBezTo>
                    <a:pt x="1586" y="3038"/>
                    <a:pt x="2265" y="2407"/>
                    <a:pt x="2265" y="1555"/>
                  </a:cubicBezTo>
                  <a:cubicBezTo>
                    <a:pt x="2265" y="701"/>
                    <a:pt x="1589" y="70"/>
                    <a:pt x="15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57" name="Google Shape;557;p22"/>
            <p:cNvSpPr/>
            <p:nvPr/>
          </p:nvSpPr>
          <p:spPr>
            <a:xfrm>
              <a:off x="4467450" y="3975675"/>
              <a:ext cx="470150" cy="312300"/>
            </a:xfrm>
            <a:custGeom>
              <a:avLst/>
              <a:gdLst/>
              <a:ahLst/>
              <a:cxnLst/>
              <a:rect l="l" t="t" r="r" b="b"/>
              <a:pathLst>
                <a:path w="18806" h="12492" extrusionOk="0">
                  <a:moveTo>
                    <a:pt x="16340" y="2263"/>
                  </a:moveTo>
                  <a:cubicBezTo>
                    <a:pt x="16709" y="2263"/>
                    <a:pt x="17020" y="2371"/>
                    <a:pt x="17233" y="2582"/>
                  </a:cubicBezTo>
                  <a:cubicBezTo>
                    <a:pt x="17622" y="2974"/>
                    <a:pt x="17571" y="3581"/>
                    <a:pt x="17505" y="3907"/>
                  </a:cubicBezTo>
                  <a:cubicBezTo>
                    <a:pt x="17375" y="4553"/>
                    <a:pt x="16994" y="5221"/>
                    <a:pt x="16430" y="5785"/>
                  </a:cubicBezTo>
                  <a:cubicBezTo>
                    <a:pt x="15793" y="6426"/>
                    <a:pt x="15014" y="6824"/>
                    <a:pt x="14337" y="6897"/>
                  </a:cubicBezTo>
                  <a:cubicBezTo>
                    <a:pt x="15056" y="5562"/>
                    <a:pt x="15539" y="4007"/>
                    <a:pt x="15744" y="2346"/>
                  </a:cubicBezTo>
                  <a:cubicBezTo>
                    <a:pt x="15954" y="2291"/>
                    <a:pt x="16154" y="2263"/>
                    <a:pt x="16340" y="2263"/>
                  </a:cubicBezTo>
                  <a:close/>
                  <a:moveTo>
                    <a:pt x="14709" y="1132"/>
                  </a:moveTo>
                  <a:cubicBezTo>
                    <a:pt x="14618" y="3340"/>
                    <a:pt x="13999" y="5390"/>
                    <a:pt x="12978" y="6987"/>
                  </a:cubicBezTo>
                  <a:cubicBezTo>
                    <a:pt x="12948" y="7023"/>
                    <a:pt x="12921" y="7066"/>
                    <a:pt x="12900" y="7108"/>
                  </a:cubicBezTo>
                  <a:cubicBezTo>
                    <a:pt x="12390" y="7881"/>
                    <a:pt x="11786" y="8542"/>
                    <a:pt x="11103" y="9059"/>
                  </a:cubicBezTo>
                  <a:lnTo>
                    <a:pt x="4750" y="9059"/>
                  </a:lnTo>
                  <a:cubicBezTo>
                    <a:pt x="2634" y="7461"/>
                    <a:pt x="1281" y="4478"/>
                    <a:pt x="1145" y="1132"/>
                  </a:cubicBezTo>
                  <a:close/>
                  <a:moveTo>
                    <a:pt x="13247" y="10191"/>
                  </a:moveTo>
                  <a:lnTo>
                    <a:pt x="12827" y="11048"/>
                  </a:lnTo>
                  <a:cubicBezTo>
                    <a:pt x="12731" y="11239"/>
                    <a:pt x="12538" y="11359"/>
                    <a:pt x="12326" y="11359"/>
                  </a:cubicBezTo>
                  <a:lnTo>
                    <a:pt x="3531" y="11359"/>
                  </a:lnTo>
                  <a:cubicBezTo>
                    <a:pt x="3316" y="11359"/>
                    <a:pt x="3120" y="11239"/>
                    <a:pt x="3026" y="11048"/>
                  </a:cubicBezTo>
                  <a:lnTo>
                    <a:pt x="2607" y="10191"/>
                  </a:lnTo>
                  <a:close/>
                  <a:moveTo>
                    <a:pt x="569" y="0"/>
                  </a:moveTo>
                  <a:cubicBezTo>
                    <a:pt x="255" y="0"/>
                    <a:pt x="1" y="254"/>
                    <a:pt x="1" y="565"/>
                  </a:cubicBezTo>
                  <a:cubicBezTo>
                    <a:pt x="1" y="3931"/>
                    <a:pt x="1145" y="7045"/>
                    <a:pt x="3060" y="9059"/>
                  </a:cubicBezTo>
                  <a:lnTo>
                    <a:pt x="569" y="9059"/>
                  </a:lnTo>
                  <a:cubicBezTo>
                    <a:pt x="255" y="9059"/>
                    <a:pt x="1" y="9312"/>
                    <a:pt x="1" y="9623"/>
                  </a:cubicBezTo>
                  <a:cubicBezTo>
                    <a:pt x="1" y="9937"/>
                    <a:pt x="255" y="10191"/>
                    <a:pt x="569" y="10191"/>
                  </a:cubicBezTo>
                  <a:lnTo>
                    <a:pt x="1348" y="10191"/>
                  </a:lnTo>
                  <a:lnTo>
                    <a:pt x="2012" y="11550"/>
                  </a:lnTo>
                  <a:lnTo>
                    <a:pt x="2012" y="11556"/>
                  </a:lnTo>
                  <a:cubicBezTo>
                    <a:pt x="2298" y="12127"/>
                    <a:pt x="2883" y="12492"/>
                    <a:pt x="3523" y="12492"/>
                  </a:cubicBezTo>
                  <a:cubicBezTo>
                    <a:pt x="3525" y="12492"/>
                    <a:pt x="3528" y="12492"/>
                    <a:pt x="3531" y="12492"/>
                  </a:cubicBezTo>
                  <a:lnTo>
                    <a:pt x="12326" y="12492"/>
                  </a:lnTo>
                  <a:cubicBezTo>
                    <a:pt x="12329" y="12492"/>
                    <a:pt x="12332" y="12492"/>
                    <a:pt x="12334" y="12492"/>
                  </a:cubicBezTo>
                  <a:cubicBezTo>
                    <a:pt x="12974" y="12492"/>
                    <a:pt x="13559" y="12127"/>
                    <a:pt x="13845" y="11553"/>
                  </a:cubicBezTo>
                  <a:lnTo>
                    <a:pt x="13845" y="11550"/>
                  </a:lnTo>
                  <a:lnTo>
                    <a:pt x="14509" y="10191"/>
                  </a:lnTo>
                  <a:lnTo>
                    <a:pt x="15288" y="10191"/>
                  </a:lnTo>
                  <a:cubicBezTo>
                    <a:pt x="15602" y="10191"/>
                    <a:pt x="15856" y="9937"/>
                    <a:pt x="15856" y="9623"/>
                  </a:cubicBezTo>
                  <a:cubicBezTo>
                    <a:pt x="15856" y="9309"/>
                    <a:pt x="15602" y="9059"/>
                    <a:pt x="15288" y="9059"/>
                  </a:cubicBezTo>
                  <a:lnTo>
                    <a:pt x="12797" y="9059"/>
                  </a:lnTo>
                  <a:cubicBezTo>
                    <a:pt x="13111" y="8726"/>
                    <a:pt x="13401" y="8373"/>
                    <a:pt x="13664" y="8002"/>
                  </a:cubicBezTo>
                  <a:cubicBezTo>
                    <a:pt x="13812" y="8026"/>
                    <a:pt x="13963" y="8038"/>
                    <a:pt x="14114" y="8038"/>
                  </a:cubicBezTo>
                  <a:cubicBezTo>
                    <a:pt x="15143" y="8038"/>
                    <a:pt x="16303" y="7516"/>
                    <a:pt x="17233" y="6589"/>
                  </a:cubicBezTo>
                  <a:cubicBezTo>
                    <a:pt x="17951" y="5867"/>
                    <a:pt x="18444" y="4994"/>
                    <a:pt x="18619" y="4131"/>
                  </a:cubicBezTo>
                  <a:cubicBezTo>
                    <a:pt x="18806" y="3183"/>
                    <a:pt x="18601" y="2349"/>
                    <a:pt x="18033" y="1785"/>
                  </a:cubicBezTo>
                  <a:cubicBezTo>
                    <a:pt x="17604" y="1353"/>
                    <a:pt x="17013" y="1132"/>
                    <a:pt x="16345" y="1132"/>
                  </a:cubicBezTo>
                  <a:cubicBezTo>
                    <a:pt x="16181" y="1132"/>
                    <a:pt x="16013" y="1145"/>
                    <a:pt x="15841" y="1172"/>
                  </a:cubicBezTo>
                  <a:cubicBezTo>
                    <a:pt x="15850" y="972"/>
                    <a:pt x="15853" y="770"/>
                    <a:pt x="15853" y="565"/>
                  </a:cubicBezTo>
                  <a:cubicBezTo>
                    <a:pt x="15853" y="254"/>
                    <a:pt x="15599" y="0"/>
                    <a:pt x="152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558" name="Google Shape;558;p22"/>
          <p:cNvGrpSpPr/>
          <p:nvPr/>
        </p:nvGrpSpPr>
        <p:grpSpPr>
          <a:xfrm>
            <a:off x="7239663" y="4031761"/>
            <a:ext cx="340168" cy="309628"/>
            <a:chOff x="1487200" y="4421025"/>
            <a:chExt cx="483125" cy="439750"/>
          </a:xfrm>
        </p:grpSpPr>
        <p:sp>
          <p:nvSpPr>
            <p:cNvPr id="559" name="Google Shape;559;p22"/>
            <p:cNvSpPr/>
            <p:nvPr/>
          </p:nvSpPr>
          <p:spPr>
            <a:xfrm>
              <a:off x="1487200" y="4421025"/>
              <a:ext cx="483125" cy="439750"/>
            </a:xfrm>
            <a:custGeom>
              <a:avLst/>
              <a:gdLst/>
              <a:ahLst/>
              <a:cxnLst/>
              <a:rect l="l" t="t" r="r" b="b"/>
              <a:pathLst>
                <a:path w="19325" h="17590" extrusionOk="0">
                  <a:moveTo>
                    <a:pt x="12818" y="1130"/>
                  </a:moveTo>
                  <a:cubicBezTo>
                    <a:pt x="14361" y="1130"/>
                    <a:pt x="15671" y="2389"/>
                    <a:pt x="15867" y="4059"/>
                  </a:cubicBezTo>
                  <a:cubicBezTo>
                    <a:pt x="15867" y="4077"/>
                    <a:pt x="15870" y="4095"/>
                    <a:pt x="15873" y="4110"/>
                  </a:cubicBezTo>
                  <a:lnTo>
                    <a:pt x="16242" y="5871"/>
                  </a:lnTo>
                  <a:lnTo>
                    <a:pt x="9406" y="5871"/>
                  </a:lnTo>
                  <a:lnTo>
                    <a:pt x="11707" y="4110"/>
                  </a:lnTo>
                  <a:cubicBezTo>
                    <a:pt x="11957" y="3920"/>
                    <a:pt x="12008" y="3561"/>
                    <a:pt x="11815" y="3310"/>
                  </a:cubicBezTo>
                  <a:cubicBezTo>
                    <a:pt x="11703" y="3166"/>
                    <a:pt x="11534" y="3091"/>
                    <a:pt x="11364" y="3091"/>
                  </a:cubicBezTo>
                  <a:cubicBezTo>
                    <a:pt x="11242" y="3091"/>
                    <a:pt x="11119" y="3130"/>
                    <a:pt x="11015" y="3211"/>
                  </a:cubicBezTo>
                  <a:lnTo>
                    <a:pt x="7618" y="5816"/>
                  </a:lnTo>
                  <a:cubicBezTo>
                    <a:pt x="7597" y="5835"/>
                    <a:pt x="7576" y="5853"/>
                    <a:pt x="7558" y="5871"/>
                  </a:cubicBezTo>
                  <a:lnTo>
                    <a:pt x="3083" y="5871"/>
                  </a:lnTo>
                  <a:lnTo>
                    <a:pt x="3451" y="4110"/>
                  </a:lnTo>
                  <a:cubicBezTo>
                    <a:pt x="3454" y="4095"/>
                    <a:pt x="3457" y="4077"/>
                    <a:pt x="3460" y="4059"/>
                  </a:cubicBezTo>
                  <a:cubicBezTo>
                    <a:pt x="3654" y="2389"/>
                    <a:pt x="4964" y="1130"/>
                    <a:pt x="6507" y="1130"/>
                  </a:cubicBezTo>
                  <a:close/>
                  <a:moveTo>
                    <a:pt x="16939" y="7021"/>
                  </a:moveTo>
                  <a:cubicBezTo>
                    <a:pt x="17631" y="7021"/>
                    <a:pt x="18192" y="7580"/>
                    <a:pt x="18192" y="8274"/>
                  </a:cubicBezTo>
                  <a:lnTo>
                    <a:pt x="18192" y="11913"/>
                  </a:lnTo>
                  <a:cubicBezTo>
                    <a:pt x="18192" y="12604"/>
                    <a:pt x="17631" y="13163"/>
                    <a:pt x="16939" y="13166"/>
                  </a:cubicBezTo>
                  <a:lnTo>
                    <a:pt x="2385" y="13166"/>
                  </a:lnTo>
                  <a:cubicBezTo>
                    <a:pt x="1694" y="13163"/>
                    <a:pt x="1132" y="12604"/>
                    <a:pt x="1132" y="11913"/>
                  </a:cubicBezTo>
                  <a:lnTo>
                    <a:pt x="1132" y="8274"/>
                  </a:lnTo>
                  <a:cubicBezTo>
                    <a:pt x="1132" y="7580"/>
                    <a:pt x="1694" y="7021"/>
                    <a:pt x="2385" y="7021"/>
                  </a:cubicBezTo>
                  <a:close/>
                  <a:moveTo>
                    <a:pt x="5813" y="14304"/>
                  </a:moveTo>
                  <a:lnTo>
                    <a:pt x="5813" y="15889"/>
                  </a:lnTo>
                  <a:cubicBezTo>
                    <a:pt x="5813" y="16203"/>
                    <a:pt x="5559" y="16457"/>
                    <a:pt x="5248" y="16457"/>
                  </a:cubicBezTo>
                  <a:lnTo>
                    <a:pt x="3874" y="16457"/>
                  </a:lnTo>
                  <a:cubicBezTo>
                    <a:pt x="3560" y="16457"/>
                    <a:pt x="3306" y="16203"/>
                    <a:pt x="3306" y="15889"/>
                  </a:cubicBezTo>
                  <a:lnTo>
                    <a:pt x="3306" y="14304"/>
                  </a:lnTo>
                  <a:close/>
                  <a:moveTo>
                    <a:pt x="16018" y="14304"/>
                  </a:moveTo>
                  <a:lnTo>
                    <a:pt x="16018" y="15889"/>
                  </a:lnTo>
                  <a:cubicBezTo>
                    <a:pt x="16018" y="16203"/>
                    <a:pt x="15765" y="16457"/>
                    <a:pt x="15454" y="16457"/>
                  </a:cubicBezTo>
                  <a:lnTo>
                    <a:pt x="14080" y="16457"/>
                  </a:lnTo>
                  <a:cubicBezTo>
                    <a:pt x="13766" y="16457"/>
                    <a:pt x="13512" y="16203"/>
                    <a:pt x="13512" y="15889"/>
                  </a:cubicBezTo>
                  <a:lnTo>
                    <a:pt x="13512" y="14304"/>
                  </a:lnTo>
                  <a:close/>
                  <a:moveTo>
                    <a:pt x="6507" y="1"/>
                  </a:moveTo>
                  <a:cubicBezTo>
                    <a:pt x="4396" y="1"/>
                    <a:pt x="2609" y="1677"/>
                    <a:pt x="2337" y="3902"/>
                  </a:cubicBezTo>
                  <a:lnTo>
                    <a:pt x="1911" y="5934"/>
                  </a:lnTo>
                  <a:cubicBezTo>
                    <a:pt x="800" y="6161"/>
                    <a:pt x="0" y="7139"/>
                    <a:pt x="0" y="8274"/>
                  </a:cubicBezTo>
                  <a:lnTo>
                    <a:pt x="0" y="11910"/>
                  </a:lnTo>
                  <a:cubicBezTo>
                    <a:pt x="3" y="13145"/>
                    <a:pt x="945" y="14177"/>
                    <a:pt x="2174" y="14286"/>
                  </a:cubicBezTo>
                  <a:lnTo>
                    <a:pt x="2174" y="15889"/>
                  </a:lnTo>
                  <a:cubicBezTo>
                    <a:pt x="2174" y="16828"/>
                    <a:pt x="2935" y="17586"/>
                    <a:pt x="3874" y="17589"/>
                  </a:cubicBezTo>
                  <a:lnTo>
                    <a:pt x="5248" y="17589"/>
                  </a:lnTo>
                  <a:cubicBezTo>
                    <a:pt x="6184" y="17586"/>
                    <a:pt x="6945" y="16828"/>
                    <a:pt x="6945" y="15889"/>
                  </a:cubicBezTo>
                  <a:lnTo>
                    <a:pt x="6945" y="14298"/>
                  </a:lnTo>
                  <a:lnTo>
                    <a:pt x="12380" y="14298"/>
                  </a:lnTo>
                  <a:lnTo>
                    <a:pt x="12380" y="15889"/>
                  </a:lnTo>
                  <a:cubicBezTo>
                    <a:pt x="12380" y="16828"/>
                    <a:pt x="13141" y="17586"/>
                    <a:pt x="14080" y="17589"/>
                  </a:cubicBezTo>
                  <a:lnTo>
                    <a:pt x="15454" y="17589"/>
                  </a:lnTo>
                  <a:cubicBezTo>
                    <a:pt x="16390" y="17586"/>
                    <a:pt x="17151" y="16828"/>
                    <a:pt x="17151" y="15889"/>
                  </a:cubicBezTo>
                  <a:lnTo>
                    <a:pt x="17151" y="14286"/>
                  </a:lnTo>
                  <a:cubicBezTo>
                    <a:pt x="18380" y="14177"/>
                    <a:pt x="19322" y="13145"/>
                    <a:pt x="19325" y="11913"/>
                  </a:cubicBezTo>
                  <a:lnTo>
                    <a:pt x="19325" y="8274"/>
                  </a:lnTo>
                  <a:cubicBezTo>
                    <a:pt x="19325" y="7139"/>
                    <a:pt x="18524" y="6161"/>
                    <a:pt x="17413" y="5934"/>
                  </a:cubicBezTo>
                  <a:lnTo>
                    <a:pt x="16988" y="3902"/>
                  </a:lnTo>
                  <a:cubicBezTo>
                    <a:pt x="16716" y="1677"/>
                    <a:pt x="14928" y="1"/>
                    <a:pt x="128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60" name="Google Shape;560;p22"/>
            <p:cNvSpPr/>
            <p:nvPr/>
          </p:nvSpPr>
          <p:spPr>
            <a:xfrm>
              <a:off x="1544950" y="4622200"/>
              <a:ext cx="103950" cy="100025"/>
            </a:xfrm>
            <a:custGeom>
              <a:avLst/>
              <a:gdLst/>
              <a:ahLst/>
              <a:cxnLst/>
              <a:rect l="l" t="t" r="r" b="b"/>
              <a:pathLst>
                <a:path w="4158" h="4001" extrusionOk="0">
                  <a:moveTo>
                    <a:pt x="2152" y="1131"/>
                  </a:moveTo>
                  <a:cubicBezTo>
                    <a:pt x="2599" y="1131"/>
                    <a:pt x="3025" y="1477"/>
                    <a:pt x="3025" y="2000"/>
                  </a:cubicBezTo>
                  <a:cubicBezTo>
                    <a:pt x="3025" y="2480"/>
                    <a:pt x="2639" y="2869"/>
                    <a:pt x="2159" y="2869"/>
                  </a:cubicBezTo>
                  <a:cubicBezTo>
                    <a:pt x="1386" y="2869"/>
                    <a:pt x="996" y="1933"/>
                    <a:pt x="1543" y="1387"/>
                  </a:cubicBezTo>
                  <a:cubicBezTo>
                    <a:pt x="1721" y="1210"/>
                    <a:pt x="1939" y="1131"/>
                    <a:pt x="2152" y="1131"/>
                  </a:cubicBezTo>
                  <a:close/>
                  <a:moveTo>
                    <a:pt x="2159" y="1"/>
                  </a:moveTo>
                  <a:cubicBezTo>
                    <a:pt x="1350" y="1"/>
                    <a:pt x="619" y="487"/>
                    <a:pt x="311" y="1233"/>
                  </a:cubicBezTo>
                  <a:cubicBezTo>
                    <a:pt x="0" y="1982"/>
                    <a:pt x="172" y="2842"/>
                    <a:pt x="743" y="3413"/>
                  </a:cubicBezTo>
                  <a:cubicBezTo>
                    <a:pt x="1127" y="3796"/>
                    <a:pt x="1639" y="4001"/>
                    <a:pt x="2159" y="4001"/>
                  </a:cubicBezTo>
                  <a:cubicBezTo>
                    <a:pt x="2416" y="4001"/>
                    <a:pt x="2676" y="3951"/>
                    <a:pt x="2923" y="3848"/>
                  </a:cubicBezTo>
                  <a:cubicBezTo>
                    <a:pt x="3672" y="3540"/>
                    <a:pt x="4158" y="2809"/>
                    <a:pt x="4158" y="2000"/>
                  </a:cubicBezTo>
                  <a:cubicBezTo>
                    <a:pt x="4158" y="895"/>
                    <a:pt x="3261" y="1"/>
                    <a:pt x="21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61" name="Google Shape;561;p22"/>
            <p:cNvSpPr/>
            <p:nvPr/>
          </p:nvSpPr>
          <p:spPr>
            <a:xfrm>
              <a:off x="1804675" y="4622200"/>
              <a:ext cx="103975" cy="100025"/>
            </a:xfrm>
            <a:custGeom>
              <a:avLst/>
              <a:gdLst/>
              <a:ahLst/>
              <a:cxnLst/>
              <a:rect l="l" t="t" r="r" b="b"/>
              <a:pathLst>
                <a:path w="4159" h="4001" extrusionOk="0">
                  <a:moveTo>
                    <a:pt x="2152" y="1131"/>
                  </a:moveTo>
                  <a:cubicBezTo>
                    <a:pt x="2598" y="1131"/>
                    <a:pt x="3026" y="1477"/>
                    <a:pt x="3026" y="2000"/>
                  </a:cubicBezTo>
                  <a:cubicBezTo>
                    <a:pt x="3026" y="2480"/>
                    <a:pt x="2637" y="2869"/>
                    <a:pt x="2157" y="2869"/>
                  </a:cubicBezTo>
                  <a:cubicBezTo>
                    <a:pt x="1384" y="2869"/>
                    <a:pt x="997" y="1933"/>
                    <a:pt x="1544" y="1387"/>
                  </a:cubicBezTo>
                  <a:cubicBezTo>
                    <a:pt x="1721" y="1210"/>
                    <a:pt x="1938" y="1131"/>
                    <a:pt x="2152" y="1131"/>
                  </a:cubicBezTo>
                  <a:close/>
                  <a:moveTo>
                    <a:pt x="2157" y="1"/>
                  </a:moveTo>
                  <a:cubicBezTo>
                    <a:pt x="1348" y="1"/>
                    <a:pt x="620" y="487"/>
                    <a:pt x="309" y="1233"/>
                  </a:cubicBezTo>
                  <a:cubicBezTo>
                    <a:pt x="1" y="1982"/>
                    <a:pt x="170" y="2842"/>
                    <a:pt x="744" y="3413"/>
                  </a:cubicBezTo>
                  <a:cubicBezTo>
                    <a:pt x="1125" y="3796"/>
                    <a:pt x="1637" y="4001"/>
                    <a:pt x="2158" y="4001"/>
                  </a:cubicBezTo>
                  <a:cubicBezTo>
                    <a:pt x="2416" y="4001"/>
                    <a:pt x="2676" y="3951"/>
                    <a:pt x="2924" y="3848"/>
                  </a:cubicBezTo>
                  <a:cubicBezTo>
                    <a:pt x="3670" y="3540"/>
                    <a:pt x="4159" y="2809"/>
                    <a:pt x="4159" y="2000"/>
                  </a:cubicBezTo>
                  <a:cubicBezTo>
                    <a:pt x="4156" y="895"/>
                    <a:pt x="3262" y="1"/>
                    <a:pt x="215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62" name="Google Shape;562;p22"/>
            <p:cNvSpPr/>
            <p:nvPr/>
          </p:nvSpPr>
          <p:spPr>
            <a:xfrm>
              <a:off x="1667450" y="4661825"/>
              <a:ext cx="119825" cy="28350"/>
            </a:xfrm>
            <a:custGeom>
              <a:avLst/>
              <a:gdLst/>
              <a:ahLst/>
              <a:cxnLst/>
              <a:rect l="l" t="t" r="r" b="b"/>
              <a:pathLst>
                <a:path w="4793" h="1134" extrusionOk="0">
                  <a:moveTo>
                    <a:pt x="565" y="1"/>
                  </a:moveTo>
                  <a:cubicBezTo>
                    <a:pt x="251" y="1"/>
                    <a:pt x="1" y="252"/>
                    <a:pt x="1" y="566"/>
                  </a:cubicBezTo>
                  <a:cubicBezTo>
                    <a:pt x="1" y="880"/>
                    <a:pt x="251" y="1133"/>
                    <a:pt x="565" y="1133"/>
                  </a:cubicBezTo>
                  <a:lnTo>
                    <a:pt x="4228" y="1133"/>
                  </a:lnTo>
                  <a:cubicBezTo>
                    <a:pt x="4539" y="1133"/>
                    <a:pt x="4792" y="880"/>
                    <a:pt x="4792" y="566"/>
                  </a:cubicBezTo>
                  <a:cubicBezTo>
                    <a:pt x="4792" y="252"/>
                    <a:pt x="4539" y="1"/>
                    <a:pt x="42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563" name="Google Shape;563;p22"/>
          <p:cNvSpPr/>
          <p:nvPr/>
        </p:nvSpPr>
        <p:spPr>
          <a:xfrm>
            <a:off x="4233713" y="1106095"/>
            <a:ext cx="701929" cy="701926"/>
          </a:xfrm>
          <a:custGeom>
            <a:avLst/>
            <a:gdLst/>
            <a:ahLst/>
            <a:cxnLst/>
            <a:rect l="l" t="t" r="r" b="b"/>
            <a:pathLst>
              <a:path w="9499" h="9498" extrusionOk="0">
                <a:moveTo>
                  <a:pt x="4749" y="0"/>
                </a:moveTo>
                <a:cubicBezTo>
                  <a:pt x="2126" y="0"/>
                  <a:pt x="0" y="2125"/>
                  <a:pt x="0" y="4749"/>
                </a:cubicBezTo>
                <a:cubicBezTo>
                  <a:pt x="0" y="7371"/>
                  <a:pt x="2126" y="9498"/>
                  <a:pt x="4749" y="9498"/>
                </a:cubicBezTo>
                <a:cubicBezTo>
                  <a:pt x="7373" y="9498"/>
                  <a:pt x="9499" y="7371"/>
                  <a:pt x="9499" y="4749"/>
                </a:cubicBezTo>
                <a:cubicBezTo>
                  <a:pt x="9499" y="2125"/>
                  <a:pt x="7373" y="0"/>
                  <a:pt x="4749" y="0"/>
                </a:cubicBezTo>
                <a:close/>
              </a:path>
            </a:pathLst>
          </a:custGeom>
          <a:solidFill>
            <a:srgbClr val="3365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4" name="Google Shape;564;p22"/>
          <p:cNvGrpSpPr/>
          <p:nvPr/>
        </p:nvGrpSpPr>
        <p:grpSpPr>
          <a:xfrm>
            <a:off x="4419668" y="1305686"/>
            <a:ext cx="330007" cy="302744"/>
            <a:chOff x="6239575" y="4416275"/>
            <a:chExt cx="489625" cy="449175"/>
          </a:xfrm>
        </p:grpSpPr>
        <p:sp>
          <p:nvSpPr>
            <p:cNvPr id="565" name="Google Shape;565;p22"/>
            <p:cNvSpPr/>
            <p:nvPr/>
          </p:nvSpPr>
          <p:spPr>
            <a:xfrm>
              <a:off x="6239575" y="4416275"/>
              <a:ext cx="489625" cy="449175"/>
            </a:xfrm>
            <a:custGeom>
              <a:avLst/>
              <a:gdLst/>
              <a:ahLst/>
              <a:cxnLst/>
              <a:rect l="l" t="t" r="r" b="b"/>
              <a:pathLst>
                <a:path w="19585" h="17967" extrusionOk="0">
                  <a:moveTo>
                    <a:pt x="9792" y="1132"/>
                  </a:moveTo>
                  <a:cubicBezTo>
                    <a:pt x="10374" y="1132"/>
                    <a:pt x="10955" y="1424"/>
                    <a:pt x="11278" y="2009"/>
                  </a:cubicBezTo>
                  <a:lnTo>
                    <a:pt x="18111" y="14313"/>
                  </a:lnTo>
                  <a:cubicBezTo>
                    <a:pt x="18404" y="14838"/>
                    <a:pt x="18395" y="15481"/>
                    <a:pt x="18087" y="15998"/>
                  </a:cubicBezTo>
                  <a:cubicBezTo>
                    <a:pt x="17786" y="16518"/>
                    <a:pt x="17232" y="16834"/>
                    <a:pt x="16634" y="16834"/>
                  </a:cubicBezTo>
                  <a:cubicBezTo>
                    <a:pt x="16631" y="16834"/>
                    <a:pt x="16628" y="16834"/>
                    <a:pt x="16625" y="16834"/>
                  </a:cubicBezTo>
                  <a:lnTo>
                    <a:pt x="2962" y="16834"/>
                  </a:lnTo>
                  <a:cubicBezTo>
                    <a:pt x="1667" y="16834"/>
                    <a:pt x="849" y="15445"/>
                    <a:pt x="1474" y="14313"/>
                  </a:cubicBezTo>
                  <a:lnTo>
                    <a:pt x="8307" y="2009"/>
                  </a:lnTo>
                  <a:cubicBezTo>
                    <a:pt x="8630" y="1424"/>
                    <a:pt x="9211" y="1132"/>
                    <a:pt x="9792" y="1132"/>
                  </a:cubicBezTo>
                  <a:close/>
                  <a:moveTo>
                    <a:pt x="9792" y="1"/>
                  </a:moveTo>
                  <a:cubicBezTo>
                    <a:pt x="8763" y="1"/>
                    <a:pt x="7815" y="559"/>
                    <a:pt x="7317" y="1462"/>
                  </a:cubicBezTo>
                  <a:lnTo>
                    <a:pt x="483" y="13766"/>
                  </a:lnTo>
                  <a:cubicBezTo>
                    <a:pt x="0" y="14642"/>
                    <a:pt x="15" y="15711"/>
                    <a:pt x="523" y="16574"/>
                  </a:cubicBezTo>
                  <a:cubicBezTo>
                    <a:pt x="1033" y="17435"/>
                    <a:pt x="1960" y="17966"/>
                    <a:pt x="2962" y="17966"/>
                  </a:cubicBezTo>
                  <a:lnTo>
                    <a:pt x="16625" y="17966"/>
                  </a:lnTo>
                  <a:cubicBezTo>
                    <a:pt x="17625" y="17966"/>
                    <a:pt x="18555" y="17435"/>
                    <a:pt x="19062" y="16574"/>
                  </a:cubicBezTo>
                  <a:cubicBezTo>
                    <a:pt x="19572" y="15711"/>
                    <a:pt x="19585" y="14642"/>
                    <a:pt x="19101" y="13766"/>
                  </a:cubicBezTo>
                  <a:lnTo>
                    <a:pt x="12271" y="1462"/>
                  </a:lnTo>
                  <a:cubicBezTo>
                    <a:pt x="11770" y="559"/>
                    <a:pt x="10822" y="1"/>
                    <a:pt x="97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66" name="Google Shape;566;p22"/>
            <p:cNvSpPr/>
            <p:nvPr/>
          </p:nvSpPr>
          <p:spPr>
            <a:xfrm>
              <a:off x="6438550" y="4723875"/>
              <a:ext cx="88350" cy="84950"/>
            </a:xfrm>
            <a:custGeom>
              <a:avLst/>
              <a:gdLst/>
              <a:ahLst/>
              <a:cxnLst/>
              <a:rect l="l" t="t" r="r" b="b"/>
              <a:pathLst>
                <a:path w="3534" h="3398" extrusionOk="0">
                  <a:moveTo>
                    <a:pt x="1830" y="1132"/>
                  </a:moveTo>
                  <a:cubicBezTo>
                    <a:pt x="2122" y="1132"/>
                    <a:pt x="2401" y="1358"/>
                    <a:pt x="2401" y="1701"/>
                  </a:cubicBezTo>
                  <a:cubicBezTo>
                    <a:pt x="2401" y="2012"/>
                    <a:pt x="2147" y="2266"/>
                    <a:pt x="1833" y="2266"/>
                  </a:cubicBezTo>
                  <a:cubicBezTo>
                    <a:pt x="1329" y="2266"/>
                    <a:pt x="1076" y="1656"/>
                    <a:pt x="1432" y="1299"/>
                  </a:cubicBezTo>
                  <a:cubicBezTo>
                    <a:pt x="1548" y="1184"/>
                    <a:pt x="1691" y="1132"/>
                    <a:pt x="1830" y="1132"/>
                  </a:cubicBezTo>
                  <a:close/>
                  <a:moveTo>
                    <a:pt x="1833" y="1"/>
                  </a:moveTo>
                  <a:cubicBezTo>
                    <a:pt x="1145" y="1"/>
                    <a:pt x="526" y="415"/>
                    <a:pt x="263" y="1049"/>
                  </a:cubicBezTo>
                  <a:cubicBezTo>
                    <a:pt x="1" y="1683"/>
                    <a:pt x="146" y="2414"/>
                    <a:pt x="632" y="2900"/>
                  </a:cubicBezTo>
                  <a:cubicBezTo>
                    <a:pt x="957" y="3225"/>
                    <a:pt x="1391" y="3397"/>
                    <a:pt x="1833" y="3397"/>
                  </a:cubicBezTo>
                  <a:cubicBezTo>
                    <a:pt x="2052" y="3397"/>
                    <a:pt x="2273" y="3355"/>
                    <a:pt x="2483" y="3268"/>
                  </a:cubicBezTo>
                  <a:cubicBezTo>
                    <a:pt x="3117" y="3005"/>
                    <a:pt x="3533" y="2386"/>
                    <a:pt x="3533" y="1701"/>
                  </a:cubicBezTo>
                  <a:cubicBezTo>
                    <a:pt x="3530" y="762"/>
                    <a:pt x="2772" y="1"/>
                    <a:pt x="18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67" name="Google Shape;567;p22"/>
            <p:cNvSpPr/>
            <p:nvPr/>
          </p:nvSpPr>
          <p:spPr>
            <a:xfrm>
              <a:off x="6441950" y="4497425"/>
              <a:ext cx="84950" cy="198250"/>
            </a:xfrm>
            <a:custGeom>
              <a:avLst/>
              <a:gdLst/>
              <a:ahLst/>
              <a:cxnLst/>
              <a:rect l="l" t="t" r="r" b="b"/>
              <a:pathLst>
                <a:path w="3398" h="7930" extrusionOk="0">
                  <a:moveTo>
                    <a:pt x="1697" y="1133"/>
                  </a:moveTo>
                  <a:cubicBezTo>
                    <a:pt x="2011" y="1133"/>
                    <a:pt x="2265" y="1387"/>
                    <a:pt x="2265" y="1701"/>
                  </a:cubicBezTo>
                  <a:lnTo>
                    <a:pt x="2265" y="6230"/>
                  </a:lnTo>
                  <a:cubicBezTo>
                    <a:pt x="2265" y="6544"/>
                    <a:pt x="2011" y="6797"/>
                    <a:pt x="1697" y="6797"/>
                  </a:cubicBezTo>
                  <a:cubicBezTo>
                    <a:pt x="1383" y="6797"/>
                    <a:pt x="1133" y="6544"/>
                    <a:pt x="1133" y="6230"/>
                  </a:cubicBezTo>
                  <a:lnTo>
                    <a:pt x="1133" y="1701"/>
                  </a:lnTo>
                  <a:cubicBezTo>
                    <a:pt x="1133" y="1387"/>
                    <a:pt x="1383" y="1133"/>
                    <a:pt x="1697" y="1133"/>
                  </a:cubicBezTo>
                  <a:close/>
                  <a:moveTo>
                    <a:pt x="1697" y="1"/>
                  </a:moveTo>
                  <a:cubicBezTo>
                    <a:pt x="758" y="1"/>
                    <a:pt x="1" y="762"/>
                    <a:pt x="1" y="1701"/>
                  </a:cubicBezTo>
                  <a:lnTo>
                    <a:pt x="1" y="6233"/>
                  </a:lnTo>
                  <a:cubicBezTo>
                    <a:pt x="1" y="7169"/>
                    <a:pt x="758" y="7930"/>
                    <a:pt x="1697" y="7930"/>
                  </a:cubicBezTo>
                  <a:cubicBezTo>
                    <a:pt x="2636" y="7930"/>
                    <a:pt x="3397" y="7169"/>
                    <a:pt x="3397" y="6233"/>
                  </a:cubicBezTo>
                  <a:lnTo>
                    <a:pt x="3397" y="1701"/>
                  </a:lnTo>
                  <a:cubicBezTo>
                    <a:pt x="3397" y="762"/>
                    <a:pt x="2636" y="1"/>
                    <a:pt x="16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568" name="Google Shape;568;p22"/>
          <p:cNvSpPr txBox="1"/>
          <p:nvPr/>
        </p:nvSpPr>
        <p:spPr>
          <a:xfrm>
            <a:off x="3630270" y="1960425"/>
            <a:ext cx="1883400" cy="4035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ATTENTION!</a:t>
            </a:r>
            <a:endParaRPr sz="1200">
              <a:solidFill>
                <a:schemeClr val="lt1"/>
              </a:solidFill>
              <a:latin typeface="Krona One"/>
              <a:ea typeface="Krona One"/>
              <a:cs typeface="Krona One"/>
              <a:sym typeface="Krona One"/>
            </a:endParaRPr>
          </a:p>
        </p:txBody>
      </p:sp>
      <p:grpSp>
        <p:nvGrpSpPr>
          <p:cNvPr id="569" name="Google Shape;569;p22"/>
          <p:cNvGrpSpPr/>
          <p:nvPr/>
        </p:nvGrpSpPr>
        <p:grpSpPr>
          <a:xfrm>
            <a:off x="3546120" y="2955838"/>
            <a:ext cx="2051700" cy="699840"/>
            <a:chOff x="3546120" y="3810163"/>
            <a:chExt cx="2051700" cy="699840"/>
          </a:xfrm>
        </p:grpSpPr>
        <p:sp>
          <p:nvSpPr>
            <p:cNvPr id="570" name="Google Shape;570;p22"/>
            <p:cNvSpPr txBox="1"/>
            <p:nvPr/>
          </p:nvSpPr>
          <p:spPr>
            <a:xfrm>
              <a:off x="3786570" y="3810163"/>
              <a:ext cx="1570800" cy="2925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NO PHONE</a:t>
              </a:r>
              <a:endParaRPr sz="1200">
                <a:solidFill>
                  <a:schemeClr val="dk1"/>
                </a:solidFill>
                <a:latin typeface="Krona One"/>
                <a:ea typeface="Krona One"/>
                <a:cs typeface="Krona One"/>
                <a:sym typeface="Krona One"/>
              </a:endParaRPr>
            </a:p>
          </p:txBody>
        </p:sp>
        <p:sp>
          <p:nvSpPr>
            <p:cNvPr id="571" name="Google Shape;571;p22"/>
            <p:cNvSpPr txBox="1"/>
            <p:nvPr/>
          </p:nvSpPr>
          <p:spPr>
            <a:xfrm>
              <a:off x="3546120" y="4185103"/>
              <a:ext cx="2051700" cy="32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Jupiter is the biggest planet of them all</a:t>
              </a:r>
              <a:endParaRPr>
                <a:solidFill>
                  <a:schemeClr val="lt1"/>
                </a:solidFill>
                <a:latin typeface="Ubuntu"/>
                <a:ea typeface="Ubuntu"/>
                <a:cs typeface="Ubuntu"/>
                <a:sym typeface="Ubuntu"/>
              </a:endParaRPr>
            </a:p>
          </p:txBody>
        </p:sp>
      </p:grpSp>
      <p:grpSp>
        <p:nvGrpSpPr>
          <p:cNvPr id="572" name="Google Shape;572;p22"/>
          <p:cNvGrpSpPr/>
          <p:nvPr/>
        </p:nvGrpSpPr>
        <p:grpSpPr>
          <a:xfrm>
            <a:off x="6477594" y="2955850"/>
            <a:ext cx="1855200" cy="699828"/>
            <a:chOff x="6477594" y="3810175"/>
            <a:chExt cx="1855200" cy="699828"/>
          </a:xfrm>
        </p:grpSpPr>
        <p:sp>
          <p:nvSpPr>
            <p:cNvPr id="573" name="Google Shape;573;p22"/>
            <p:cNvSpPr txBox="1"/>
            <p:nvPr/>
          </p:nvSpPr>
          <p:spPr>
            <a:xfrm>
              <a:off x="6619800" y="3810175"/>
              <a:ext cx="1570800" cy="2925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CAR CHECK</a:t>
              </a:r>
              <a:endParaRPr sz="1200">
                <a:solidFill>
                  <a:schemeClr val="dk1"/>
                </a:solidFill>
                <a:latin typeface="Krona One"/>
                <a:ea typeface="Krona One"/>
                <a:cs typeface="Krona One"/>
                <a:sym typeface="Krona One"/>
              </a:endParaRPr>
            </a:p>
          </p:txBody>
        </p:sp>
        <p:sp>
          <p:nvSpPr>
            <p:cNvPr id="574" name="Google Shape;574;p22"/>
            <p:cNvSpPr txBox="1"/>
            <p:nvPr/>
          </p:nvSpPr>
          <p:spPr>
            <a:xfrm>
              <a:off x="6477594" y="4185103"/>
              <a:ext cx="1855200" cy="32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Saturn is a planet with several rings</a:t>
              </a:r>
              <a:endParaRPr>
                <a:solidFill>
                  <a:schemeClr val="lt1"/>
                </a:solidFill>
                <a:latin typeface="Ubuntu"/>
                <a:ea typeface="Ubuntu"/>
                <a:cs typeface="Ubuntu"/>
                <a:sym typeface="Ubuntu"/>
              </a:endParaRPr>
            </a:p>
          </p:txBody>
        </p:sp>
      </p:grpSp>
      <p:grpSp>
        <p:nvGrpSpPr>
          <p:cNvPr id="575" name="Google Shape;575;p22"/>
          <p:cNvGrpSpPr/>
          <p:nvPr/>
        </p:nvGrpSpPr>
        <p:grpSpPr>
          <a:xfrm>
            <a:off x="865621" y="2955898"/>
            <a:ext cx="1855200" cy="699780"/>
            <a:chOff x="865621" y="3810223"/>
            <a:chExt cx="1855200" cy="699780"/>
          </a:xfrm>
        </p:grpSpPr>
        <p:sp>
          <p:nvSpPr>
            <p:cNvPr id="576" name="Google Shape;576;p22"/>
            <p:cNvSpPr txBox="1"/>
            <p:nvPr/>
          </p:nvSpPr>
          <p:spPr>
            <a:xfrm>
              <a:off x="1007825" y="3810223"/>
              <a:ext cx="1570800" cy="2925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DON’T DRINK</a:t>
              </a:r>
              <a:endParaRPr sz="1200">
                <a:solidFill>
                  <a:schemeClr val="dk1"/>
                </a:solidFill>
                <a:latin typeface="Krona One"/>
                <a:ea typeface="Krona One"/>
                <a:cs typeface="Krona One"/>
                <a:sym typeface="Krona One"/>
              </a:endParaRPr>
            </a:p>
          </p:txBody>
        </p:sp>
        <p:sp>
          <p:nvSpPr>
            <p:cNvPr id="577" name="Google Shape;577;p22"/>
            <p:cNvSpPr txBox="1"/>
            <p:nvPr/>
          </p:nvSpPr>
          <p:spPr>
            <a:xfrm>
              <a:off x="865621" y="4185103"/>
              <a:ext cx="1855200" cy="32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Venus has a really beautiful name</a:t>
              </a:r>
              <a:endParaRPr>
                <a:solidFill>
                  <a:schemeClr val="lt1"/>
                </a:solidFill>
                <a:latin typeface="Ubuntu"/>
                <a:ea typeface="Ubuntu"/>
                <a:cs typeface="Ubuntu"/>
                <a:sym typeface="Ubuntu"/>
              </a:endParaRPr>
            </a:p>
          </p:txBody>
        </p:sp>
      </p:grpSp>
      <p:cxnSp>
        <p:nvCxnSpPr>
          <p:cNvPr id="578" name="Google Shape;578;p22"/>
          <p:cNvCxnSpPr>
            <a:stCxn id="568" idx="1"/>
            <a:endCxn id="576" idx="0"/>
          </p:cNvCxnSpPr>
          <p:nvPr/>
        </p:nvCxnSpPr>
        <p:spPr>
          <a:xfrm flipH="1">
            <a:off x="1793370" y="2162175"/>
            <a:ext cx="1836900" cy="793800"/>
          </a:xfrm>
          <a:prstGeom prst="bentConnector2">
            <a:avLst/>
          </a:prstGeom>
          <a:noFill/>
          <a:ln w="38100" cap="flat" cmpd="sng">
            <a:solidFill>
              <a:srgbClr val="FFFFFF"/>
            </a:solidFill>
            <a:prstDash val="dash"/>
            <a:round/>
            <a:headEnd type="none" w="med" len="med"/>
            <a:tailEnd type="none" w="med" len="med"/>
          </a:ln>
        </p:spPr>
      </p:cxnSp>
      <p:cxnSp>
        <p:nvCxnSpPr>
          <p:cNvPr id="579" name="Google Shape;579;p22"/>
          <p:cNvCxnSpPr>
            <a:stCxn id="568" idx="2"/>
            <a:endCxn id="570" idx="0"/>
          </p:cNvCxnSpPr>
          <p:nvPr/>
        </p:nvCxnSpPr>
        <p:spPr>
          <a:xfrm rot="-5400000" flipH="1">
            <a:off x="4276320" y="2659575"/>
            <a:ext cx="591900" cy="600"/>
          </a:xfrm>
          <a:prstGeom prst="bentConnector3">
            <a:avLst>
              <a:gd name="adj1" fmla="val 50001"/>
            </a:avLst>
          </a:prstGeom>
          <a:noFill/>
          <a:ln w="38100" cap="flat" cmpd="sng">
            <a:solidFill>
              <a:srgbClr val="FFFFFF"/>
            </a:solidFill>
            <a:prstDash val="dash"/>
            <a:round/>
            <a:headEnd type="none" w="med" len="med"/>
            <a:tailEnd type="none" w="med" len="med"/>
          </a:ln>
        </p:spPr>
      </p:cxnSp>
      <p:cxnSp>
        <p:nvCxnSpPr>
          <p:cNvPr id="580" name="Google Shape;580;p22"/>
          <p:cNvCxnSpPr>
            <a:stCxn id="568" idx="3"/>
            <a:endCxn id="573" idx="0"/>
          </p:cNvCxnSpPr>
          <p:nvPr/>
        </p:nvCxnSpPr>
        <p:spPr>
          <a:xfrm>
            <a:off x="5513670" y="2162175"/>
            <a:ext cx="1891500" cy="793800"/>
          </a:xfrm>
          <a:prstGeom prst="bentConnector2">
            <a:avLst/>
          </a:prstGeom>
          <a:noFill/>
          <a:ln w="38100" cap="flat" cmpd="sng">
            <a:solidFill>
              <a:srgbClr val="FFFFFF"/>
            </a:solidFill>
            <a:prstDash val="dash"/>
            <a:round/>
            <a:headEnd type="none" w="med" len="med"/>
            <a:tailEnd type="none" w="med" len="med"/>
          </a:ln>
        </p:spPr>
      </p:cxn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84"/>
        <p:cNvGrpSpPr/>
        <p:nvPr/>
      </p:nvGrpSpPr>
      <p:grpSpPr>
        <a:xfrm>
          <a:off x="0" y="0"/>
          <a:ext cx="0" cy="0"/>
          <a:chOff x="0" y="0"/>
          <a:chExt cx="0" cy="0"/>
        </a:xfrm>
      </p:grpSpPr>
      <p:sp>
        <p:nvSpPr>
          <p:cNvPr id="585" name="Google Shape;585;p23"/>
          <p:cNvSpPr txBox="1">
            <a:spLocks noGrp="1"/>
          </p:cNvSpPr>
          <p:nvPr>
            <p:ph type="title"/>
          </p:nvPr>
        </p:nvSpPr>
        <p:spPr>
          <a:xfrm>
            <a:off x="713232" y="403213"/>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Driving center company profile infographics</a:t>
            </a:r>
            <a:endParaRPr/>
          </a:p>
        </p:txBody>
      </p:sp>
      <p:grpSp>
        <p:nvGrpSpPr>
          <p:cNvPr id="586" name="Google Shape;586;p23"/>
          <p:cNvGrpSpPr/>
          <p:nvPr/>
        </p:nvGrpSpPr>
        <p:grpSpPr>
          <a:xfrm>
            <a:off x="713231" y="1106035"/>
            <a:ext cx="1848247" cy="3403760"/>
            <a:chOff x="6" y="1009702"/>
            <a:chExt cx="2269458" cy="4179469"/>
          </a:xfrm>
        </p:grpSpPr>
        <p:grpSp>
          <p:nvGrpSpPr>
            <p:cNvPr id="587" name="Google Shape;587;p23"/>
            <p:cNvGrpSpPr/>
            <p:nvPr/>
          </p:nvGrpSpPr>
          <p:grpSpPr>
            <a:xfrm rot="9543332">
              <a:off x="574865" y="1130928"/>
              <a:ext cx="1042724" cy="1971814"/>
              <a:chOff x="2317210" y="2854708"/>
              <a:chExt cx="1786841" cy="3378955"/>
            </a:xfrm>
          </p:grpSpPr>
          <p:sp>
            <p:nvSpPr>
              <p:cNvPr id="588" name="Google Shape;588;p23"/>
              <p:cNvSpPr/>
              <p:nvPr/>
            </p:nvSpPr>
            <p:spPr>
              <a:xfrm>
                <a:off x="3570867" y="5957338"/>
                <a:ext cx="150196" cy="276325"/>
              </a:xfrm>
              <a:custGeom>
                <a:avLst/>
                <a:gdLst/>
                <a:ahLst/>
                <a:cxnLst/>
                <a:rect l="l" t="t" r="r" b="b"/>
                <a:pathLst>
                  <a:path w="1373" h="2526" extrusionOk="0">
                    <a:moveTo>
                      <a:pt x="689" y="0"/>
                    </a:moveTo>
                    <a:cubicBezTo>
                      <a:pt x="311" y="0"/>
                      <a:pt x="0" y="306"/>
                      <a:pt x="0" y="683"/>
                    </a:cubicBezTo>
                    <a:lnTo>
                      <a:pt x="0" y="1842"/>
                    </a:lnTo>
                    <a:cubicBezTo>
                      <a:pt x="0" y="2219"/>
                      <a:pt x="311" y="2526"/>
                      <a:pt x="689" y="2526"/>
                    </a:cubicBezTo>
                    <a:cubicBezTo>
                      <a:pt x="1066" y="2526"/>
                      <a:pt x="1372" y="2219"/>
                      <a:pt x="1372" y="1842"/>
                    </a:cubicBezTo>
                    <a:lnTo>
                      <a:pt x="1372" y="683"/>
                    </a:lnTo>
                    <a:cubicBezTo>
                      <a:pt x="1372" y="306"/>
                      <a:pt x="1066" y="0"/>
                      <a:pt x="689" y="0"/>
                    </a:cubicBezTo>
                    <a:close/>
                  </a:path>
                </a:pathLst>
              </a:custGeom>
              <a:solidFill>
                <a:srgbClr val="B938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3"/>
              <p:cNvSpPr/>
              <p:nvPr/>
            </p:nvSpPr>
            <p:spPr>
              <a:xfrm>
                <a:off x="2700308" y="5957338"/>
                <a:ext cx="150196" cy="276325"/>
              </a:xfrm>
              <a:custGeom>
                <a:avLst/>
                <a:gdLst/>
                <a:ahLst/>
                <a:cxnLst/>
                <a:rect l="l" t="t" r="r" b="b"/>
                <a:pathLst>
                  <a:path w="1373" h="2526" extrusionOk="0">
                    <a:moveTo>
                      <a:pt x="688" y="0"/>
                    </a:moveTo>
                    <a:cubicBezTo>
                      <a:pt x="307" y="0"/>
                      <a:pt x="0" y="306"/>
                      <a:pt x="0" y="683"/>
                    </a:cubicBezTo>
                    <a:lnTo>
                      <a:pt x="0" y="1842"/>
                    </a:lnTo>
                    <a:cubicBezTo>
                      <a:pt x="0" y="2219"/>
                      <a:pt x="307" y="2526"/>
                      <a:pt x="688" y="2526"/>
                    </a:cubicBezTo>
                    <a:cubicBezTo>
                      <a:pt x="1065" y="2526"/>
                      <a:pt x="1372" y="2219"/>
                      <a:pt x="1372" y="1842"/>
                    </a:cubicBezTo>
                    <a:lnTo>
                      <a:pt x="1372" y="683"/>
                    </a:lnTo>
                    <a:cubicBezTo>
                      <a:pt x="1372" y="306"/>
                      <a:pt x="1065" y="0"/>
                      <a:pt x="688" y="0"/>
                    </a:cubicBezTo>
                    <a:close/>
                  </a:path>
                </a:pathLst>
              </a:custGeom>
              <a:solidFill>
                <a:srgbClr val="B938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3"/>
              <p:cNvSpPr/>
              <p:nvPr/>
            </p:nvSpPr>
            <p:spPr>
              <a:xfrm>
                <a:off x="3896205" y="4973996"/>
                <a:ext cx="207846" cy="618177"/>
              </a:xfrm>
              <a:custGeom>
                <a:avLst/>
                <a:gdLst/>
                <a:ahLst/>
                <a:cxnLst/>
                <a:rect l="l" t="t" r="r" b="b"/>
                <a:pathLst>
                  <a:path w="1900" h="5651" extrusionOk="0">
                    <a:moveTo>
                      <a:pt x="950" y="1"/>
                    </a:moveTo>
                    <a:cubicBezTo>
                      <a:pt x="427" y="1"/>
                      <a:pt x="0" y="427"/>
                      <a:pt x="0" y="951"/>
                    </a:cubicBezTo>
                    <a:lnTo>
                      <a:pt x="0" y="4702"/>
                    </a:lnTo>
                    <a:cubicBezTo>
                      <a:pt x="0" y="5225"/>
                      <a:pt x="427" y="5651"/>
                      <a:pt x="950" y="5651"/>
                    </a:cubicBezTo>
                    <a:cubicBezTo>
                      <a:pt x="1478" y="5651"/>
                      <a:pt x="1900" y="5225"/>
                      <a:pt x="1900" y="4702"/>
                    </a:cubicBezTo>
                    <a:lnTo>
                      <a:pt x="1900" y="951"/>
                    </a:lnTo>
                    <a:cubicBezTo>
                      <a:pt x="1900" y="427"/>
                      <a:pt x="1478" y="1"/>
                      <a:pt x="950" y="1"/>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3"/>
              <p:cNvSpPr/>
              <p:nvPr/>
            </p:nvSpPr>
            <p:spPr>
              <a:xfrm>
                <a:off x="3896205" y="3602962"/>
                <a:ext cx="207846" cy="617739"/>
              </a:xfrm>
              <a:custGeom>
                <a:avLst/>
                <a:gdLst/>
                <a:ahLst/>
                <a:cxnLst/>
                <a:rect l="l" t="t" r="r" b="b"/>
                <a:pathLst>
                  <a:path w="1900" h="5647" extrusionOk="0">
                    <a:moveTo>
                      <a:pt x="950" y="1"/>
                    </a:moveTo>
                    <a:cubicBezTo>
                      <a:pt x="427" y="1"/>
                      <a:pt x="0" y="427"/>
                      <a:pt x="0" y="950"/>
                    </a:cubicBezTo>
                    <a:lnTo>
                      <a:pt x="0" y="4696"/>
                    </a:lnTo>
                    <a:cubicBezTo>
                      <a:pt x="0" y="5220"/>
                      <a:pt x="427" y="5646"/>
                      <a:pt x="950" y="5646"/>
                    </a:cubicBezTo>
                    <a:cubicBezTo>
                      <a:pt x="1478" y="5646"/>
                      <a:pt x="1900" y="5220"/>
                      <a:pt x="1900" y="4696"/>
                    </a:cubicBezTo>
                    <a:lnTo>
                      <a:pt x="1900" y="950"/>
                    </a:lnTo>
                    <a:cubicBezTo>
                      <a:pt x="1900" y="427"/>
                      <a:pt x="1478" y="1"/>
                      <a:pt x="950" y="1"/>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3"/>
              <p:cNvSpPr/>
              <p:nvPr/>
            </p:nvSpPr>
            <p:spPr>
              <a:xfrm>
                <a:off x="2317210" y="4973996"/>
                <a:ext cx="207955" cy="618177"/>
              </a:xfrm>
              <a:custGeom>
                <a:avLst/>
                <a:gdLst/>
                <a:ahLst/>
                <a:cxnLst/>
                <a:rect l="l" t="t" r="r" b="b"/>
                <a:pathLst>
                  <a:path w="1901" h="5651" extrusionOk="0">
                    <a:moveTo>
                      <a:pt x="950" y="1"/>
                    </a:moveTo>
                    <a:cubicBezTo>
                      <a:pt x="427" y="1"/>
                      <a:pt x="1" y="427"/>
                      <a:pt x="1" y="951"/>
                    </a:cubicBezTo>
                    <a:lnTo>
                      <a:pt x="1" y="4702"/>
                    </a:lnTo>
                    <a:cubicBezTo>
                      <a:pt x="1" y="5225"/>
                      <a:pt x="427" y="5651"/>
                      <a:pt x="950" y="5651"/>
                    </a:cubicBezTo>
                    <a:cubicBezTo>
                      <a:pt x="1474" y="5651"/>
                      <a:pt x="1900" y="5225"/>
                      <a:pt x="1900" y="4702"/>
                    </a:cubicBezTo>
                    <a:lnTo>
                      <a:pt x="1900" y="951"/>
                    </a:lnTo>
                    <a:cubicBezTo>
                      <a:pt x="1900" y="427"/>
                      <a:pt x="1474" y="1"/>
                      <a:pt x="950" y="1"/>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3"/>
              <p:cNvSpPr/>
              <p:nvPr/>
            </p:nvSpPr>
            <p:spPr>
              <a:xfrm>
                <a:off x="2317210" y="3602962"/>
                <a:ext cx="207955" cy="617739"/>
              </a:xfrm>
              <a:custGeom>
                <a:avLst/>
                <a:gdLst/>
                <a:ahLst/>
                <a:cxnLst/>
                <a:rect l="l" t="t" r="r" b="b"/>
                <a:pathLst>
                  <a:path w="1901" h="5647" extrusionOk="0">
                    <a:moveTo>
                      <a:pt x="950" y="1"/>
                    </a:moveTo>
                    <a:cubicBezTo>
                      <a:pt x="427" y="1"/>
                      <a:pt x="1" y="427"/>
                      <a:pt x="1" y="950"/>
                    </a:cubicBezTo>
                    <a:lnTo>
                      <a:pt x="1" y="4696"/>
                    </a:lnTo>
                    <a:cubicBezTo>
                      <a:pt x="1" y="5220"/>
                      <a:pt x="427" y="5646"/>
                      <a:pt x="950" y="5646"/>
                    </a:cubicBezTo>
                    <a:cubicBezTo>
                      <a:pt x="1474" y="5646"/>
                      <a:pt x="1900" y="5220"/>
                      <a:pt x="1900" y="4696"/>
                    </a:cubicBezTo>
                    <a:lnTo>
                      <a:pt x="1900" y="950"/>
                    </a:lnTo>
                    <a:cubicBezTo>
                      <a:pt x="1900" y="427"/>
                      <a:pt x="1474" y="1"/>
                      <a:pt x="950" y="1"/>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3"/>
              <p:cNvSpPr/>
              <p:nvPr/>
            </p:nvSpPr>
            <p:spPr>
              <a:xfrm>
                <a:off x="2386675" y="2854708"/>
                <a:ext cx="1648436" cy="3296762"/>
              </a:xfrm>
              <a:custGeom>
                <a:avLst/>
                <a:gdLst/>
                <a:ahLst/>
                <a:cxnLst/>
                <a:rect l="l" t="t" r="r" b="b"/>
                <a:pathLst>
                  <a:path w="15069" h="30137" extrusionOk="0">
                    <a:moveTo>
                      <a:pt x="4749" y="1"/>
                    </a:moveTo>
                    <a:cubicBezTo>
                      <a:pt x="2126" y="1"/>
                      <a:pt x="1" y="2127"/>
                      <a:pt x="1" y="4750"/>
                    </a:cubicBezTo>
                    <a:lnTo>
                      <a:pt x="1" y="25388"/>
                    </a:lnTo>
                    <a:cubicBezTo>
                      <a:pt x="1" y="28012"/>
                      <a:pt x="2126" y="30137"/>
                      <a:pt x="4749" y="30137"/>
                    </a:cubicBezTo>
                    <a:lnTo>
                      <a:pt x="10319" y="30137"/>
                    </a:lnTo>
                    <a:cubicBezTo>
                      <a:pt x="12943" y="30137"/>
                      <a:pt x="15068" y="28012"/>
                      <a:pt x="15068" y="25388"/>
                    </a:cubicBezTo>
                    <a:lnTo>
                      <a:pt x="15068" y="4750"/>
                    </a:lnTo>
                    <a:cubicBezTo>
                      <a:pt x="15068" y="2127"/>
                      <a:pt x="12943" y="1"/>
                      <a:pt x="10319" y="1"/>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3"/>
              <p:cNvSpPr/>
              <p:nvPr/>
            </p:nvSpPr>
            <p:spPr>
              <a:xfrm>
                <a:off x="2617278" y="2921767"/>
                <a:ext cx="1186690" cy="822085"/>
              </a:xfrm>
              <a:custGeom>
                <a:avLst/>
                <a:gdLst/>
                <a:ahLst/>
                <a:cxnLst/>
                <a:rect l="l" t="t" r="r" b="b"/>
                <a:pathLst>
                  <a:path w="10848" h="7515" extrusionOk="0">
                    <a:moveTo>
                      <a:pt x="3418" y="0"/>
                    </a:moveTo>
                    <a:cubicBezTo>
                      <a:pt x="1532" y="0"/>
                      <a:pt x="1" y="1531"/>
                      <a:pt x="1" y="3418"/>
                    </a:cubicBezTo>
                    <a:lnTo>
                      <a:pt x="1" y="7172"/>
                    </a:lnTo>
                    <a:lnTo>
                      <a:pt x="178" y="7514"/>
                    </a:lnTo>
                    <a:cubicBezTo>
                      <a:pt x="524" y="6973"/>
                      <a:pt x="1181" y="6582"/>
                      <a:pt x="1953" y="6511"/>
                    </a:cubicBezTo>
                    <a:lnTo>
                      <a:pt x="1953" y="4057"/>
                    </a:lnTo>
                    <a:cubicBezTo>
                      <a:pt x="1953" y="3010"/>
                      <a:pt x="2805" y="2157"/>
                      <a:pt x="3853" y="2157"/>
                    </a:cubicBezTo>
                    <a:lnTo>
                      <a:pt x="7000" y="2157"/>
                    </a:lnTo>
                    <a:cubicBezTo>
                      <a:pt x="8047" y="2157"/>
                      <a:pt x="8900" y="3010"/>
                      <a:pt x="8900" y="4057"/>
                    </a:cubicBezTo>
                    <a:lnTo>
                      <a:pt x="8900" y="6511"/>
                    </a:lnTo>
                    <a:cubicBezTo>
                      <a:pt x="9668" y="6582"/>
                      <a:pt x="10324" y="6973"/>
                      <a:pt x="10670" y="7514"/>
                    </a:cubicBezTo>
                    <a:lnTo>
                      <a:pt x="10848" y="7172"/>
                    </a:lnTo>
                    <a:lnTo>
                      <a:pt x="10848" y="3418"/>
                    </a:lnTo>
                    <a:cubicBezTo>
                      <a:pt x="10848" y="1531"/>
                      <a:pt x="9321" y="0"/>
                      <a:pt x="7431" y="0"/>
                    </a:cubicBezTo>
                    <a:close/>
                  </a:path>
                </a:pathLst>
              </a:custGeom>
              <a:solidFill>
                <a:srgbClr val="D07C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3"/>
              <p:cNvSpPr/>
              <p:nvPr/>
            </p:nvSpPr>
            <p:spPr>
              <a:xfrm>
                <a:off x="2830925" y="3157729"/>
                <a:ext cx="759950" cy="1473736"/>
              </a:xfrm>
              <a:custGeom>
                <a:avLst/>
                <a:gdLst/>
                <a:ahLst/>
                <a:cxnLst/>
                <a:rect l="l" t="t" r="r" b="b"/>
                <a:pathLst>
                  <a:path w="6947" h="13472" extrusionOk="0">
                    <a:moveTo>
                      <a:pt x="1900" y="0"/>
                    </a:moveTo>
                    <a:cubicBezTo>
                      <a:pt x="852" y="0"/>
                      <a:pt x="0" y="853"/>
                      <a:pt x="0" y="1900"/>
                    </a:cubicBezTo>
                    <a:lnTo>
                      <a:pt x="0" y="11571"/>
                    </a:lnTo>
                    <a:cubicBezTo>
                      <a:pt x="0" y="12623"/>
                      <a:pt x="852" y="13471"/>
                      <a:pt x="1900" y="13471"/>
                    </a:cubicBezTo>
                    <a:lnTo>
                      <a:pt x="5047" y="13471"/>
                    </a:lnTo>
                    <a:cubicBezTo>
                      <a:pt x="6094" y="13471"/>
                      <a:pt x="6947" y="12623"/>
                      <a:pt x="6947" y="11571"/>
                    </a:cubicBezTo>
                    <a:lnTo>
                      <a:pt x="6947" y="1900"/>
                    </a:lnTo>
                    <a:cubicBezTo>
                      <a:pt x="6947" y="853"/>
                      <a:pt x="6094" y="0"/>
                      <a:pt x="5047" y="0"/>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3"/>
              <p:cNvSpPr/>
              <p:nvPr/>
            </p:nvSpPr>
            <p:spPr>
              <a:xfrm>
                <a:off x="2608089" y="3632608"/>
                <a:ext cx="1205068" cy="2078567"/>
              </a:xfrm>
              <a:custGeom>
                <a:avLst/>
                <a:gdLst/>
                <a:ahLst/>
                <a:cxnLst/>
                <a:rect l="l" t="t" r="r" b="b"/>
                <a:pathLst>
                  <a:path w="11016" h="19001" extrusionOk="0">
                    <a:moveTo>
                      <a:pt x="2304" y="0"/>
                    </a:moveTo>
                    <a:cubicBezTo>
                      <a:pt x="1034" y="0"/>
                      <a:pt x="1" y="852"/>
                      <a:pt x="1" y="1899"/>
                    </a:cubicBezTo>
                    <a:lnTo>
                      <a:pt x="1" y="17101"/>
                    </a:lnTo>
                    <a:cubicBezTo>
                      <a:pt x="1" y="18148"/>
                      <a:pt x="1034" y="19000"/>
                      <a:pt x="2304" y="19000"/>
                    </a:cubicBezTo>
                    <a:lnTo>
                      <a:pt x="8717" y="19000"/>
                    </a:lnTo>
                    <a:cubicBezTo>
                      <a:pt x="9987" y="19000"/>
                      <a:pt x="11016" y="18148"/>
                      <a:pt x="11016" y="17101"/>
                    </a:cubicBezTo>
                    <a:lnTo>
                      <a:pt x="11016" y="1899"/>
                    </a:lnTo>
                    <a:cubicBezTo>
                      <a:pt x="11016" y="852"/>
                      <a:pt x="9987" y="0"/>
                      <a:pt x="8717" y="0"/>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3"/>
              <p:cNvSpPr/>
              <p:nvPr/>
            </p:nvSpPr>
            <p:spPr>
              <a:xfrm>
                <a:off x="2437106" y="3570035"/>
                <a:ext cx="500799" cy="808848"/>
              </a:xfrm>
              <a:custGeom>
                <a:avLst/>
                <a:gdLst/>
                <a:ahLst/>
                <a:cxnLst/>
                <a:rect l="l" t="t" r="r" b="b"/>
                <a:pathLst>
                  <a:path w="4578" h="7394" extrusionOk="0">
                    <a:moveTo>
                      <a:pt x="650" y="1"/>
                    </a:moveTo>
                    <a:cubicBezTo>
                      <a:pt x="561" y="1"/>
                      <a:pt x="471" y="22"/>
                      <a:pt x="387" y="66"/>
                    </a:cubicBezTo>
                    <a:cubicBezTo>
                      <a:pt x="108" y="212"/>
                      <a:pt x="1" y="558"/>
                      <a:pt x="147" y="834"/>
                    </a:cubicBezTo>
                    <a:lnTo>
                      <a:pt x="3422" y="7087"/>
                    </a:lnTo>
                    <a:cubicBezTo>
                      <a:pt x="3525" y="7283"/>
                      <a:pt x="3725" y="7394"/>
                      <a:pt x="3928" y="7394"/>
                    </a:cubicBezTo>
                    <a:cubicBezTo>
                      <a:pt x="4018" y="7394"/>
                      <a:pt x="4106" y="7371"/>
                      <a:pt x="4190" y="7327"/>
                    </a:cubicBezTo>
                    <a:cubicBezTo>
                      <a:pt x="4471" y="7181"/>
                      <a:pt x="4577" y="6835"/>
                      <a:pt x="4430" y="6560"/>
                    </a:cubicBezTo>
                    <a:lnTo>
                      <a:pt x="1155" y="306"/>
                    </a:lnTo>
                    <a:cubicBezTo>
                      <a:pt x="1053" y="113"/>
                      <a:pt x="855" y="1"/>
                      <a:pt x="650" y="1"/>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3"/>
              <p:cNvSpPr/>
              <p:nvPr/>
            </p:nvSpPr>
            <p:spPr>
              <a:xfrm>
                <a:off x="2538624" y="5391662"/>
                <a:ext cx="331240" cy="381780"/>
              </a:xfrm>
              <a:custGeom>
                <a:avLst/>
                <a:gdLst/>
                <a:ahLst/>
                <a:cxnLst/>
                <a:rect l="l" t="t" r="r" b="b"/>
                <a:pathLst>
                  <a:path w="3028" h="3490" extrusionOk="0">
                    <a:moveTo>
                      <a:pt x="2382" y="0"/>
                    </a:moveTo>
                    <a:cubicBezTo>
                      <a:pt x="2207" y="0"/>
                      <a:pt x="2034" y="80"/>
                      <a:pt x="1922" y="231"/>
                    </a:cubicBezTo>
                    <a:lnTo>
                      <a:pt x="187" y="2578"/>
                    </a:lnTo>
                    <a:cubicBezTo>
                      <a:pt x="1" y="2832"/>
                      <a:pt x="54" y="3191"/>
                      <a:pt x="306" y="3377"/>
                    </a:cubicBezTo>
                    <a:cubicBezTo>
                      <a:pt x="409" y="3453"/>
                      <a:pt x="529" y="3489"/>
                      <a:pt x="644" y="3489"/>
                    </a:cubicBezTo>
                    <a:cubicBezTo>
                      <a:pt x="822" y="3489"/>
                      <a:pt x="990" y="3409"/>
                      <a:pt x="1105" y="3258"/>
                    </a:cubicBezTo>
                    <a:lnTo>
                      <a:pt x="2841" y="906"/>
                    </a:lnTo>
                    <a:cubicBezTo>
                      <a:pt x="3027" y="652"/>
                      <a:pt x="2974" y="298"/>
                      <a:pt x="2721" y="111"/>
                    </a:cubicBezTo>
                    <a:cubicBezTo>
                      <a:pt x="2619" y="36"/>
                      <a:pt x="2500" y="0"/>
                      <a:pt x="2382" y="0"/>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3"/>
              <p:cNvSpPr/>
              <p:nvPr/>
            </p:nvSpPr>
            <p:spPr>
              <a:xfrm>
                <a:off x="2466752" y="4399241"/>
                <a:ext cx="373904" cy="83576"/>
              </a:xfrm>
              <a:custGeom>
                <a:avLst/>
                <a:gdLst/>
                <a:ahLst/>
                <a:cxnLst/>
                <a:rect l="l" t="t" r="r" b="b"/>
                <a:pathLst>
                  <a:path w="3418" h="764" extrusionOk="0">
                    <a:moveTo>
                      <a:pt x="378" y="0"/>
                    </a:moveTo>
                    <a:cubicBezTo>
                      <a:pt x="169" y="0"/>
                      <a:pt x="1" y="173"/>
                      <a:pt x="1" y="382"/>
                    </a:cubicBezTo>
                    <a:cubicBezTo>
                      <a:pt x="1" y="590"/>
                      <a:pt x="169" y="764"/>
                      <a:pt x="378" y="764"/>
                    </a:cubicBezTo>
                    <a:lnTo>
                      <a:pt x="3041" y="764"/>
                    </a:lnTo>
                    <a:cubicBezTo>
                      <a:pt x="3249" y="764"/>
                      <a:pt x="3418" y="590"/>
                      <a:pt x="3418" y="382"/>
                    </a:cubicBezTo>
                    <a:cubicBezTo>
                      <a:pt x="3418" y="173"/>
                      <a:pt x="3249" y="0"/>
                      <a:pt x="3041" y="0"/>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3"/>
              <p:cNvSpPr/>
              <p:nvPr/>
            </p:nvSpPr>
            <p:spPr>
              <a:xfrm>
                <a:off x="2466752" y="4825439"/>
                <a:ext cx="405080" cy="83248"/>
              </a:xfrm>
              <a:custGeom>
                <a:avLst/>
                <a:gdLst/>
                <a:ahLst/>
                <a:cxnLst/>
                <a:rect l="l" t="t" r="r" b="b"/>
                <a:pathLst>
                  <a:path w="3703" h="761" extrusionOk="0">
                    <a:moveTo>
                      <a:pt x="378" y="1"/>
                    </a:moveTo>
                    <a:cubicBezTo>
                      <a:pt x="169" y="1"/>
                      <a:pt x="1" y="170"/>
                      <a:pt x="1" y="378"/>
                    </a:cubicBezTo>
                    <a:cubicBezTo>
                      <a:pt x="1" y="591"/>
                      <a:pt x="169" y="760"/>
                      <a:pt x="378" y="760"/>
                    </a:cubicBezTo>
                    <a:lnTo>
                      <a:pt x="3325" y="760"/>
                    </a:lnTo>
                    <a:cubicBezTo>
                      <a:pt x="3534" y="760"/>
                      <a:pt x="3702" y="591"/>
                      <a:pt x="3702" y="378"/>
                    </a:cubicBezTo>
                    <a:cubicBezTo>
                      <a:pt x="3702" y="170"/>
                      <a:pt x="3534" y="1"/>
                      <a:pt x="3325" y="1"/>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3"/>
              <p:cNvSpPr/>
              <p:nvPr/>
            </p:nvSpPr>
            <p:spPr>
              <a:xfrm>
                <a:off x="2466752" y="5238182"/>
                <a:ext cx="405080" cy="83138"/>
              </a:xfrm>
              <a:custGeom>
                <a:avLst/>
                <a:gdLst/>
                <a:ahLst/>
                <a:cxnLst/>
                <a:rect l="l" t="t" r="r" b="b"/>
                <a:pathLst>
                  <a:path w="3703" h="760" extrusionOk="0">
                    <a:moveTo>
                      <a:pt x="378" y="1"/>
                    </a:moveTo>
                    <a:cubicBezTo>
                      <a:pt x="169" y="1"/>
                      <a:pt x="1" y="173"/>
                      <a:pt x="1" y="382"/>
                    </a:cubicBezTo>
                    <a:cubicBezTo>
                      <a:pt x="1" y="591"/>
                      <a:pt x="169" y="759"/>
                      <a:pt x="378" y="759"/>
                    </a:cubicBezTo>
                    <a:lnTo>
                      <a:pt x="3325" y="759"/>
                    </a:lnTo>
                    <a:cubicBezTo>
                      <a:pt x="3534" y="759"/>
                      <a:pt x="3702" y="591"/>
                      <a:pt x="3702" y="382"/>
                    </a:cubicBezTo>
                    <a:cubicBezTo>
                      <a:pt x="3702" y="173"/>
                      <a:pt x="3534" y="1"/>
                      <a:pt x="3325" y="1"/>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3"/>
              <p:cNvSpPr/>
              <p:nvPr/>
            </p:nvSpPr>
            <p:spPr>
              <a:xfrm>
                <a:off x="3483461" y="3570035"/>
                <a:ext cx="501127" cy="808848"/>
              </a:xfrm>
              <a:custGeom>
                <a:avLst/>
                <a:gdLst/>
                <a:ahLst/>
                <a:cxnLst/>
                <a:rect l="l" t="t" r="r" b="b"/>
                <a:pathLst>
                  <a:path w="4581" h="7394" extrusionOk="0">
                    <a:moveTo>
                      <a:pt x="3931" y="1"/>
                    </a:moveTo>
                    <a:cubicBezTo>
                      <a:pt x="3725" y="1"/>
                      <a:pt x="3525" y="113"/>
                      <a:pt x="3423" y="306"/>
                    </a:cubicBezTo>
                    <a:lnTo>
                      <a:pt x="147" y="6560"/>
                    </a:lnTo>
                    <a:cubicBezTo>
                      <a:pt x="0" y="6835"/>
                      <a:pt x="111" y="7181"/>
                      <a:pt x="387" y="7327"/>
                    </a:cubicBezTo>
                    <a:cubicBezTo>
                      <a:pt x="471" y="7371"/>
                      <a:pt x="564" y="7394"/>
                      <a:pt x="653" y="7394"/>
                    </a:cubicBezTo>
                    <a:cubicBezTo>
                      <a:pt x="857" y="7394"/>
                      <a:pt x="1057" y="7283"/>
                      <a:pt x="1159" y="7087"/>
                    </a:cubicBezTo>
                    <a:lnTo>
                      <a:pt x="4435" y="834"/>
                    </a:lnTo>
                    <a:cubicBezTo>
                      <a:pt x="4581" y="558"/>
                      <a:pt x="4474" y="212"/>
                      <a:pt x="4195" y="66"/>
                    </a:cubicBezTo>
                    <a:cubicBezTo>
                      <a:pt x="4111" y="22"/>
                      <a:pt x="4020" y="1"/>
                      <a:pt x="3931" y="1"/>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3"/>
              <p:cNvSpPr/>
              <p:nvPr/>
            </p:nvSpPr>
            <p:spPr>
              <a:xfrm>
                <a:off x="3551941" y="5391662"/>
                <a:ext cx="331240" cy="381780"/>
              </a:xfrm>
              <a:custGeom>
                <a:avLst/>
                <a:gdLst/>
                <a:ahLst/>
                <a:cxnLst/>
                <a:rect l="l" t="t" r="r" b="b"/>
                <a:pathLst>
                  <a:path w="3028" h="3490" extrusionOk="0">
                    <a:moveTo>
                      <a:pt x="644" y="0"/>
                    </a:moveTo>
                    <a:cubicBezTo>
                      <a:pt x="527" y="0"/>
                      <a:pt x="409" y="36"/>
                      <a:pt x="307" y="111"/>
                    </a:cubicBezTo>
                    <a:cubicBezTo>
                      <a:pt x="54" y="298"/>
                      <a:pt x="1" y="652"/>
                      <a:pt x="187" y="906"/>
                    </a:cubicBezTo>
                    <a:lnTo>
                      <a:pt x="1922" y="3258"/>
                    </a:lnTo>
                    <a:cubicBezTo>
                      <a:pt x="2033" y="3409"/>
                      <a:pt x="2206" y="3489"/>
                      <a:pt x="2379" y="3489"/>
                    </a:cubicBezTo>
                    <a:cubicBezTo>
                      <a:pt x="2499" y="3489"/>
                      <a:pt x="2619" y="3453"/>
                      <a:pt x="2721" y="3377"/>
                    </a:cubicBezTo>
                    <a:cubicBezTo>
                      <a:pt x="2974" y="3191"/>
                      <a:pt x="3027" y="2832"/>
                      <a:pt x="2841" y="2578"/>
                    </a:cubicBezTo>
                    <a:lnTo>
                      <a:pt x="1101" y="231"/>
                    </a:lnTo>
                    <a:cubicBezTo>
                      <a:pt x="990" y="80"/>
                      <a:pt x="818" y="0"/>
                      <a:pt x="644" y="0"/>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3"/>
              <p:cNvSpPr/>
              <p:nvPr/>
            </p:nvSpPr>
            <p:spPr>
              <a:xfrm>
                <a:off x="3581150" y="4399241"/>
                <a:ext cx="373904" cy="83576"/>
              </a:xfrm>
              <a:custGeom>
                <a:avLst/>
                <a:gdLst/>
                <a:ahLst/>
                <a:cxnLst/>
                <a:rect l="l" t="t" r="r" b="b"/>
                <a:pathLst>
                  <a:path w="3418" h="764" extrusionOk="0">
                    <a:moveTo>
                      <a:pt x="377" y="0"/>
                    </a:moveTo>
                    <a:cubicBezTo>
                      <a:pt x="168" y="0"/>
                      <a:pt x="0" y="173"/>
                      <a:pt x="0" y="382"/>
                    </a:cubicBezTo>
                    <a:cubicBezTo>
                      <a:pt x="0" y="590"/>
                      <a:pt x="168" y="764"/>
                      <a:pt x="377" y="764"/>
                    </a:cubicBezTo>
                    <a:lnTo>
                      <a:pt x="3036" y="764"/>
                    </a:lnTo>
                    <a:cubicBezTo>
                      <a:pt x="3244" y="764"/>
                      <a:pt x="3417" y="590"/>
                      <a:pt x="3417" y="382"/>
                    </a:cubicBezTo>
                    <a:cubicBezTo>
                      <a:pt x="3417" y="173"/>
                      <a:pt x="3244" y="0"/>
                      <a:pt x="3036" y="0"/>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3"/>
              <p:cNvSpPr/>
              <p:nvPr/>
            </p:nvSpPr>
            <p:spPr>
              <a:xfrm>
                <a:off x="3549535" y="4825439"/>
                <a:ext cx="405518" cy="83248"/>
              </a:xfrm>
              <a:custGeom>
                <a:avLst/>
                <a:gdLst/>
                <a:ahLst/>
                <a:cxnLst/>
                <a:rect l="l" t="t" r="r" b="b"/>
                <a:pathLst>
                  <a:path w="3707" h="761" extrusionOk="0">
                    <a:moveTo>
                      <a:pt x="382" y="1"/>
                    </a:moveTo>
                    <a:cubicBezTo>
                      <a:pt x="173" y="1"/>
                      <a:pt x="0" y="170"/>
                      <a:pt x="0" y="378"/>
                    </a:cubicBezTo>
                    <a:cubicBezTo>
                      <a:pt x="0" y="591"/>
                      <a:pt x="173" y="760"/>
                      <a:pt x="382" y="760"/>
                    </a:cubicBezTo>
                    <a:lnTo>
                      <a:pt x="3325" y="760"/>
                    </a:lnTo>
                    <a:cubicBezTo>
                      <a:pt x="3533" y="760"/>
                      <a:pt x="3706" y="591"/>
                      <a:pt x="3706" y="378"/>
                    </a:cubicBezTo>
                    <a:cubicBezTo>
                      <a:pt x="3706" y="170"/>
                      <a:pt x="3533" y="1"/>
                      <a:pt x="3325" y="1"/>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3"/>
              <p:cNvSpPr/>
              <p:nvPr/>
            </p:nvSpPr>
            <p:spPr>
              <a:xfrm>
                <a:off x="3549535" y="5238182"/>
                <a:ext cx="405518" cy="83138"/>
              </a:xfrm>
              <a:custGeom>
                <a:avLst/>
                <a:gdLst/>
                <a:ahLst/>
                <a:cxnLst/>
                <a:rect l="l" t="t" r="r" b="b"/>
                <a:pathLst>
                  <a:path w="3707" h="760" extrusionOk="0">
                    <a:moveTo>
                      <a:pt x="382" y="1"/>
                    </a:moveTo>
                    <a:cubicBezTo>
                      <a:pt x="173" y="1"/>
                      <a:pt x="0" y="173"/>
                      <a:pt x="0" y="382"/>
                    </a:cubicBezTo>
                    <a:cubicBezTo>
                      <a:pt x="0" y="591"/>
                      <a:pt x="173" y="759"/>
                      <a:pt x="382" y="759"/>
                    </a:cubicBezTo>
                    <a:lnTo>
                      <a:pt x="3325" y="759"/>
                    </a:lnTo>
                    <a:cubicBezTo>
                      <a:pt x="3533" y="759"/>
                      <a:pt x="3706" y="591"/>
                      <a:pt x="3706" y="382"/>
                    </a:cubicBezTo>
                    <a:cubicBezTo>
                      <a:pt x="3706" y="173"/>
                      <a:pt x="3533" y="1"/>
                      <a:pt x="3325" y="1"/>
                    </a:cubicBez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3"/>
              <p:cNvSpPr/>
              <p:nvPr/>
            </p:nvSpPr>
            <p:spPr>
              <a:xfrm>
                <a:off x="2732798" y="4073903"/>
                <a:ext cx="956200" cy="1468266"/>
              </a:xfrm>
              <a:custGeom>
                <a:avLst/>
                <a:gdLst/>
                <a:ahLst/>
                <a:cxnLst/>
                <a:rect l="l" t="t" r="r" b="b"/>
                <a:pathLst>
                  <a:path w="8741" h="13422" extrusionOk="0">
                    <a:moveTo>
                      <a:pt x="0" y="0"/>
                    </a:moveTo>
                    <a:lnTo>
                      <a:pt x="0" y="13422"/>
                    </a:lnTo>
                    <a:lnTo>
                      <a:pt x="8740" y="13422"/>
                    </a:lnTo>
                    <a:lnTo>
                      <a:pt x="8740" y="0"/>
                    </a:lnTo>
                    <a:close/>
                  </a:path>
                </a:pathLst>
              </a:custGeom>
              <a:solidFill>
                <a:srgbClr val="C65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3"/>
              <p:cNvSpPr/>
              <p:nvPr/>
            </p:nvSpPr>
            <p:spPr>
              <a:xfrm>
                <a:off x="2828409" y="4220600"/>
                <a:ext cx="764872" cy="1174985"/>
              </a:xfrm>
              <a:custGeom>
                <a:avLst/>
                <a:gdLst/>
                <a:ahLst/>
                <a:cxnLst/>
                <a:rect l="l" t="t" r="r" b="b"/>
                <a:pathLst>
                  <a:path w="6992" h="10741" extrusionOk="0">
                    <a:moveTo>
                      <a:pt x="1" y="0"/>
                    </a:moveTo>
                    <a:lnTo>
                      <a:pt x="1" y="10741"/>
                    </a:lnTo>
                    <a:lnTo>
                      <a:pt x="6992" y="10741"/>
                    </a:lnTo>
                    <a:lnTo>
                      <a:pt x="6992" y="0"/>
                    </a:lnTo>
                    <a:close/>
                  </a:path>
                </a:pathLst>
              </a:custGeom>
              <a:solidFill>
                <a:srgbClr val="D07C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3"/>
              <p:cNvSpPr/>
              <p:nvPr/>
            </p:nvSpPr>
            <p:spPr>
              <a:xfrm>
                <a:off x="2763866" y="3686758"/>
                <a:ext cx="370622" cy="117378"/>
              </a:xfrm>
              <a:custGeom>
                <a:avLst/>
                <a:gdLst/>
                <a:ahLst/>
                <a:cxnLst/>
                <a:rect l="l" t="t" r="r" b="b"/>
                <a:pathLst>
                  <a:path w="3388" h="1073" extrusionOk="0">
                    <a:moveTo>
                      <a:pt x="1846" y="0"/>
                    </a:moveTo>
                    <a:cubicBezTo>
                      <a:pt x="1749" y="0"/>
                      <a:pt x="1650" y="8"/>
                      <a:pt x="1550" y="15"/>
                    </a:cubicBezTo>
                    <a:cubicBezTo>
                      <a:pt x="1430" y="28"/>
                      <a:pt x="1310" y="38"/>
                      <a:pt x="1191" y="73"/>
                    </a:cubicBezTo>
                    <a:cubicBezTo>
                      <a:pt x="1070" y="95"/>
                      <a:pt x="955" y="135"/>
                      <a:pt x="844" y="179"/>
                    </a:cubicBezTo>
                    <a:cubicBezTo>
                      <a:pt x="738" y="224"/>
                      <a:pt x="636" y="277"/>
                      <a:pt x="542" y="339"/>
                    </a:cubicBezTo>
                    <a:cubicBezTo>
                      <a:pt x="454" y="401"/>
                      <a:pt x="369" y="464"/>
                      <a:pt x="302" y="534"/>
                    </a:cubicBezTo>
                    <a:cubicBezTo>
                      <a:pt x="271" y="570"/>
                      <a:pt x="240" y="601"/>
                      <a:pt x="214" y="632"/>
                    </a:cubicBezTo>
                    <a:cubicBezTo>
                      <a:pt x="187" y="673"/>
                      <a:pt x="165" y="704"/>
                      <a:pt x="143" y="739"/>
                    </a:cubicBezTo>
                    <a:cubicBezTo>
                      <a:pt x="99" y="800"/>
                      <a:pt x="72" y="859"/>
                      <a:pt x="54" y="912"/>
                    </a:cubicBezTo>
                    <a:cubicBezTo>
                      <a:pt x="15" y="1013"/>
                      <a:pt x="1" y="1072"/>
                      <a:pt x="1" y="1072"/>
                    </a:cubicBezTo>
                    <a:cubicBezTo>
                      <a:pt x="1" y="1072"/>
                      <a:pt x="58" y="1036"/>
                      <a:pt x="143" y="983"/>
                    </a:cubicBezTo>
                    <a:cubicBezTo>
                      <a:pt x="179" y="952"/>
                      <a:pt x="236" y="925"/>
                      <a:pt x="294" y="894"/>
                    </a:cubicBezTo>
                    <a:cubicBezTo>
                      <a:pt x="325" y="880"/>
                      <a:pt x="356" y="863"/>
                      <a:pt x="387" y="845"/>
                    </a:cubicBezTo>
                    <a:cubicBezTo>
                      <a:pt x="423" y="832"/>
                      <a:pt x="458" y="819"/>
                      <a:pt x="494" y="806"/>
                    </a:cubicBezTo>
                    <a:cubicBezTo>
                      <a:pt x="564" y="770"/>
                      <a:pt x="644" y="753"/>
                      <a:pt x="728" y="726"/>
                    </a:cubicBezTo>
                    <a:cubicBezTo>
                      <a:pt x="814" y="699"/>
                      <a:pt x="902" y="681"/>
                      <a:pt x="995" y="659"/>
                    </a:cubicBezTo>
                    <a:cubicBezTo>
                      <a:pt x="1044" y="655"/>
                      <a:pt x="1093" y="646"/>
                      <a:pt x="1137" y="636"/>
                    </a:cubicBezTo>
                    <a:cubicBezTo>
                      <a:pt x="1191" y="628"/>
                      <a:pt x="1240" y="624"/>
                      <a:pt x="1288" y="614"/>
                    </a:cubicBezTo>
                    <a:cubicBezTo>
                      <a:pt x="1390" y="597"/>
                      <a:pt x="1496" y="593"/>
                      <a:pt x="1599" y="579"/>
                    </a:cubicBezTo>
                    <a:cubicBezTo>
                      <a:pt x="2025" y="544"/>
                      <a:pt x="2473" y="517"/>
                      <a:pt x="2815" y="460"/>
                    </a:cubicBezTo>
                    <a:cubicBezTo>
                      <a:pt x="2988" y="428"/>
                      <a:pt x="3135" y="397"/>
                      <a:pt x="3232" y="366"/>
                    </a:cubicBezTo>
                    <a:cubicBezTo>
                      <a:pt x="3334" y="335"/>
                      <a:pt x="3387" y="308"/>
                      <a:pt x="3387" y="308"/>
                    </a:cubicBezTo>
                    <a:cubicBezTo>
                      <a:pt x="3387" y="308"/>
                      <a:pt x="3334" y="286"/>
                      <a:pt x="3232" y="251"/>
                    </a:cubicBezTo>
                    <a:cubicBezTo>
                      <a:pt x="3135" y="220"/>
                      <a:pt x="2997" y="175"/>
                      <a:pt x="2828" y="130"/>
                    </a:cubicBezTo>
                    <a:cubicBezTo>
                      <a:pt x="2660" y="87"/>
                      <a:pt x="2459" y="46"/>
                      <a:pt x="2242" y="24"/>
                    </a:cubicBezTo>
                    <a:cubicBezTo>
                      <a:pt x="2136" y="15"/>
                      <a:pt x="2020" y="2"/>
                      <a:pt x="1905" y="2"/>
                    </a:cubicBezTo>
                    <a:cubicBezTo>
                      <a:pt x="1886" y="1"/>
                      <a:pt x="1866" y="0"/>
                      <a:pt x="1846" y="0"/>
                    </a:cubicBezTo>
                    <a:close/>
                  </a:path>
                </a:pathLst>
              </a:custGeom>
              <a:solidFill>
                <a:srgbClr val="435E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3"/>
              <p:cNvSpPr/>
              <p:nvPr/>
            </p:nvSpPr>
            <p:spPr>
              <a:xfrm>
                <a:off x="2338104" y="3882683"/>
                <a:ext cx="207846" cy="207846"/>
              </a:xfrm>
              <a:custGeom>
                <a:avLst/>
                <a:gdLst/>
                <a:ahLst/>
                <a:cxnLst/>
                <a:rect l="l" t="t" r="r" b="b"/>
                <a:pathLst>
                  <a:path w="1900" h="1900" extrusionOk="0">
                    <a:moveTo>
                      <a:pt x="1900" y="0"/>
                    </a:moveTo>
                    <a:lnTo>
                      <a:pt x="1" y="1385"/>
                    </a:lnTo>
                    <a:lnTo>
                      <a:pt x="1" y="1899"/>
                    </a:lnTo>
                    <a:lnTo>
                      <a:pt x="1900" y="1735"/>
                    </a:lnTo>
                    <a:lnTo>
                      <a:pt x="1900" y="0"/>
                    </a:lnTo>
                    <a:close/>
                  </a:path>
                </a:pathLst>
              </a:custGeom>
              <a:solidFill>
                <a:srgbClr val="9645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3"/>
              <p:cNvSpPr/>
              <p:nvPr/>
            </p:nvSpPr>
            <p:spPr>
              <a:xfrm>
                <a:off x="3875857" y="3882683"/>
                <a:ext cx="207846" cy="207846"/>
              </a:xfrm>
              <a:custGeom>
                <a:avLst/>
                <a:gdLst/>
                <a:ahLst/>
                <a:cxnLst/>
                <a:rect l="l" t="t" r="r" b="b"/>
                <a:pathLst>
                  <a:path w="1900" h="1900" extrusionOk="0">
                    <a:moveTo>
                      <a:pt x="0" y="0"/>
                    </a:moveTo>
                    <a:lnTo>
                      <a:pt x="0" y="1735"/>
                    </a:lnTo>
                    <a:lnTo>
                      <a:pt x="1899" y="1899"/>
                    </a:lnTo>
                    <a:lnTo>
                      <a:pt x="1899" y="1385"/>
                    </a:lnTo>
                    <a:lnTo>
                      <a:pt x="0" y="0"/>
                    </a:lnTo>
                    <a:close/>
                  </a:path>
                </a:pathLst>
              </a:custGeom>
              <a:solidFill>
                <a:srgbClr val="9645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3"/>
              <p:cNvSpPr/>
              <p:nvPr/>
            </p:nvSpPr>
            <p:spPr>
              <a:xfrm>
                <a:off x="2464345" y="4202003"/>
                <a:ext cx="58853" cy="1380533"/>
              </a:xfrm>
              <a:custGeom>
                <a:avLst/>
                <a:gdLst/>
                <a:ahLst/>
                <a:cxnLst/>
                <a:rect l="l" t="t" r="r" b="b"/>
                <a:pathLst>
                  <a:path w="538" h="12620" extrusionOk="0">
                    <a:moveTo>
                      <a:pt x="271" y="1"/>
                    </a:moveTo>
                    <a:cubicBezTo>
                      <a:pt x="121" y="1"/>
                      <a:pt x="0" y="121"/>
                      <a:pt x="0" y="267"/>
                    </a:cubicBezTo>
                    <a:lnTo>
                      <a:pt x="0" y="12349"/>
                    </a:lnTo>
                    <a:cubicBezTo>
                      <a:pt x="0" y="12500"/>
                      <a:pt x="121" y="12619"/>
                      <a:pt x="271" y="12619"/>
                    </a:cubicBezTo>
                    <a:cubicBezTo>
                      <a:pt x="418" y="12619"/>
                      <a:pt x="537" y="12500"/>
                      <a:pt x="537" y="12349"/>
                    </a:cubicBezTo>
                    <a:lnTo>
                      <a:pt x="537" y="10231"/>
                    </a:lnTo>
                    <a:lnTo>
                      <a:pt x="400" y="10231"/>
                    </a:lnTo>
                    <a:cubicBezTo>
                      <a:pt x="191" y="10231"/>
                      <a:pt x="23" y="10063"/>
                      <a:pt x="23" y="9854"/>
                    </a:cubicBezTo>
                    <a:cubicBezTo>
                      <a:pt x="23" y="9645"/>
                      <a:pt x="191" y="9473"/>
                      <a:pt x="400" y="9473"/>
                    </a:cubicBezTo>
                    <a:lnTo>
                      <a:pt x="537" y="9473"/>
                    </a:lnTo>
                    <a:lnTo>
                      <a:pt x="537" y="6459"/>
                    </a:lnTo>
                    <a:lnTo>
                      <a:pt x="400" y="6459"/>
                    </a:lnTo>
                    <a:cubicBezTo>
                      <a:pt x="191" y="6459"/>
                      <a:pt x="23" y="6290"/>
                      <a:pt x="23" y="6077"/>
                    </a:cubicBezTo>
                    <a:cubicBezTo>
                      <a:pt x="23" y="5869"/>
                      <a:pt x="191" y="5700"/>
                      <a:pt x="400" y="5700"/>
                    </a:cubicBezTo>
                    <a:lnTo>
                      <a:pt x="537" y="5700"/>
                    </a:lnTo>
                    <a:lnTo>
                      <a:pt x="537" y="2567"/>
                    </a:lnTo>
                    <a:lnTo>
                      <a:pt x="400" y="2567"/>
                    </a:lnTo>
                    <a:cubicBezTo>
                      <a:pt x="191" y="2567"/>
                      <a:pt x="23" y="2393"/>
                      <a:pt x="23" y="2185"/>
                    </a:cubicBezTo>
                    <a:cubicBezTo>
                      <a:pt x="23" y="1976"/>
                      <a:pt x="191" y="1803"/>
                      <a:pt x="400" y="1803"/>
                    </a:cubicBezTo>
                    <a:lnTo>
                      <a:pt x="537" y="1803"/>
                    </a:lnTo>
                    <a:lnTo>
                      <a:pt x="537" y="267"/>
                    </a:lnTo>
                    <a:cubicBezTo>
                      <a:pt x="537" y="121"/>
                      <a:pt x="418" y="1"/>
                      <a:pt x="271" y="1"/>
                    </a:cubicBezTo>
                    <a:close/>
                  </a:path>
                </a:pathLst>
              </a:custGeom>
              <a:solidFill>
                <a:srgbClr val="AA4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3"/>
              <p:cNvSpPr/>
              <p:nvPr/>
            </p:nvSpPr>
            <p:spPr>
              <a:xfrm>
                <a:off x="2466752" y="4399241"/>
                <a:ext cx="56447" cy="83576"/>
              </a:xfrm>
              <a:custGeom>
                <a:avLst/>
                <a:gdLst/>
                <a:ahLst/>
                <a:cxnLst/>
                <a:rect l="l" t="t" r="r" b="b"/>
                <a:pathLst>
                  <a:path w="516" h="764" extrusionOk="0">
                    <a:moveTo>
                      <a:pt x="378" y="0"/>
                    </a:moveTo>
                    <a:cubicBezTo>
                      <a:pt x="169" y="0"/>
                      <a:pt x="1" y="173"/>
                      <a:pt x="1" y="382"/>
                    </a:cubicBezTo>
                    <a:cubicBezTo>
                      <a:pt x="1" y="590"/>
                      <a:pt x="169" y="764"/>
                      <a:pt x="378" y="764"/>
                    </a:cubicBezTo>
                    <a:lnTo>
                      <a:pt x="515" y="764"/>
                    </a:lnTo>
                    <a:lnTo>
                      <a:pt x="515" y="0"/>
                    </a:lnTo>
                    <a:close/>
                  </a:path>
                </a:pathLst>
              </a:custGeom>
              <a:solidFill>
                <a:srgbClr val="AA4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3"/>
              <p:cNvSpPr/>
              <p:nvPr/>
            </p:nvSpPr>
            <p:spPr>
              <a:xfrm>
                <a:off x="2466752" y="4825439"/>
                <a:ext cx="56447" cy="83248"/>
              </a:xfrm>
              <a:custGeom>
                <a:avLst/>
                <a:gdLst/>
                <a:ahLst/>
                <a:cxnLst/>
                <a:rect l="l" t="t" r="r" b="b"/>
                <a:pathLst>
                  <a:path w="516" h="761" extrusionOk="0">
                    <a:moveTo>
                      <a:pt x="378" y="1"/>
                    </a:moveTo>
                    <a:cubicBezTo>
                      <a:pt x="169" y="1"/>
                      <a:pt x="1" y="170"/>
                      <a:pt x="1" y="378"/>
                    </a:cubicBezTo>
                    <a:cubicBezTo>
                      <a:pt x="1" y="591"/>
                      <a:pt x="169" y="760"/>
                      <a:pt x="378" y="760"/>
                    </a:cubicBezTo>
                    <a:lnTo>
                      <a:pt x="515" y="760"/>
                    </a:lnTo>
                    <a:lnTo>
                      <a:pt x="515" y="1"/>
                    </a:lnTo>
                    <a:close/>
                  </a:path>
                </a:pathLst>
              </a:custGeom>
              <a:solidFill>
                <a:srgbClr val="AA4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3"/>
              <p:cNvSpPr/>
              <p:nvPr/>
            </p:nvSpPr>
            <p:spPr>
              <a:xfrm>
                <a:off x="2466752" y="5238182"/>
                <a:ext cx="56447" cy="83138"/>
              </a:xfrm>
              <a:custGeom>
                <a:avLst/>
                <a:gdLst/>
                <a:ahLst/>
                <a:cxnLst/>
                <a:rect l="l" t="t" r="r" b="b"/>
                <a:pathLst>
                  <a:path w="516" h="760" extrusionOk="0">
                    <a:moveTo>
                      <a:pt x="378" y="1"/>
                    </a:moveTo>
                    <a:cubicBezTo>
                      <a:pt x="169" y="1"/>
                      <a:pt x="1" y="173"/>
                      <a:pt x="1" y="382"/>
                    </a:cubicBezTo>
                    <a:cubicBezTo>
                      <a:pt x="1" y="591"/>
                      <a:pt x="169" y="759"/>
                      <a:pt x="378" y="759"/>
                    </a:cubicBezTo>
                    <a:lnTo>
                      <a:pt x="515" y="759"/>
                    </a:lnTo>
                    <a:lnTo>
                      <a:pt x="515" y="1"/>
                    </a:lnTo>
                    <a:close/>
                  </a:path>
                </a:pathLst>
              </a:custGeom>
              <a:solidFill>
                <a:srgbClr val="AA4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3"/>
              <p:cNvSpPr/>
              <p:nvPr/>
            </p:nvSpPr>
            <p:spPr>
              <a:xfrm>
                <a:off x="3898064" y="4202003"/>
                <a:ext cx="58963" cy="1380533"/>
              </a:xfrm>
              <a:custGeom>
                <a:avLst/>
                <a:gdLst/>
                <a:ahLst/>
                <a:cxnLst/>
                <a:rect l="l" t="t" r="r" b="b"/>
                <a:pathLst>
                  <a:path w="539" h="12620" extrusionOk="0">
                    <a:moveTo>
                      <a:pt x="272" y="1"/>
                    </a:moveTo>
                    <a:cubicBezTo>
                      <a:pt x="121" y="1"/>
                      <a:pt x="0" y="121"/>
                      <a:pt x="0" y="267"/>
                    </a:cubicBezTo>
                    <a:lnTo>
                      <a:pt x="0" y="1803"/>
                    </a:lnTo>
                    <a:lnTo>
                      <a:pt x="139" y="1803"/>
                    </a:lnTo>
                    <a:cubicBezTo>
                      <a:pt x="347" y="1803"/>
                      <a:pt x="520" y="1976"/>
                      <a:pt x="520" y="2185"/>
                    </a:cubicBezTo>
                    <a:cubicBezTo>
                      <a:pt x="520" y="2393"/>
                      <a:pt x="347" y="2567"/>
                      <a:pt x="139" y="2567"/>
                    </a:cubicBezTo>
                    <a:lnTo>
                      <a:pt x="0" y="2567"/>
                    </a:lnTo>
                    <a:lnTo>
                      <a:pt x="0" y="5700"/>
                    </a:lnTo>
                    <a:lnTo>
                      <a:pt x="139" y="5700"/>
                    </a:lnTo>
                    <a:cubicBezTo>
                      <a:pt x="347" y="5700"/>
                      <a:pt x="520" y="5869"/>
                      <a:pt x="520" y="6077"/>
                    </a:cubicBezTo>
                    <a:cubicBezTo>
                      <a:pt x="520" y="6290"/>
                      <a:pt x="347" y="6459"/>
                      <a:pt x="139" y="6459"/>
                    </a:cubicBezTo>
                    <a:lnTo>
                      <a:pt x="0" y="6459"/>
                    </a:lnTo>
                    <a:lnTo>
                      <a:pt x="0" y="9473"/>
                    </a:lnTo>
                    <a:lnTo>
                      <a:pt x="139" y="9473"/>
                    </a:lnTo>
                    <a:cubicBezTo>
                      <a:pt x="347" y="9473"/>
                      <a:pt x="520" y="9645"/>
                      <a:pt x="520" y="9854"/>
                    </a:cubicBezTo>
                    <a:cubicBezTo>
                      <a:pt x="520" y="10063"/>
                      <a:pt x="347" y="10231"/>
                      <a:pt x="139" y="10231"/>
                    </a:cubicBezTo>
                    <a:lnTo>
                      <a:pt x="0" y="10231"/>
                    </a:lnTo>
                    <a:lnTo>
                      <a:pt x="0" y="12349"/>
                    </a:lnTo>
                    <a:cubicBezTo>
                      <a:pt x="0" y="12500"/>
                      <a:pt x="121" y="12619"/>
                      <a:pt x="272" y="12619"/>
                    </a:cubicBezTo>
                    <a:cubicBezTo>
                      <a:pt x="418" y="12619"/>
                      <a:pt x="538" y="12500"/>
                      <a:pt x="538" y="12349"/>
                    </a:cubicBezTo>
                    <a:lnTo>
                      <a:pt x="538" y="267"/>
                    </a:lnTo>
                    <a:cubicBezTo>
                      <a:pt x="538" y="121"/>
                      <a:pt x="418" y="1"/>
                      <a:pt x="272" y="1"/>
                    </a:cubicBezTo>
                    <a:close/>
                  </a:path>
                </a:pathLst>
              </a:custGeom>
              <a:solidFill>
                <a:srgbClr val="AA4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3"/>
              <p:cNvSpPr/>
              <p:nvPr/>
            </p:nvSpPr>
            <p:spPr>
              <a:xfrm>
                <a:off x="3898064" y="4399241"/>
                <a:ext cx="56993" cy="83576"/>
              </a:xfrm>
              <a:custGeom>
                <a:avLst/>
                <a:gdLst/>
                <a:ahLst/>
                <a:cxnLst/>
                <a:rect l="l" t="t" r="r" b="b"/>
                <a:pathLst>
                  <a:path w="521" h="764" extrusionOk="0">
                    <a:moveTo>
                      <a:pt x="0" y="0"/>
                    </a:moveTo>
                    <a:lnTo>
                      <a:pt x="0" y="764"/>
                    </a:lnTo>
                    <a:lnTo>
                      <a:pt x="139" y="764"/>
                    </a:lnTo>
                    <a:cubicBezTo>
                      <a:pt x="347" y="764"/>
                      <a:pt x="520" y="590"/>
                      <a:pt x="520" y="382"/>
                    </a:cubicBezTo>
                    <a:cubicBezTo>
                      <a:pt x="520" y="173"/>
                      <a:pt x="347" y="0"/>
                      <a:pt x="139" y="0"/>
                    </a:cubicBezTo>
                    <a:close/>
                  </a:path>
                </a:pathLst>
              </a:custGeom>
              <a:solidFill>
                <a:srgbClr val="AA4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3"/>
              <p:cNvSpPr/>
              <p:nvPr/>
            </p:nvSpPr>
            <p:spPr>
              <a:xfrm>
                <a:off x="3898064" y="4825439"/>
                <a:ext cx="56993" cy="83248"/>
              </a:xfrm>
              <a:custGeom>
                <a:avLst/>
                <a:gdLst/>
                <a:ahLst/>
                <a:cxnLst/>
                <a:rect l="l" t="t" r="r" b="b"/>
                <a:pathLst>
                  <a:path w="521" h="761" extrusionOk="0">
                    <a:moveTo>
                      <a:pt x="0" y="1"/>
                    </a:moveTo>
                    <a:lnTo>
                      <a:pt x="0" y="760"/>
                    </a:lnTo>
                    <a:lnTo>
                      <a:pt x="139" y="760"/>
                    </a:lnTo>
                    <a:cubicBezTo>
                      <a:pt x="347" y="760"/>
                      <a:pt x="520" y="591"/>
                      <a:pt x="520" y="378"/>
                    </a:cubicBezTo>
                    <a:cubicBezTo>
                      <a:pt x="520" y="170"/>
                      <a:pt x="347" y="1"/>
                      <a:pt x="139" y="1"/>
                    </a:cubicBezTo>
                    <a:close/>
                  </a:path>
                </a:pathLst>
              </a:custGeom>
              <a:solidFill>
                <a:srgbClr val="AA4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3"/>
              <p:cNvSpPr/>
              <p:nvPr/>
            </p:nvSpPr>
            <p:spPr>
              <a:xfrm>
                <a:off x="3898064" y="5238182"/>
                <a:ext cx="56993" cy="83138"/>
              </a:xfrm>
              <a:custGeom>
                <a:avLst/>
                <a:gdLst/>
                <a:ahLst/>
                <a:cxnLst/>
                <a:rect l="l" t="t" r="r" b="b"/>
                <a:pathLst>
                  <a:path w="521" h="760" extrusionOk="0">
                    <a:moveTo>
                      <a:pt x="0" y="1"/>
                    </a:moveTo>
                    <a:lnTo>
                      <a:pt x="0" y="759"/>
                    </a:lnTo>
                    <a:lnTo>
                      <a:pt x="139" y="759"/>
                    </a:lnTo>
                    <a:cubicBezTo>
                      <a:pt x="347" y="759"/>
                      <a:pt x="520" y="591"/>
                      <a:pt x="520" y="382"/>
                    </a:cubicBezTo>
                    <a:cubicBezTo>
                      <a:pt x="520" y="173"/>
                      <a:pt x="347" y="1"/>
                      <a:pt x="139" y="1"/>
                    </a:cubicBezTo>
                    <a:close/>
                  </a:path>
                </a:pathLst>
              </a:custGeom>
              <a:solidFill>
                <a:srgbClr val="AA4D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3"/>
              <p:cNvSpPr/>
              <p:nvPr/>
            </p:nvSpPr>
            <p:spPr>
              <a:xfrm>
                <a:off x="2475066" y="2857115"/>
                <a:ext cx="312206" cy="245039"/>
              </a:xfrm>
              <a:custGeom>
                <a:avLst/>
                <a:gdLst/>
                <a:ahLst/>
                <a:cxnLst/>
                <a:rect l="l" t="t" r="r" b="b"/>
                <a:pathLst>
                  <a:path w="2854" h="2240" extrusionOk="0">
                    <a:moveTo>
                      <a:pt x="2177" y="0"/>
                    </a:moveTo>
                    <a:cubicBezTo>
                      <a:pt x="1816" y="0"/>
                      <a:pt x="1354" y="349"/>
                      <a:pt x="1061" y="534"/>
                    </a:cubicBezTo>
                    <a:cubicBezTo>
                      <a:pt x="506" y="875"/>
                      <a:pt x="0" y="1376"/>
                      <a:pt x="498" y="1967"/>
                    </a:cubicBezTo>
                    <a:cubicBezTo>
                      <a:pt x="660" y="2161"/>
                      <a:pt x="835" y="2240"/>
                      <a:pt x="1011" y="2240"/>
                    </a:cubicBezTo>
                    <a:cubicBezTo>
                      <a:pt x="1486" y="2240"/>
                      <a:pt x="1975" y="1674"/>
                      <a:pt x="2272" y="1292"/>
                    </a:cubicBezTo>
                    <a:cubicBezTo>
                      <a:pt x="2561" y="919"/>
                      <a:pt x="2854" y="569"/>
                      <a:pt x="2508" y="151"/>
                    </a:cubicBezTo>
                    <a:cubicBezTo>
                      <a:pt x="2418" y="43"/>
                      <a:pt x="2304" y="0"/>
                      <a:pt x="2177" y="0"/>
                    </a:cubicBezTo>
                    <a:close/>
                  </a:path>
                </a:pathLst>
              </a:custGeom>
              <a:solidFill>
                <a:srgbClr val="D28C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3"/>
              <p:cNvSpPr/>
              <p:nvPr/>
            </p:nvSpPr>
            <p:spPr>
              <a:xfrm>
                <a:off x="2527903" y="2912359"/>
                <a:ext cx="171965" cy="134662"/>
              </a:xfrm>
              <a:custGeom>
                <a:avLst/>
                <a:gdLst/>
                <a:ahLst/>
                <a:cxnLst/>
                <a:rect l="l" t="t" r="r" b="b"/>
                <a:pathLst>
                  <a:path w="1572" h="1231" extrusionOk="0">
                    <a:moveTo>
                      <a:pt x="1200" y="0"/>
                    </a:moveTo>
                    <a:cubicBezTo>
                      <a:pt x="1001" y="0"/>
                      <a:pt x="747" y="191"/>
                      <a:pt x="582" y="290"/>
                    </a:cubicBezTo>
                    <a:cubicBezTo>
                      <a:pt x="281" y="482"/>
                      <a:pt x="1" y="756"/>
                      <a:pt x="276" y="1080"/>
                    </a:cubicBezTo>
                    <a:cubicBezTo>
                      <a:pt x="365" y="1187"/>
                      <a:pt x="461" y="1230"/>
                      <a:pt x="558" y="1230"/>
                    </a:cubicBezTo>
                    <a:cubicBezTo>
                      <a:pt x="819" y="1230"/>
                      <a:pt x="1088" y="919"/>
                      <a:pt x="1252" y="712"/>
                    </a:cubicBezTo>
                    <a:cubicBezTo>
                      <a:pt x="1412" y="503"/>
                      <a:pt x="1572" y="312"/>
                      <a:pt x="1381" y="82"/>
                    </a:cubicBezTo>
                    <a:cubicBezTo>
                      <a:pt x="1332" y="23"/>
                      <a:pt x="1269" y="0"/>
                      <a:pt x="1200" y="0"/>
                    </a:cubicBezTo>
                    <a:close/>
                  </a:path>
                </a:pathLst>
              </a:custGeom>
              <a:solidFill>
                <a:srgbClr val="D8A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3"/>
              <p:cNvSpPr/>
              <p:nvPr/>
            </p:nvSpPr>
            <p:spPr>
              <a:xfrm>
                <a:off x="3633987" y="2857115"/>
                <a:ext cx="312316" cy="245039"/>
              </a:xfrm>
              <a:custGeom>
                <a:avLst/>
                <a:gdLst/>
                <a:ahLst/>
                <a:cxnLst/>
                <a:rect l="l" t="t" r="r" b="b"/>
                <a:pathLst>
                  <a:path w="2855" h="2240" extrusionOk="0">
                    <a:moveTo>
                      <a:pt x="681" y="0"/>
                    </a:moveTo>
                    <a:cubicBezTo>
                      <a:pt x="555" y="0"/>
                      <a:pt x="441" y="43"/>
                      <a:pt x="351" y="151"/>
                    </a:cubicBezTo>
                    <a:cubicBezTo>
                      <a:pt x="1" y="569"/>
                      <a:pt x="294" y="919"/>
                      <a:pt x="587" y="1292"/>
                    </a:cubicBezTo>
                    <a:cubicBezTo>
                      <a:pt x="881" y="1674"/>
                      <a:pt x="1371" y="2240"/>
                      <a:pt x="1847" y="2240"/>
                    </a:cubicBezTo>
                    <a:cubicBezTo>
                      <a:pt x="2024" y="2240"/>
                      <a:pt x="2199" y="2161"/>
                      <a:pt x="2361" y="1967"/>
                    </a:cubicBezTo>
                    <a:cubicBezTo>
                      <a:pt x="2854" y="1376"/>
                      <a:pt x="2353" y="875"/>
                      <a:pt x="1798" y="534"/>
                    </a:cubicBezTo>
                    <a:cubicBezTo>
                      <a:pt x="1502" y="349"/>
                      <a:pt x="1041" y="0"/>
                      <a:pt x="681" y="0"/>
                    </a:cubicBezTo>
                    <a:close/>
                  </a:path>
                </a:pathLst>
              </a:custGeom>
              <a:solidFill>
                <a:srgbClr val="D28C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3"/>
              <p:cNvSpPr/>
              <p:nvPr/>
            </p:nvSpPr>
            <p:spPr>
              <a:xfrm>
                <a:off x="3721831" y="2912359"/>
                <a:ext cx="171527" cy="134662"/>
              </a:xfrm>
              <a:custGeom>
                <a:avLst/>
                <a:gdLst/>
                <a:ahLst/>
                <a:cxnLst/>
                <a:rect l="l" t="t" r="r" b="b"/>
                <a:pathLst>
                  <a:path w="1568" h="1231" extrusionOk="0">
                    <a:moveTo>
                      <a:pt x="373" y="0"/>
                    </a:moveTo>
                    <a:cubicBezTo>
                      <a:pt x="303" y="0"/>
                      <a:pt x="241" y="23"/>
                      <a:pt x="192" y="82"/>
                    </a:cubicBezTo>
                    <a:cubicBezTo>
                      <a:pt x="1" y="312"/>
                      <a:pt x="161" y="503"/>
                      <a:pt x="320" y="712"/>
                    </a:cubicBezTo>
                    <a:cubicBezTo>
                      <a:pt x="482" y="919"/>
                      <a:pt x="752" y="1230"/>
                      <a:pt x="1015" y="1230"/>
                    </a:cubicBezTo>
                    <a:cubicBezTo>
                      <a:pt x="1112" y="1230"/>
                      <a:pt x="1208" y="1187"/>
                      <a:pt x="1297" y="1080"/>
                    </a:cubicBezTo>
                    <a:cubicBezTo>
                      <a:pt x="1568" y="756"/>
                      <a:pt x="1292" y="482"/>
                      <a:pt x="986" y="290"/>
                    </a:cubicBezTo>
                    <a:cubicBezTo>
                      <a:pt x="825" y="191"/>
                      <a:pt x="571" y="0"/>
                      <a:pt x="373" y="0"/>
                    </a:cubicBezTo>
                    <a:close/>
                  </a:path>
                </a:pathLst>
              </a:custGeom>
              <a:solidFill>
                <a:srgbClr val="D8A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5" name="Google Shape;625;p23"/>
            <p:cNvGrpSpPr/>
            <p:nvPr/>
          </p:nvGrpSpPr>
          <p:grpSpPr>
            <a:xfrm rot="2520371">
              <a:off x="589019" y="2924589"/>
              <a:ext cx="1091432" cy="2179351"/>
              <a:chOff x="4981723" y="2642593"/>
              <a:chExt cx="1870418" cy="3734815"/>
            </a:xfrm>
          </p:grpSpPr>
          <p:sp>
            <p:nvSpPr>
              <p:cNvPr id="626" name="Google Shape;626;p23"/>
              <p:cNvSpPr/>
              <p:nvPr/>
            </p:nvSpPr>
            <p:spPr>
              <a:xfrm>
                <a:off x="6364136" y="6171859"/>
                <a:ext cx="115081" cy="205549"/>
              </a:xfrm>
              <a:custGeom>
                <a:avLst/>
                <a:gdLst/>
                <a:ahLst/>
                <a:cxnLst/>
                <a:rect l="l" t="t" r="r" b="b"/>
                <a:pathLst>
                  <a:path w="1052" h="1879" extrusionOk="0">
                    <a:moveTo>
                      <a:pt x="525" y="0"/>
                    </a:moveTo>
                    <a:cubicBezTo>
                      <a:pt x="236" y="0"/>
                      <a:pt x="0" y="236"/>
                      <a:pt x="0" y="524"/>
                    </a:cubicBezTo>
                    <a:lnTo>
                      <a:pt x="0" y="1354"/>
                    </a:lnTo>
                    <a:cubicBezTo>
                      <a:pt x="0" y="1643"/>
                      <a:pt x="236" y="1878"/>
                      <a:pt x="525" y="1878"/>
                    </a:cubicBezTo>
                    <a:cubicBezTo>
                      <a:pt x="818" y="1878"/>
                      <a:pt x="1052" y="1643"/>
                      <a:pt x="1052" y="1354"/>
                    </a:cubicBezTo>
                    <a:lnTo>
                      <a:pt x="1052" y="524"/>
                    </a:lnTo>
                    <a:cubicBezTo>
                      <a:pt x="1052" y="236"/>
                      <a:pt x="818" y="0"/>
                      <a:pt x="525" y="0"/>
                    </a:cubicBezTo>
                    <a:close/>
                  </a:path>
                </a:pathLst>
              </a:custGeom>
              <a:solidFill>
                <a:srgbClr val="B938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3"/>
              <p:cNvSpPr/>
              <p:nvPr/>
            </p:nvSpPr>
            <p:spPr>
              <a:xfrm>
                <a:off x="5355194" y="6171859"/>
                <a:ext cx="114753" cy="205549"/>
              </a:xfrm>
              <a:custGeom>
                <a:avLst/>
                <a:gdLst/>
                <a:ahLst/>
                <a:cxnLst/>
                <a:rect l="l" t="t" r="r" b="b"/>
                <a:pathLst>
                  <a:path w="1049" h="1879" extrusionOk="0">
                    <a:moveTo>
                      <a:pt x="524" y="0"/>
                    </a:moveTo>
                    <a:cubicBezTo>
                      <a:pt x="235" y="0"/>
                      <a:pt x="1" y="236"/>
                      <a:pt x="1" y="524"/>
                    </a:cubicBezTo>
                    <a:lnTo>
                      <a:pt x="1" y="1354"/>
                    </a:lnTo>
                    <a:cubicBezTo>
                      <a:pt x="1" y="1643"/>
                      <a:pt x="235" y="1878"/>
                      <a:pt x="524" y="1878"/>
                    </a:cubicBezTo>
                    <a:cubicBezTo>
                      <a:pt x="813" y="1878"/>
                      <a:pt x="1048" y="1643"/>
                      <a:pt x="1048" y="1354"/>
                    </a:cubicBezTo>
                    <a:lnTo>
                      <a:pt x="1048" y="524"/>
                    </a:lnTo>
                    <a:cubicBezTo>
                      <a:pt x="1048" y="236"/>
                      <a:pt x="813" y="0"/>
                      <a:pt x="524" y="0"/>
                    </a:cubicBezTo>
                    <a:close/>
                  </a:path>
                </a:pathLst>
              </a:custGeom>
              <a:solidFill>
                <a:srgbClr val="B938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3"/>
              <p:cNvSpPr/>
              <p:nvPr/>
            </p:nvSpPr>
            <p:spPr>
              <a:xfrm>
                <a:off x="6583143" y="5274064"/>
                <a:ext cx="196141" cy="673530"/>
              </a:xfrm>
              <a:custGeom>
                <a:avLst/>
                <a:gdLst/>
                <a:ahLst/>
                <a:cxnLst/>
                <a:rect l="l" t="t" r="r" b="b"/>
                <a:pathLst>
                  <a:path w="1793" h="6157" extrusionOk="0">
                    <a:moveTo>
                      <a:pt x="897" y="1"/>
                    </a:moveTo>
                    <a:cubicBezTo>
                      <a:pt x="399" y="1"/>
                      <a:pt x="0" y="396"/>
                      <a:pt x="0" y="889"/>
                    </a:cubicBezTo>
                    <a:lnTo>
                      <a:pt x="0" y="5265"/>
                    </a:lnTo>
                    <a:cubicBezTo>
                      <a:pt x="0" y="5757"/>
                      <a:pt x="399" y="6157"/>
                      <a:pt x="897" y="6157"/>
                    </a:cubicBezTo>
                    <a:cubicBezTo>
                      <a:pt x="1393" y="6157"/>
                      <a:pt x="1793" y="5757"/>
                      <a:pt x="1793" y="5265"/>
                    </a:cubicBezTo>
                    <a:lnTo>
                      <a:pt x="1793" y="889"/>
                    </a:lnTo>
                    <a:cubicBezTo>
                      <a:pt x="1793" y="396"/>
                      <a:pt x="1393" y="1"/>
                      <a:pt x="897" y="1"/>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3"/>
              <p:cNvSpPr/>
              <p:nvPr/>
            </p:nvSpPr>
            <p:spPr>
              <a:xfrm>
                <a:off x="6583143" y="3549469"/>
                <a:ext cx="196141" cy="673530"/>
              </a:xfrm>
              <a:custGeom>
                <a:avLst/>
                <a:gdLst/>
                <a:ahLst/>
                <a:cxnLst/>
                <a:rect l="l" t="t" r="r" b="b"/>
                <a:pathLst>
                  <a:path w="1793" h="6157" extrusionOk="0">
                    <a:moveTo>
                      <a:pt x="897" y="1"/>
                    </a:moveTo>
                    <a:cubicBezTo>
                      <a:pt x="399" y="1"/>
                      <a:pt x="0" y="400"/>
                      <a:pt x="0" y="889"/>
                    </a:cubicBezTo>
                    <a:lnTo>
                      <a:pt x="0" y="5265"/>
                    </a:lnTo>
                    <a:cubicBezTo>
                      <a:pt x="0" y="5757"/>
                      <a:pt x="399" y="6156"/>
                      <a:pt x="897" y="6156"/>
                    </a:cubicBezTo>
                    <a:cubicBezTo>
                      <a:pt x="1393" y="6156"/>
                      <a:pt x="1793" y="5757"/>
                      <a:pt x="1793" y="5265"/>
                    </a:cubicBezTo>
                    <a:lnTo>
                      <a:pt x="1793" y="889"/>
                    </a:lnTo>
                    <a:cubicBezTo>
                      <a:pt x="1793" y="400"/>
                      <a:pt x="1393" y="1"/>
                      <a:pt x="897" y="1"/>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3"/>
              <p:cNvSpPr/>
              <p:nvPr/>
            </p:nvSpPr>
            <p:spPr>
              <a:xfrm>
                <a:off x="5054579" y="5274064"/>
                <a:ext cx="196360" cy="673530"/>
              </a:xfrm>
              <a:custGeom>
                <a:avLst/>
                <a:gdLst/>
                <a:ahLst/>
                <a:cxnLst/>
                <a:rect l="l" t="t" r="r" b="b"/>
                <a:pathLst>
                  <a:path w="1795" h="6157" extrusionOk="0">
                    <a:moveTo>
                      <a:pt x="898" y="1"/>
                    </a:moveTo>
                    <a:cubicBezTo>
                      <a:pt x="405" y="1"/>
                      <a:pt x="1" y="396"/>
                      <a:pt x="1" y="889"/>
                    </a:cubicBezTo>
                    <a:lnTo>
                      <a:pt x="1" y="5265"/>
                    </a:lnTo>
                    <a:cubicBezTo>
                      <a:pt x="1" y="5757"/>
                      <a:pt x="405" y="6157"/>
                      <a:pt x="898" y="6157"/>
                    </a:cubicBezTo>
                    <a:cubicBezTo>
                      <a:pt x="1395" y="6157"/>
                      <a:pt x="1794" y="5757"/>
                      <a:pt x="1794" y="5265"/>
                    </a:cubicBezTo>
                    <a:lnTo>
                      <a:pt x="1794" y="889"/>
                    </a:lnTo>
                    <a:cubicBezTo>
                      <a:pt x="1794" y="396"/>
                      <a:pt x="1395" y="1"/>
                      <a:pt x="898" y="1"/>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3"/>
              <p:cNvSpPr/>
              <p:nvPr/>
            </p:nvSpPr>
            <p:spPr>
              <a:xfrm>
                <a:off x="5054579" y="3549469"/>
                <a:ext cx="196360" cy="673530"/>
              </a:xfrm>
              <a:custGeom>
                <a:avLst/>
                <a:gdLst/>
                <a:ahLst/>
                <a:cxnLst/>
                <a:rect l="l" t="t" r="r" b="b"/>
                <a:pathLst>
                  <a:path w="1795" h="6157" extrusionOk="0">
                    <a:moveTo>
                      <a:pt x="898" y="1"/>
                    </a:moveTo>
                    <a:cubicBezTo>
                      <a:pt x="405" y="1"/>
                      <a:pt x="1" y="400"/>
                      <a:pt x="1" y="889"/>
                    </a:cubicBezTo>
                    <a:lnTo>
                      <a:pt x="1" y="5265"/>
                    </a:lnTo>
                    <a:cubicBezTo>
                      <a:pt x="1" y="5757"/>
                      <a:pt x="405" y="6156"/>
                      <a:pt x="898" y="6156"/>
                    </a:cubicBezTo>
                    <a:cubicBezTo>
                      <a:pt x="1395" y="6156"/>
                      <a:pt x="1794" y="5757"/>
                      <a:pt x="1794" y="5265"/>
                    </a:cubicBezTo>
                    <a:lnTo>
                      <a:pt x="1794" y="889"/>
                    </a:lnTo>
                    <a:cubicBezTo>
                      <a:pt x="1794" y="400"/>
                      <a:pt x="1395" y="1"/>
                      <a:pt x="898" y="1"/>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3"/>
              <p:cNvSpPr/>
              <p:nvPr/>
            </p:nvSpPr>
            <p:spPr>
              <a:xfrm>
                <a:off x="5115731" y="2642593"/>
                <a:ext cx="1602928" cy="3721533"/>
              </a:xfrm>
              <a:custGeom>
                <a:avLst/>
                <a:gdLst/>
                <a:ahLst/>
                <a:cxnLst/>
                <a:rect l="l" t="t" r="r" b="b"/>
                <a:pathLst>
                  <a:path w="14653" h="34020" extrusionOk="0">
                    <a:moveTo>
                      <a:pt x="7324" y="0"/>
                    </a:moveTo>
                    <a:cubicBezTo>
                      <a:pt x="3282" y="0"/>
                      <a:pt x="1" y="2139"/>
                      <a:pt x="1" y="6183"/>
                    </a:cubicBezTo>
                    <a:lnTo>
                      <a:pt x="1" y="29400"/>
                    </a:lnTo>
                    <a:cubicBezTo>
                      <a:pt x="1" y="33443"/>
                      <a:pt x="3282" y="34020"/>
                      <a:pt x="7324" y="34020"/>
                    </a:cubicBezTo>
                    <a:cubicBezTo>
                      <a:pt x="11372" y="34020"/>
                      <a:pt x="14653" y="33443"/>
                      <a:pt x="14653" y="29400"/>
                    </a:cubicBezTo>
                    <a:lnTo>
                      <a:pt x="14653" y="6183"/>
                    </a:lnTo>
                    <a:cubicBezTo>
                      <a:pt x="14653" y="2139"/>
                      <a:pt x="11372" y="0"/>
                      <a:pt x="7324" y="0"/>
                    </a:cubicBezTo>
                    <a:close/>
                  </a:path>
                </a:pathLst>
              </a:custGeom>
              <a:solidFill>
                <a:srgbClr val="5896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3"/>
              <p:cNvSpPr/>
              <p:nvPr/>
            </p:nvSpPr>
            <p:spPr>
              <a:xfrm>
                <a:off x="5340098" y="2747940"/>
                <a:ext cx="1153653" cy="500143"/>
              </a:xfrm>
              <a:custGeom>
                <a:avLst/>
                <a:gdLst/>
                <a:ahLst/>
                <a:cxnLst/>
                <a:rect l="l" t="t" r="r" b="b"/>
                <a:pathLst>
                  <a:path w="10546" h="4572" extrusionOk="0">
                    <a:moveTo>
                      <a:pt x="5273" y="0"/>
                    </a:moveTo>
                    <a:cubicBezTo>
                      <a:pt x="2411" y="0"/>
                      <a:pt x="80" y="1491"/>
                      <a:pt x="0" y="4310"/>
                    </a:cubicBezTo>
                    <a:lnTo>
                      <a:pt x="112" y="4572"/>
                    </a:lnTo>
                    <a:cubicBezTo>
                      <a:pt x="476" y="4372"/>
                      <a:pt x="906" y="4252"/>
                      <a:pt x="1377" y="4252"/>
                    </a:cubicBezTo>
                    <a:lnTo>
                      <a:pt x="9175" y="4252"/>
                    </a:lnTo>
                    <a:cubicBezTo>
                      <a:pt x="9641" y="4252"/>
                      <a:pt x="10076" y="4372"/>
                      <a:pt x="10435" y="4572"/>
                    </a:cubicBezTo>
                    <a:lnTo>
                      <a:pt x="10546" y="4306"/>
                    </a:lnTo>
                    <a:cubicBezTo>
                      <a:pt x="10471" y="1491"/>
                      <a:pt x="8136" y="0"/>
                      <a:pt x="5273" y="0"/>
                    </a:cubicBezTo>
                    <a:close/>
                  </a:path>
                </a:pathLst>
              </a:custGeom>
              <a:solidFill>
                <a:srgbClr val="7EA9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3"/>
              <p:cNvSpPr/>
              <p:nvPr/>
            </p:nvSpPr>
            <p:spPr>
              <a:xfrm>
                <a:off x="5241643" y="3213082"/>
                <a:ext cx="1350779" cy="822960"/>
              </a:xfrm>
              <a:custGeom>
                <a:avLst/>
                <a:gdLst/>
                <a:ahLst/>
                <a:cxnLst/>
                <a:rect l="l" t="t" r="r" b="b"/>
                <a:pathLst>
                  <a:path w="12348" h="7523" extrusionOk="0">
                    <a:moveTo>
                      <a:pt x="2277" y="0"/>
                    </a:moveTo>
                    <a:cubicBezTo>
                      <a:pt x="1021" y="0"/>
                      <a:pt x="0" y="853"/>
                      <a:pt x="0" y="1900"/>
                    </a:cubicBezTo>
                    <a:lnTo>
                      <a:pt x="0" y="7523"/>
                    </a:lnTo>
                    <a:lnTo>
                      <a:pt x="12347" y="7523"/>
                    </a:lnTo>
                    <a:lnTo>
                      <a:pt x="12347" y="1900"/>
                    </a:lnTo>
                    <a:cubicBezTo>
                      <a:pt x="12347" y="853"/>
                      <a:pt x="11331" y="0"/>
                      <a:pt x="10075" y="0"/>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3"/>
              <p:cNvSpPr/>
              <p:nvPr/>
            </p:nvSpPr>
            <p:spPr>
              <a:xfrm>
                <a:off x="5199308" y="3151056"/>
                <a:ext cx="401689" cy="749667"/>
              </a:xfrm>
              <a:custGeom>
                <a:avLst/>
                <a:gdLst/>
                <a:ahLst/>
                <a:cxnLst/>
                <a:rect l="l" t="t" r="r" b="b"/>
                <a:pathLst>
                  <a:path w="3672" h="6853" extrusionOk="0">
                    <a:moveTo>
                      <a:pt x="650" y="0"/>
                    </a:moveTo>
                    <a:cubicBezTo>
                      <a:pt x="577" y="0"/>
                      <a:pt x="503" y="14"/>
                      <a:pt x="431" y="43"/>
                    </a:cubicBezTo>
                    <a:cubicBezTo>
                      <a:pt x="142" y="164"/>
                      <a:pt x="1" y="496"/>
                      <a:pt x="125" y="789"/>
                    </a:cubicBezTo>
                    <a:lnTo>
                      <a:pt x="2500" y="6502"/>
                    </a:lnTo>
                    <a:cubicBezTo>
                      <a:pt x="2588" y="6723"/>
                      <a:pt x="2801" y="6852"/>
                      <a:pt x="3024" y="6852"/>
                    </a:cubicBezTo>
                    <a:cubicBezTo>
                      <a:pt x="3098" y="6852"/>
                      <a:pt x="3170" y="6838"/>
                      <a:pt x="3241" y="6812"/>
                    </a:cubicBezTo>
                    <a:cubicBezTo>
                      <a:pt x="3534" y="6688"/>
                      <a:pt x="3671" y="6355"/>
                      <a:pt x="3551" y="6066"/>
                    </a:cubicBezTo>
                    <a:lnTo>
                      <a:pt x="1177" y="350"/>
                    </a:lnTo>
                    <a:cubicBezTo>
                      <a:pt x="1087" y="132"/>
                      <a:pt x="874" y="0"/>
                      <a:pt x="650" y="0"/>
                    </a:cubicBezTo>
                    <a:close/>
                  </a:path>
                </a:pathLst>
              </a:custGeom>
              <a:solidFill>
                <a:srgbClr val="5896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3"/>
              <p:cNvSpPr/>
              <p:nvPr/>
            </p:nvSpPr>
            <p:spPr>
              <a:xfrm>
                <a:off x="5161457" y="3824376"/>
                <a:ext cx="384186" cy="83576"/>
              </a:xfrm>
              <a:custGeom>
                <a:avLst/>
                <a:gdLst/>
                <a:ahLst/>
                <a:cxnLst/>
                <a:rect l="l" t="t" r="r" b="b"/>
                <a:pathLst>
                  <a:path w="3512" h="764" extrusionOk="0">
                    <a:moveTo>
                      <a:pt x="378" y="0"/>
                    </a:moveTo>
                    <a:cubicBezTo>
                      <a:pt x="169" y="0"/>
                      <a:pt x="0" y="173"/>
                      <a:pt x="0" y="382"/>
                    </a:cubicBezTo>
                    <a:cubicBezTo>
                      <a:pt x="0" y="591"/>
                      <a:pt x="169" y="763"/>
                      <a:pt x="378" y="763"/>
                    </a:cubicBezTo>
                    <a:lnTo>
                      <a:pt x="3134" y="763"/>
                    </a:lnTo>
                    <a:cubicBezTo>
                      <a:pt x="3343" y="763"/>
                      <a:pt x="3511" y="591"/>
                      <a:pt x="3511" y="382"/>
                    </a:cubicBezTo>
                    <a:cubicBezTo>
                      <a:pt x="3511" y="173"/>
                      <a:pt x="3343" y="0"/>
                      <a:pt x="3134" y="0"/>
                    </a:cubicBezTo>
                    <a:close/>
                  </a:path>
                </a:pathLst>
              </a:custGeom>
              <a:solidFill>
                <a:srgbClr val="5896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3"/>
              <p:cNvSpPr/>
              <p:nvPr/>
            </p:nvSpPr>
            <p:spPr>
              <a:xfrm>
                <a:off x="6233082" y="3151056"/>
                <a:ext cx="401580" cy="749667"/>
              </a:xfrm>
              <a:custGeom>
                <a:avLst/>
                <a:gdLst/>
                <a:ahLst/>
                <a:cxnLst/>
                <a:rect l="l" t="t" r="r" b="b"/>
                <a:pathLst>
                  <a:path w="3671" h="6853" extrusionOk="0">
                    <a:moveTo>
                      <a:pt x="3024" y="0"/>
                    </a:moveTo>
                    <a:cubicBezTo>
                      <a:pt x="2801" y="0"/>
                      <a:pt x="2589" y="132"/>
                      <a:pt x="2499" y="350"/>
                    </a:cubicBezTo>
                    <a:lnTo>
                      <a:pt x="125" y="6066"/>
                    </a:lnTo>
                    <a:cubicBezTo>
                      <a:pt x="0" y="6355"/>
                      <a:pt x="142" y="6688"/>
                      <a:pt x="430" y="6812"/>
                    </a:cubicBezTo>
                    <a:cubicBezTo>
                      <a:pt x="502" y="6838"/>
                      <a:pt x="577" y="6852"/>
                      <a:pt x="648" y="6852"/>
                    </a:cubicBezTo>
                    <a:cubicBezTo>
                      <a:pt x="875" y="6852"/>
                      <a:pt x="1083" y="6723"/>
                      <a:pt x="1176" y="6502"/>
                    </a:cubicBezTo>
                    <a:lnTo>
                      <a:pt x="3550" y="789"/>
                    </a:lnTo>
                    <a:cubicBezTo>
                      <a:pt x="3671" y="496"/>
                      <a:pt x="3533" y="164"/>
                      <a:pt x="3240" y="43"/>
                    </a:cubicBezTo>
                    <a:cubicBezTo>
                      <a:pt x="3170" y="14"/>
                      <a:pt x="3097" y="0"/>
                      <a:pt x="3024" y="0"/>
                    </a:cubicBezTo>
                    <a:close/>
                  </a:path>
                </a:pathLst>
              </a:custGeom>
              <a:solidFill>
                <a:srgbClr val="5896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3"/>
              <p:cNvSpPr/>
              <p:nvPr/>
            </p:nvSpPr>
            <p:spPr>
              <a:xfrm>
                <a:off x="6288436" y="3824376"/>
                <a:ext cx="384624" cy="83576"/>
              </a:xfrm>
              <a:custGeom>
                <a:avLst/>
                <a:gdLst/>
                <a:ahLst/>
                <a:cxnLst/>
                <a:rect l="l" t="t" r="r" b="b"/>
                <a:pathLst>
                  <a:path w="3516" h="764" extrusionOk="0">
                    <a:moveTo>
                      <a:pt x="381" y="0"/>
                    </a:moveTo>
                    <a:cubicBezTo>
                      <a:pt x="168" y="0"/>
                      <a:pt x="0" y="173"/>
                      <a:pt x="0" y="382"/>
                    </a:cubicBezTo>
                    <a:cubicBezTo>
                      <a:pt x="0" y="591"/>
                      <a:pt x="168" y="763"/>
                      <a:pt x="381" y="763"/>
                    </a:cubicBezTo>
                    <a:lnTo>
                      <a:pt x="3134" y="763"/>
                    </a:lnTo>
                    <a:cubicBezTo>
                      <a:pt x="3342" y="763"/>
                      <a:pt x="3515" y="591"/>
                      <a:pt x="3515" y="382"/>
                    </a:cubicBezTo>
                    <a:cubicBezTo>
                      <a:pt x="3515" y="173"/>
                      <a:pt x="3342" y="0"/>
                      <a:pt x="3134" y="0"/>
                    </a:cubicBezTo>
                    <a:close/>
                  </a:path>
                </a:pathLst>
              </a:custGeom>
              <a:solidFill>
                <a:srgbClr val="5896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3"/>
              <p:cNvSpPr/>
              <p:nvPr/>
            </p:nvSpPr>
            <p:spPr>
              <a:xfrm>
                <a:off x="5418315" y="3581959"/>
                <a:ext cx="997441" cy="2485616"/>
              </a:xfrm>
              <a:custGeom>
                <a:avLst/>
                <a:gdLst/>
                <a:ahLst/>
                <a:cxnLst/>
                <a:rect l="l" t="t" r="r" b="b"/>
                <a:pathLst>
                  <a:path w="9118" h="22722" extrusionOk="0">
                    <a:moveTo>
                      <a:pt x="0" y="1"/>
                    </a:moveTo>
                    <a:lnTo>
                      <a:pt x="0" y="22722"/>
                    </a:lnTo>
                    <a:lnTo>
                      <a:pt x="9117" y="22722"/>
                    </a:lnTo>
                    <a:lnTo>
                      <a:pt x="9117" y="1"/>
                    </a:lnTo>
                    <a:close/>
                  </a:path>
                </a:pathLst>
              </a:custGeom>
              <a:solidFill>
                <a:srgbClr val="5896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3"/>
              <p:cNvSpPr/>
              <p:nvPr/>
            </p:nvSpPr>
            <p:spPr>
              <a:xfrm>
                <a:off x="5518410" y="3685008"/>
                <a:ext cx="797690" cy="2331592"/>
              </a:xfrm>
              <a:custGeom>
                <a:avLst/>
                <a:gdLst/>
                <a:ahLst/>
                <a:cxnLst/>
                <a:rect l="l" t="t" r="r" b="b"/>
                <a:pathLst>
                  <a:path w="7292" h="21314" extrusionOk="0">
                    <a:moveTo>
                      <a:pt x="0" y="0"/>
                    </a:moveTo>
                    <a:lnTo>
                      <a:pt x="0" y="21313"/>
                    </a:lnTo>
                    <a:lnTo>
                      <a:pt x="7292" y="21313"/>
                    </a:lnTo>
                    <a:lnTo>
                      <a:pt x="7292" y="0"/>
                    </a:lnTo>
                    <a:close/>
                  </a:path>
                </a:pathLst>
              </a:custGeom>
              <a:solidFill>
                <a:srgbClr val="7EA9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3"/>
              <p:cNvSpPr/>
              <p:nvPr/>
            </p:nvSpPr>
            <p:spPr>
              <a:xfrm>
                <a:off x="5473668" y="3261982"/>
                <a:ext cx="391516" cy="71105"/>
              </a:xfrm>
              <a:custGeom>
                <a:avLst/>
                <a:gdLst/>
                <a:ahLst/>
                <a:cxnLst/>
                <a:rect l="l" t="t" r="r" b="b"/>
                <a:pathLst>
                  <a:path w="3579" h="650" extrusionOk="0">
                    <a:moveTo>
                      <a:pt x="1641" y="1"/>
                    </a:moveTo>
                    <a:cubicBezTo>
                      <a:pt x="1445" y="1"/>
                      <a:pt x="1251" y="13"/>
                      <a:pt x="1061" y="46"/>
                    </a:cubicBezTo>
                    <a:cubicBezTo>
                      <a:pt x="950" y="64"/>
                      <a:pt x="844" y="90"/>
                      <a:pt x="742" y="121"/>
                    </a:cubicBezTo>
                    <a:cubicBezTo>
                      <a:pt x="639" y="144"/>
                      <a:pt x="547" y="193"/>
                      <a:pt x="457" y="223"/>
                    </a:cubicBezTo>
                    <a:cubicBezTo>
                      <a:pt x="373" y="268"/>
                      <a:pt x="297" y="316"/>
                      <a:pt x="236" y="361"/>
                    </a:cubicBezTo>
                    <a:cubicBezTo>
                      <a:pt x="174" y="410"/>
                      <a:pt x="125" y="459"/>
                      <a:pt x="90" y="498"/>
                    </a:cubicBezTo>
                    <a:cubicBezTo>
                      <a:pt x="27" y="596"/>
                      <a:pt x="0" y="649"/>
                      <a:pt x="0" y="649"/>
                    </a:cubicBezTo>
                    <a:cubicBezTo>
                      <a:pt x="0" y="649"/>
                      <a:pt x="67" y="627"/>
                      <a:pt x="156" y="592"/>
                    </a:cubicBezTo>
                    <a:cubicBezTo>
                      <a:pt x="200" y="582"/>
                      <a:pt x="262" y="574"/>
                      <a:pt x="324" y="561"/>
                    </a:cubicBezTo>
                    <a:cubicBezTo>
                      <a:pt x="391" y="556"/>
                      <a:pt x="462" y="552"/>
                      <a:pt x="547" y="543"/>
                    </a:cubicBezTo>
                    <a:cubicBezTo>
                      <a:pt x="564" y="544"/>
                      <a:pt x="581" y="544"/>
                      <a:pt x="598" y="544"/>
                    </a:cubicBezTo>
                    <a:cubicBezTo>
                      <a:pt x="645" y="544"/>
                      <a:pt x="695" y="542"/>
                      <a:pt x="748" y="542"/>
                    </a:cubicBezTo>
                    <a:cubicBezTo>
                      <a:pt x="768" y="542"/>
                      <a:pt x="788" y="542"/>
                      <a:pt x="809" y="543"/>
                    </a:cubicBezTo>
                    <a:cubicBezTo>
                      <a:pt x="897" y="543"/>
                      <a:pt x="995" y="547"/>
                      <a:pt x="1102" y="552"/>
                    </a:cubicBezTo>
                    <a:cubicBezTo>
                      <a:pt x="1305" y="556"/>
                      <a:pt x="1528" y="561"/>
                      <a:pt x="1745" y="570"/>
                    </a:cubicBezTo>
                    <a:cubicBezTo>
                      <a:pt x="1857" y="572"/>
                      <a:pt x="1970" y="573"/>
                      <a:pt x="2082" y="573"/>
                    </a:cubicBezTo>
                    <a:cubicBezTo>
                      <a:pt x="2413" y="573"/>
                      <a:pt x="2735" y="561"/>
                      <a:pt x="2997" y="525"/>
                    </a:cubicBezTo>
                    <a:cubicBezTo>
                      <a:pt x="3169" y="503"/>
                      <a:pt x="3316" y="472"/>
                      <a:pt x="3423" y="445"/>
                    </a:cubicBezTo>
                    <a:cubicBezTo>
                      <a:pt x="3520" y="418"/>
                      <a:pt x="3578" y="396"/>
                      <a:pt x="3578" y="396"/>
                    </a:cubicBezTo>
                    <a:cubicBezTo>
                      <a:pt x="3578" y="396"/>
                      <a:pt x="3525" y="369"/>
                      <a:pt x="3423" y="334"/>
                    </a:cubicBezTo>
                    <a:cubicBezTo>
                      <a:pt x="3325" y="295"/>
                      <a:pt x="3192" y="250"/>
                      <a:pt x="3023" y="197"/>
                    </a:cubicBezTo>
                    <a:cubicBezTo>
                      <a:pt x="2854" y="148"/>
                      <a:pt x="2655" y="103"/>
                      <a:pt x="2442" y="68"/>
                    </a:cubicBezTo>
                    <a:cubicBezTo>
                      <a:pt x="2229" y="28"/>
                      <a:pt x="1993" y="6"/>
                      <a:pt x="1758" y="2"/>
                    </a:cubicBezTo>
                    <a:cubicBezTo>
                      <a:pt x="1719" y="1"/>
                      <a:pt x="1680" y="1"/>
                      <a:pt x="1641" y="1"/>
                    </a:cubicBezTo>
                    <a:close/>
                  </a:path>
                </a:pathLst>
              </a:custGeom>
              <a:solidFill>
                <a:srgbClr val="435E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3"/>
              <p:cNvSpPr/>
              <p:nvPr/>
            </p:nvSpPr>
            <p:spPr>
              <a:xfrm>
                <a:off x="5241643" y="4181218"/>
                <a:ext cx="176778" cy="1835387"/>
              </a:xfrm>
              <a:custGeom>
                <a:avLst/>
                <a:gdLst/>
                <a:ahLst/>
                <a:cxnLst/>
                <a:rect l="l" t="t" r="r" b="b"/>
                <a:pathLst>
                  <a:path w="1616" h="16778" extrusionOk="0">
                    <a:moveTo>
                      <a:pt x="0" y="0"/>
                    </a:moveTo>
                    <a:lnTo>
                      <a:pt x="0" y="16777"/>
                    </a:lnTo>
                    <a:lnTo>
                      <a:pt x="1615" y="16777"/>
                    </a:lnTo>
                    <a:lnTo>
                      <a:pt x="1615" y="0"/>
                    </a:lnTo>
                    <a:close/>
                  </a:path>
                </a:pathLst>
              </a:custGeom>
              <a:solidFill>
                <a:srgbClr val="4D84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3"/>
              <p:cNvSpPr/>
              <p:nvPr/>
            </p:nvSpPr>
            <p:spPr>
              <a:xfrm>
                <a:off x="6415661" y="4167544"/>
                <a:ext cx="176778" cy="1849061"/>
              </a:xfrm>
              <a:custGeom>
                <a:avLst/>
                <a:gdLst/>
                <a:ahLst/>
                <a:cxnLst/>
                <a:rect l="l" t="t" r="r" b="b"/>
                <a:pathLst>
                  <a:path w="1616" h="16903" extrusionOk="0">
                    <a:moveTo>
                      <a:pt x="0" y="1"/>
                    </a:moveTo>
                    <a:lnTo>
                      <a:pt x="0" y="16902"/>
                    </a:lnTo>
                    <a:lnTo>
                      <a:pt x="1615" y="16902"/>
                    </a:lnTo>
                    <a:lnTo>
                      <a:pt x="1615" y="1"/>
                    </a:lnTo>
                    <a:close/>
                  </a:path>
                </a:pathLst>
              </a:custGeom>
              <a:solidFill>
                <a:srgbClr val="4D84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3"/>
              <p:cNvSpPr/>
              <p:nvPr/>
            </p:nvSpPr>
            <p:spPr>
              <a:xfrm>
                <a:off x="5498501" y="6112130"/>
                <a:ext cx="837071" cy="129740"/>
              </a:xfrm>
              <a:custGeom>
                <a:avLst/>
                <a:gdLst/>
                <a:ahLst/>
                <a:cxnLst/>
                <a:rect l="l" t="t" r="r" b="b"/>
                <a:pathLst>
                  <a:path w="7652" h="1186" extrusionOk="0">
                    <a:moveTo>
                      <a:pt x="594" y="1"/>
                    </a:moveTo>
                    <a:cubicBezTo>
                      <a:pt x="266" y="1"/>
                      <a:pt x="0" y="267"/>
                      <a:pt x="0" y="595"/>
                    </a:cubicBezTo>
                    <a:cubicBezTo>
                      <a:pt x="0" y="919"/>
                      <a:pt x="266" y="1185"/>
                      <a:pt x="594" y="1185"/>
                    </a:cubicBezTo>
                    <a:lnTo>
                      <a:pt x="7061" y="1185"/>
                    </a:lnTo>
                    <a:cubicBezTo>
                      <a:pt x="7385" y="1185"/>
                      <a:pt x="7651" y="919"/>
                      <a:pt x="7651" y="595"/>
                    </a:cubicBezTo>
                    <a:cubicBezTo>
                      <a:pt x="7651" y="267"/>
                      <a:pt x="7385" y="1"/>
                      <a:pt x="7061" y="1"/>
                    </a:cubicBezTo>
                    <a:close/>
                  </a:path>
                </a:pathLst>
              </a:custGeom>
              <a:solidFill>
                <a:srgbClr val="1E3A4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3"/>
              <p:cNvSpPr/>
              <p:nvPr/>
            </p:nvSpPr>
            <p:spPr>
              <a:xfrm>
                <a:off x="5885865" y="6044197"/>
                <a:ext cx="62244" cy="294813"/>
              </a:xfrm>
              <a:custGeom>
                <a:avLst/>
                <a:gdLst/>
                <a:ahLst/>
                <a:cxnLst/>
                <a:rect l="l" t="t" r="r" b="b"/>
                <a:pathLst>
                  <a:path w="569" h="2695" extrusionOk="0">
                    <a:moveTo>
                      <a:pt x="1" y="1"/>
                    </a:moveTo>
                    <a:lnTo>
                      <a:pt x="1" y="2695"/>
                    </a:lnTo>
                    <a:lnTo>
                      <a:pt x="569" y="2695"/>
                    </a:lnTo>
                    <a:lnTo>
                      <a:pt x="569" y="1"/>
                    </a:lnTo>
                    <a:close/>
                  </a:path>
                </a:pathLst>
              </a:custGeom>
              <a:solidFill>
                <a:srgbClr val="5896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3"/>
              <p:cNvSpPr/>
              <p:nvPr/>
            </p:nvSpPr>
            <p:spPr>
              <a:xfrm>
                <a:off x="4981723" y="3421806"/>
                <a:ext cx="208065" cy="207955"/>
              </a:xfrm>
              <a:custGeom>
                <a:avLst/>
                <a:gdLst/>
                <a:ahLst/>
                <a:cxnLst/>
                <a:rect l="l" t="t" r="r" b="b"/>
                <a:pathLst>
                  <a:path w="1902" h="1901" extrusionOk="0">
                    <a:moveTo>
                      <a:pt x="1901" y="0"/>
                    </a:moveTo>
                    <a:lnTo>
                      <a:pt x="1" y="1385"/>
                    </a:lnTo>
                    <a:lnTo>
                      <a:pt x="1" y="1901"/>
                    </a:lnTo>
                    <a:lnTo>
                      <a:pt x="1901" y="1741"/>
                    </a:lnTo>
                    <a:lnTo>
                      <a:pt x="1901" y="0"/>
                    </a:lnTo>
                    <a:close/>
                  </a:path>
                </a:pathLst>
              </a:custGeom>
              <a:solidFill>
                <a:srgbClr val="4373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3"/>
              <p:cNvSpPr/>
              <p:nvPr/>
            </p:nvSpPr>
            <p:spPr>
              <a:xfrm>
                <a:off x="6644295" y="3421806"/>
                <a:ext cx="207846" cy="207955"/>
              </a:xfrm>
              <a:custGeom>
                <a:avLst/>
                <a:gdLst/>
                <a:ahLst/>
                <a:cxnLst/>
                <a:rect l="l" t="t" r="r" b="b"/>
                <a:pathLst>
                  <a:path w="1900" h="1901" extrusionOk="0">
                    <a:moveTo>
                      <a:pt x="0" y="0"/>
                    </a:moveTo>
                    <a:lnTo>
                      <a:pt x="0" y="1741"/>
                    </a:lnTo>
                    <a:lnTo>
                      <a:pt x="1900" y="1901"/>
                    </a:lnTo>
                    <a:lnTo>
                      <a:pt x="1900" y="1385"/>
                    </a:lnTo>
                    <a:lnTo>
                      <a:pt x="0" y="0"/>
                    </a:lnTo>
                    <a:close/>
                  </a:path>
                </a:pathLst>
              </a:custGeom>
              <a:solidFill>
                <a:srgbClr val="4373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3"/>
              <p:cNvSpPr/>
              <p:nvPr/>
            </p:nvSpPr>
            <p:spPr>
              <a:xfrm>
                <a:off x="5304217" y="4247292"/>
                <a:ext cx="45726" cy="1703788"/>
              </a:xfrm>
              <a:custGeom>
                <a:avLst/>
                <a:gdLst/>
                <a:ahLst/>
                <a:cxnLst/>
                <a:rect l="l" t="t" r="r" b="b"/>
                <a:pathLst>
                  <a:path w="418" h="15575" extrusionOk="0">
                    <a:moveTo>
                      <a:pt x="209" y="0"/>
                    </a:moveTo>
                    <a:cubicBezTo>
                      <a:pt x="94" y="0"/>
                      <a:pt x="0" y="93"/>
                      <a:pt x="0" y="209"/>
                    </a:cubicBezTo>
                    <a:lnTo>
                      <a:pt x="0" y="15366"/>
                    </a:lnTo>
                    <a:cubicBezTo>
                      <a:pt x="0" y="15481"/>
                      <a:pt x="94" y="15575"/>
                      <a:pt x="209" y="15575"/>
                    </a:cubicBezTo>
                    <a:cubicBezTo>
                      <a:pt x="324" y="15575"/>
                      <a:pt x="418" y="15481"/>
                      <a:pt x="418" y="15366"/>
                    </a:cubicBezTo>
                    <a:lnTo>
                      <a:pt x="418" y="209"/>
                    </a:lnTo>
                    <a:cubicBezTo>
                      <a:pt x="418" y="93"/>
                      <a:pt x="324" y="0"/>
                      <a:pt x="209" y="0"/>
                    </a:cubicBezTo>
                    <a:close/>
                  </a:path>
                </a:pathLst>
              </a:custGeom>
              <a:solidFill>
                <a:srgbClr val="4373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3"/>
              <p:cNvSpPr/>
              <p:nvPr/>
            </p:nvSpPr>
            <p:spPr>
              <a:xfrm>
                <a:off x="6484032" y="4247292"/>
                <a:ext cx="46273" cy="1703788"/>
              </a:xfrm>
              <a:custGeom>
                <a:avLst/>
                <a:gdLst/>
                <a:ahLst/>
                <a:cxnLst/>
                <a:rect l="l" t="t" r="r" b="b"/>
                <a:pathLst>
                  <a:path w="423" h="15575" extrusionOk="0">
                    <a:moveTo>
                      <a:pt x="214" y="0"/>
                    </a:moveTo>
                    <a:cubicBezTo>
                      <a:pt x="99" y="0"/>
                      <a:pt x="1" y="93"/>
                      <a:pt x="1" y="209"/>
                    </a:cubicBezTo>
                    <a:lnTo>
                      <a:pt x="1" y="15366"/>
                    </a:lnTo>
                    <a:cubicBezTo>
                      <a:pt x="1" y="15481"/>
                      <a:pt x="99" y="15575"/>
                      <a:pt x="214" y="15575"/>
                    </a:cubicBezTo>
                    <a:cubicBezTo>
                      <a:pt x="329" y="15575"/>
                      <a:pt x="422" y="15481"/>
                      <a:pt x="422" y="15366"/>
                    </a:cubicBezTo>
                    <a:lnTo>
                      <a:pt x="422" y="209"/>
                    </a:lnTo>
                    <a:cubicBezTo>
                      <a:pt x="422" y="93"/>
                      <a:pt x="329" y="0"/>
                      <a:pt x="214" y="0"/>
                    </a:cubicBezTo>
                    <a:close/>
                  </a:path>
                </a:pathLst>
              </a:custGeom>
              <a:solidFill>
                <a:srgbClr val="4373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3"/>
              <p:cNvSpPr/>
              <p:nvPr/>
            </p:nvSpPr>
            <p:spPr>
              <a:xfrm>
                <a:off x="5177538" y="2761504"/>
                <a:ext cx="299626" cy="259151"/>
              </a:xfrm>
              <a:custGeom>
                <a:avLst/>
                <a:gdLst/>
                <a:ahLst/>
                <a:cxnLst/>
                <a:rect l="l" t="t" r="r" b="b"/>
                <a:pathLst>
                  <a:path w="2739" h="2369" extrusionOk="0">
                    <a:moveTo>
                      <a:pt x="2058" y="1"/>
                    </a:moveTo>
                    <a:cubicBezTo>
                      <a:pt x="1688" y="1"/>
                      <a:pt x="1238" y="433"/>
                      <a:pt x="950" y="662"/>
                    </a:cubicBezTo>
                    <a:cubicBezTo>
                      <a:pt x="439" y="1066"/>
                      <a:pt x="0" y="1625"/>
                      <a:pt x="560" y="2154"/>
                    </a:cubicBezTo>
                    <a:cubicBezTo>
                      <a:pt x="720" y="2305"/>
                      <a:pt x="879" y="2368"/>
                      <a:pt x="1033" y="2368"/>
                    </a:cubicBezTo>
                    <a:cubicBezTo>
                      <a:pt x="1533" y="2368"/>
                      <a:pt x="1980" y="1709"/>
                      <a:pt x="2242" y="1279"/>
                    </a:cubicBezTo>
                    <a:cubicBezTo>
                      <a:pt x="2490" y="870"/>
                      <a:pt x="2738" y="489"/>
                      <a:pt x="2344" y="116"/>
                    </a:cubicBezTo>
                    <a:cubicBezTo>
                      <a:pt x="2259" y="34"/>
                      <a:pt x="2162" y="1"/>
                      <a:pt x="2058" y="1"/>
                    </a:cubicBezTo>
                    <a:close/>
                  </a:path>
                </a:pathLst>
              </a:custGeom>
              <a:solidFill>
                <a:srgbClr val="D28C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3"/>
              <p:cNvSpPr/>
              <p:nvPr/>
            </p:nvSpPr>
            <p:spPr>
              <a:xfrm>
                <a:off x="5227531" y="2819702"/>
                <a:ext cx="165073" cy="142757"/>
              </a:xfrm>
              <a:custGeom>
                <a:avLst/>
                <a:gdLst/>
                <a:ahLst/>
                <a:cxnLst/>
                <a:rect l="l" t="t" r="r" b="b"/>
                <a:pathLst>
                  <a:path w="1509" h="1305" extrusionOk="0">
                    <a:moveTo>
                      <a:pt x="1134" y="0"/>
                    </a:moveTo>
                    <a:cubicBezTo>
                      <a:pt x="930" y="0"/>
                      <a:pt x="684" y="239"/>
                      <a:pt x="523" y="365"/>
                    </a:cubicBezTo>
                    <a:cubicBezTo>
                      <a:pt x="244" y="587"/>
                      <a:pt x="0" y="893"/>
                      <a:pt x="310" y="1186"/>
                    </a:cubicBezTo>
                    <a:cubicBezTo>
                      <a:pt x="398" y="1270"/>
                      <a:pt x="486" y="1304"/>
                      <a:pt x="571" y="1304"/>
                    </a:cubicBezTo>
                    <a:cubicBezTo>
                      <a:pt x="845" y="1304"/>
                      <a:pt x="1093" y="940"/>
                      <a:pt x="1238" y="702"/>
                    </a:cubicBezTo>
                    <a:cubicBezTo>
                      <a:pt x="1371" y="481"/>
                      <a:pt x="1509" y="272"/>
                      <a:pt x="1291" y="63"/>
                    </a:cubicBezTo>
                    <a:cubicBezTo>
                      <a:pt x="1244" y="19"/>
                      <a:pt x="1191" y="0"/>
                      <a:pt x="1134" y="0"/>
                    </a:cubicBezTo>
                    <a:close/>
                  </a:path>
                </a:pathLst>
              </a:custGeom>
              <a:solidFill>
                <a:srgbClr val="D8A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3"/>
              <p:cNvSpPr/>
              <p:nvPr/>
            </p:nvSpPr>
            <p:spPr>
              <a:xfrm>
                <a:off x="6356807" y="2761504"/>
                <a:ext cx="299735" cy="259151"/>
              </a:xfrm>
              <a:custGeom>
                <a:avLst/>
                <a:gdLst/>
                <a:ahLst/>
                <a:cxnLst/>
                <a:rect l="l" t="t" r="r" b="b"/>
                <a:pathLst>
                  <a:path w="2740" h="2369" extrusionOk="0">
                    <a:moveTo>
                      <a:pt x="683" y="1"/>
                    </a:moveTo>
                    <a:cubicBezTo>
                      <a:pt x="579" y="1"/>
                      <a:pt x="482" y="34"/>
                      <a:pt x="396" y="116"/>
                    </a:cubicBezTo>
                    <a:cubicBezTo>
                      <a:pt x="0" y="489"/>
                      <a:pt x="254" y="870"/>
                      <a:pt x="498" y="1279"/>
                    </a:cubicBezTo>
                    <a:cubicBezTo>
                      <a:pt x="759" y="1709"/>
                      <a:pt x="1207" y="2368"/>
                      <a:pt x="1706" y="2368"/>
                    </a:cubicBezTo>
                    <a:cubicBezTo>
                      <a:pt x="1860" y="2368"/>
                      <a:pt x="2020" y="2305"/>
                      <a:pt x="2180" y="2154"/>
                    </a:cubicBezTo>
                    <a:cubicBezTo>
                      <a:pt x="2739" y="1625"/>
                      <a:pt x="2300" y="1066"/>
                      <a:pt x="1790" y="662"/>
                    </a:cubicBezTo>
                    <a:cubicBezTo>
                      <a:pt x="1502" y="433"/>
                      <a:pt x="1054" y="1"/>
                      <a:pt x="683" y="1"/>
                    </a:cubicBezTo>
                    <a:close/>
                  </a:path>
                </a:pathLst>
              </a:custGeom>
              <a:solidFill>
                <a:srgbClr val="D28C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3"/>
              <p:cNvSpPr/>
              <p:nvPr/>
            </p:nvSpPr>
            <p:spPr>
              <a:xfrm>
                <a:off x="6441259" y="2819702"/>
                <a:ext cx="165292" cy="142757"/>
              </a:xfrm>
              <a:custGeom>
                <a:avLst/>
                <a:gdLst/>
                <a:ahLst/>
                <a:cxnLst/>
                <a:rect l="l" t="t" r="r" b="b"/>
                <a:pathLst>
                  <a:path w="1511" h="1305" extrusionOk="0">
                    <a:moveTo>
                      <a:pt x="376" y="0"/>
                    </a:moveTo>
                    <a:cubicBezTo>
                      <a:pt x="320" y="0"/>
                      <a:pt x="266" y="19"/>
                      <a:pt x="219" y="63"/>
                    </a:cubicBezTo>
                    <a:cubicBezTo>
                      <a:pt x="1" y="272"/>
                      <a:pt x="139" y="481"/>
                      <a:pt x="277" y="702"/>
                    </a:cubicBezTo>
                    <a:cubicBezTo>
                      <a:pt x="419" y="940"/>
                      <a:pt x="665" y="1304"/>
                      <a:pt x="939" y="1304"/>
                    </a:cubicBezTo>
                    <a:cubicBezTo>
                      <a:pt x="1024" y="1304"/>
                      <a:pt x="1111" y="1270"/>
                      <a:pt x="1199" y="1186"/>
                    </a:cubicBezTo>
                    <a:cubicBezTo>
                      <a:pt x="1510" y="893"/>
                      <a:pt x="1266" y="587"/>
                      <a:pt x="986" y="365"/>
                    </a:cubicBezTo>
                    <a:cubicBezTo>
                      <a:pt x="827" y="239"/>
                      <a:pt x="580" y="0"/>
                      <a:pt x="376" y="0"/>
                    </a:cubicBezTo>
                    <a:close/>
                  </a:path>
                </a:pathLst>
              </a:custGeom>
              <a:solidFill>
                <a:srgbClr val="D8A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4" name="Google Shape;654;p23"/>
            <p:cNvGrpSpPr/>
            <p:nvPr/>
          </p:nvGrpSpPr>
          <p:grpSpPr>
            <a:xfrm>
              <a:off x="560026" y="2745487"/>
              <a:ext cx="1603976" cy="638240"/>
              <a:chOff x="560026" y="2745487"/>
              <a:chExt cx="1603976" cy="638240"/>
            </a:xfrm>
          </p:grpSpPr>
          <p:sp>
            <p:nvSpPr>
              <p:cNvPr id="655" name="Google Shape;655;p23"/>
              <p:cNvSpPr/>
              <p:nvPr/>
            </p:nvSpPr>
            <p:spPr>
              <a:xfrm rot="266348">
                <a:off x="637987" y="2912891"/>
                <a:ext cx="220350" cy="137725"/>
              </a:xfrm>
              <a:custGeom>
                <a:avLst/>
                <a:gdLst/>
                <a:ahLst/>
                <a:cxnLst/>
                <a:rect l="l" t="t" r="r" b="b"/>
                <a:pathLst>
                  <a:path w="8814" h="5509" extrusionOk="0">
                    <a:moveTo>
                      <a:pt x="8814" y="5509"/>
                    </a:moveTo>
                    <a:lnTo>
                      <a:pt x="1378" y="0"/>
                    </a:lnTo>
                    <a:lnTo>
                      <a:pt x="0" y="3030"/>
                    </a:lnTo>
                    <a:close/>
                  </a:path>
                </a:pathLst>
              </a:custGeom>
              <a:solidFill>
                <a:schemeClr val="accent1"/>
              </a:solidFill>
              <a:ln>
                <a:noFill/>
              </a:ln>
            </p:spPr>
          </p:sp>
          <p:sp>
            <p:nvSpPr>
              <p:cNvPr id="656" name="Google Shape;656;p23"/>
              <p:cNvSpPr/>
              <p:nvPr/>
            </p:nvSpPr>
            <p:spPr>
              <a:xfrm rot="266348">
                <a:off x="563333" y="3095921"/>
                <a:ext cx="282300" cy="96400"/>
              </a:xfrm>
              <a:custGeom>
                <a:avLst/>
                <a:gdLst/>
                <a:ahLst/>
                <a:cxnLst/>
                <a:rect l="l" t="t" r="r" b="b"/>
                <a:pathLst>
                  <a:path w="11292" h="3856" extrusionOk="0">
                    <a:moveTo>
                      <a:pt x="11292" y="826"/>
                    </a:moveTo>
                    <a:lnTo>
                      <a:pt x="1652" y="0"/>
                    </a:lnTo>
                    <a:lnTo>
                      <a:pt x="0" y="3856"/>
                    </a:lnTo>
                    <a:close/>
                  </a:path>
                </a:pathLst>
              </a:custGeom>
              <a:solidFill>
                <a:schemeClr val="accent1"/>
              </a:solidFill>
              <a:ln>
                <a:noFill/>
              </a:ln>
            </p:spPr>
          </p:sp>
          <p:sp>
            <p:nvSpPr>
              <p:cNvPr id="657" name="Google Shape;657;p23"/>
              <p:cNvSpPr/>
              <p:nvPr/>
            </p:nvSpPr>
            <p:spPr>
              <a:xfrm rot="266348">
                <a:off x="717899" y="3192484"/>
                <a:ext cx="144600" cy="185925"/>
              </a:xfrm>
              <a:custGeom>
                <a:avLst/>
                <a:gdLst/>
                <a:ahLst/>
                <a:cxnLst/>
                <a:rect l="l" t="t" r="r" b="b"/>
                <a:pathLst>
                  <a:path w="5784" h="7437" extrusionOk="0">
                    <a:moveTo>
                      <a:pt x="5784" y="0"/>
                    </a:moveTo>
                    <a:lnTo>
                      <a:pt x="0" y="6335"/>
                    </a:lnTo>
                    <a:lnTo>
                      <a:pt x="4407" y="7437"/>
                    </a:lnTo>
                    <a:close/>
                  </a:path>
                </a:pathLst>
              </a:custGeom>
              <a:solidFill>
                <a:schemeClr val="accent1"/>
              </a:solidFill>
              <a:ln>
                <a:noFill/>
              </a:ln>
            </p:spPr>
          </p:sp>
          <p:sp>
            <p:nvSpPr>
              <p:cNvPr id="658" name="Google Shape;658;p23"/>
              <p:cNvSpPr/>
              <p:nvPr/>
            </p:nvSpPr>
            <p:spPr>
              <a:xfrm rot="266348">
                <a:off x="1876005" y="2752330"/>
                <a:ext cx="185900" cy="234100"/>
              </a:xfrm>
              <a:custGeom>
                <a:avLst/>
                <a:gdLst/>
                <a:ahLst/>
                <a:cxnLst/>
                <a:rect l="l" t="t" r="r" b="b"/>
                <a:pathLst>
                  <a:path w="7436" h="9364" extrusionOk="0">
                    <a:moveTo>
                      <a:pt x="0" y="9364"/>
                    </a:moveTo>
                    <a:lnTo>
                      <a:pt x="4957" y="0"/>
                    </a:lnTo>
                    <a:lnTo>
                      <a:pt x="7436" y="4406"/>
                    </a:lnTo>
                    <a:close/>
                  </a:path>
                </a:pathLst>
              </a:custGeom>
              <a:solidFill>
                <a:schemeClr val="accent1"/>
              </a:solidFill>
              <a:ln>
                <a:noFill/>
              </a:ln>
            </p:spPr>
          </p:sp>
          <p:sp>
            <p:nvSpPr>
              <p:cNvPr id="659" name="Google Shape;659;p23"/>
              <p:cNvSpPr/>
              <p:nvPr/>
            </p:nvSpPr>
            <p:spPr>
              <a:xfrm rot="266348">
                <a:off x="1884195" y="2970368"/>
                <a:ext cx="275425" cy="123925"/>
              </a:xfrm>
              <a:custGeom>
                <a:avLst/>
                <a:gdLst/>
                <a:ahLst/>
                <a:cxnLst/>
                <a:rect l="l" t="t" r="r" b="b"/>
                <a:pathLst>
                  <a:path w="11017" h="4957" extrusionOk="0">
                    <a:moveTo>
                      <a:pt x="0" y="3305"/>
                    </a:moveTo>
                    <a:lnTo>
                      <a:pt x="9915" y="0"/>
                    </a:lnTo>
                    <a:lnTo>
                      <a:pt x="11017" y="4957"/>
                    </a:lnTo>
                    <a:close/>
                  </a:path>
                </a:pathLst>
              </a:custGeom>
              <a:solidFill>
                <a:schemeClr val="accent1"/>
              </a:solidFill>
              <a:ln>
                <a:noFill/>
              </a:ln>
            </p:spPr>
          </p:sp>
          <p:sp>
            <p:nvSpPr>
              <p:cNvPr id="660" name="Google Shape;660;p23"/>
              <p:cNvSpPr/>
              <p:nvPr/>
            </p:nvSpPr>
            <p:spPr>
              <a:xfrm rot="266348">
                <a:off x="1903140" y="3128652"/>
                <a:ext cx="220325" cy="206575"/>
              </a:xfrm>
              <a:custGeom>
                <a:avLst/>
                <a:gdLst/>
                <a:ahLst/>
                <a:cxnLst/>
                <a:rect l="l" t="t" r="r" b="b"/>
                <a:pathLst>
                  <a:path w="8813" h="8263" extrusionOk="0">
                    <a:moveTo>
                      <a:pt x="0" y="0"/>
                    </a:moveTo>
                    <a:lnTo>
                      <a:pt x="8813" y="3581"/>
                    </a:lnTo>
                    <a:lnTo>
                      <a:pt x="7987" y="8263"/>
                    </a:lnTo>
                    <a:close/>
                  </a:path>
                </a:pathLst>
              </a:custGeom>
              <a:solidFill>
                <a:schemeClr val="accent1"/>
              </a:solidFill>
              <a:ln>
                <a:noFill/>
              </a:ln>
            </p:spPr>
          </p:sp>
        </p:grpSp>
      </p:grpSp>
      <p:graphicFrame>
        <p:nvGraphicFramePr>
          <p:cNvPr id="661" name="Google Shape;661;p23"/>
          <p:cNvGraphicFramePr/>
          <p:nvPr/>
        </p:nvGraphicFramePr>
        <p:xfrm>
          <a:off x="2662175" y="1106125"/>
          <a:ext cx="5761300" cy="3403925"/>
        </p:xfrm>
        <a:graphic>
          <a:graphicData uri="http://schemas.openxmlformats.org/drawingml/2006/table">
            <a:tbl>
              <a:tblPr>
                <a:noFill/>
                <a:tableStyleId>{79D52730-1477-49C3-96F5-1E0910A35351}</a:tableStyleId>
              </a:tblPr>
              <a:tblGrid>
                <a:gridCol w="627125">
                  <a:extLst>
                    <a:ext uri="{9D8B030D-6E8A-4147-A177-3AD203B41FA5}">
                      <a16:colId xmlns:a16="http://schemas.microsoft.com/office/drawing/2014/main" val="20000"/>
                    </a:ext>
                  </a:extLst>
                </a:gridCol>
                <a:gridCol w="2747600">
                  <a:extLst>
                    <a:ext uri="{9D8B030D-6E8A-4147-A177-3AD203B41FA5}">
                      <a16:colId xmlns:a16="http://schemas.microsoft.com/office/drawing/2014/main" val="20001"/>
                    </a:ext>
                  </a:extLst>
                </a:gridCol>
                <a:gridCol w="2386575">
                  <a:extLst>
                    <a:ext uri="{9D8B030D-6E8A-4147-A177-3AD203B41FA5}">
                      <a16:colId xmlns:a16="http://schemas.microsoft.com/office/drawing/2014/main" val="20002"/>
                    </a:ext>
                  </a:extLst>
                </a:gridCol>
              </a:tblGrid>
              <a:tr h="486275">
                <a:tc gridSpan="3">
                  <a:txBody>
                    <a:bodyPr/>
                    <a:lstStyle/>
                    <a:p>
                      <a:pPr marL="0" lvl="0" indent="0" algn="ctr" rtl="0">
                        <a:spcBef>
                          <a:spcPts val="0"/>
                        </a:spcBef>
                        <a:spcAft>
                          <a:spcPts val="0"/>
                        </a:spcAft>
                        <a:buNone/>
                      </a:pPr>
                      <a:r>
                        <a:rPr lang="en" sz="1200" b="1">
                          <a:solidFill>
                            <a:schemeClr val="lt1"/>
                          </a:solidFill>
                          <a:latin typeface="Krona One"/>
                          <a:ea typeface="Krona One"/>
                          <a:cs typeface="Krona One"/>
                          <a:sym typeface="Krona One"/>
                        </a:rPr>
                        <a:t>WHAT TO DO IN CASE OF AN ACCIDENT</a:t>
                      </a:r>
                      <a:endParaRPr sz="1200" b="1">
                        <a:solidFill>
                          <a:schemeClr val="lt1"/>
                        </a:solidFill>
                        <a:latin typeface="Krona One"/>
                        <a:ea typeface="Krona One"/>
                        <a:cs typeface="Krona One"/>
                        <a:sym typeface="Krona One"/>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dk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486275">
                <a:tc>
                  <a:txBody>
                    <a:bodyPr/>
                    <a:lstStyle/>
                    <a:p>
                      <a:pPr marL="0" lvl="0" indent="0" algn="ctr" rtl="0">
                        <a:spcBef>
                          <a:spcPts val="0"/>
                        </a:spcBef>
                        <a:spcAft>
                          <a:spcPts val="0"/>
                        </a:spcAft>
                        <a:buNone/>
                      </a:pPr>
                      <a:r>
                        <a:rPr lang="en" sz="1200" b="1">
                          <a:solidFill>
                            <a:schemeClr val="lt1"/>
                          </a:solidFill>
                          <a:latin typeface="Krona One"/>
                          <a:ea typeface="Krona One"/>
                          <a:cs typeface="Krona One"/>
                          <a:sym typeface="Krona One"/>
                        </a:rPr>
                        <a:t>01</a:t>
                      </a:r>
                      <a:endParaRPr sz="1200" b="1">
                        <a:solidFill>
                          <a:schemeClr val="lt1"/>
                        </a:solidFill>
                        <a:latin typeface="Krona One"/>
                        <a:ea typeface="Krona One"/>
                        <a:cs typeface="Krona One"/>
                        <a:sym typeface="Krona One"/>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r>
                        <a:rPr lang="en" sz="1200" b="1">
                          <a:solidFill>
                            <a:schemeClr val="dk1"/>
                          </a:solidFill>
                          <a:latin typeface="Krona One"/>
                          <a:ea typeface="Krona One"/>
                          <a:cs typeface="Krona One"/>
                          <a:sym typeface="Krona One"/>
                        </a:rPr>
                        <a:t>STOP THE CAR</a:t>
                      </a:r>
                      <a:endParaRPr sz="1200" b="1">
                        <a:solidFill>
                          <a:schemeClr val="dk1"/>
                        </a:solidFill>
                        <a:latin typeface="Krona One"/>
                        <a:ea typeface="Krona One"/>
                        <a:cs typeface="Krona One"/>
                        <a:sym typeface="Krona One"/>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a:solidFill>
                            <a:schemeClr val="lt1"/>
                          </a:solidFill>
                          <a:latin typeface="Ubuntu"/>
                          <a:ea typeface="Ubuntu"/>
                          <a:cs typeface="Ubuntu"/>
                          <a:sym typeface="Ubuntu"/>
                        </a:rPr>
                        <a:t>Mercury is very small</a:t>
                      </a:r>
                      <a:endParaRPr>
                        <a:solidFill>
                          <a:schemeClr val="lt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4"/>
                    </a:solidFill>
                  </a:tcPr>
                </a:tc>
                <a:extLst>
                  <a:ext uri="{0D108BD9-81ED-4DB2-BD59-A6C34878D82A}">
                    <a16:rowId xmlns:a16="http://schemas.microsoft.com/office/drawing/2014/main" val="10001"/>
                  </a:ext>
                </a:extLst>
              </a:tr>
              <a:tr h="486275">
                <a:tc>
                  <a:txBody>
                    <a:bodyPr/>
                    <a:lstStyle/>
                    <a:p>
                      <a:pPr marL="0" lvl="0" indent="0" algn="ctr" rtl="0">
                        <a:spcBef>
                          <a:spcPts val="0"/>
                        </a:spcBef>
                        <a:spcAft>
                          <a:spcPts val="0"/>
                        </a:spcAft>
                        <a:buNone/>
                      </a:pPr>
                      <a:r>
                        <a:rPr lang="en" sz="1200" b="1">
                          <a:solidFill>
                            <a:schemeClr val="lt1"/>
                          </a:solidFill>
                          <a:latin typeface="Krona One"/>
                          <a:ea typeface="Krona One"/>
                          <a:cs typeface="Krona One"/>
                          <a:sym typeface="Krona One"/>
                        </a:rPr>
                        <a:t>02</a:t>
                      </a:r>
                      <a:endParaRPr sz="1200" b="1">
                        <a:solidFill>
                          <a:schemeClr val="lt1"/>
                        </a:solidFill>
                        <a:latin typeface="Krona One"/>
                        <a:ea typeface="Krona One"/>
                        <a:cs typeface="Krona One"/>
                        <a:sym typeface="Krona One"/>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sz="1200" b="1">
                          <a:solidFill>
                            <a:schemeClr val="lt1"/>
                          </a:solidFill>
                          <a:latin typeface="Krona One"/>
                          <a:ea typeface="Krona One"/>
                          <a:cs typeface="Krona One"/>
                          <a:sym typeface="Krona One"/>
                        </a:rPr>
                        <a:t>CALL THE POLICE</a:t>
                      </a:r>
                      <a:endParaRPr sz="1200" b="1">
                        <a:solidFill>
                          <a:schemeClr val="lt1"/>
                        </a:solidFill>
                        <a:latin typeface="Krona One"/>
                        <a:ea typeface="Krona One"/>
                        <a:cs typeface="Krona One"/>
                        <a:sym typeface="Krona One"/>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a:solidFill>
                            <a:schemeClr val="lt1"/>
                          </a:solidFill>
                          <a:latin typeface="Ubuntu"/>
                          <a:ea typeface="Ubuntu"/>
                          <a:cs typeface="Ubuntu"/>
                          <a:sym typeface="Ubuntu"/>
                        </a:rPr>
                        <a:t>Venus is very hot</a:t>
                      </a:r>
                      <a:endParaRPr>
                        <a:solidFill>
                          <a:schemeClr val="lt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dk1"/>
                    </a:solidFill>
                  </a:tcPr>
                </a:tc>
                <a:extLst>
                  <a:ext uri="{0D108BD9-81ED-4DB2-BD59-A6C34878D82A}">
                    <a16:rowId xmlns:a16="http://schemas.microsoft.com/office/drawing/2014/main" val="10002"/>
                  </a:ext>
                </a:extLst>
              </a:tr>
              <a:tr h="486275">
                <a:tc>
                  <a:txBody>
                    <a:bodyPr/>
                    <a:lstStyle/>
                    <a:p>
                      <a:pPr marL="0" lvl="0" indent="0" algn="ctr" rtl="0">
                        <a:spcBef>
                          <a:spcPts val="0"/>
                        </a:spcBef>
                        <a:spcAft>
                          <a:spcPts val="0"/>
                        </a:spcAft>
                        <a:buNone/>
                      </a:pPr>
                      <a:r>
                        <a:rPr lang="en" sz="1200" b="1">
                          <a:solidFill>
                            <a:schemeClr val="lt1"/>
                          </a:solidFill>
                          <a:latin typeface="Krona One"/>
                          <a:ea typeface="Krona One"/>
                          <a:cs typeface="Krona One"/>
                          <a:sym typeface="Krona One"/>
                        </a:rPr>
                        <a:t>03</a:t>
                      </a:r>
                      <a:endParaRPr sz="1200" b="1">
                        <a:solidFill>
                          <a:schemeClr val="lt1"/>
                        </a:solidFill>
                        <a:latin typeface="Krona One"/>
                        <a:ea typeface="Krona One"/>
                        <a:cs typeface="Krona One"/>
                        <a:sym typeface="Krona One"/>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r>
                        <a:rPr lang="en" sz="1200" b="1">
                          <a:solidFill>
                            <a:schemeClr val="dk1"/>
                          </a:solidFill>
                          <a:latin typeface="Krona One"/>
                          <a:ea typeface="Krona One"/>
                          <a:cs typeface="Krona One"/>
                          <a:sym typeface="Krona One"/>
                        </a:rPr>
                        <a:t>TAKE PHOTOS</a:t>
                      </a:r>
                      <a:endParaRPr sz="1200" b="1">
                        <a:solidFill>
                          <a:schemeClr val="dk1"/>
                        </a:solidFill>
                        <a:latin typeface="Krona One"/>
                        <a:ea typeface="Krona One"/>
                        <a:cs typeface="Krona One"/>
                        <a:sym typeface="Krona One"/>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a:solidFill>
                            <a:schemeClr val="lt1"/>
                          </a:solidFill>
                          <a:latin typeface="Ubuntu"/>
                          <a:ea typeface="Ubuntu"/>
                          <a:cs typeface="Ubuntu"/>
                          <a:sym typeface="Ubuntu"/>
                        </a:rPr>
                        <a:t>We all live on Earth</a:t>
                      </a:r>
                      <a:endParaRPr>
                        <a:solidFill>
                          <a:schemeClr val="lt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4"/>
                    </a:solidFill>
                  </a:tcPr>
                </a:tc>
                <a:extLst>
                  <a:ext uri="{0D108BD9-81ED-4DB2-BD59-A6C34878D82A}">
                    <a16:rowId xmlns:a16="http://schemas.microsoft.com/office/drawing/2014/main" val="10003"/>
                  </a:ext>
                </a:extLst>
              </a:tr>
              <a:tr h="486275">
                <a:tc>
                  <a:txBody>
                    <a:bodyPr/>
                    <a:lstStyle/>
                    <a:p>
                      <a:pPr marL="0" lvl="0" indent="0" algn="ctr" rtl="0">
                        <a:spcBef>
                          <a:spcPts val="0"/>
                        </a:spcBef>
                        <a:spcAft>
                          <a:spcPts val="0"/>
                        </a:spcAft>
                        <a:buNone/>
                      </a:pPr>
                      <a:r>
                        <a:rPr lang="en" sz="1200" b="1">
                          <a:solidFill>
                            <a:schemeClr val="lt1"/>
                          </a:solidFill>
                          <a:latin typeface="Krona One"/>
                          <a:ea typeface="Krona One"/>
                          <a:cs typeface="Krona One"/>
                          <a:sym typeface="Krona One"/>
                        </a:rPr>
                        <a:t>04</a:t>
                      </a:r>
                      <a:endParaRPr sz="1200" b="1">
                        <a:solidFill>
                          <a:schemeClr val="lt1"/>
                        </a:solidFill>
                        <a:latin typeface="Krona One"/>
                        <a:ea typeface="Krona One"/>
                        <a:cs typeface="Krona One"/>
                        <a:sym typeface="Krona One"/>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sz="1200" b="1">
                          <a:solidFill>
                            <a:schemeClr val="lt1"/>
                          </a:solidFill>
                          <a:latin typeface="Krona One"/>
                          <a:ea typeface="Krona One"/>
                          <a:cs typeface="Krona One"/>
                          <a:sym typeface="Krona One"/>
                        </a:rPr>
                        <a:t>DESCRIBE THE ACCIDENT</a:t>
                      </a:r>
                      <a:endParaRPr sz="1200" b="1">
                        <a:solidFill>
                          <a:schemeClr val="lt1"/>
                        </a:solidFill>
                        <a:latin typeface="Krona One"/>
                        <a:ea typeface="Krona One"/>
                        <a:cs typeface="Krona One"/>
                        <a:sym typeface="Krona One"/>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a:solidFill>
                            <a:schemeClr val="lt1"/>
                          </a:solidFill>
                          <a:latin typeface="Ubuntu"/>
                          <a:ea typeface="Ubuntu"/>
                          <a:cs typeface="Ubuntu"/>
                          <a:sym typeface="Ubuntu"/>
                        </a:rPr>
                        <a:t>Mars is a red planet</a:t>
                      </a:r>
                      <a:endParaRPr>
                        <a:solidFill>
                          <a:schemeClr val="lt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dk1"/>
                    </a:solidFill>
                  </a:tcPr>
                </a:tc>
                <a:extLst>
                  <a:ext uri="{0D108BD9-81ED-4DB2-BD59-A6C34878D82A}">
                    <a16:rowId xmlns:a16="http://schemas.microsoft.com/office/drawing/2014/main" val="10004"/>
                  </a:ext>
                </a:extLst>
              </a:tr>
              <a:tr h="486275">
                <a:tc>
                  <a:txBody>
                    <a:bodyPr/>
                    <a:lstStyle/>
                    <a:p>
                      <a:pPr marL="0" lvl="0" indent="0" algn="ctr" rtl="0">
                        <a:spcBef>
                          <a:spcPts val="0"/>
                        </a:spcBef>
                        <a:spcAft>
                          <a:spcPts val="0"/>
                        </a:spcAft>
                        <a:buNone/>
                      </a:pPr>
                      <a:r>
                        <a:rPr lang="en" sz="1200" b="1">
                          <a:solidFill>
                            <a:schemeClr val="lt1"/>
                          </a:solidFill>
                          <a:latin typeface="Krona One"/>
                          <a:ea typeface="Krona One"/>
                          <a:cs typeface="Krona One"/>
                          <a:sym typeface="Krona One"/>
                        </a:rPr>
                        <a:t>05</a:t>
                      </a:r>
                      <a:endParaRPr sz="1200" b="1">
                        <a:solidFill>
                          <a:schemeClr val="lt1"/>
                        </a:solidFill>
                        <a:latin typeface="Krona One"/>
                        <a:ea typeface="Krona One"/>
                        <a:cs typeface="Krona One"/>
                        <a:sym typeface="Krona One"/>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r>
                        <a:rPr lang="en" sz="1200" b="1">
                          <a:solidFill>
                            <a:schemeClr val="dk1"/>
                          </a:solidFill>
                          <a:latin typeface="Krona One"/>
                          <a:ea typeface="Krona One"/>
                          <a:cs typeface="Krona One"/>
                          <a:sym typeface="Krona One"/>
                        </a:rPr>
                        <a:t>FIND WITNESSES</a:t>
                      </a:r>
                      <a:endParaRPr sz="1200" b="1">
                        <a:solidFill>
                          <a:schemeClr val="dk1"/>
                        </a:solidFill>
                        <a:latin typeface="Krona One"/>
                        <a:ea typeface="Krona One"/>
                        <a:cs typeface="Krona One"/>
                        <a:sym typeface="Krona One"/>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a:solidFill>
                            <a:schemeClr val="lt1"/>
                          </a:solidFill>
                          <a:latin typeface="Ubuntu"/>
                          <a:ea typeface="Ubuntu"/>
                          <a:cs typeface="Ubuntu"/>
                          <a:sym typeface="Ubuntu"/>
                        </a:rPr>
                        <a:t>Jupiter is a big planet</a:t>
                      </a:r>
                      <a:endParaRPr>
                        <a:solidFill>
                          <a:schemeClr val="lt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4"/>
                    </a:solidFill>
                  </a:tcPr>
                </a:tc>
                <a:extLst>
                  <a:ext uri="{0D108BD9-81ED-4DB2-BD59-A6C34878D82A}">
                    <a16:rowId xmlns:a16="http://schemas.microsoft.com/office/drawing/2014/main" val="10005"/>
                  </a:ext>
                </a:extLst>
              </a:tr>
              <a:tr h="486275">
                <a:tc>
                  <a:txBody>
                    <a:bodyPr/>
                    <a:lstStyle/>
                    <a:p>
                      <a:pPr marL="0" lvl="0" indent="0" algn="ctr" rtl="0">
                        <a:spcBef>
                          <a:spcPts val="0"/>
                        </a:spcBef>
                        <a:spcAft>
                          <a:spcPts val="0"/>
                        </a:spcAft>
                        <a:buNone/>
                      </a:pPr>
                      <a:r>
                        <a:rPr lang="en" sz="1200" b="1">
                          <a:solidFill>
                            <a:schemeClr val="lt1"/>
                          </a:solidFill>
                          <a:latin typeface="Krona One"/>
                          <a:ea typeface="Krona One"/>
                          <a:cs typeface="Krona One"/>
                          <a:sym typeface="Krona One"/>
                        </a:rPr>
                        <a:t>06</a:t>
                      </a:r>
                      <a:endParaRPr sz="1200" b="1">
                        <a:solidFill>
                          <a:schemeClr val="lt1"/>
                        </a:solidFill>
                        <a:latin typeface="Krona One"/>
                        <a:ea typeface="Krona One"/>
                        <a:cs typeface="Krona One"/>
                        <a:sym typeface="Krona One"/>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sz="1200" b="1">
                          <a:solidFill>
                            <a:schemeClr val="lt1"/>
                          </a:solidFill>
                          <a:latin typeface="Krona One"/>
                          <a:ea typeface="Krona One"/>
                          <a:cs typeface="Krona One"/>
                          <a:sym typeface="Krona One"/>
                        </a:rPr>
                        <a:t>CALL A LAWYER</a:t>
                      </a:r>
                      <a:endParaRPr sz="1200" b="1">
                        <a:solidFill>
                          <a:schemeClr val="lt1"/>
                        </a:solidFill>
                        <a:latin typeface="Krona One"/>
                        <a:ea typeface="Krona One"/>
                        <a:cs typeface="Krona One"/>
                        <a:sym typeface="Krona One"/>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a:solidFill>
                            <a:schemeClr val="lt1"/>
                          </a:solidFill>
                          <a:latin typeface="Ubuntu"/>
                          <a:ea typeface="Ubuntu"/>
                          <a:cs typeface="Ubuntu"/>
                          <a:sym typeface="Ubuntu"/>
                        </a:rPr>
                        <a:t>Saturn has beautiful rings</a:t>
                      </a:r>
                      <a:endParaRPr>
                        <a:solidFill>
                          <a:schemeClr val="lt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dk1"/>
                    </a:solid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665"/>
        <p:cNvGrpSpPr/>
        <p:nvPr/>
      </p:nvGrpSpPr>
      <p:grpSpPr>
        <a:xfrm>
          <a:off x="0" y="0"/>
          <a:ext cx="0" cy="0"/>
          <a:chOff x="0" y="0"/>
          <a:chExt cx="0" cy="0"/>
        </a:xfrm>
      </p:grpSpPr>
      <p:sp>
        <p:nvSpPr>
          <p:cNvPr id="666" name="Google Shape;666;p24"/>
          <p:cNvSpPr txBox="1">
            <a:spLocks noGrp="1"/>
          </p:cNvSpPr>
          <p:nvPr>
            <p:ph type="title"/>
          </p:nvPr>
        </p:nvSpPr>
        <p:spPr>
          <a:xfrm>
            <a:off x="713232" y="403213"/>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Driving center company profile infographics</a:t>
            </a:r>
            <a:endParaRPr/>
          </a:p>
        </p:txBody>
      </p:sp>
      <p:grpSp>
        <p:nvGrpSpPr>
          <p:cNvPr id="667" name="Google Shape;667;p24"/>
          <p:cNvGrpSpPr/>
          <p:nvPr/>
        </p:nvGrpSpPr>
        <p:grpSpPr>
          <a:xfrm>
            <a:off x="823413" y="1106100"/>
            <a:ext cx="2608513" cy="2488350"/>
            <a:chOff x="823413" y="1106100"/>
            <a:chExt cx="2608513" cy="2488350"/>
          </a:xfrm>
        </p:grpSpPr>
        <p:sp>
          <p:nvSpPr>
            <p:cNvPr id="668" name="Google Shape;668;p24"/>
            <p:cNvSpPr txBox="1"/>
            <p:nvPr/>
          </p:nvSpPr>
          <p:spPr>
            <a:xfrm>
              <a:off x="823425" y="1106100"/>
              <a:ext cx="2608500" cy="4155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solidFill>
                    <a:schemeClr val="dk1"/>
                  </a:solidFill>
                  <a:latin typeface="Krona One"/>
                  <a:ea typeface="Krona One"/>
                  <a:cs typeface="Krona One"/>
                  <a:sym typeface="Krona One"/>
                </a:rPr>
                <a:t>DOS</a:t>
              </a:r>
              <a:endParaRPr sz="1200" b="1">
                <a:solidFill>
                  <a:schemeClr val="dk1"/>
                </a:solidFill>
                <a:latin typeface="Krona One"/>
                <a:ea typeface="Krona One"/>
                <a:cs typeface="Krona One"/>
                <a:sym typeface="Krona One"/>
              </a:endParaRPr>
            </a:p>
          </p:txBody>
        </p:sp>
        <p:sp>
          <p:nvSpPr>
            <p:cNvPr id="669" name="Google Shape;669;p24"/>
            <p:cNvSpPr txBox="1"/>
            <p:nvPr/>
          </p:nvSpPr>
          <p:spPr>
            <a:xfrm>
              <a:off x="823413" y="1521450"/>
              <a:ext cx="2608500" cy="2073000"/>
            </a:xfrm>
            <a:prstGeom prst="rect">
              <a:avLst/>
            </a:prstGeom>
            <a:noFill/>
            <a:ln>
              <a:noFill/>
            </a:ln>
          </p:spPr>
          <p:txBody>
            <a:bodyPr spcFirstLastPara="1" wrap="square" lIns="91425" tIns="91425" rIns="91425" bIns="91425" anchor="ctr" anchorCtr="0">
              <a:noAutofit/>
            </a:bodyPr>
            <a:lstStyle/>
            <a:p>
              <a:pPr marL="457200" lvl="0" indent="-317500" algn="l" rtl="0">
                <a:spcBef>
                  <a:spcPts val="0"/>
                </a:spcBef>
                <a:spcAft>
                  <a:spcPts val="0"/>
                </a:spcAft>
                <a:buClr>
                  <a:schemeClr val="lt1"/>
                </a:buClr>
                <a:buSzPts val="1400"/>
                <a:buFont typeface="Ubuntu"/>
                <a:buChar char="●"/>
              </a:pPr>
              <a:r>
                <a:rPr lang="en">
                  <a:solidFill>
                    <a:schemeClr val="lt1"/>
                  </a:solidFill>
                  <a:latin typeface="Ubuntu"/>
                  <a:ea typeface="Ubuntu"/>
                  <a:cs typeface="Ubuntu"/>
                  <a:sym typeface="Ubuntu"/>
                </a:rPr>
                <a:t>Jupiter is a gas giant and the biggest planet</a:t>
              </a:r>
              <a:endParaRPr>
                <a:solidFill>
                  <a:schemeClr val="lt1"/>
                </a:solidFill>
                <a:latin typeface="Ubuntu"/>
                <a:ea typeface="Ubuntu"/>
                <a:cs typeface="Ubuntu"/>
                <a:sym typeface="Ubuntu"/>
              </a:endParaRPr>
            </a:p>
            <a:p>
              <a:pPr marL="457200" lvl="0" indent="-317500" algn="l" rtl="0">
                <a:spcBef>
                  <a:spcPts val="0"/>
                </a:spcBef>
                <a:spcAft>
                  <a:spcPts val="0"/>
                </a:spcAft>
                <a:buClr>
                  <a:schemeClr val="lt1"/>
                </a:buClr>
                <a:buSzPts val="1400"/>
                <a:buFont typeface="Ubuntu"/>
                <a:buChar char="●"/>
              </a:pPr>
              <a:r>
                <a:rPr lang="en">
                  <a:solidFill>
                    <a:schemeClr val="lt1"/>
                  </a:solidFill>
                  <a:latin typeface="Ubuntu"/>
                  <a:ea typeface="Ubuntu"/>
                  <a:cs typeface="Ubuntu"/>
                  <a:sym typeface="Ubuntu"/>
                </a:rPr>
                <a:t>Mercury is the closest planet to the Sun</a:t>
              </a:r>
              <a:endParaRPr>
                <a:solidFill>
                  <a:schemeClr val="lt1"/>
                </a:solidFill>
                <a:latin typeface="Ubuntu"/>
                <a:ea typeface="Ubuntu"/>
                <a:cs typeface="Ubuntu"/>
                <a:sym typeface="Ubuntu"/>
              </a:endParaRPr>
            </a:p>
            <a:p>
              <a:pPr marL="457200" lvl="0" indent="-317500" algn="l" rtl="0">
                <a:spcBef>
                  <a:spcPts val="0"/>
                </a:spcBef>
                <a:spcAft>
                  <a:spcPts val="0"/>
                </a:spcAft>
                <a:buClr>
                  <a:schemeClr val="lt1"/>
                </a:buClr>
                <a:buSzPts val="1400"/>
                <a:buFont typeface="Ubuntu"/>
                <a:buChar char="●"/>
              </a:pPr>
              <a:r>
                <a:rPr lang="en">
                  <a:solidFill>
                    <a:schemeClr val="lt1"/>
                  </a:solidFill>
                  <a:latin typeface="Ubuntu"/>
                  <a:ea typeface="Ubuntu"/>
                  <a:cs typeface="Ubuntu"/>
                  <a:sym typeface="Ubuntu"/>
                </a:rPr>
                <a:t>Venus is the second planet from the Sun</a:t>
              </a:r>
              <a:endParaRPr>
                <a:solidFill>
                  <a:schemeClr val="lt1"/>
                </a:solidFill>
                <a:latin typeface="Ubuntu"/>
                <a:ea typeface="Ubuntu"/>
                <a:cs typeface="Ubuntu"/>
                <a:sym typeface="Ubuntu"/>
              </a:endParaRPr>
            </a:p>
            <a:p>
              <a:pPr marL="457200" lvl="0" indent="-317500" algn="l" rtl="0">
                <a:spcBef>
                  <a:spcPts val="0"/>
                </a:spcBef>
                <a:spcAft>
                  <a:spcPts val="0"/>
                </a:spcAft>
                <a:buClr>
                  <a:schemeClr val="lt1"/>
                </a:buClr>
                <a:buSzPts val="1400"/>
                <a:buFont typeface="Ubuntu"/>
                <a:buChar char="●"/>
              </a:pPr>
              <a:r>
                <a:rPr lang="en">
                  <a:solidFill>
                    <a:schemeClr val="lt1"/>
                  </a:solidFill>
                  <a:latin typeface="Ubuntu"/>
                  <a:ea typeface="Ubuntu"/>
                  <a:cs typeface="Ubuntu"/>
                  <a:sym typeface="Ubuntu"/>
                </a:rPr>
                <a:t>Earth is the third planet from the Sun</a:t>
              </a:r>
              <a:endParaRPr>
                <a:solidFill>
                  <a:schemeClr val="lt1"/>
                </a:solidFill>
                <a:latin typeface="Ubuntu"/>
                <a:ea typeface="Ubuntu"/>
                <a:cs typeface="Ubuntu"/>
                <a:sym typeface="Ubuntu"/>
              </a:endParaRPr>
            </a:p>
          </p:txBody>
        </p:sp>
      </p:grpSp>
      <p:grpSp>
        <p:nvGrpSpPr>
          <p:cNvPr id="670" name="Google Shape;670;p24"/>
          <p:cNvGrpSpPr/>
          <p:nvPr/>
        </p:nvGrpSpPr>
        <p:grpSpPr>
          <a:xfrm>
            <a:off x="5724294" y="1106100"/>
            <a:ext cx="2608500" cy="2488350"/>
            <a:chOff x="5724294" y="1106100"/>
            <a:chExt cx="2608500" cy="2488350"/>
          </a:xfrm>
        </p:grpSpPr>
        <p:sp>
          <p:nvSpPr>
            <p:cNvPr id="671" name="Google Shape;671;p24"/>
            <p:cNvSpPr txBox="1"/>
            <p:nvPr/>
          </p:nvSpPr>
          <p:spPr>
            <a:xfrm>
              <a:off x="5724294" y="1106100"/>
              <a:ext cx="2608500" cy="4155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solidFill>
                    <a:schemeClr val="lt1"/>
                  </a:solidFill>
                  <a:latin typeface="Krona One"/>
                  <a:ea typeface="Krona One"/>
                  <a:cs typeface="Krona One"/>
                  <a:sym typeface="Krona One"/>
                </a:rPr>
                <a:t>DON’TS</a:t>
              </a:r>
              <a:endParaRPr sz="1200" b="1">
                <a:solidFill>
                  <a:schemeClr val="lt1"/>
                </a:solidFill>
                <a:latin typeface="Krona One"/>
                <a:ea typeface="Krona One"/>
                <a:cs typeface="Krona One"/>
                <a:sym typeface="Krona One"/>
              </a:endParaRPr>
            </a:p>
          </p:txBody>
        </p:sp>
        <p:sp>
          <p:nvSpPr>
            <p:cNvPr id="672" name="Google Shape;672;p24"/>
            <p:cNvSpPr txBox="1"/>
            <p:nvPr/>
          </p:nvSpPr>
          <p:spPr>
            <a:xfrm>
              <a:off x="5724294" y="1521450"/>
              <a:ext cx="2608500" cy="2073000"/>
            </a:xfrm>
            <a:prstGeom prst="rect">
              <a:avLst/>
            </a:prstGeom>
            <a:noFill/>
            <a:ln>
              <a:noFill/>
            </a:ln>
          </p:spPr>
          <p:txBody>
            <a:bodyPr spcFirstLastPara="1" wrap="square" lIns="91425" tIns="91425" rIns="91425" bIns="91425" anchor="ctr" anchorCtr="0">
              <a:noAutofit/>
            </a:bodyPr>
            <a:lstStyle/>
            <a:p>
              <a:pPr marL="457200" lvl="0" indent="-317500" algn="l" rtl="0">
                <a:spcBef>
                  <a:spcPts val="0"/>
                </a:spcBef>
                <a:spcAft>
                  <a:spcPts val="0"/>
                </a:spcAft>
                <a:buClr>
                  <a:schemeClr val="lt1"/>
                </a:buClr>
                <a:buSzPts val="1400"/>
                <a:buFont typeface="Ubuntu"/>
                <a:buChar char="●"/>
              </a:pPr>
              <a:r>
                <a:rPr lang="en">
                  <a:solidFill>
                    <a:schemeClr val="lt1"/>
                  </a:solidFill>
                  <a:latin typeface="Ubuntu"/>
                  <a:ea typeface="Ubuntu"/>
                  <a:cs typeface="Ubuntu"/>
                  <a:sym typeface="Ubuntu"/>
                </a:rPr>
                <a:t>Neptune is the farthest planet from the Sun</a:t>
              </a:r>
              <a:endParaRPr>
                <a:solidFill>
                  <a:schemeClr val="lt1"/>
                </a:solidFill>
                <a:latin typeface="Ubuntu"/>
                <a:ea typeface="Ubuntu"/>
                <a:cs typeface="Ubuntu"/>
                <a:sym typeface="Ubuntu"/>
              </a:endParaRPr>
            </a:p>
            <a:p>
              <a:pPr marL="457200" lvl="0" indent="-317500" algn="l" rtl="0">
                <a:spcBef>
                  <a:spcPts val="0"/>
                </a:spcBef>
                <a:spcAft>
                  <a:spcPts val="0"/>
                </a:spcAft>
                <a:buClr>
                  <a:schemeClr val="lt1"/>
                </a:buClr>
                <a:buSzPts val="1400"/>
                <a:buFont typeface="Ubuntu"/>
                <a:buChar char="●"/>
              </a:pPr>
              <a:r>
                <a:rPr lang="en">
                  <a:solidFill>
                    <a:schemeClr val="lt1"/>
                  </a:solidFill>
                  <a:latin typeface="Ubuntu"/>
                  <a:ea typeface="Ubuntu"/>
                  <a:cs typeface="Ubuntu"/>
                  <a:sym typeface="Ubuntu"/>
                </a:rPr>
                <a:t>Despite being red, Mars is a cold place</a:t>
              </a:r>
              <a:endParaRPr>
                <a:solidFill>
                  <a:schemeClr val="lt1"/>
                </a:solidFill>
                <a:latin typeface="Ubuntu"/>
                <a:ea typeface="Ubuntu"/>
                <a:cs typeface="Ubuntu"/>
                <a:sym typeface="Ubuntu"/>
              </a:endParaRPr>
            </a:p>
            <a:p>
              <a:pPr marL="457200" lvl="0" indent="-317500" algn="l" rtl="0">
                <a:spcBef>
                  <a:spcPts val="0"/>
                </a:spcBef>
                <a:spcAft>
                  <a:spcPts val="0"/>
                </a:spcAft>
                <a:buClr>
                  <a:schemeClr val="lt1"/>
                </a:buClr>
                <a:buSzPts val="1400"/>
                <a:buFont typeface="Ubuntu"/>
                <a:buChar char="●"/>
              </a:pPr>
              <a:r>
                <a:rPr lang="en">
                  <a:solidFill>
                    <a:schemeClr val="lt1"/>
                  </a:solidFill>
                  <a:latin typeface="Ubuntu"/>
                  <a:ea typeface="Ubuntu"/>
                  <a:cs typeface="Ubuntu"/>
                  <a:sym typeface="Ubuntu"/>
                </a:rPr>
                <a:t>Saturn is a gas giant and has several rings</a:t>
              </a:r>
              <a:endParaRPr>
                <a:solidFill>
                  <a:schemeClr val="lt1"/>
                </a:solidFill>
                <a:latin typeface="Ubuntu"/>
                <a:ea typeface="Ubuntu"/>
                <a:cs typeface="Ubuntu"/>
                <a:sym typeface="Ubuntu"/>
              </a:endParaRPr>
            </a:p>
            <a:p>
              <a:pPr marL="457200" lvl="0" indent="-317500" algn="l" rtl="0">
                <a:spcBef>
                  <a:spcPts val="0"/>
                </a:spcBef>
                <a:spcAft>
                  <a:spcPts val="0"/>
                </a:spcAft>
                <a:buClr>
                  <a:schemeClr val="lt1"/>
                </a:buClr>
                <a:buSzPts val="1400"/>
                <a:buFont typeface="Ubuntu"/>
                <a:buChar char="●"/>
              </a:pPr>
              <a:r>
                <a:rPr lang="en">
                  <a:solidFill>
                    <a:schemeClr val="lt1"/>
                  </a:solidFill>
                  <a:latin typeface="Ubuntu"/>
                  <a:ea typeface="Ubuntu"/>
                  <a:cs typeface="Ubuntu"/>
                  <a:sym typeface="Ubuntu"/>
                </a:rPr>
                <a:t>Ceres is located in the main asteroid belt</a:t>
              </a:r>
              <a:endParaRPr>
                <a:solidFill>
                  <a:schemeClr val="lt1"/>
                </a:solidFill>
                <a:latin typeface="Ubuntu"/>
                <a:ea typeface="Ubuntu"/>
                <a:cs typeface="Ubuntu"/>
                <a:sym typeface="Ubuntu"/>
              </a:endParaRPr>
            </a:p>
          </p:txBody>
        </p:sp>
      </p:grpSp>
      <p:grpSp>
        <p:nvGrpSpPr>
          <p:cNvPr id="673" name="Google Shape;673;p24"/>
          <p:cNvGrpSpPr/>
          <p:nvPr/>
        </p:nvGrpSpPr>
        <p:grpSpPr>
          <a:xfrm>
            <a:off x="3693391" y="3276569"/>
            <a:ext cx="1757555" cy="1233443"/>
            <a:chOff x="5173120" y="1048631"/>
            <a:chExt cx="5158658" cy="3620319"/>
          </a:xfrm>
        </p:grpSpPr>
        <p:sp>
          <p:nvSpPr>
            <p:cNvPr id="674" name="Google Shape;674;p24"/>
            <p:cNvSpPr/>
            <p:nvPr/>
          </p:nvSpPr>
          <p:spPr>
            <a:xfrm>
              <a:off x="9396814" y="3751250"/>
              <a:ext cx="661200" cy="917700"/>
            </a:xfrm>
            <a:prstGeom prst="roundRect">
              <a:avLst>
                <a:gd name="adj" fmla="val 16667"/>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5" name="Google Shape;675;p24"/>
            <p:cNvGrpSpPr/>
            <p:nvPr/>
          </p:nvGrpSpPr>
          <p:grpSpPr>
            <a:xfrm>
              <a:off x="5173120" y="1048631"/>
              <a:ext cx="5158658" cy="3620319"/>
              <a:chOff x="5173120" y="1048631"/>
              <a:chExt cx="5158658" cy="3620319"/>
            </a:xfrm>
          </p:grpSpPr>
          <p:sp>
            <p:nvSpPr>
              <p:cNvPr id="676" name="Google Shape;676;p24"/>
              <p:cNvSpPr/>
              <p:nvPr/>
            </p:nvSpPr>
            <p:spPr>
              <a:xfrm>
                <a:off x="5467950" y="3751250"/>
                <a:ext cx="661200" cy="917700"/>
              </a:xfrm>
              <a:prstGeom prst="roundRect">
                <a:avLst>
                  <a:gd name="adj" fmla="val 16667"/>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7" name="Google Shape;677;p24"/>
              <p:cNvGrpSpPr/>
              <p:nvPr/>
            </p:nvGrpSpPr>
            <p:grpSpPr>
              <a:xfrm>
                <a:off x="5173120" y="1048631"/>
                <a:ext cx="5158658" cy="3231941"/>
                <a:chOff x="5593100" y="1024150"/>
                <a:chExt cx="594425" cy="372425"/>
              </a:xfrm>
            </p:grpSpPr>
            <p:sp>
              <p:nvSpPr>
                <p:cNvPr id="678" name="Google Shape;678;p24"/>
                <p:cNvSpPr/>
                <p:nvPr/>
              </p:nvSpPr>
              <p:spPr>
                <a:xfrm>
                  <a:off x="5593100" y="1117900"/>
                  <a:ext cx="67550" cy="46900"/>
                </a:xfrm>
                <a:custGeom>
                  <a:avLst/>
                  <a:gdLst/>
                  <a:ahLst/>
                  <a:cxnLst/>
                  <a:rect l="l" t="t" r="r" b="b"/>
                  <a:pathLst>
                    <a:path w="2702" h="1876" extrusionOk="0">
                      <a:moveTo>
                        <a:pt x="1990" y="1"/>
                      </a:moveTo>
                      <a:cubicBezTo>
                        <a:pt x="1439" y="1"/>
                        <a:pt x="588" y="211"/>
                        <a:pt x="340" y="513"/>
                      </a:cubicBezTo>
                      <a:cubicBezTo>
                        <a:pt x="0" y="926"/>
                        <a:pt x="437" y="1583"/>
                        <a:pt x="705" y="1707"/>
                      </a:cubicBezTo>
                      <a:cubicBezTo>
                        <a:pt x="974" y="1827"/>
                        <a:pt x="1923" y="1875"/>
                        <a:pt x="1923" y="1875"/>
                      </a:cubicBezTo>
                      <a:lnTo>
                        <a:pt x="2701" y="1121"/>
                      </a:lnTo>
                      <a:cubicBezTo>
                        <a:pt x="2701" y="1121"/>
                        <a:pt x="2656" y="299"/>
                        <a:pt x="2436" y="97"/>
                      </a:cubicBezTo>
                      <a:cubicBezTo>
                        <a:pt x="2362" y="31"/>
                        <a:pt x="2198" y="1"/>
                        <a:pt x="1990" y="1"/>
                      </a:cubicBezTo>
                      <a:close/>
                    </a:path>
                  </a:pathLst>
                </a:custGeom>
                <a:solidFill>
                  <a:srgbClr val="E8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24"/>
                <p:cNvSpPr/>
                <p:nvPr/>
              </p:nvSpPr>
              <p:spPr>
                <a:xfrm>
                  <a:off x="5641175" y="1145925"/>
                  <a:ext cx="35275" cy="26175"/>
                </a:xfrm>
                <a:custGeom>
                  <a:avLst/>
                  <a:gdLst/>
                  <a:ahLst/>
                  <a:cxnLst/>
                  <a:rect l="l" t="t" r="r" b="b"/>
                  <a:pathLst>
                    <a:path w="1411" h="1047" extrusionOk="0">
                      <a:moveTo>
                        <a:pt x="778" y="0"/>
                      </a:moveTo>
                      <a:lnTo>
                        <a:pt x="0" y="754"/>
                      </a:lnTo>
                      <a:lnTo>
                        <a:pt x="1291" y="1047"/>
                      </a:lnTo>
                      <a:lnTo>
                        <a:pt x="1410" y="145"/>
                      </a:lnTo>
                      <a:cubicBezTo>
                        <a:pt x="1339" y="145"/>
                        <a:pt x="778" y="0"/>
                        <a:pt x="77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24"/>
                <p:cNvSpPr/>
                <p:nvPr/>
              </p:nvSpPr>
              <p:spPr>
                <a:xfrm>
                  <a:off x="5600675" y="1117900"/>
                  <a:ext cx="59975" cy="35975"/>
                </a:xfrm>
                <a:custGeom>
                  <a:avLst/>
                  <a:gdLst/>
                  <a:ahLst/>
                  <a:cxnLst/>
                  <a:rect l="l" t="t" r="r" b="b"/>
                  <a:pathLst>
                    <a:path w="2399" h="1439" extrusionOk="0">
                      <a:moveTo>
                        <a:pt x="1687" y="1"/>
                      </a:moveTo>
                      <a:cubicBezTo>
                        <a:pt x="1136" y="1"/>
                        <a:pt x="285" y="211"/>
                        <a:pt x="37" y="513"/>
                      </a:cubicBezTo>
                      <a:cubicBezTo>
                        <a:pt x="24" y="526"/>
                        <a:pt x="13" y="543"/>
                        <a:pt x="0" y="561"/>
                      </a:cubicBezTo>
                      <a:cubicBezTo>
                        <a:pt x="72" y="709"/>
                        <a:pt x="203" y="846"/>
                        <a:pt x="372" y="950"/>
                      </a:cubicBezTo>
                      <a:cubicBezTo>
                        <a:pt x="612" y="1094"/>
                        <a:pt x="891" y="1163"/>
                        <a:pt x="1163" y="1228"/>
                      </a:cubicBezTo>
                      <a:cubicBezTo>
                        <a:pt x="1404" y="1287"/>
                        <a:pt x="1647" y="1345"/>
                        <a:pt x="1889" y="1404"/>
                      </a:cubicBezTo>
                      <a:cubicBezTo>
                        <a:pt x="1947" y="1418"/>
                        <a:pt x="2009" y="1431"/>
                        <a:pt x="2071" y="1438"/>
                      </a:cubicBezTo>
                      <a:lnTo>
                        <a:pt x="2398" y="1121"/>
                      </a:lnTo>
                      <a:cubicBezTo>
                        <a:pt x="2398" y="1121"/>
                        <a:pt x="2353" y="299"/>
                        <a:pt x="2133" y="97"/>
                      </a:cubicBezTo>
                      <a:cubicBezTo>
                        <a:pt x="2059" y="31"/>
                        <a:pt x="1895" y="1"/>
                        <a:pt x="1687" y="1"/>
                      </a:cubicBezTo>
                      <a:close/>
                    </a:path>
                  </a:pathLst>
                </a:custGeom>
                <a:solidFill>
                  <a:srgbClr val="B232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24"/>
                <p:cNvSpPr/>
                <p:nvPr/>
              </p:nvSpPr>
              <p:spPr>
                <a:xfrm>
                  <a:off x="5599875" y="1146950"/>
                  <a:ext cx="28775" cy="13450"/>
                </a:xfrm>
                <a:custGeom>
                  <a:avLst/>
                  <a:gdLst/>
                  <a:ahLst/>
                  <a:cxnLst/>
                  <a:rect l="l" t="t" r="r" b="b"/>
                  <a:pathLst>
                    <a:path w="1151" h="538" extrusionOk="0">
                      <a:moveTo>
                        <a:pt x="1" y="1"/>
                      </a:moveTo>
                      <a:lnTo>
                        <a:pt x="1" y="1"/>
                      </a:lnTo>
                      <a:cubicBezTo>
                        <a:pt x="94" y="248"/>
                        <a:pt x="280" y="466"/>
                        <a:pt x="424" y="537"/>
                      </a:cubicBezTo>
                      <a:cubicBezTo>
                        <a:pt x="620" y="493"/>
                        <a:pt x="817" y="448"/>
                        <a:pt x="1012" y="404"/>
                      </a:cubicBezTo>
                      <a:cubicBezTo>
                        <a:pt x="1054" y="393"/>
                        <a:pt x="1098" y="383"/>
                        <a:pt x="1122" y="348"/>
                      </a:cubicBezTo>
                      <a:cubicBezTo>
                        <a:pt x="1150" y="314"/>
                        <a:pt x="1133" y="242"/>
                        <a:pt x="1092" y="231"/>
                      </a:cubicBezTo>
                      <a:cubicBezTo>
                        <a:pt x="734" y="135"/>
                        <a:pt x="369" y="59"/>
                        <a:pt x="1" y="1"/>
                      </a:cubicBezTo>
                      <a:close/>
                    </a:path>
                  </a:pathLst>
                </a:custGeom>
                <a:solidFill>
                  <a:srgbClr val="F4D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24"/>
                <p:cNvSpPr/>
                <p:nvPr/>
              </p:nvSpPr>
              <p:spPr>
                <a:xfrm>
                  <a:off x="6119975" y="1117900"/>
                  <a:ext cx="67550" cy="46900"/>
                </a:xfrm>
                <a:custGeom>
                  <a:avLst/>
                  <a:gdLst/>
                  <a:ahLst/>
                  <a:cxnLst/>
                  <a:rect l="l" t="t" r="r" b="b"/>
                  <a:pathLst>
                    <a:path w="2702" h="1876" extrusionOk="0">
                      <a:moveTo>
                        <a:pt x="714" y="1"/>
                      </a:moveTo>
                      <a:cubicBezTo>
                        <a:pt x="507" y="1"/>
                        <a:pt x="342" y="31"/>
                        <a:pt x="269" y="97"/>
                      </a:cubicBezTo>
                      <a:cubicBezTo>
                        <a:pt x="48" y="299"/>
                        <a:pt x="1" y="1121"/>
                        <a:pt x="1" y="1121"/>
                      </a:cubicBezTo>
                      <a:lnTo>
                        <a:pt x="778" y="1875"/>
                      </a:lnTo>
                      <a:cubicBezTo>
                        <a:pt x="778" y="1875"/>
                        <a:pt x="1728" y="1827"/>
                        <a:pt x="1996" y="1707"/>
                      </a:cubicBezTo>
                      <a:cubicBezTo>
                        <a:pt x="2265" y="1583"/>
                        <a:pt x="2701" y="926"/>
                        <a:pt x="2360" y="513"/>
                      </a:cubicBezTo>
                      <a:cubicBezTo>
                        <a:pt x="2113" y="211"/>
                        <a:pt x="1264" y="1"/>
                        <a:pt x="714" y="1"/>
                      </a:cubicBezTo>
                      <a:close/>
                    </a:path>
                  </a:pathLst>
                </a:custGeom>
                <a:solidFill>
                  <a:srgbClr val="E8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24"/>
                <p:cNvSpPr/>
                <p:nvPr/>
              </p:nvSpPr>
              <p:spPr>
                <a:xfrm>
                  <a:off x="6104150" y="1145925"/>
                  <a:ext cx="35300" cy="26175"/>
                </a:xfrm>
                <a:custGeom>
                  <a:avLst/>
                  <a:gdLst/>
                  <a:ahLst/>
                  <a:cxnLst/>
                  <a:rect l="l" t="t" r="r" b="b"/>
                  <a:pathLst>
                    <a:path w="1412" h="1047" extrusionOk="0">
                      <a:moveTo>
                        <a:pt x="634" y="0"/>
                      </a:moveTo>
                      <a:cubicBezTo>
                        <a:pt x="634" y="0"/>
                        <a:pt x="73" y="145"/>
                        <a:pt x="0" y="145"/>
                      </a:cubicBezTo>
                      <a:lnTo>
                        <a:pt x="121" y="1047"/>
                      </a:lnTo>
                      <a:lnTo>
                        <a:pt x="1411" y="754"/>
                      </a:lnTo>
                      <a:lnTo>
                        <a:pt x="63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24"/>
                <p:cNvSpPr/>
                <p:nvPr/>
              </p:nvSpPr>
              <p:spPr>
                <a:xfrm>
                  <a:off x="6119975" y="1117900"/>
                  <a:ext cx="59975" cy="35975"/>
                </a:xfrm>
                <a:custGeom>
                  <a:avLst/>
                  <a:gdLst/>
                  <a:ahLst/>
                  <a:cxnLst/>
                  <a:rect l="l" t="t" r="r" b="b"/>
                  <a:pathLst>
                    <a:path w="2399" h="1439" extrusionOk="0">
                      <a:moveTo>
                        <a:pt x="714" y="1"/>
                      </a:moveTo>
                      <a:cubicBezTo>
                        <a:pt x="507" y="1"/>
                        <a:pt x="342" y="31"/>
                        <a:pt x="269" y="97"/>
                      </a:cubicBezTo>
                      <a:cubicBezTo>
                        <a:pt x="48" y="299"/>
                        <a:pt x="1" y="1121"/>
                        <a:pt x="1" y="1121"/>
                      </a:cubicBezTo>
                      <a:lnTo>
                        <a:pt x="331" y="1438"/>
                      </a:lnTo>
                      <a:cubicBezTo>
                        <a:pt x="389" y="1431"/>
                        <a:pt x="451" y="1418"/>
                        <a:pt x="510" y="1404"/>
                      </a:cubicBezTo>
                      <a:cubicBezTo>
                        <a:pt x="754" y="1345"/>
                        <a:pt x="995" y="1287"/>
                        <a:pt x="1236" y="1228"/>
                      </a:cubicBezTo>
                      <a:cubicBezTo>
                        <a:pt x="1511" y="1163"/>
                        <a:pt x="1786" y="1094"/>
                        <a:pt x="2027" y="950"/>
                      </a:cubicBezTo>
                      <a:cubicBezTo>
                        <a:pt x="2195" y="846"/>
                        <a:pt x="2327" y="709"/>
                        <a:pt x="2398" y="561"/>
                      </a:cubicBezTo>
                      <a:cubicBezTo>
                        <a:pt x="2388" y="543"/>
                        <a:pt x="2374" y="526"/>
                        <a:pt x="2360" y="513"/>
                      </a:cubicBezTo>
                      <a:cubicBezTo>
                        <a:pt x="2113" y="211"/>
                        <a:pt x="1264" y="1"/>
                        <a:pt x="714" y="1"/>
                      </a:cubicBezTo>
                      <a:close/>
                    </a:path>
                  </a:pathLst>
                </a:custGeom>
                <a:solidFill>
                  <a:srgbClr val="B232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24"/>
                <p:cNvSpPr/>
                <p:nvPr/>
              </p:nvSpPr>
              <p:spPr>
                <a:xfrm>
                  <a:off x="6152050" y="1146950"/>
                  <a:ext cx="28675" cy="13450"/>
                </a:xfrm>
                <a:custGeom>
                  <a:avLst/>
                  <a:gdLst/>
                  <a:ahLst/>
                  <a:cxnLst/>
                  <a:rect l="l" t="t" r="r" b="b"/>
                  <a:pathLst>
                    <a:path w="1147" h="538" extrusionOk="0">
                      <a:moveTo>
                        <a:pt x="1147" y="1"/>
                      </a:moveTo>
                      <a:cubicBezTo>
                        <a:pt x="778" y="59"/>
                        <a:pt x="417" y="135"/>
                        <a:pt x="56" y="231"/>
                      </a:cubicBezTo>
                      <a:cubicBezTo>
                        <a:pt x="15" y="242"/>
                        <a:pt x="1" y="314"/>
                        <a:pt x="25" y="348"/>
                      </a:cubicBezTo>
                      <a:cubicBezTo>
                        <a:pt x="49" y="383"/>
                        <a:pt x="97" y="393"/>
                        <a:pt x="139" y="404"/>
                      </a:cubicBezTo>
                      <a:cubicBezTo>
                        <a:pt x="334" y="448"/>
                        <a:pt x="527" y="493"/>
                        <a:pt x="723" y="537"/>
                      </a:cubicBezTo>
                      <a:lnTo>
                        <a:pt x="726" y="537"/>
                      </a:lnTo>
                      <a:cubicBezTo>
                        <a:pt x="868" y="466"/>
                        <a:pt x="1053" y="248"/>
                        <a:pt x="1147" y="1"/>
                      </a:cubicBezTo>
                      <a:close/>
                    </a:path>
                  </a:pathLst>
                </a:custGeom>
                <a:solidFill>
                  <a:srgbClr val="F4D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24"/>
                <p:cNvSpPr/>
                <p:nvPr/>
              </p:nvSpPr>
              <p:spPr>
                <a:xfrm>
                  <a:off x="5759350" y="1351050"/>
                  <a:ext cx="263375" cy="45525"/>
                </a:xfrm>
                <a:custGeom>
                  <a:avLst/>
                  <a:gdLst/>
                  <a:ahLst/>
                  <a:cxnLst/>
                  <a:rect l="l" t="t" r="r" b="b"/>
                  <a:pathLst>
                    <a:path w="10535" h="1821" extrusionOk="0">
                      <a:moveTo>
                        <a:pt x="7800" y="1"/>
                      </a:moveTo>
                      <a:cubicBezTo>
                        <a:pt x="7800" y="1"/>
                        <a:pt x="6052" y="35"/>
                        <a:pt x="5839" y="35"/>
                      </a:cubicBezTo>
                      <a:cubicBezTo>
                        <a:pt x="5621" y="35"/>
                        <a:pt x="2306" y="500"/>
                        <a:pt x="2306" y="500"/>
                      </a:cubicBezTo>
                      <a:lnTo>
                        <a:pt x="664" y="1033"/>
                      </a:lnTo>
                      <a:lnTo>
                        <a:pt x="0" y="1463"/>
                      </a:lnTo>
                      <a:lnTo>
                        <a:pt x="699" y="1821"/>
                      </a:lnTo>
                      <a:lnTo>
                        <a:pt x="9189" y="1821"/>
                      </a:lnTo>
                      <a:lnTo>
                        <a:pt x="10534" y="1463"/>
                      </a:lnTo>
                      <a:cubicBezTo>
                        <a:pt x="10534" y="1463"/>
                        <a:pt x="10332" y="465"/>
                        <a:pt x="10225" y="427"/>
                      </a:cubicBezTo>
                      <a:cubicBezTo>
                        <a:pt x="10118" y="393"/>
                        <a:pt x="7800" y="1"/>
                        <a:pt x="7800" y="1"/>
                      </a:cubicBezTo>
                      <a:close/>
                    </a:path>
                  </a:pathLst>
                </a:custGeom>
                <a:solidFill>
                  <a:srgbClr val="3835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24"/>
                <p:cNvSpPr/>
                <p:nvPr/>
              </p:nvSpPr>
              <p:spPr>
                <a:xfrm>
                  <a:off x="5618975" y="1024150"/>
                  <a:ext cx="544025" cy="363500"/>
                </a:xfrm>
                <a:custGeom>
                  <a:avLst/>
                  <a:gdLst/>
                  <a:ahLst/>
                  <a:cxnLst/>
                  <a:rect l="l" t="t" r="r" b="b"/>
                  <a:pathLst>
                    <a:path w="21761" h="14540" extrusionOk="0">
                      <a:moveTo>
                        <a:pt x="10986" y="1510"/>
                      </a:moveTo>
                      <a:cubicBezTo>
                        <a:pt x="11465" y="1510"/>
                        <a:pt x="12665" y="1538"/>
                        <a:pt x="14291" y="1789"/>
                      </a:cubicBezTo>
                      <a:cubicBezTo>
                        <a:pt x="14409" y="1807"/>
                        <a:pt x="14515" y="1872"/>
                        <a:pt x="14588" y="1964"/>
                      </a:cubicBezTo>
                      <a:cubicBezTo>
                        <a:pt x="14746" y="2161"/>
                        <a:pt x="15018" y="2529"/>
                        <a:pt x="15176" y="2869"/>
                      </a:cubicBezTo>
                      <a:cubicBezTo>
                        <a:pt x="15414" y="3368"/>
                        <a:pt x="15953" y="4160"/>
                        <a:pt x="15163" y="4160"/>
                      </a:cubicBezTo>
                      <a:lnTo>
                        <a:pt x="6630" y="4160"/>
                      </a:lnTo>
                      <a:cubicBezTo>
                        <a:pt x="5839" y="4160"/>
                        <a:pt x="6379" y="3368"/>
                        <a:pt x="6617" y="2869"/>
                      </a:cubicBezTo>
                      <a:cubicBezTo>
                        <a:pt x="6778" y="2529"/>
                        <a:pt x="7050" y="2161"/>
                        <a:pt x="7205" y="1964"/>
                      </a:cubicBezTo>
                      <a:cubicBezTo>
                        <a:pt x="7277" y="1872"/>
                        <a:pt x="7384" y="1807"/>
                        <a:pt x="7500" y="1789"/>
                      </a:cubicBezTo>
                      <a:cubicBezTo>
                        <a:pt x="9127" y="1538"/>
                        <a:pt x="10327" y="1510"/>
                        <a:pt x="10806" y="1510"/>
                      </a:cubicBezTo>
                      <a:cubicBezTo>
                        <a:pt x="10840" y="1510"/>
                        <a:pt x="10870" y="1510"/>
                        <a:pt x="10896" y="1510"/>
                      </a:cubicBezTo>
                      <a:cubicBezTo>
                        <a:pt x="10923" y="1510"/>
                        <a:pt x="10953" y="1510"/>
                        <a:pt x="10986" y="1510"/>
                      </a:cubicBezTo>
                      <a:close/>
                      <a:moveTo>
                        <a:pt x="10821" y="1"/>
                      </a:moveTo>
                      <a:cubicBezTo>
                        <a:pt x="9911" y="1"/>
                        <a:pt x="9001" y="46"/>
                        <a:pt x="8096" y="135"/>
                      </a:cubicBezTo>
                      <a:cubicBezTo>
                        <a:pt x="6651" y="276"/>
                        <a:pt x="5079" y="447"/>
                        <a:pt x="4662" y="554"/>
                      </a:cubicBezTo>
                      <a:cubicBezTo>
                        <a:pt x="3568" y="840"/>
                        <a:pt x="1762" y="5835"/>
                        <a:pt x="1762" y="5835"/>
                      </a:cubicBezTo>
                      <a:lnTo>
                        <a:pt x="1026" y="6313"/>
                      </a:lnTo>
                      <a:cubicBezTo>
                        <a:pt x="778" y="6475"/>
                        <a:pt x="585" y="6702"/>
                        <a:pt x="465" y="6970"/>
                      </a:cubicBezTo>
                      <a:cubicBezTo>
                        <a:pt x="300" y="7335"/>
                        <a:pt x="97" y="7851"/>
                        <a:pt x="97" y="8164"/>
                      </a:cubicBezTo>
                      <a:cubicBezTo>
                        <a:pt x="97" y="8687"/>
                        <a:pt x="1" y="11208"/>
                        <a:pt x="190" y="12636"/>
                      </a:cubicBezTo>
                      <a:cubicBezTo>
                        <a:pt x="290" y="13379"/>
                        <a:pt x="441" y="13865"/>
                        <a:pt x="561" y="14157"/>
                      </a:cubicBezTo>
                      <a:cubicBezTo>
                        <a:pt x="658" y="14387"/>
                        <a:pt x="882" y="14539"/>
                        <a:pt x="1129" y="14539"/>
                      </a:cubicBezTo>
                      <a:lnTo>
                        <a:pt x="5615" y="14539"/>
                      </a:lnTo>
                      <a:lnTo>
                        <a:pt x="6613" y="14301"/>
                      </a:lnTo>
                      <a:lnTo>
                        <a:pt x="15148" y="14301"/>
                      </a:lnTo>
                      <a:lnTo>
                        <a:pt x="16149" y="14539"/>
                      </a:lnTo>
                      <a:lnTo>
                        <a:pt x="20633" y="14539"/>
                      </a:lnTo>
                      <a:cubicBezTo>
                        <a:pt x="20880" y="14539"/>
                        <a:pt x="21103" y="14387"/>
                        <a:pt x="21200" y="14157"/>
                      </a:cubicBezTo>
                      <a:cubicBezTo>
                        <a:pt x="21320" y="13865"/>
                        <a:pt x="21471" y="13379"/>
                        <a:pt x="21571" y="12636"/>
                      </a:cubicBezTo>
                      <a:cubicBezTo>
                        <a:pt x="21760" y="11208"/>
                        <a:pt x="21665" y="8687"/>
                        <a:pt x="21665" y="8164"/>
                      </a:cubicBezTo>
                      <a:cubicBezTo>
                        <a:pt x="21665" y="7851"/>
                        <a:pt x="21462" y="7335"/>
                        <a:pt x="21300" y="6970"/>
                      </a:cubicBezTo>
                      <a:cubicBezTo>
                        <a:pt x="21179" y="6702"/>
                        <a:pt x="20984" y="6475"/>
                        <a:pt x="20739" y="6313"/>
                      </a:cubicBezTo>
                      <a:lnTo>
                        <a:pt x="20003" y="5835"/>
                      </a:lnTo>
                      <a:cubicBezTo>
                        <a:pt x="20003" y="5835"/>
                        <a:pt x="18193" y="840"/>
                        <a:pt x="17099" y="554"/>
                      </a:cubicBezTo>
                      <a:cubicBezTo>
                        <a:pt x="16673" y="444"/>
                        <a:pt x="14935" y="265"/>
                        <a:pt x="13387" y="120"/>
                      </a:cubicBezTo>
                      <a:cubicBezTo>
                        <a:pt x="12533" y="40"/>
                        <a:pt x="11677" y="1"/>
                        <a:pt x="10821" y="1"/>
                      </a:cubicBezTo>
                      <a:close/>
                    </a:path>
                  </a:pathLst>
                </a:custGeom>
                <a:solidFill>
                  <a:srgbClr val="E8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24"/>
                <p:cNvSpPr/>
                <p:nvPr/>
              </p:nvSpPr>
              <p:spPr>
                <a:xfrm>
                  <a:off x="5684950" y="1155725"/>
                  <a:ext cx="413900" cy="73100"/>
                </a:xfrm>
                <a:custGeom>
                  <a:avLst/>
                  <a:gdLst/>
                  <a:ahLst/>
                  <a:cxnLst/>
                  <a:rect l="l" t="t" r="r" b="b"/>
                  <a:pathLst>
                    <a:path w="16556" h="2924" extrusionOk="0">
                      <a:moveTo>
                        <a:pt x="0" y="1"/>
                      </a:moveTo>
                      <a:cubicBezTo>
                        <a:pt x="1" y="1"/>
                        <a:pt x="1050" y="999"/>
                        <a:pt x="1762" y="1666"/>
                      </a:cubicBezTo>
                      <a:cubicBezTo>
                        <a:pt x="2474" y="2330"/>
                        <a:pt x="3141" y="2852"/>
                        <a:pt x="5140" y="2901"/>
                      </a:cubicBezTo>
                      <a:cubicBezTo>
                        <a:pt x="5807" y="2918"/>
                        <a:pt x="6384" y="2924"/>
                        <a:pt x="6857" y="2924"/>
                      </a:cubicBezTo>
                      <a:cubicBezTo>
                        <a:pt x="7635" y="2924"/>
                        <a:pt x="8130" y="2909"/>
                        <a:pt x="8278" y="2905"/>
                      </a:cubicBezTo>
                      <a:cubicBezTo>
                        <a:pt x="8425" y="2909"/>
                        <a:pt x="8920" y="2924"/>
                        <a:pt x="9698" y="2924"/>
                      </a:cubicBezTo>
                      <a:cubicBezTo>
                        <a:pt x="10171" y="2924"/>
                        <a:pt x="10748" y="2918"/>
                        <a:pt x="11415" y="2901"/>
                      </a:cubicBezTo>
                      <a:cubicBezTo>
                        <a:pt x="13414" y="2852"/>
                        <a:pt x="14082" y="2330"/>
                        <a:pt x="14794" y="1666"/>
                      </a:cubicBezTo>
                      <a:cubicBezTo>
                        <a:pt x="15506" y="999"/>
                        <a:pt x="16555" y="1"/>
                        <a:pt x="16555" y="1"/>
                      </a:cubicBezTo>
                      <a:lnTo>
                        <a:pt x="16555" y="1"/>
                      </a:lnTo>
                      <a:lnTo>
                        <a:pt x="8278" y="49"/>
                      </a:lnTo>
                      <a:lnTo>
                        <a:pt x="0" y="1"/>
                      </a:lnTo>
                      <a:close/>
                    </a:path>
                  </a:pathLst>
                </a:custGeom>
                <a:solidFill>
                  <a:srgbClr val="B232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24"/>
                <p:cNvSpPr/>
                <p:nvPr/>
              </p:nvSpPr>
              <p:spPr>
                <a:xfrm>
                  <a:off x="5854225" y="1061900"/>
                  <a:ext cx="74925" cy="19450"/>
                </a:xfrm>
                <a:custGeom>
                  <a:avLst/>
                  <a:gdLst/>
                  <a:ahLst/>
                  <a:cxnLst/>
                  <a:rect l="l" t="t" r="r" b="b"/>
                  <a:pathLst>
                    <a:path w="2997" h="778" extrusionOk="0">
                      <a:moveTo>
                        <a:pt x="35" y="0"/>
                      </a:moveTo>
                      <a:cubicBezTo>
                        <a:pt x="14" y="0"/>
                        <a:pt x="0" y="14"/>
                        <a:pt x="0" y="35"/>
                      </a:cubicBezTo>
                      <a:lnTo>
                        <a:pt x="0" y="747"/>
                      </a:lnTo>
                      <a:cubicBezTo>
                        <a:pt x="0" y="764"/>
                        <a:pt x="14" y="778"/>
                        <a:pt x="35" y="778"/>
                      </a:cubicBezTo>
                      <a:lnTo>
                        <a:pt x="2962" y="778"/>
                      </a:lnTo>
                      <a:cubicBezTo>
                        <a:pt x="2979" y="778"/>
                        <a:pt x="2996" y="764"/>
                        <a:pt x="2996" y="747"/>
                      </a:cubicBezTo>
                      <a:lnTo>
                        <a:pt x="2996" y="35"/>
                      </a:lnTo>
                      <a:cubicBezTo>
                        <a:pt x="2996" y="14"/>
                        <a:pt x="2979" y="0"/>
                        <a:pt x="296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24"/>
                <p:cNvSpPr/>
                <p:nvPr/>
              </p:nvSpPr>
              <p:spPr>
                <a:xfrm>
                  <a:off x="5764775" y="1090625"/>
                  <a:ext cx="58575" cy="43875"/>
                </a:xfrm>
                <a:custGeom>
                  <a:avLst/>
                  <a:gdLst/>
                  <a:ahLst/>
                  <a:cxnLst/>
                  <a:rect l="l" t="t" r="r" b="b"/>
                  <a:pathLst>
                    <a:path w="2343" h="1755" extrusionOk="0">
                      <a:moveTo>
                        <a:pt x="729" y="0"/>
                      </a:moveTo>
                      <a:cubicBezTo>
                        <a:pt x="558" y="0"/>
                        <a:pt x="402" y="114"/>
                        <a:pt x="355" y="283"/>
                      </a:cubicBezTo>
                      <a:lnTo>
                        <a:pt x="72" y="1256"/>
                      </a:lnTo>
                      <a:cubicBezTo>
                        <a:pt x="0" y="1507"/>
                        <a:pt x="186" y="1755"/>
                        <a:pt x="444" y="1755"/>
                      </a:cubicBezTo>
                      <a:lnTo>
                        <a:pt x="1899" y="1755"/>
                      </a:lnTo>
                      <a:cubicBezTo>
                        <a:pt x="2154" y="1755"/>
                        <a:pt x="2343" y="1511"/>
                        <a:pt x="2274" y="1263"/>
                      </a:cubicBezTo>
                      <a:lnTo>
                        <a:pt x="2003" y="286"/>
                      </a:lnTo>
                      <a:cubicBezTo>
                        <a:pt x="1954" y="118"/>
                        <a:pt x="1803" y="0"/>
                        <a:pt x="162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24"/>
                <p:cNvSpPr/>
                <p:nvPr/>
              </p:nvSpPr>
              <p:spPr>
                <a:xfrm>
                  <a:off x="5750050" y="1142075"/>
                  <a:ext cx="87000" cy="11175"/>
                </a:xfrm>
                <a:custGeom>
                  <a:avLst/>
                  <a:gdLst/>
                  <a:ahLst/>
                  <a:cxnLst/>
                  <a:rect l="l" t="t" r="r" b="b"/>
                  <a:pathLst>
                    <a:path w="3480" h="447" extrusionOk="0">
                      <a:moveTo>
                        <a:pt x="290" y="0"/>
                      </a:moveTo>
                      <a:cubicBezTo>
                        <a:pt x="245" y="0"/>
                        <a:pt x="204" y="24"/>
                        <a:pt x="186" y="65"/>
                      </a:cubicBezTo>
                      <a:lnTo>
                        <a:pt x="1" y="447"/>
                      </a:lnTo>
                      <a:lnTo>
                        <a:pt x="3479" y="447"/>
                      </a:lnTo>
                      <a:lnTo>
                        <a:pt x="3245" y="55"/>
                      </a:lnTo>
                      <a:cubicBezTo>
                        <a:pt x="3224" y="21"/>
                        <a:pt x="3186" y="0"/>
                        <a:pt x="314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24"/>
                <p:cNvSpPr/>
                <p:nvPr/>
              </p:nvSpPr>
              <p:spPr>
                <a:xfrm>
                  <a:off x="5964800" y="1090625"/>
                  <a:ext cx="58625" cy="43875"/>
                </a:xfrm>
                <a:custGeom>
                  <a:avLst/>
                  <a:gdLst/>
                  <a:ahLst/>
                  <a:cxnLst/>
                  <a:rect l="l" t="t" r="r" b="b"/>
                  <a:pathLst>
                    <a:path w="2345" h="1755" extrusionOk="0">
                      <a:moveTo>
                        <a:pt x="731" y="0"/>
                      </a:moveTo>
                      <a:cubicBezTo>
                        <a:pt x="558" y="0"/>
                        <a:pt x="407" y="114"/>
                        <a:pt x="359" y="283"/>
                      </a:cubicBezTo>
                      <a:lnTo>
                        <a:pt x="74" y="1256"/>
                      </a:lnTo>
                      <a:cubicBezTo>
                        <a:pt x="1" y="1507"/>
                        <a:pt x="187" y="1755"/>
                        <a:pt x="445" y="1755"/>
                      </a:cubicBezTo>
                      <a:lnTo>
                        <a:pt x="1900" y="1755"/>
                      </a:lnTo>
                      <a:cubicBezTo>
                        <a:pt x="2158" y="1755"/>
                        <a:pt x="2344" y="1511"/>
                        <a:pt x="2275" y="1263"/>
                      </a:cubicBezTo>
                      <a:lnTo>
                        <a:pt x="2003" y="286"/>
                      </a:lnTo>
                      <a:cubicBezTo>
                        <a:pt x="1955" y="118"/>
                        <a:pt x="1804" y="0"/>
                        <a:pt x="162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24"/>
                <p:cNvSpPr/>
                <p:nvPr/>
              </p:nvSpPr>
              <p:spPr>
                <a:xfrm>
                  <a:off x="5950125" y="1142075"/>
                  <a:ext cx="86950" cy="11175"/>
                </a:xfrm>
                <a:custGeom>
                  <a:avLst/>
                  <a:gdLst/>
                  <a:ahLst/>
                  <a:cxnLst/>
                  <a:rect l="l" t="t" r="r" b="b"/>
                  <a:pathLst>
                    <a:path w="3478" h="447" extrusionOk="0">
                      <a:moveTo>
                        <a:pt x="289" y="0"/>
                      </a:moveTo>
                      <a:cubicBezTo>
                        <a:pt x="245" y="0"/>
                        <a:pt x="207" y="24"/>
                        <a:pt x="186" y="65"/>
                      </a:cubicBezTo>
                      <a:lnTo>
                        <a:pt x="0" y="447"/>
                      </a:lnTo>
                      <a:lnTo>
                        <a:pt x="3478" y="447"/>
                      </a:lnTo>
                      <a:lnTo>
                        <a:pt x="3244" y="55"/>
                      </a:lnTo>
                      <a:cubicBezTo>
                        <a:pt x="3224" y="21"/>
                        <a:pt x="3186" y="0"/>
                        <a:pt x="314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4"/>
                <p:cNvSpPr/>
                <p:nvPr/>
              </p:nvSpPr>
              <p:spPr>
                <a:xfrm>
                  <a:off x="5767525" y="1306600"/>
                  <a:ext cx="255625" cy="43275"/>
                </a:xfrm>
                <a:custGeom>
                  <a:avLst/>
                  <a:gdLst/>
                  <a:ahLst/>
                  <a:cxnLst/>
                  <a:rect l="l" t="t" r="r" b="b"/>
                  <a:pathLst>
                    <a:path w="10225" h="1731" extrusionOk="0">
                      <a:moveTo>
                        <a:pt x="406" y="0"/>
                      </a:moveTo>
                      <a:cubicBezTo>
                        <a:pt x="141" y="0"/>
                        <a:pt x="0" y="313"/>
                        <a:pt x="179" y="509"/>
                      </a:cubicBezTo>
                      <a:lnTo>
                        <a:pt x="1187" y="1627"/>
                      </a:lnTo>
                      <a:cubicBezTo>
                        <a:pt x="1242" y="1693"/>
                        <a:pt x="1325" y="1730"/>
                        <a:pt x="1414" y="1730"/>
                      </a:cubicBezTo>
                      <a:lnTo>
                        <a:pt x="8876" y="1730"/>
                      </a:lnTo>
                      <a:cubicBezTo>
                        <a:pt x="8969" y="1730"/>
                        <a:pt x="9051" y="1689"/>
                        <a:pt x="9110" y="1620"/>
                      </a:cubicBezTo>
                      <a:lnTo>
                        <a:pt x="10056" y="502"/>
                      </a:lnTo>
                      <a:cubicBezTo>
                        <a:pt x="10225" y="303"/>
                        <a:pt x="10083" y="0"/>
                        <a:pt x="982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24"/>
                <p:cNvSpPr/>
                <p:nvPr/>
              </p:nvSpPr>
              <p:spPr>
                <a:xfrm>
                  <a:off x="5810175" y="1279850"/>
                  <a:ext cx="157675" cy="38375"/>
                </a:xfrm>
                <a:custGeom>
                  <a:avLst/>
                  <a:gdLst/>
                  <a:ahLst/>
                  <a:cxnLst/>
                  <a:rect l="l" t="t" r="r" b="b"/>
                  <a:pathLst>
                    <a:path w="6307" h="1535" extrusionOk="0">
                      <a:moveTo>
                        <a:pt x="38" y="0"/>
                      </a:moveTo>
                      <a:cubicBezTo>
                        <a:pt x="17" y="0"/>
                        <a:pt x="1" y="18"/>
                        <a:pt x="1" y="38"/>
                      </a:cubicBezTo>
                      <a:lnTo>
                        <a:pt x="1" y="1493"/>
                      </a:lnTo>
                      <a:cubicBezTo>
                        <a:pt x="1" y="1514"/>
                        <a:pt x="17" y="1535"/>
                        <a:pt x="38" y="1535"/>
                      </a:cubicBezTo>
                      <a:lnTo>
                        <a:pt x="6265" y="1535"/>
                      </a:lnTo>
                      <a:cubicBezTo>
                        <a:pt x="6289" y="1535"/>
                        <a:pt x="6307" y="1514"/>
                        <a:pt x="6307" y="1493"/>
                      </a:cubicBezTo>
                      <a:lnTo>
                        <a:pt x="6307" y="38"/>
                      </a:lnTo>
                      <a:cubicBezTo>
                        <a:pt x="6307" y="18"/>
                        <a:pt x="6289" y="0"/>
                        <a:pt x="6265" y="0"/>
                      </a:cubicBezTo>
                      <a:close/>
                    </a:path>
                  </a:pathLst>
                </a:custGeom>
                <a:solidFill>
                  <a:srgbClr val="F4D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24"/>
                <p:cNvSpPr/>
                <p:nvPr/>
              </p:nvSpPr>
              <p:spPr>
                <a:xfrm>
                  <a:off x="5865125" y="1237625"/>
                  <a:ext cx="47775" cy="34325"/>
                </a:xfrm>
                <a:custGeom>
                  <a:avLst/>
                  <a:gdLst/>
                  <a:ahLst/>
                  <a:cxnLst/>
                  <a:rect l="l" t="t" r="r" b="b"/>
                  <a:pathLst>
                    <a:path w="1911" h="1373" extrusionOk="0">
                      <a:moveTo>
                        <a:pt x="954" y="0"/>
                      </a:moveTo>
                      <a:cubicBezTo>
                        <a:pt x="428" y="0"/>
                        <a:pt x="1" y="306"/>
                        <a:pt x="1" y="685"/>
                      </a:cubicBezTo>
                      <a:cubicBezTo>
                        <a:pt x="1" y="1063"/>
                        <a:pt x="428" y="1372"/>
                        <a:pt x="954" y="1372"/>
                      </a:cubicBezTo>
                      <a:cubicBezTo>
                        <a:pt x="1480" y="1372"/>
                        <a:pt x="1911" y="1063"/>
                        <a:pt x="1911" y="685"/>
                      </a:cubicBezTo>
                      <a:cubicBezTo>
                        <a:pt x="1911" y="306"/>
                        <a:pt x="1480" y="0"/>
                        <a:pt x="954" y="0"/>
                      </a:cubicBezTo>
                      <a:close/>
                    </a:path>
                  </a:pathLst>
                </a:custGeom>
                <a:solidFill>
                  <a:srgbClr val="F0F1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24"/>
                <p:cNvSpPr/>
                <p:nvPr/>
              </p:nvSpPr>
              <p:spPr>
                <a:xfrm>
                  <a:off x="5787125" y="1063350"/>
                  <a:ext cx="208500" cy="64800"/>
                </a:xfrm>
                <a:custGeom>
                  <a:avLst/>
                  <a:gdLst/>
                  <a:ahLst/>
                  <a:cxnLst/>
                  <a:rect l="l" t="t" r="r" b="b"/>
                  <a:pathLst>
                    <a:path w="8340" h="2592" extrusionOk="0">
                      <a:moveTo>
                        <a:pt x="2684" y="1"/>
                      </a:moveTo>
                      <a:cubicBezTo>
                        <a:pt x="2151" y="42"/>
                        <a:pt x="1507" y="107"/>
                        <a:pt x="774" y="221"/>
                      </a:cubicBezTo>
                      <a:cubicBezTo>
                        <a:pt x="658" y="239"/>
                        <a:pt x="551" y="304"/>
                        <a:pt x="479" y="396"/>
                      </a:cubicBezTo>
                      <a:cubicBezTo>
                        <a:pt x="355" y="555"/>
                        <a:pt x="159" y="820"/>
                        <a:pt x="1" y="1091"/>
                      </a:cubicBezTo>
                      <a:lnTo>
                        <a:pt x="733" y="1091"/>
                      </a:lnTo>
                      <a:cubicBezTo>
                        <a:pt x="909" y="1091"/>
                        <a:pt x="1060" y="1209"/>
                        <a:pt x="1109" y="1377"/>
                      </a:cubicBezTo>
                      <a:lnTo>
                        <a:pt x="1380" y="2354"/>
                      </a:lnTo>
                      <a:cubicBezTo>
                        <a:pt x="1401" y="2436"/>
                        <a:pt x="1398" y="2519"/>
                        <a:pt x="1370" y="2592"/>
                      </a:cubicBezTo>
                      <a:lnTo>
                        <a:pt x="2942" y="2592"/>
                      </a:lnTo>
                      <a:lnTo>
                        <a:pt x="4486" y="720"/>
                      </a:lnTo>
                      <a:lnTo>
                        <a:pt x="2719" y="720"/>
                      </a:lnTo>
                      <a:cubicBezTo>
                        <a:pt x="2698" y="720"/>
                        <a:pt x="2684" y="706"/>
                        <a:pt x="2684" y="689"/>
                      </a:cubicBezTo>
                      <a:lnTo>
                        <a:pt x="2684" y="1"/>
                      </a:lnTo>
                      <a:close/>
                      <a:moveTo>
                        <a:pt x="5680" y="1"/>
                      </a:moveTo>
                      <a:lnTo>
                        <a:pt x="5680" y="689"/>
                      </a:lnTo>
                      <a:cubicBezTo>
                        <a:pt x="5680" y="706"/>
                        <a:pt x="5663" y="720"/>
                        <a:pt x="5646" y="720"/>
                      </a:cubicBezTo>
                      <a:lnTo>
                        <a:pt x="4979" y="720"/>
                      </a:lnTo>
                      <a:lnTo>
                        <a:pt x="3430" y="2592"/>
                      </a:lnTo>
                      <a:lnTo>
                        <a:pt x="4294" y="2592"/>
                      </a:lnTo>
                      <a:lnTo>
                        <a:pt x="6379" y="66"/>
                      </a:lnTo>
                      <a:cubicBezTo>
                        <a:pt x="6128" y="39"/>
                        <a:pt x="5893" y="18"/>
                        <a:pt x="5680" y="1"/>
                      </a:cubicBezTo>
                      <a:close/>
                      <a:moveTo>
                        <a:pt x="6830" y="118"/>
                      </a:moveTo>
                      <a:lnTo>
                        <a:pt x="4779" y="2592"/>
                      </a:lnTo>
                      <a:lnTo>
                        <a:pt x="7187" y="2592"/>
                      </a:lnTo>
                      <a:cubicBezTo>
                        <a:pt x="7160" y="2516"/>
                        <a:pt x="7157" y="2433"/>
                        <a:pt x="7181" y="2347"/>
                      </a:cubicBezTo>
                      <a:lnTo>
                        <a:pt x="7466" y="1374"/>
                      </a:lnTo>
                      <a:cubicBezTo>
                        <a:pt x="7514" y="1205"/>
                        <a:pt x="7665" y="1091"/>
                        <a:pt x="7838" y="1091"/>
                      </a:cubicBezTo>
                      <a:lnTo>
                        <a:pt x="8340" y="1091"/>
                      </a:lnTo>
                      <a:cubicBezTo>
                        <a:pt x="8185" y="820"/>
                        <a:pt x="7986" y="555"/>
                        <a:pt x="7862" y="396"/>
                      </a:cubicBezTo>
                      <a:cubicBezTo>
                        <a:pt x="7789" y="304"/>
                        <a:pt x="7683" y="239"/>
                        <a:pt x="7565" y="221"/>
                      </a:cubicBezTo>
                      <a:cubicBezTo>
                        <a:pt x="7308" y="183"/>
                        <a:pt x="7063" y="149"/>
                        <a:pt x="6830" y="118"/>
                      </a:cubicBezTo>
                      <a:close/>
                    </a:path>
                  </a:pathLst>
                </a:custGeom>
                <a:solidFill>
                  <a:srgbClr val="9EA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24"/>
                <p:cNvSpPr/>
                <p:nvPr/>
              </p:nvSpPr>
              <p:spPr>
                <a:xfrm>
                  <a:off x="5685625" y="1036800"/>
                  <a:ext cx="387775" cy="116450"/>
                </a:xfrm>
                <a:custGeom>
                  <a:avLst/>
                  <a:gdLst/>
                  <a:ahLst/>
                  <a:cxnLst/>
                  <a:rect l="l" t="t" r="r" b="b"/>
                  <a:pathLst>
                    <a:path w="15511" h="4658" extrusionOk="0">
                      <a:moveTo>
                        <a:pt x="10456" y="75"/>
                      </a:moveTo>
                      <a:lnTo>
                        <a:pt x="9685" y="1004"/>
                      </a:lnTo>
                      <a:lnTo>
                        <a:pt x="9706" y="1004"/>
                      </a:lnTo>
                      <a:cubicBezTo>
                        <a:pt x="9723" y="1004"/>
                        <a:pt x="9740" y="1018"/>
                        <a:pt x="9740" y="1039"/>
                      </a:cubicBezTo>
                      <a:lnTo>
                        <a:pt x="9740" y="1063"/>
                      </a:lnTo>
                      <a:cubicBezTo>
                        <a:pt x="9953" y="1080"/>
                        <a:pt x="10188" y="1101"/>
                        <a:pt x="10439" y="1128"/>
                      </a:cubicBezTo>
                      <a:lnTo>
                        <a:pt x="11258" y="137"/>
                      </a:lnTo>
                      <a:cubicBezTo>
                        <a:pt x="10976" y="113"/>
                        <a:pt x="10707" y="93"/>
                        <a:pt x="10456" y="75"/>
                      </a:cubicBezTo>
                      <a:close/>
                      <a:moveTo>
                        <a:pt x="8054" y="0"/>
                      </a:moveTo>
                      <a:cubicBezTo>
                        <a:pt x="7398" y="0"/>
                        <a:pt x="5987" y="31"/>
                        <a:pt x="4070" y="251"/>
                      </a:cubicBezTo>
                      <a:lnTo>
                        <a:pt x="438" y="4630"/>
                      </a:lnTo>
                      <a:cubicBezTo>
                        <a:pt x="280" y="4596"/>
                        <a:pt x="169" y="4534"/>
                        <a:pt x="101" y="4451"/>
                      </a:cubicBezTo>
                      <a:lnTo>
                        <a:pt x="3517" y="316"/>
                      </a:lnTo>
                      <a:lnTo>
                        <a:pt x="3517" y="316"/>
                      </a:lnTo>
                      <a:cubicBezTo>
                        <a:pt x="3118" y="368"/>
                        <a:pt x="2698" y="423"/>
                        <a:pt x="2265" y="492"/>
                      </a:cubicBezTo>
                      <a:cubicBezTo>
                        <a:pt x="2055" y="523"/>
                        <a:pt x="1869" y="633"/>
                        <a:pt x="1738" y="798"/>
                      </a:cubicBezTo>
                      <a:cubicBezTo>
                        <a:pt x="1466" y="1145"/>
                        <a:pt x="988" y="1793"/>
                        <a:pt x="706" y="2391"/>
                      </a:cubicBezTo>
                      <a:cubicBezTo>
                        <a:pt x="455" y="2928"/>
                        <a:pt x="1" y="3650"/>
                        <a:pt x="1" y="4135"/>
                      </a:cubicBezTo>
                      <a:cubicBezTo>
                        <a:pt x="1" y="4445"/>
                        <a:pt x="187" y="4658"/>
                        <a:pt x="731" y="4658"/>
                      </a:cubicBezTo>
                      <a:lnTo>
                        <a:pt x="2578" y="4658"/>
                      </a:lnTo>
                      <a:lnTo>
                        <a:pt x="2763" y="4276"/>
                      </a:lnTo>
                      <a:cubicBezTo>
                        <a:pt x="2781" y="4235"/>
                        <a:pt x="2822" y="4211"/>
                        <a:pt x="2867" y="4211"/>
                      </a:cubicBezTo>
                      <a:lnTo>
                        <a:pt x="5726" y="4211"/>
                      </a:lnTo>
                      <a:cubicBezTo>
                        <a:pt x="5763" y="4211"/>
                        <a:pt x="5801" y="4232"/>
                        <a:pt x="5822" y="4266"/>
                      </a:cubicBezTo>
                      <a:lnTo>
                        <a:pt x="6056" y="4658"/>
                      </a:lnTo>
                      <a:lnTo>
                        <a:pt x="6173" y="4658"/>
                      </a:lnTo>
                      <a:lnTo>
                        <a:pt x="7002" y="3654"/>
                      </a:lnTo>
                      <a:lnTo>
                        <a:pt x="5430" y="3654"/>
                      </a:lnTo>
                      <a:cubicBezTo>
                        <a:pt x="5375" y="3798"/>
                        <a:pt x="5237" y="3908"/>
                        <a:pt x="5065" y="3908"/>
                      </a:cubicBezTo>
                      <a:lnTo>
                        <a:pt x="3610" y="3908"/>
                      </a:lnTo>
                      <a:cubicBezTo>
                        <a:pt x="3352" y="3908"/>
                        <a:pt x="3166" y="3660"/>
                        <a:pt x="3238" y="3409"/>
                      </a:cubicBezTo>
                      <a:lnTo>
                        <a:pt x="3521" y="2436"/>
                      </a:lnTo>
                      <a:cubicBezTo>
                        <a:pt x="3568" y="2267"/>
                        <a:pt x="3724" y="2153"/>
                        <a:pt x="3895" y="2153"/>
                      </a:cubicBezTo>
                      <a:lnTo>
                        <a:pt x="4061" y="2153"/>
                      </a:lnTo>
                      <a:cubicBezTo>
                        <a:pt x="4219" y="1882"/>
                        <a:pt x="4415" y="1617"/>
                        <a:pt x="4539" y="1458"/>
                      </a:cubicBezTo>
                      <a:cubicBezTo>
                        <a:pt x="4611" y="1366"/>
                        <a:pt x="4718" y="1301"/>
                        <a:pt x="4834" y="1283"/>
                      </a:cubicBezTo>
                      <a:cubicBezTo>
                        <a:pt x="5567" y="1169"/>
                        <a:pt x="6211" y="1104"/>
                        <a:pt x="6744" y="1063"/>
                      </a:cubicBezTo>
                      <a:lnTo>
                        <a:pt x="6744" y="1039"/>
                      </a:lnTo>
                      <a:cubicBezTo>
                        <a:pt x="6744" y="1018"/>
                        <a:pt x="6758" y="1004"/>
                        <a:pt x="6779" y="1004"/>
                      </a:cubicBezTo>
                      <a:lnTo>
                        <a:pt x="9190" y="1004"/>
                      </a:lnTo>
                      <a:lnTo>
                        <a:pt x="9981" y="48"/>
                      </a:lnTo>
                      <a:cubicBezTo>
                        <a:pt x="9280" y="10"/>
                        <a:pt x="8743" y="0"/>
                        <a:pt x="8405" y="0"/>
                      </a:cubicBezTo>
                      <a:close/>
                      <a:moveTo>
                        <a:pt x="7490" y="3654"/>
                      </a:moveTo>
                      <a:lnTo>
                        <a:pt x="6658" y="4658"/>
                      </a:lnTo>
                      <a:lnTo>
                        <a:pt x="7525" y="4658"/>
                      </a:lnTo>
                      <a:lnTo>
                        <a:pt x="8354" y="3654"/>
                      </a:lnTo>
                      <a:close/>
                      <a:moveTo>
                        <a:pt x="11722" y="178"/>
                      </a:moveTo>
                      <a:lnTo>
                        <a:pt x="10890" y="1180"/>
                      </a:lnTo>
                      <a:cubicBezTo>
                        <a:pt x="11123" y="1211"/>
                        <a:pt x="11368" y="1245"/>
                        <a:pt x="11625" y="1283"/>
                      </a:cubicBezTo>
                      <a:cubicBezTo>
                        <a:pt x="11743" y="1301"/>
                        <a:pt x="11849" y="1366"/>
                        <a:pt x="11922" y="1458"/>
                      </a:cubicBezTo>
                      <a:cubicBezTo>
                        <a:pt x="12046" y="1617"/>
                        <a:pt x="12245" y="1882"/>
                        <a:pt x="12400" y="2153"/>
                      </a:cubicBezTo>
                      <a:lnTo>
                        <a:pt x="12795" y="2153"/>
                      </a:lnTo>
                      <a:cubicBezTo>
                        <a:pt x="12971" y="2153"/>
                        <a:pt x="13122" y="2271"/>
                        <a:pt x="13170" y="2439"/>
                      </a:cubicBezTo>
                      <a:lnTo>
                        <a:pt x="13442" y="3416"/>
                      </a:lnTo>
                      <a:cubicBezTo>
                        <a:pt x="13511" y="3664"/>
                        <a:pt x="13325" y="3908"/>
                        <a:pt x="13067" y="3908"/>
                      </a:cubicBezTo>
                      <a:lnTo>
                        <a:pt x="11612" y="3908"/>
                      </a:lnTo>
                      <a:cubicBezTo>
                        <a:pt x="11440" y="3908"/>
                        <a:pt x="11303" y="3798"/>
                        <a:pt x="11247" y="3654"/>
                      </a:cubicBezTo>
                      <a:lnTo>
                        <a:pt x="8839" y="3654"/>
                      </a:lnTo>
                      <a:lnTo>
                        <a:pt x="8006" y="4658"/>
                      </a:lnTo>
                      <a:lnTo>
                        <a:pt x="10580" y="4658"/>
                      </a:lnTo>
                      <a:lnTo>
                        <a:pt x="10766" y="4276"/>
                      </a:lnTo>
                      <a:cubicBezTo>
                        <a:pt x="10787" y="4235"/>
                        <a:pt x="10825" y="4211"/>
                        <a:pt x="10869" y="4211"/>
                      </a:cubicBezTo>
                      <a:lnTo>
                        <a:pt x="13632" y="4211"/>
                      </a:lnTo>
                      <a:lnTo>
                        <a:pt x="15510" y="1937"/>
                      </a:lnTo>
                      <a:cubicBezTo>
                        <a:pt x="15245" y="1486"/>
                        <a:pt x="14925" y="1059"/>
                        <a:pt x="14722" y="798"/>
                      </a:cubicBezTo>
                      <a:cubicBezTo>
                        <a:pt x="14591" y="633"/>
                        <a:pt x="14405" y="523"/>
                        <a:pt x="14199" y="492"/>
                      </a:cubicBezTo>
                      <a:cubicBezTo>
                        <a:pt x="13291" y="351"/>
                        <a:pt x="12462" y="251"/>
                        <a:pt x="11722" y="178"/>
                      </a:cubicBezTo>
                      <a:close/>
                    </a:path>
                  </a:pathLst>
                </a:custGeom>
                <a:solidFill>
                  <a:srgbClr val="A178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24"/>
                <p:cNvSpPr/>
                <p:nvPr/>
              </p:nvSpPr>
              <p:spPr>
                <a:xfrm>
                  <a:off x="5853144" y="1061735"/>
                  <a:ext cx="76191" cy="19779"/>
                </a:xfrm>
                <a:custGeom>
                  <a:avLst/>
                  <a:gdLst/>
                  <a:ahLst/>
                  <a:cxnLst/>
                  <a:rect l="l" t="t" r="r" b="b"/>
                  <a:pathLst>
                    <a:path w="2997" h="778" extrusionOk="0">
                      <a:moveTo>
                        <a:pt x="35" y="0"/>
                      </a:moveTo>
                      <a:cubicBezTo>
                        <a:pt x="14" y="0"/>
                        <a:pt x="0" y="14"/>
                        <a:pt x="0" y="35"/>
                      </a:cubicBezTo>
                      <a:lnTo>
                        <a:pt x="0" y="59"/>
                      </a:lnTo>
                      <a:lnTo>
                        <a:pt x="0" y="747"/>
                      </a:lnTo>
                      <a:cubicBezTo>
                        <a:pt x="0" y="764"/>
                        <a:pt x="14" y="778"/>
                        <a:pt x="35" y="778"/>
                      </a:cubicBezTo>
                      <a:lnTo>
                        <a:pt x="1802" y="778"/>
                      </a:lnTo>
                      <a:lnTo>
                        <a:pt x="2446" y="0"/>
                      </a:lnTo>
                      <a:close/>
                      <a:moveTo>
                        <a:pt x="2941" y="0"/>
                      </a:moveTo>
                      <a:lnTo>
                        <a:pt x="2295" y="778"/>
                      </a:lnTo>
                      <a:lnTo>
                        <a:pt x="2962" y="778"/>
                      </a:lnTo>
                      <a:cubicBezTo>
                        <a:pt x="2979" y="778"/>
                        <a:pt x="2996" y="764"/>
                        <a:pt x="2996" y="747"/>
                      </a:cubicBezTo>
                      <a:lnTo>
                        <a:pt x="2996" y="59"/>
                      </a:lnTo>
                      <a:lnTo>
                        <a:pt x="2996" y="35"/>
                      </a:lnTo>
                      <a:cubicBezTo>
                        <a:pt x="2996" y="14"/>
                        <a:pt x="2979" y="0"/>
                        <a:pt x="2962" y="0"/>
                      </a:cubicBezTo>
                      <a:close/>
                    </a:path>
                  </a:pathLst>
                </a:custGeom>
                <a:solidFill>
                  <a:srgbClr val="7C7C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24"/>
                <p:cNvSpPr/>
                <p:nvPr/>
              </p:nvSpPr>
              <p:spPr>
                <a:xfrm>
                  <a:off x="5764150" y="1090148"/>
                  <a:ext cx="58626" cy="44831"/>
                </a:xfrm>
                <a:custGeom>
                  <a:avLst/>
                  <a:gdLst/>
                  <a:ahLst/>
                  <a:cxnLst/>
                  <a:rect l="l" t="t" r="r" b="b"/>
                  <a:pathLst>
                    <a:path w="2295" h="1755" extrusionOk="0">
                      <a:moveTo>
                        <a:pt x="729" y="0"/>
                      </a:moveTo>
                      <a:cubicBezTo>
                        <a:pt x="558" y="0"/>
                        <a:pt x="402" y="114"/>
                        <a:pt x="355" y="283"/>
                      </a:cubicBezTo>
                      <a:lnTo>
                        <a:pt x="72" y="1256"/>
                      </a:lnTo>
                      <a:cubicBezTo>
                        <a:pt x="0" y="1507"/>
                        <a:pt x="186" y="1755"/>
                        <a:pt x="444" y="1755"/>
                      </a:cubicBezTo>
                      <a:lnTo>
                        <a:pt x="1899" y="1755"/>
                      </a:lnTo>
                      <a:cubicBezTo>
                        <a:pt x="2071" y="1755"/>
                        <a:pt x="2209" y="1645"/>
                        <a:pt x="2264" y="1501"/>
                      </a:cubicBezTo>
                      <a:cubicBezTo>
                        <a:pt x="2292" y="1428"/>
                        <a:pt x="2295" y="1345"/>
                        <a:pt x="2274" y="1263"/>
                      </a:cubicBezTo>
                      <a:lnTo>
                        <a:pt x="2003" y="286"/>
                      </a:lnTo>
                      <a:cubicBezTo>
                        <a:pt x="1954" y="118"/>
                        <a:pt x="1803" y="0"/>
                        <a:pt x="1627" y="0"/>
                      </a:cubicBezTo>
                      <a:close/>
                    </a:path>
                  </a:pathLst>
                </a:custGeom>
                <a:solidFill>
                  <a:srgbClr val="7C7C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24"/>
                <p:cNvSpPr/>
                <p:nvPr/>
              </p:nvSpPr>
              <p:spPr>
                <a:xfrm>
                  <a:off x="5748933" y="1141381"/>
                  <a:ext cx="89236" cy="11869"/>
                </a:xfrm>
                <a:custGeom>
                  <a:avLst/>
                  <a:gdLst/>
                  <a:ahLst/>
                  <a:cxnLst/>
                  <a:rect l="l" t="t" r="r" b="b"/>
                  <a:pathLst>
                    <a:path w="3480" h="447" extrusionOk="0">
                      <a:moveTo>
                        <a:pt x="290" y="0"/>
                      </a:moveTo>
                      <a:cubicBezTo>
                        <a:pt x="245" y="0"/>
                        <a:pt x="204" y="24"/>
                        <a:pt x="186" y="65"/>
                      </a:cubicBezTo>
                      <a:lnTo>
                        <a:pt x="1" y="447"/>
                      </a:lnTo>
                      <a:lnTo>
                        <a:pt x="3479" y="447"/>
                      </a:lnTo>
                      <a:lnTo>
                        <a:pt x="3245" y="55"/>
                      </a:lnTo>
                      <a:cubicBezTo>
                        <a:pt x="3224" y="21"/>
                        <a:pt x="3186" y="0"/>
                        <a:pt x="3149" y="0"/>
                      </a:cubicBezTo>
                      <a:close/>
                    </a:path>
                  </a:pathLst>
                </a:custGeom>
                <a:solidFill>
                  <a:srgbClr val="7C7C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24"/>
                <p:cNvSpPr/>
                <p:nvPr/>
              </p:nvSpPr>
              <p:spPr>
                <a:xfrm>
                  <a:off x="5965413" y="1089800"/>
                  <a:ext cx="58623" cy="45525"/>
                </a:xfrm>
                <a:custGeom>
                  <a:avLst/>
                  <a:gdLst/>
                  <a:ahLst/>
                  <a:cxnLst/>
                  <a:rect l="l" t="t" r="r" b="b"/>
                  <a:pathLst>
                    <a:path w="2296" h="1755" extrusionOk="0">
                      <a:moveTo>
                        <a:pt x="682" y="0"/>
                      </a:moveTo>
                      <a:cubicBezTo>
                        <a:pt x="509" y="0"/>
                        <a:pt x="358" y="114"/>
                        <a:pt x="310" y="283"/>
                      </a:cubicBezTo>
                      <a:lnTo>
                        <a:pt x="25" y="1256"/>
                      </a:lnTo>
                      <a:cubicBezTo>
                        <a:pt x="1" y="1342"/>
                        <a:pt x="4" y="1425"/>
                        <a:pt x="31" y="1501"/>
                      </a:cubicBezTo>
                      <a:cubicBezTo>
                        <a:pt x="87" y="1645"/>
                        <a:pt x="224" y="1755"/>
                        <a:pt x="396" y="1755"/>
                      </a:cubicBezTo>
                      <a:lnTo>
                        <a:pt x="1851" y="1755"/>
                      </a:lnTo>
                      <a:cubicBezTo>
                        <a:pt x="2109" y="1755"/>
                        <a:pt x="2295" y="1511"/>
                        <a:pt x="2226" y="1263"/>
                      </a:cubicBezTo>
                      <a:lnTo>
                        <a:pt x="1954" y="286"/>
                      </a:lnTo>
                      <a:cubicBezTo>
                        <a:pt x="1906" y="118"/>
                        <a:pt x="1755" y="0"/>
                        <a:pt x="1579" y="0"/>
                      </a:cubicBezTo>
                      <a:close/>
                    </a:path>
                  </a:pathLst>
                </a:custGeom>
                <a:solidFill>
                  <a:srgbClr val="7C7C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24"/>
                <p:cNvSpPr/>
                <p:nvPr/>
              </p:nvSpPr>
              <p:spPr>
                <a:xfrm>
                  <a:off x="6033800" y="1094150"/>
                  <a:ext cx="63325" cy="59100"/>
                </a:xfrm>
                <a:custGeom>
                  <a:avLst/>
                  <a:gdLst/>
                  <a:ahLst/>
                  <a:cxnLst/>
                  <a:rect l="l" t="t" r="r" b="b"/>
                  <a:pathLst>
                    <a:path w="2533" h="2364" extrusionOk="0">
                      <a:moveTo>
                        <a:pt x="1779" y="1"/>
                      </a:moveTo>
                      <a:lnTo>
                        <a:pt x="0" y="2144"/>
                      </a:lnTo>
                      <a:lnTo>
                        <a:pt x="131" y="2364"/>
                      </a:lnTo>
                      <a:lnTo>
                        <a:pt x="1803" y="2364"/>
                      </a:lnTo>
                      <a:cubicBezTo>
                        <a:pt x="2347" y="2364"/>
                        <a:pt x="2533" y="2151"/>
                        <a:pt x="2533" y="1841"/>
                      </a:cubicBezTo>
                      <a:cubicBezTo>
                        <a:pt x="2533" y="1356"/>
                        <a:pt x="2082" y="634"/>
                        <a:pt x="1827" y="97"/>
                      </a:cubicBezTo>
                      <a:cubicBezTo>
                        <a:pt x="1814" y="66"/>
                        <a:pt x="1796" y="31"/>
                        <a:pt x="1779" y="1"/>
                      </a:cubicBezTo>
                      <a:close/>
                    </a:path>
                  </a:pathLst>
                </a:custGeom>
                <a:solidFill>
                  <a:srgbClr val="A178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24"/>
                <p:cNvSpPr/>
                <p:nvPr/>
              </p:nvSpPr>
              <p:spPr>
                <a:xfrm>
                  <a:off x="5947920" y="1141929"/>
                  <a:ext cx="89237" cy="11468"/>
                </a:xfrm>
                <a:custGeom>
                  <a:avLst/>
                  <a:gdLst/>
                  <a:ahLst/>
                  <a:cxnLst/>
                  <a:rect l="l" t="t" r="r" b="b"/>
                  <a:pathLst>
                    <a:path w="3478" h="447" extrusionOk="0">
                      <a:moveTo>
                        <a:pt x="289" y="0"/>
                      </a:moveTo>
                      <a:cubicBezTo>
                        <a:pt x="245" y="0"/>
                        <a:pt x="207" y="24"/>
                        <a:pt x="186" y="65"/>
                      </a:cubicBezTo>
                      <a:lnTo>
                        <a:pt x="0" y="447"/>
                      </a:lnTo>
                      <a:lnTo>
                        <a:pt x="2684" y="447"/>
                      </a:lnTo>
                      <a:lnTo>
                        <a:pt x="3052" y="0"/>
                      </a:lnTo>
                      <a:close/>
                      <a:moveTo>
                        <a:pt x="3347" y="227"/>
                      </a:moveTo>
                      <a:lnTo>
                        <a:pt x="3168" y="447"/>
                      </a:lnTo>
                      <a:lnTo>
                        <a:pt x="3478" y="447"/>
                      </a:lnTo>
                      <a:lnTo>
                        <a:pt x="3347" y="227"/>
                      </a:lnTo>
                      <a:close/>
                    </a:path>
                  </a:pathLst>
                </a:custGeom>
                <a:solidFill>
                  <a:srgbClr val="7C7C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24"/>
                <p:cNvSpPr/>
                <p:nvPr/>
              </p:nvSpPr>
              <p:spPr>
                <a:xfrm>
                  <a:off x="5860650" y="1081325"/>
                  <a:ext cx="50950" cy="46825"/>
                </a:xfrm>
                <a:custGeom>
                  <a:avLst/>
                  <a:gdLst/>
                  <a:ahLst/>
                  <a:cxnLst/>
                  <a:rect l="l" t="t" r="r" b="b"/>
                  <a:pathLst>
                    <a:path w="2038" h="1873" extrusionOk="0">
                      <a:moveTo>
                        <a:pt x="1545" y="1"/>
                      </a:moveTo>
                      <a:lnTo>
                        <a:pt x="1" y="1873"/>
                      </a:lnTo>
                      <a:lnTo>
                        <a:pt x="489" y="1873"/>
                      </a:lnTo>
                      <a:lnTo>
                        <a:pt x="2038" y="1"/>
                      </a:lnTo>
                      <a:close/>
                    </a:path>
                  </a:pathLst>
                </a:custGeom>
                <a:solidFill>
                  <a:srgbClr val="D5D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24"/>
                <p:cNvSpPr/>
                <p:nvPr/>
              </p:nvSpPr>
              <p:spPr>
                <a:xfrm>
                  <a:off x="5839925" y="1037975"/>
                  <a:ext cx="107125" cy="115275"/>
                </a:xfrm>
                <a:custGeom>
                  <a:avLst/>
                  <a:gdLst/>
                  <a:ahLst/>
                  <a:cxnLst/>
                  <a:rect l="l" t="t" r="r" b="b"/>
                  <a:pathLst>
                    <a:path w="4285" h="4611" extrusionOk="0">
                      <a:moveTo>
                        <a:pt x="3809" y="1"/>
                      </a:moveTo>
                      <a:lnTo>
                        <a:pt x="3018" y="957"/>
                      </a:lnTo>
                      <a:lnTo>
                        <a:pt x="3513" y="957"/>
                      </a:lnTo>
                      <a:lnTo>
                        <a:pt x="4284" y="28"/>
                      </a:lnTo>
                      <a:cubicBezTo>
                        <a:pt x="4119" y="18"/>
                        <a:pt x="3961" y="8"/>
                        <a:pt x="3809" y="1"/>
                      </a:cubicBezTo>
                      <a:close/>
                      <a:moveTo>
                        <a:pt x="830" y="3607"/>
                      </a:moveTo>
                      <a:lnTo>
                        <a:pt x="1" y="4611"/>
                      </a:lnTo>
                      <a:lnTo>
                        <a:pt x="486" y="4611"/>
                      </a:lnTo>
                      <a:lnTo>
                        <a:pt x="1318" y="3607"/>
                      </a:lnTo>
                      <a:close/>
                    </a:path>
                  </a:pathLst>
                </a:custGeom>
                <a:solidFill>
                  <a:srgbClr val="D3AD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24"/>
                <p:cNvSpPr/>
                <p:nvPr/>
              </p:nvSpPr>
              <p:spPr>
                <a:xfrm>
                  <a:off x="5898263" y="1061735"/>
                  <a:ext cx="30364" cy="19779"/>
                </a:xfrm>
                <a:custGeom>
                  <a:avLst/>
                  <a:gdLst/>
                  <a:ahLst/>
                  <a:cxnLst/>
                  <a:rect l="l" t="t" r="r" b="b"/>
                  <a:pathLst>
                    <a:path w="1140" h="778" extrusionOk="0">
                      <a:moveTo>
                        <a:pt x="644" y="0"/>
                      </a:moveTo>
                      <a:lnTo>
                        <a:pt x="0" y="778"/>
                      </a:lnTo>
                      <a:lnTo>
                        <a:pt x="493" y="778"/>
                      </a:lnTo>
                      <a:lnTo>
                        <a:pt x="1139" y="0"/>
                      </a:lnTo>
                      <a:close/>
                    </a:path>
                  </a:pathLst>
                </a:custGeom>
                <a:solidFill>
                  <a:srgbClr val="9D9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24"/>
                <p:cNvSpPr/>
                <p:nvPr/>
              </p:nvSpPr>
              <p:spPr>
                <a:xfrm>
                  <a:off x="5688125" y="1043075"/>
                  <a:ext cx="99275" cy="109500"/>
                </a:xfrm>
                <a:custGeom>
                  <a:avLst/>
                  <a:gdLst/>
                  <a:ahLst/>
                  <a:cxnLst/>
                  <a:rect l="l" t="t" r="r" b="b"/>
                  <a:pathLst>
                    <a:path w="3971" h="4380" extrusionOk="0">
                      <a:moveTo>
                        <a:pt x="3970" y="0"/>
                      </a:moveTo>
                      <a:cubicBezTo>
                        <a:pt x="3789" y="21"/>
                        <a:pt x="3603" y="41"/>
                        <a:pt x="3417" y="65"/>
                      </a:cubicBezTo>
                      <a:lnTo>
                        <a:pt x="1" y="4200"/>
                      </a:lnTo>
                      <a:cubicBezTo>
                        <a:pt x="69" y="4283"/>
                        <a:pt x="180" y="4345"/>
                        <a:pt x="338" y="4379"/>
                      </a:cubicBezTo>
                      <a:lnTo>
                        <a:pt x="3970" y="0"/>
                      </a:lnTo>
                      <a:close/>
                    </a:path>
                  </a:pathLst>
                </a:custGeom>
                <a:solidFill>
                  <a:srgbClr val="D3AD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24"/>
                <p:cNvSpPr/>
                <p:nvPr/>
              </p:nvSpPr>
              <p:spPr>
                <a:xfrm>
                  <a:off x="6026400" y="1085225"/>
                  <a:ext cx="51875" cy="62550"/>
                </a:xfrm>
                <a:custGeom>
                  <a:avLst/>
                  <a:gdLst/>
                  <a:ahLst/>
                  <a:cxnLst/>
                  <a:rect l="l" t="t" r="r" b="b"/>
                  <a:pathLst>
                    <a:path w="2075" h="2502" extrusionOk="0">
                      <a:moveTo>
                        <a:pt x="1879" y="0"/>
                      </a:moveTo>
                      <a:lnTo>
                        <a:pt x="1" y="2274"/>
                      </a:lnTo>
                      <a:lnTo>
                        <a:pt x="97" y="2274"/>
                      </a:lnTo>
                      <a:cubicBezTo>
                        <a:pt x="135" y="2274"/>
                        <a:pt x="173" y="2295"/>
                        <a:pt x="193" y="2329"/>
                      </a:cubicBezTo>
                      <a:lnTo>
                        <a:pt x="296" y="2501"/>
                      </a:lnTo>
                      <a:lnTo>
                        <a:pt x="2075" y="358"/>
                      </a:lnTo>
                      <a:cubicBezTo>
                        <a:pt x="2016" y="237"/>
                        <a:pt x="1951" y="117"/>
                        <a:pt x="1879" y="0"/>
                      </a:cubicBezTo>
                      <a:close/>
                    </a:path>
                  </a:pathLst>
                </a:custGeom>
                <a:solidFill>
                  <a:srgbClr val="D3AD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24"/>
                <p:cNvSpPr/>
                <p:nvPr/>
              </p:nvSpPr>
              <p:spPr>
                <a:xfrm>
                  <a:off x="6015828" y="1141929"/>
                  <a:ext cx="18500" cy="11469"/>
                </a:xfrm>
                <a:custGeom>
                  <a:avLst/>
                  <a:gdLst/>
                  <a:ahLst/>
                  <a:cxnLst/>
                  <a:rect l="l" t="t" r="r" b="b"/>
                  <a:pathLst>
                    <a:path w="665" h="447" extrusionOk="0">
                      <a:moveTo>
                        <a:pt x="369" y="0"/>
                      </a:moveTo>
                      <a:lnTo>
                        <a:pt x="1" y="447"/>
                      </a:lnTo>
                      <a:lnTo>
                        <a:pt x="485" y="447"/>
                      </a:lnTo>
                      <a:lnTo>
                        <a:pt x="664" y="227"/>
                      </a:lnTo>
                      <a:lnTo>
                        <a:pt x="561" y="55"/>
                      </a:lnTo>
                      <a:cubicBezTo>
                        <a:pt x="541" y="21"/>
                        <a:pt x="503" y="0"/>
                        <a:pt x="465" y="0"/>
                      </a:cubicBezTo>
                      <a:close/>
                    </a:path>
                  </a:pathLst>
                </a:custGeom>
                <a:solidFill>
                  <a:srgbClr val="9D9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24"/>
                <p:cNvSpPr/>
                <p:nvPr/>
              </p:nvSpPr>
              <p:spPr>
                <a:xfrm>
                  <a:off x="5894475" y="1064975"/>
                  <a:ext cx="63400" cy="63175"/>
                </a:xfrm>
                <a:custGeom>
                  <a:avLst/>
                  <a:gdLst/>
                  <a:ahLst/>
                  <a:cxnLst/>
                  <a:rect l="l" t="t" r="r" b="b"/>
                  <a:pathLst>
                    <a:path w="2536" h="2527" extrusionOk="0">
                      <a:moveTo>
                        <a:pt x="2085" y="1"/>
                      </a:moveTo>
                      <a:lnTo>
                        <a:pt x="0" y="2527"/>
                      </a:lnTo>
                      <a:lnTo>
                        <a:pt x="485" y="2527"/>
                      </a:lnTo>
                      <a:lnTo>
                        <a:pt x="2536" y="53"/>
                      </a:lnTo>
                      <a:cubicBezTo>
                        <a:pt x="2381" y="36"/>
                        <a:pt x="2229" y="18"/>
                        <a:pt x="2085" y="1"/>
                      </a:cubicBezTo>
                      <a:close/>
                    </a:path>
                  </a:pathLst>
                </a:custGeom>
                <a:solidFill>
                  <a:srgbClr val="D5DA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24"/>
                <p:cNvSpPr/>
                <p:nvPr/>
              </p:nvSpPr>
              <p:spPr>
                <a:xfrm>
                  <a:off x="5873750" y="1040225"/>
                  <a:ext cx="104950" cy="113025"/>
                </a:xfrm>
                <a:custGeom>
                  <a:avLst/>
                  <a:gdLst/>
                  <a:ahLst/>
                  <a:cxnLst/>
                  <a:rect l="l" t="t" r="r" b="b"/>
                  <a:pathLst>
                    <a:path w="4198" h="4521" extrusionOk="0">
                      <a:moveTo>
                        <a:pt x="3733" y="0"/>
                      </a:moveTo>
                      <a:lnTo>
                        <a:pt x="2914" y="991"/>
                      </a:lnTo>
                      <a:cubicBezTo>
                        <a:pt x="3058" y="1008"/>
                        <a:pt x="3210" y="1026"/>
                        <a:pt x="3365" y="1043"/>
                      </a:cubicBezTo>
                      <a:lnTo>
                        <a:pt x="4197" y="41"/>
                      </a:lnTo>
                      <a:cubicBezTo>
                        <a:pt x="4035" y="28"/>
                        <a:pt x="3881" y="11"/>
                        <a:pt x="3733" y="0"/>
                      </a:cubicBezTo>
                      <a:close/>
                      <a:moveTo>
                        <a:pt x="829" y="3517"/>
                      </a:moveTo>
                      <a:lnTo>
                        <a:pt x="0" y="4521"/>
                      </a:lnTo>
                      <a:lnTo>
                        <a:pt x="481" y="4521"/>
                      </a:lnTo>
                      <a:lnTo>
                        <a:pt x="1314" y="3517"/>
                      </a:lnTo>
                      <a:close/>
                    </a:path>
                  </a:pathLst>
                </a:custGeom>
                <a:solidFill>
                  <a:srgbClr val="D3AD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24"/>
                <p:cNvSpPr/>
                <p:nvPr/>
              </p:nvSpPr>
              <p:spPr>
                <a:xfrm>
                  <a:off x="5630250" y="1286850"/>
                  <a:ext cx="151650" cy="88000"/>
                </a:xfrm>
                <a:custGeom>
                  <a:avLst/>
                  <a:gdLst/>
                  <a:ahLst/>
                  <a:cxnLst/>
                  <a:rect l="l" t="t" r="r" b="b"/>
                  <a:pathLst>
                    <a:path w="6066" h="3520" extrusionOk="0">
                      <a:moveTo>
                        <a:pt x="409" y="1"/>
                      </a:moveTo>
                      <a:cubicBezTo>
                        <a:pt x="200" y="1"/>
                        <a:pt x="0" y="164"/>
                        <a:pt x="0" y="411"/>
                      </a:cubicBezTo>
                      <a:cubicBezTo>
                        <a:pt x="0" y="1454"/>
                        <a:pt x="110" y="2985"/>
                        <a:pt x="740" y="2985"/>
                      </a:cubicBezTo>
                      <a:cubicBezTo>
                        <a:pt x="740" y="2985"/>
                        <a:pt x="3737" y="3412"/>
                        <a:pt x="4308" y="3508"/>
                      </a:cubicBezTo>
                      <a:cubicBezTo>
                        <a:pt x="4358" y="3516"/>
                        <a:pt x="4411" y="3520"/>
                        <a:pt x="4467" y="3520"/>
                      </a:cubicBezTo>
                      <a:cubicBezTo>
                        <a:pt x="5046" y="3520"/>
                        <a:pt x="5885" y="3105"/>
                        <a:pt x="5973" y="2889"/>
                      </a:cubicBezTo>
                      <a:cubicBezTo>
                        <a:pt x="6066" y="2652"/>
                        <a:pt x="4590" y="2342"/>
                        <a:pt x="4590" y="2342"/>
                      </a:cubicBezTo>
                      <a:lnTo>
                        <a:pt x="692" y="119"/>
                      </a:lnTo>
                      <a:cubicBezTo>
                        <a:pt x="609" y="38"/>
                        <a:pt x="508" y="1"/>
                        <a:pt x="409" y="1"/>
                      </a:cubicBezTo>
                      <a:close/>
                    </a:path>
                  </a:pathLst>
                </a:custGeom>
                <a:solidFill>
                  <a:srgbClr val="B232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24"/>
                <p:cNvSpPr/>
                <p:nvPr/>
              </p:nvSpPr>
              <p:spPr>
                <a:xfrm>
                  <a:off x="5656575" y="1295575"/>
                  <a:ext cx="81625" cy="52850"/>
                </a:xfrm>
                <a:custGeom>
                  <a:avLst/>
                  <a:gdLst/>
                  <a:ahLst/>
                  <a:cxnLst/>
                  <a:rect l="l" t="t" r="r" b="b"/>
                  <a:pathLst>
                    <a:path w="3265" h="2114" extrusionOk="0">
                      <a:moveTo>
                        <a:pt x="0" y="1"/>
                      </a:moveTo>
                      <a:lnTo>
                        <a:pt x="334" y="1201"/>
                      </a:lnTo>
                      <a:cubicBezTo>
                        <a:pt x="396" y="1432"/>
                        <a:pt x="588" y="1607"/>
                        <a:pt x="823" y="1652"/>
                      </a:cubicBezTo>
                      <a:lnTo>
                        <a:pt x="3265" y="2113"/>
                      </a:lnTo>
                      <a:lnTo>
                        <a:pt x="2598" y="1291"/>
                      </a:lnTo>
                      <a:cubicBezTo>
                        <a:pt x="2202" y="809"/>
                        <a:pt x="1679" y="469"/>
                        <a:pt x="1080" y="300"/>
                      </a:cubicBezTo>
                      <a:lnTo>
                        <a:pt x="0" y="1"/>
                      </a:lnTo>
                      <a:close/>
                    </a:path>
                  </a:pathLst>
                </a:custGeom>
                <a:solidFill>
                  <a:srgbClr val="F0F1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24"/>
                <p:cNvSpPr/>
                <p:nvPr/>
              </p:nvSpPr>
              <p:spPr>
                <a:xfrm>
                  <a:off x="5669975" y="1306600"/>
                  <a:ext cx="26425" cy="26500"/>
                </a:xfrm>
                <a:custGeom>
                  <a:avLst/>
                  <a:gdLst/>
                  <a:ahLst/>
                  <a:cxnLst/>
                  <a:rect l="l" t="t" r="r" b="b"/>
                  <a:pathLst>
                    <a:path w="1057" h="1060" extrusionOk="0">
                      <a:moveTo>
                        <a:pt x="531" y="0"/>
                      </a:moveTo>
                      <a:cubicBezTo>
                        <a:pt x="238" y="0"/>
                        <a:pt x="1" y="237"/>
                        <a:pt x="1" y="530"/>
                      </a:cubicBezTo>
                      <a:cubicBezTo>
                        <a:pt x="1" y="822"/>
                        <a:pt x="238" y="1060"/>
                        <a:pt x="531" y="1060"/>
                      </a:cubicBezTo>
                      <a:cubicBezTo>
                        <a:pt x="823" y="1060"/>
                        <a:pt x="1057" y="822"/>
                        <a:pt x="1057" y="530"/>
                      </a:cubicBezTo>
                      <a:cubicBezTo>
                        <a:pt x="1057" y="237"/>
                        <a:pt x="823" y="0"/>
                        <a:pt x="53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24"/>
                <p:cNvSpPr/>
                <p:nvPr/>
              </p:nvSpPr>
              <p:spPr>
                <a:xfrm>
                  <a:off x="5698975" y="1320350"/>
                  <a:ext cx="18500" cy="18525"/>
                </a:xfrm>
                <a:custGeom>
                  <a:avLst/>
                  <a:gdLst/>
                  <a:ahLst/>
                  <a:cxnLst/>
                  <a:rect l="l" t="t" r="r" b="b"/>
                  <a:pathLst>
                    <a:path w="740" h="741" extrusionOk="0">
                      <a:moveTo>
                        <a:pt x="368" y="0"/>
                      </a:moveTo>
                      <a:cubicBezTo>
                        <a:pt x="165" y="0"/>
                        <a:pt x="0" y="169"/>
                        <a:pt x="0" y="372"/>
                      </a:cubicBezTo>
                      <a:cubicBezTo>
                        <a:pt x="0" y="575"/>
                        <a:pt x="165" y="740"/>
                        <a:pt x="368" y="740"/>
                      </a:cubicBezTo>
                      <a:cubicBezTo>
                        <a:pt x="571" y="740"/>
                        <a:pt x="740" y="575"/>
                        <a:pt x="740" y="372"/>
                      </a:cubicBezTo>
                      <a:cubicBezTo>
                        <a:pt x="740" y="169"/>
                        <a:pt x="571" y="0"/>
                        <a:pt x="3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24"/>
                <p:cNvSpPr/>
                <p:nvPr/>
              </p:nvSpPr>
              <p:spPr>
                <a:xfrm>
                  <a:off x="5709050" y="1243975"/>
                  <a:ext cx="32175" cy="34000"/>
                </a:xfrm>
                <a:custGeom>
                  <a:avLst/>
                  <a:gdLst/>
                  <a:ahLst/>
                  <a:cxnLst/>
                  <a:rect l="l" t="t" r="r" b="b"/>
                  <a:pathLst>
                    <a:path w="1287" h="1360" extrusionOk="0">
                      <a:moveTo>
                        <a:pt x="1286" y="0"/>
                      </a:moveTo>
                      <a:lnTo>
                        <a:pt x="1286" y="0"/>
                      </a:lnTo>
                      <a:cubicBezTo>
                        <a:pt x="1286" y="1"/>
                        <a:pt x="788" y="537"/>
                        <a:pt x="0" y="610"/>
                      </a:cubicBezTo>
                      <a:lnTo>
                        <a:pt x="1107" y="1359"/>
                      </a:lnTo>
                      <a:lnTo>
                        <a:pt x="1286" y="0"/>
                      </a:lnTo>
                      <a:close/>
                    </a:path>
                  </a:pathLst>
                </a:custGeom>
                <a:solidFill>
                  <a:srgbClr val="B232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24"/>
                <p:cNvSpPr/>
                <p:nvPr/>
              </p:nvSpPr>
              <p:spPr>
                <a:xfrm>
                  <a:off x="5640725" y="1186600"/>
                  <a:ext cx="97225" cy="63625"/>
                </a:xfrm>
                <a:custGeom>
                  <a:avLst/>
                  <a:gdLst/>
                  <a:ahLst/>
                  <a:cxnLst/>
                  <a:rect l="l" t="t" r="r" b="b"/>
                  <a:pathLst>
                    <a:path w="3889" h="2545" extrusionOk="0">
                      <a:moveTo>
                        <a:pt x="751" y="0"/>
                      </a:moveTo>
                      <a:cubicBezTo>
                        <a:pt x="647" y="0"/>
                        <a:pt x="542" y="8"/>
                        <a:pt x="438" y="25"/>
                      </a:cubicBezTo>
                      <a:cubicBezTo>
                        <a:pt x="183" y="66"/>
                        <a:pt x="1" y="296"/>
                        <a:pt x="18" y="555"/>
                      </a:cubicBezTo>
                      <a:lnTo>
                        <a:pt x="104" y="1721"/>
                      </a:lnTo>
                      <a:cubicBezTo>
                        <a:pt x="118" y="1941"/>
                        <a:pt x="280" y="2127"/>
                        <a:pt x="496" y="2172"/>
                      </a:cubicBezTo>
                      <a:lnTo>
                        <a:pt x="2196" y="2533"/>
                      </a:lnTo>
                      <a:cubicBezTo>
                        <a:pt x="2231" y="2541"/>
                        <a:pt x="2266" y="2545"/>
                        <a:pt x="2301" y="2545"/>
                      </a:cubicBezTo>
                      <a:cubicBezTo>
                        <a:pt x="2377" y="2545"/>
                        <a:pt x="2452" y="2527"/>
                        <a:pt x="2523" y="2492"/>
                      </a:cubicBezTo>
                      <a:lnTo>
                        <a:pt x="3720" y="1893"/>
                      </a:lnTo>
                      <a:cubicBezTo>
                        <a:pt x="3878" y="1814"/>
                        <a:pt x="3889" y="1597"/>
                        <a:pt x="3737" y="1504"/>
                      </a:cubicBezTo>
                      <a:lnTo>
                        <a:pt x="1811" y="304"/>
                      </a:lnTo>
                      <a:cubicBezTo>
                        <a:pt x="1491" y="104"/>
                        <a:pt x="1124" y="0"/>
                        <a:pt x="751" y="0"/>
                      </a:cubicBezTo>
                      <a:close/>
                    </a:path>
                  </a:pathLst>
                </a:custGeom>
                <a:solidFill>
                  <a:srgbClr val="F0F1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24"/>
                <p:cNvSpPr/>
                <p:nvPr/>
              </p:nvSpPr>
              <p:spPr>
                <a:xfrm>
                  <a:off x="5684950" y="1215600"/>
                  <a:ext cx="26425" cy="26425"/>
                </a:xfrm>
                <a:custGeom>
                  <a:avLst/>
                  <a:gdLst/>
                  <a:ahLst/>
                  <a:cxnLst/>
                  <a:rect l="l" t="t" r="r" b="b"/>
                  <a:pathLst>
                    <a:path w="1057" h="1057" extrusionOk="0">
                      <a:moveTo>
                        <a:pt x="526" y="0"/>
                      </a:moveTo>
                      <a:cubicBezTo>
                        <a:pt x="234" y="0"/>
                        <a:pt x="0" y="238"/>
                        <a:pt x="0" y="530"/>
                      </a:cubicBezTo>
                      <a:cubicBezTo>
                        <a:pt x="0" y="819"/>
                        <a:pt x="234" y="1056"/>
                        <a:pt x="526" y="1056"/>
                      </a:cubicBezTo>
                      <a:cubicBezTo>
                        <a:pt x="820" y="1056"/>
                        <a:pt x="1057" y="819"/>
                        <a:pt x="1057" y="530"/>
                      </a:cubicBezTo>
                      <a:cubicBezTo>
                        <a:pt x="1057" y="238"/>
                        <a:pt x="820" y="0"/>
                        <a:pt x="5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24"/>
                <p:cNvSpPr/>
                <p:nvPr/>
              </p:nvSpPr>
              <p:spPr>
                <a:xfrm>
                  <a:off x="5654675" y="1200800"/>
                  <a:ext cx="31075" cy="31075"/>
                </a:xfrm>
                <a:custGeom>
                  <a:avLst/>
                  <a:gdLst/>
                  <a:ahLst/>
                  <a:cxnLst/>
                  <a:rect l="l" t="t" r="r" b="b"/>
                  <a:pathLst>
                    <a:path w="1243" h="1243" extrusionOk="0">
                      <a:moveTo>
                        <a:pt x="623" y="1"/>
                      </a:moveTo>
                      <a:cubicBezTo>
                        <a:pt x="279" y="1"/>
                        <a:pt x="0" y="276"/>
                        <a:pt x="0" y="620"/>
                      </a:cubicBezTo>
                      <a:cubicBezTo>
                        <a:pt x="0" y="964"/>
                        <a:pt x="279" y="1243"/>
                        <a:pt x="623" y="1243"/>
                      </a:cubicBezTo>
                      <a:cubicBezTo>
                        <a:pt x="964" y="1243"/>
                        <a:pt x="1242" y="964"/>
                        <a:pt x="1242" y="620"/>
                      </a:cubicBezTo>
                      <a:cubicBezTo>
                        <a:pt x="1242" y="276"/>
                        <a:pt x="964" y="1"/>
                        <a:pt x="6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24"/>
                <p:cNvSpPr/>
                <p:nvPr/>
              </p:nvSpPr>
              <p:spPr>
                <a:xfrm>
                  <a:off x="6000925" y="1286850"/>
                  <a:ext cx="151750" cy="88000"/>
                </a:xfrm>
                <a:custGeom>
                  <a:avLst/>
                  <a:gdLst/>
                  <a:ahLst/>
                  <a:cxnLst/>
                  <a:rect l="l" t="t" r="r" b="b"/>
                  <a:pathLst>
                    <a:path w="6070" h="3520" extrusionOk="0">
                      <a:moveTo>
                        <a:pt x="5659" y="1"/>
                      </a:moveTo>
                      <a:cubicBezTo>
                        <a:pt x="5559" y="1"/>
                        <a:pt x="5458" y="38"/>
                        <a:pt x="5375" y="119"/>
                      </a:cubicBezTo>
                      <a:lnTo>
                        <a:pt x="1481" y="2342"/>
                      </a:lnTo>
                      <a:cubicBezTo>
                        <a:pt x="1481" y="2342"/>
                        <a:pt x="1" y="2652"/>
                        <a:pt x="98" y="2889"/>
                      </a:cubicBezTo>
                      <a:cubicBezTo>
                        <a:pt x="182" y="3105"/>
                        <a:pt x="1023" y="3520"/>
                        <a:pt x="1604" y="3520"/>
                      </a:cubicBezTo>
                      <a:cubicBezTo>
                        <a:pt x="1660" y="3520"/>
                        <a:pt x="1713" y="3516"/>
                        <a:pt x="1763" y="3508"/>
                      </a:cubicBezTo>
                      <a:cubicBezTo>
                        <a:pt x="2333" y="3412"/>
                        <a:pt x="5327" y="2985"/>
                        <a:pt x="5327" y="2985"/>
                      </a:cubicBezTo>
                      <a:cubicBezTo>
                        <a:pt x="5957" y="2985"/>
                        <a:pt x="6066" y="1454"/>
                        <a:pt x="6070" y="411"/>
                      </a:cubicBezTo>
                      <a:cubicBezTo>
                        <a:pt x="6070" y="164"/>
                        <a:pt x="5868" y="1"/>
                        <a:pt x="5659" y="1"/>
                      </a:cubicBezTo>
                      <a:close/>
                    </a:path>
                  </a:pathLst>
                </a:custGeom>
                <a:solidFill>
                  <a:srgbClr val="B232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24"/>
                <p:cNvSpPr/>
                <p:nvPr/>
              </p:nvSpPr>
              <p:spPr>
                <a:xfrm>
                  <a:off x="6044625" y="1295575"/>
                  <a:ext cx="81650" cy="52850"/>
                </a:xfrm>
                <a:custGeom>
                  <a:avLst/>
                  <a:gdLst/>
                  <a:ahLst/>
                  <a:cxnLst/>
                  <a:rect l="l" t="t" r="r" b="b"/>
                  <a:pathLst>
                    <a:path w="3266" h="2114" extrusionOk="0">
                      <a:moveTo>
                        <a:pt x="3266" y="1"/>
                      </a:moveTo>
                      <a:lnTo>
                        <a:pt x="2186" y="300"/>
                      </a:lnTo>
                      <a:cubicBezTo>
                        <a:pt x="1587" y="469"/>
                        <a:pt x="1064" y="809"/>
                        <a:pt x="671" y="1291"/>
                      </a:cubicBezTo>
                      <a:lnTo>
                        <a:pt x="1" y="2113"/>
                      </a:lnTo>
                      <a:lnTo>
                        <a:pt x="2443" y="1652"/>
                      </a:lnTo>
                      <a:cubicBezTo>
                        <a:pt x="2678" y="1607"/>
                        <a:pt x="2870" y="1432"/>
                        <a:pt x="2935" y="1201"/>
                      </a:cubicBezTo>
                      <a:lnTo>
                        <a:pt x="3266" y="1"/>
                      </a:lnTo>
                      <a:close/>
                    </a:path>
                  </a:pathLst>
                </a:custGeom>
                <a:solidFill>
                  <a:srgbClr val="F0F1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24"/>
                <p:cNvSpPr/>
                <p:nvPr/>
              </p:nvSpPr>
              <p:spPr>
                <a:xfrm>
                  <a:off x="6086425" y="1306600"/>
                  <a:ext cx="26425" cy="26500"/>
                </a:xfrm>
                <a:custGeom>
                  <a:avLst/>
                  <a:gdLst/>
                  <a:ahLst/>
                  <a:cxnLst/>
                  <a:rect l="l" t="t" r="r" b="b"/>
                  <a:pathLst>
                    <a:path w="1057" h="1060" extrusionOk="0">
                      <a:moveTo>
                        <a:pt x="531" y="0"/>
                      </a:moveTo>
                      <a:cubicBezTo>
                        <a:pt x="238" y="0"/>
                        <a:pt x="1" y="237"/>
                        <a:pt x="1" y="530"/>
                      </a:cubicBezTo>
                      <a:cubicBezTo>
                        <a:pt x="1" y="822"/>
                        <a:pt x="238" y="1060"/>
                        <a:pt x="531" y="1060"/>
                      </a:cubicBezTo>
                      <a:cubicBezTo>
                        <a:pt x="820" y="1060"/>
                        <a:pt x="1057" y="822"/>
                        <a:pt x="1057" y="530"/>
                      </a:cubicBezTo>
                      <a:cubicBezTo>
                        <a:pt x="1057" y="237"/>
                        <a:pt x="820" y="0"/>
                        <a:pt x="53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24"/>
                <p:cNvSpPr/>
                <p:nvPr/>
              </p:nvSpPr>
              <p:spPr>
                <a:xfrm>
                  <a:off x="6065450" y="1320350"/>
                  <a:ext cx="18500" cy="18525"/>
                </a:xfrm>
                <a:custGeom>
                  <a:avLst/>
                  <a:gdLst/>
                  <a:ahLst/>
                  <a:cxnLst/>
                  <a:rect l="l" t="t" r="r" b="b"/>
                  <a:pathLst>
                    <a:path w="740" h="741" extrusionOk="0">
                      <a:moveTo>
                        <a:pt x="368" y="0"/>
                      </a:moveTo>
                      <a:cubicBezTo>
                        <a:pt x="165" y="0"/>
                        <a:pt x="0" y="169"/>
                        <a:pt x="0" y="372"/>
                      </a:cubicBezTo>
                      <a:cubicBezTo>
                        <a:pt x="0" y="575"/>
                        <a:pt x="165" y="740"/>
                        <a:pt x="368" y="740"/>
                      </a:cubicBezTo>
                      <a:cubicBezTo>
                        <a:pt x="575" y="740"/>
                        <a:pt x="740" y="575"/>
                        <a:pt x="740" y="372"/>
                      </a:cubicBezTo>
                      <a:cubicBezTo>
                        <a:pt x="740" y="169"/>
                        <a:pt x="575" y="0"/>
                        <a:pt x="3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24"/>
                <p:cNvSpPr/>
                <p:nvPr/>
              </p:nvSpPr>
              <p:spPr>
                <a:xfrm>
                  <a:off x="6041700" y="1243975"/>
                  <a:ext cx="32100" cy="34000"/>
                </a:xfrm>
                <a:custGeom>
                  <a:avLst/>
                  <a:gdLst/>
                  <a:ahLst/>
                  <a:cxnLst/>
                  <a:rect l="l" t="t" r="r" b="b"/>
                  <a:pathLst>
                    <a:path w="1284" h="1360" extrusionOk="0">
                      <a:moveTo>
                        <a:pt x="1" y="0"/>
                      </a:moveTo>
                      <a:lnTo>
                        <a:pt x="176" y="1359"/>
                      </a:lnTo>
                      <a:lnTo>
                        <a:pt x="1284" y="610"/>
                      </a:lnTo>
                      <a:cubicBezTo>
                        <a:pt x="499" y="537"/>
                        <a:pt x="1" y="1"/>
                        <a:pt x="1" y="0"/>
                      </a:cubicBezTo>
                      <a:close/>
                    </a:path>
                  </a:pathLst>
                </a:custGeom>
                <a:solidFill>
                  <a:srgbClr val="B232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24"/>
                <p:cNvSpPr/>
                <p:nvPr/>
              </p:nvSpPr>
              <p:spPr>
                <a:xfrm>
                  <a:off x="6044975" y="1186600"/>
                  <a:ext cx="97125" cy="63625"/>
                </a:xfrm>
                <a:custGeom>
                  <a:avLst/>
                  <a:gdLst/>
                  <a:ahLst/>
                  <a:cxnLst/>
                  <a:rect l="l" t="t" r="r" b="b"/>
                  <a:pathLst>
                    <a:path w="3885" h="2545" extrusionOk="0">
                      <a:moveTo>
                        <a:pt x="3136" y="0"/>
                      </a:moveTo>
                      <a:cubicBezTo>
                        <a:pt x="2764" y="0"/>
                        <a:pt x="2395" y="104"/>
                        <a:pt x="2075" y="304"/>
                      </a:cubicBezTo>
                      <a:lnTo>
                        <a:pt x="149" y="1504"/>
                      </a:lnTo>
                      <a:cubicBezTo>
                        <a:pt x="1" y="1597"/>
                        <a:pt x="11" y="1814"/>
                        <a:pt x="166" y="1893"/>
                      </a:cubicBezTo>
                      <a:lnTo>
                        <a:pt x="1367" y="2492"/>
                      </a:lnTo>
                      <a:cubicBezTo>
                        <a:pt x="1435" y="2527"/>
                        <a:pt x="1511" y="2545"/>
                        <a:pt x="1588" y="2545"/>
                      </a:cubicBezTo>
                      <a:cubicBezTo>
                        <a:pt x="1623" y="2545"/>
                        <a:pt x="1659" y="2541"/>
                        <a:pt x="1694" y="2533"/>
                      </a:cubicBezTo>
                      <a:lnTo>
                        <a:pt x="3389" y="2172"/>
                      </a:lnTo>
                      <a:cubicBezTo>
                        <a:pt x="3606" y="2127"/>
                        <a:pt x="3768" y="1941"/>
                        <a:pt x="3785" y="1721"/>
                      </a:cubicBezTo>
                      <a:lnTo>
                        <a:pt x="3868" y="555"/>
                      </a:lnTo>
                      <a:cubicBezTo>
                        <a:pt x="3885" y="296"/>
                        <a:pt x="3702" y="66"/>
                        <a:pt x="3448" y="25"/>
                      </a:cubicBezTo>
                      <a:cubicBezTo>
                        <a:pt x="3345" y="8"/>
                        <a:pt x="3240" y="0"/>
                        <a:pt x="3136" y="0"/>
                      </a:cubicBezTo>
                      <a:close/>
                    </a:path>
                  </a:pathLst>
                </a:custGeom>
                <a:solidFill>
                  <a:srgbClr val="F0F1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24"/>
                <p:cNvSpPr/>
                <p:nvPr/>
              </p:nvSpPr>
              <p:spPr>
                <a:xfrm>
                  <a:off x="6071475" y="1215600"/>
                  <a:ext cx="26500" cy="26425"/>
                </a:xfrm>
                <a:custGeom>
                  <a:avLst/>
                  <a:gdLst/>
                  <a:ahLst/>
                  <a:cxnLst/>
                  <a:rect l="l" t="t" r="r" b="b"/>
                  <a:pathLst>
                    <a:path w="1060" h="1057" extrusionOk="0">
                      <a:moveTo>
                        <a:pt x="530" y="0"/>
                      </a:moveTo>
                      <a:cubicBezTo>
                        <a:pt x="237" y="0"/>
                        <a:pt x="0" y="238"/>
                        <a:pt x="0" y="530"/>
                      </a:cubicBezTo>
                      <a:cubicBezTo>
                        <a:pt x="0" y="819"/>
                        <a:pt x="237" y="1056"/>
                        <a:pt x="530" y="1056"/>
                      </a:cubicBezTo>
                      <a:cubicBezTo>
                        <a:pt x="823" y="1056"/>
                        <a:pt x="1060" y="819"/>
                        <a:pt x="1060" y="530"/>
                      </a:cubicBezTo>
                      <a:cubicBezTo>
                        <a:pt x="1060" y="238"/>
                        <a:pt x="823" y="0"/>
                        <a:pt x="53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24"/>
                <p:cNvSpPr/>
                <p:nvPr/>
              </p:nvSpPr>
              <p:spPr>
                <a:xfrm>
                  <a:off x="6097100" y="1200800"/>
                  <a:ext cx="31075" cy="31075"/>
                </a:xfrm>
                <a:custGeom>
                  <a:avLst/>
                  <a:gdLst/>
                  <a:ahLst/>
                  <a:cxnLst/>
                  <a:rect l="l" t="t" r="r" b="b"/>
                  <a:pathLst>
                    <a:path w="1243" h="1243" extrusionOk="0">
                      <a:moveTo>
                        <a:pt x="623" y="1"/>
                      </a:moveTo>
                      <a:cubicBezTo>
                        <a:pt x="279" y="1"/>
                        <a:pt x="1" y="276"/>
                        <a:pt x="1" y="620"/>
                      </a:cubicBezTo>
                      <a:cubicBezTo>
                        <a:pt x="1" y="964"/>
                        <a:pt x="279" y="1243"/>
                        <a:pt x="623" y="1243"/>
                      </a:cubicBezTo>
                      <a:cubicBezTo>
                        <a:pt x="963" y="1243"/>
                        <a:pt x="1243" y="964"/>
                        <a:pt x="1243" y="620"/>
                      </a:cubicBezTo>
                      <a:cubicBezTo>
                        <a:pt x="1243" y="276"/>
                        <a:pt x="963" y="1"/>
                        <a:pt x="6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729" name="Google Shape;729;p24"/>
          <p:cNvSpPr/>
          <p:nvPr/>
        </p:nvSpPr>
        <p:spPr>
          <a:xfrm>
            <a:off x="1769625" y="3717700"/>
            <a:ext cx="716100" cy="716100"/>
          </a:xfrm>
          <a:prstGeom prst="ellipse">
            <a:avLst/>
          </a:prstGeom>
          <a:solidFill>
            <a:srgbClr val="3365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24"/>
          <p:cNvSpPr/>
          <p:nvPr/>
        </p:nvSpPr>
        <p:spPr>
          <a:xfrm>
            <a:off x="6670494" y="3717700"/>
            <a:ext cx="716100" cy="716100"/>
          </a:xfrm>
          <a:prstGeom prst="ellipse">
            <a:avLst/>
          </a:prstGeom>
          <a:solidFill>
            <a:srgbClr val="3365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24"/>
          <p:cNvSpPr/>
          <p:nvPr/>
        </p:nvSpPr>
        <p:spPr>
          <a:xfrm>
            <a:off x="4220075" y="2269900"/>
            <a:ext cx="716100" cy="716100"/>
          </a:xfrm>
          <a:prstGeom prst="ellipse">
            <a:avLst/>
          </a:prstGeom>
          <a:solidFill>
            <a:srgbClr val="3365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2" name="Google Shape;732;p24"/>
          <p:cNvGrpSpPr/>
          <p:nvPr/>
        </p:nvGrpSpPr>
        <p:grpSpPr>
          <a:xfrm>
            <a:off x="1973557" y="3921628"/>
            <a:ext cx="308234" cy="308234"/>
            <a:chOff x="1487200" y="4993750"/>
            <a:chExt cx="483125" cy="483125"/>
          </a:xfrm>
        </p:grpSpPr>
        <p:sp>
          <p:nvSpPr>
            <p:cNvPr id="733" name="Google Shape;733;p24"/>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34" name="Google Shape;734;p24"/>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735" name="Google Shape;735;p24"/>
          <p:cNvGrpSpPr/>
          <p:nvPr/>
        </p:nvGrpSpPr>
        <p:grpSpPr>
          <a:xfrm>
            <a:off x="6874441" y="3921615"/>
            <a:ext cx="308234" cy="308234"/>
            <a:chOff x="2081650" y="4993750"/>
            <a:chExt cx="483125" cy="483125"/>
          </a:xfrm>
        </p:grpSpPr>
        <p:sp>
          <p:nvSpPr>
            <p:cNvPr id="736" name="Google Shape;736;p24"/>
            <p:cNvSpPr/>
            <p:nvPr/>
          </p:nvSpPr>
          <p:spPr>
            <a:xfrm>
              <a:off x="2081650" y="4993750"/>
              <a:ext cx="483125" cy="483125"/>
            </a:xfrm>
            <a:custGeom>
              <a:avLst/>
              <a:gdLst/>
              <a:ahLst/>
              <a:cxnLst/>
              <a:rect l="l" t="t" r="r" b="b"/>
              <a:pathLst>
                <a:path w="19325" h="19325" extrusionOk="0">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37" name="Google Shape;737;p24"/>
            <p:cNvSpPr/>
            <p:nvPr/>
          </p:nvSpPr>
          <p:spPr>
            <a:xfrm>
              <a:off x="2209375" y="5125625"/>
              <a:ext cx="227600" cy="219350"/>
            </a:xfrm>
            <a:custGeom>
              <a:avLst/>
              <a:gdLst/>
              <a:ahLst/>
              <a:cxnLst/>
              <a:rect l="l" t="t" r="r" b="b"/>
              <a:pathLst>
                <a:path w="9104" h="8774" extrusionOk="0">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cxnSp>
        <p:nvCxnSpPr>
          <p:cNvPr id="738" name="Google Shape;738;p24"/>
          <p:cNvCxnSpPr>
            <a:stCxn id="668" idx="3"/>
            <a:endCxn id="731" idx="2"/>
          </p:cNvCxnSpPr>
          <p:nvPr/>
        </p:nvCxnSpPr>
        <p:spPr>
          <a:xfrm>
            <a:off x="3431925" y="1313850"/>
            <a:ext cx="788100" cy="1314000"/>
          </a:xfrm>
          <a:prstGeom prst="bentConnector3">
            <a:avLst>
              <a:gd name="adj1" fmla="val 50003"/>
            </a:avLst>
          </a:prstGeom>
          <a:noFill/>
          <a:ln w="38100" cap="flat" cmpd="sng">
            <a:solidFill>
              <a:schemeClr val="dk2"/>
            </a:solidFill>
            <a:prstDash val="dash"/>
            <a:round/>
            <a:headEnd type="none" w="med" len="med"/>
            <a:tailEnd type="none" w="med" len="med"/>
          </a:ln>
        </p:spPr>
      </p:cxnSp>
      <p:cxnSp>
        <p:nvCxnSpPr>
          <p:cNvPr id="739" name="Google Shape;739;p24"/>
          <p:cNvCxnSpPr>
            <a:stCxn id="731" idx="6"/>
            <a:endCxn id="671" idx="1"/>
          </p:cNvCxnSpPr>
          <p:nvPr/>
        </p:nvCxnSpPr>
        <p:spPr>
          <a:xfrm rot="10800000" flipH="1">
            <a:off x="4936175" y="1313950"/>
            <a:ext cx="788100" cy="1314000"/>
          </a:xfrm>
          <a:prstGeom prst="bentConnector3">
            <a:avLst>
              <a:gd name="adj1" fmla="val 50001"/>
            </a:avLst>
          </a:prstGeom>
          <a:noFill/>
          <a:ln w="38100" cap="flat" cmpd="sng">
            <a:solidFill>
              <a:schemeClr val="dk2"/>
            </a:solidFill>
            <a:prstDash val="dash"/>
            <a:round/>
            <a:headEnd type="none" w="med" len="med"/>
            <a:tailEnd type="none" w="med" len="med"/>
          </a:ln>
        </p:spPr>
      </p:cxnSp>
      <p:grpSp>
        <p:nvGrpSpPr>
          <p:cNvPr id="740" name="Google Shape;740;p24"/>
          <p:cNvGrpSpPr/>
          <p:nvPr/>
        </p:nvGrpSpPr>
        <p:grpSpPr>
          <a:xfrm>
            <a:off x="4427525" y="2458180"/>
            <a:ext cx="301161" cy="339535"/>
            <a:chOff x="3299850" y="238575"/>
            <a:chExt cx="427725" cy="482225"/>
          </a:xfrm>
        </p:grpSpPr>
        <p:sp>
          <p:nvSpPr>
            <p:cNvPr id="741" name="Google Shape;741;p24"/>
            <p:cNvSpPr/>
            <p:nvPr/>
          </p:nvSpPr>
          <p:spPr>
            <a:xfrm>
              <a:off x="3299850" y="323500"/>
              <a:ext cx="427725" cy="397300"/>
            </a:xfrm>
            <a:custGeom>
              <a:avLst/>
              <a:gdLst/>
              <a:ahLst/>
              <a:cxnLst/>
              <a:rect l="l" t="t" r="r" b="b"/>
              <a:pathLst>
                <a:path w="17109" h="15892" extrusionOk="0">
                  <a:moveTo>
                    <a:pt x="3397" y="6794"/>
                  </a:moveTo>
                  <a:lnTo>
                    <a:pt x="3397" y="14759"/>
                  </a:lnTo>
                  <a:lnTo>
                    <a:pt x="1132" y="14759"/>
                  </a:lnTo>
                  <a:lnTo>
                    <a:pt x="1132" y="6794"/>
                  </a:lnTo>
                  <a:close/>
                  <a:moveTo>
                    <a:pt x="9034" y="1132"/>
                  </a:moveTo>
                  <a:cubicBezTo>
                    <a:pt x="9683" y="1175"/>
                    <a:pt x="10191" y="1712"/>
                    <a:pt x="10191" y="2364"/>
                  </a:cubicBezTo>
                  <a:cubicBezTo>
                    <a:pt x="10191" y="3346"/>
                    <a:pt x="9774" y="5275"/>
                    <a:pt x="9221" y="5828"/>
                  </a:cubicBezTo>
                  <a:cubicBezTo>
                    <a:pt x="8865" y="6184"/>
                    <a:pt x="9119" y="6794"/>
                    <a:pt x="9623" y="6794"/>
                  </a:cubicBezTo>
                  <a:lnTo>
                    <a:pt x="15285" y="6794"/>
                  </a:lnTo>
                  <a:cubicBezTo>
                    <a:pt x="15599" y="6794"/>
                    <a:pt x="15849" y="7047"/>
                    <a:pt x="15849" y="7361"/>
                  </a:cubicBezTo>
                  <a:cubicBezTo>
                    <a:pt x="15849" y="7672"/>
                    <a:pt x="15599" y="7926"/>
                    <a:pt x="15285" y="7926"/>
                  </a:cubicBezTo>
                  <a:lnTo>
                    <a:pt x="11888" y="7926"/>
                  </a:lnTo>
                  <a:cubicBezTo>
                    <a:pt x="11574" y="7926"/>
                    <a:pt x="11323" y="8180"/>
                    <a:pt x="11323" y="8494"/>
                  </a:cubicBezTo>
                  <a:cubicBezTo>
                    <a:pt x="11323" y="8805"/>
                    <a:pt x="11574" y="9058"/>
                    <a:pt x="11888" y="9058"/>
                  </a:cubicBezTo>
                  <a:lnTo>
                    <a:pt x="15285" y="9058"/>
                  </a:lnTo>
                  <a:cubicBezTo>
                    <a:pt x="15586" y="9058"/>
                    <a:pt x="15852" y="9342"/>
                    <a:pt x="15852" y="9662"/>
                  </a:cubicBezTo>
                  <a:cubicBezTo>
                    <a:pt x="15852" y="9976"/>
                    <a:pt x="15599" y="10230"/>
                    <a:pt x="15285" y="10230"/>
                  </a:cubicBezTo>
                  <a:lnTo>
                    <a:pt x="11888" y="10230"/>
                  </a:lnTo>
                  <a:cubicBezTo>
                    <a:pt x="11574" y="10230"/>
                    <a:pt x="11323" y="10484"/>
                    <a:pt x="11323" y="10795"/>
                  </a:cubicBezTo>
                  <a:cubicBezTo>
                    <a:pt x="11323" y="11109"/>
                    <a:pt x="11574" y="11362"/>
                    <a:pt x="11888" y="11362"/>
                  </a:cubicBezTo>
                  <a:lnTo>
                    <a:pt x="14152" y="11362"/>
                  </a:lnTo>
                  <a:cubicBezTo>
                    <a:pt x="14466" y="11362"/>
                    <a:pt x="14717" y="11616"/>
                    <a:pt x="14717" y="11927"/>
                  </a:cubicBezTo>
                  <a:cubicBezTo>
                    <a:pt x="14717" y="12241"/>
                    <a:pt x="14466" y="12494"/>
                    <a:pt x="14152" y="12494"/>
                  </a:cubicBezTo>
                  <a:lnTo>
                    <a:pt x="11888" y="12494"/>
                  </a:lnTo>
                  <a:cubicBezTo>
                    <a:pt x="11574" y="12494"/>
                    <a:pt x="11323" y="12748"/>
                    <a:pt x="11323" y="13059"/>
                  </a:cubicBezTo>
                  <a:cubicBezTo>
                    <a:pt x="11323" y="13373"/>
                    <a:pt x="11574" y="13627"/>
                    <a:pt x="11888" y="13627"/>
                  </a:cubicBezTo>
                  <a:lnTo>
                    <a:pt x="13020" y="13627"/>
                  </a:lnTo>
                  <a:cubicBezTo>
                    <a:pt x="13334" y="13627"/>
                    <a:pt x="13585" y="13880"/>
                    <a:pt x="13585" y="14191"/>
                  </a:cubicBezTo>
                  <a:cubicBezTo>
                    <a:pt x="13585" y="14505"/>
                    <a:pt x="13334" y="14759"/>
                    <a:pt x="13020" y="14759"/>
                  </a:cubicBezTo>
                  <a:lnTo>
                    <a:pt x="9197" y="14759"/>
                  </a:lnTo>
                  <a:cubicBezTo>
                    <a:pt x="8041" y="14759"/>
                    <a:pt x="6890" y="14572"/>
                    <a:pt x="5794" y="14207"/>
                  </a:cubicBezTo>
                  <a:lnTo>
                    <a:pt x="4529" y="13784"/>
                  </a:lnTo>
                  <a:lnTo>
                    <a:pt x="4529" y="7712"/>
                  </a:lnTo>
                  <a:lnTo>
                    <a:pt x="5686" y="7132"/>
                  </a:lnTo>
                  <a:cubicBezTo>
                    <a:pt x="6265" y="6842"/>
                    <a:pt x="6797" y="6459"/>
                    <a:pt x="7253" y="6003"/>
                  </a:cubicBezTo>
                  <a:lnTo>
                    <a:pt x="7289" y="5963"/>
                  </a:lnTo>
                  <a:cubicBezTo>
                    <a:pt x="8352" y="4901"/>
                    <a:pt x="8917" y="2654"/>
                    <a:pt x="9034" y="1132"/>
                  </a:cubicBezTo>
                  <a:close/>
                  <a:moveTo>
                    <a:pt x="8491" y="0"/>
                  </a:moveTo>
                  <a:cubicBezTo>
                    <a:pt x="8177" y="0"/>
                    <a:pt x="7926" y="254"/>
                    <a:pt x="7926" y="568"/>
                  </a:cubicBezTo>
                  <a:cubicBezTo>
                    <a:pt x="7926" y="1887"/>
                    <a:pt x="7380" y="4276"/>
                    <a:pt x="6492" y="5166"/>
                  </a:cubicBezTo>
                  <a:lnTo>
                    <a:pt x="6456" y="5203"/>
                  </a:lnTo>
                  <a:cubicBezTo>
                    <a:pt x="6081" y="5574"/>
                    <a:pt x="5652" y="5885"/>
                    <a:pt x="5181" y="6120"/>
                  </a:cubicBezTo>
                  <a:lnTo>
                    <a:pt x="4529" y="6444"/>
                  </a:lnTo>
                  <a:lnTo>
                    <a:pt x="4529" y="6229"/>
                  </a:lnTo>
                  <a:cubicBezTo>
                    <a:pt x="4529" y="5915"/>
                    <a:pt x="4276" y="5661"/>
                    <a:pt x="3962" y="5661"/>
                  </a:cubicBezTo>
                  <a:lnTo>
                    <a:pt x="565" y="5661"/>
                  </a:lnTo>
                  <a:cubicBezTo>
                    <a:pt x="251" y="5661"/>
                    <a:pt x="0" y="5915"/>
                    <a:pt x="0" y="6229"/>
                  </a:cubicBezTo>
                  <a:lnTo>
                    <a:pt x="0" y="15324"/>
                  </a:lnTo>
                  <a:cubicBezTo>
                    <a:pt x="0" y="15638"/>
                    <a:pt x="251" y="15891"/>
                    <a:pt x="565" y="15891"/>
                  </a:cubicBezTo>
                  <a:lnTo>
                    <a:pt x="3962" y="15891"/>
                  </a:lnTo>
                  <a:cubicBezTo>
                    <a:pt x="4276" y="15891"/>
                    <a:pt x="4529" y="15638"/>
                    <a:pt x="4529" y="15324"/>
                  </a:cubicBezTo>
                  <a:lnTo>
                    <a:pt x="4529" y="14976"/>
                  </a:lnTo>
                  <a:lnTo>
                    <a:pt x="5435" y="15278"/>
                  </a:lnTo>
                  <a:cubicBezTo>
                    <a:pt x="6649" y="15683"/>
                    <a:pt x="7917" y="15888"/>
                    <a:pt x="9197" y="15888"/>
                  </a:cubicBezTo>
                  <a:lnTo>
                    <a:pt x="13020" y="15888"/>
                  </a:lnTo>
                  <a:cubicBezTo>
                    <a:pt x="14219" y="15888"/>
                    <a:pt x="15040" y="14681"/>
                    <a:pt x="14599" y="13566"/>
                  </a:cubicBezTo>
                  <a:cubicBezTo>
                    <a:pt x="15577" y="13298"/>
                    <a:pt x="16106" y="12241"/>
                    <a:pt x="15731" y="11302"/>
                  </a:cubicBezTo>
                  <a:cubicBezTo>
                    <a:pt x="16468" y="11100"/>
                    <a:pt x="16981" y="10429"/>
                    <a:pt x="16984" y="9662"/>
                  </a:cubicBezTo>
                  <a:cubicBezTo>
                    <a:pt x="16981" y="9233"/>
                    <a:pt x="16824" y="8823"/>
                    <a:pt x="16541" y="8503"/>
                  </a:cubicBezTo>
                  <a:cubicBezTo>
                    <a:pt x="16994" y="8005"/>
                    <a:pt x="17108" y="7289"/>
                    <a:pt x="16837" y="6673"/>
                  </a:cubicBezTo>
                  <a:cubicBezTo>
                    <a:pt x="16565" y="6060"/>
                    <a:pt x="15958" y="5661"/>
                    <a:pt x="15285" y="5661"/>
                  </a:cubicBezTo>
                  <a:lnTo>
                    <a:pt x="10635" y="5661"/>
                  </a:lnTo>
                  <a:cubicBezTo>
                    <a:pt x="11109" y="4577"/>
                    <a:pt x="11323" y="3104"/>
                    <a:pt x="11323" y="2364"/>
                  </a:cubicBezTo>
                  <a:cubicBezTo>
                    <a:pt x="11320" y="1060"/>
                    <a:pt x="10263" y="3"/>
                    <a:pt x="89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42" name="Google Shape;742;p24"/>
            <p:cNvSpPr/>
            <p:nvPr/>
          </p:nvSpPr>
          <p:spPr>
            <a:xfrm>
              <a:off x="3467650" y="238575"/>
              <a:ext cx="46525" cy="56650"/>
            </a:xfrm>
            <a:custGeom>
              <a:avLst/>
              <a:gdLst/>
              <a:ahLst/>
              <a:cxnLst/>
              <a:rect l="l" t="t" r="r" b="b"/>
              <a:pathLst>
                <a:path w="1861" h="2266" extrusionOk="0">
                  <a:moveTo>
                    <a:pt x="646" y="1"/>
                  </a:moveTo>
                  <a:cubicBezTo>
                    <a:pt x="561" y="1"/>
                    <a:pt x="475" y="20"/>
                    <a:pt x="393" y="61"/>
                  </a:cubicBezTo>
                  <a:cubicBezTo>
                    <a:pt x="112" y="199"/>
                    <a:pt x="0" y="541"/>
                    <a:pt x="139" y="821"/>
                  </a:cubicBezTo>
                  <a:lnTo>
                    <a:pt x="707" y="1954"/>
                  </a:lnTo>
                  <a:cubicBezTo>
                    <a:pt x="805" y="2150"/>
                    <a:pt x="1005" y="2265"/>
                    <a:pt x="1212" y="2265"/>
                  </a:cubicBezTo>
                  <a:cubicBezTo>
                    <a:pt x="1297" y="2265"/>
                    <a:pt x="1384" y="2246"/>
                    <a:pt x="1465" y="2204"/>
                  </a:cubicBezTo>
                  <a:cubicBezTo>
                    <a:pt x="1746" y="2065"/>
                    <a:pt x="1860" y="1727"/>
                    <a:pt x="1718" y="1446"/>
                  </a:cubicBezTo>
                  <a:lnTo>
                    <a:pt x="1154" y="314"/>
                  </a:lnTo>
                  <a:cubicBezTo>
                    <a:pt x="1053" y="115"/>
                    <a:pt x="854" y="1"/>
                    <a:pt x="6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43" name="Google Shape;743;p24"/>
            <p:cNvSpPr/>
            <p:nvPr/>
          </p:nvSpPr>
          <p:spPr>
            <a:xfrm>
              <a:off x="3566675" y="238575"/>
              <a:ext cx="46525" cy="56675"/>
            </a:xfrm>
            <a:custGeom>
              <a:avLst/>
              <a:gdLst/>
              <a:ahLst/>
              <a:cxnLst/>
              <a:rect l="l" t="t" r="r" b="b"/>
              <a:pathLst>
                <a:path w="1861" h="2267" extrusionOk="0">
                  <a:moveTo>
                    <a:pt x="1215" y="1"/>
                  </a:moveTo>
                  <a:cubicBezTo>
                    <a:pt x="1007" y="1"/>
                    <a:pt x="808" y="115"/>
                    <a:pt x="707" y="314"/>
                  </a:cubicBezTo>
                  <a:lnTo>
                    <a:pt x="143" y="1446"/>
                  </a:lnTo>
                  <a:cubicBezTo>
                    <a:pt x="1" y="1727"/>
                    <a:pt x="116" y="2065"/>
                    <a:pt x="396" y="2207"/>
                  </a:cubicBezTo>
                  <a:cubicBezTo>
                    <a:pt x="477" y="2247"/>
                    <a:pt x="562" y="2266"/>
                    <a:pt x="646" y="2266"/>
                  </a:cubicBezTo>
                  <a:cubicBezTo>
                    <a:pt x="854" y="2266"/>
                    <a:pt x="1055" y="2151"/>
                    <a:pt x="1154" y="1954"/>
                  </a:cubicBezTo>
                  <a:lnTo>
                    <a:pt x="1722" y="821"/>
                  </a:lnTo>
                  <a:cubicBezTo>
                    <a:pt x="1861" y="541"/>
                    <a:pt x="1749" y="199"/>
                    <a:pt x="1468" y="61"/>
                  </a:cubicBezTo>
                  <a:cubicBezTo>
                    <a:pt x="1387" y="20"/>
                    <a:pt x="1300" y="1"/>
                    <a:pt x="12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44" name="Google Shape;744;p24"/>
            <p:cNvSpPr/>
            <p:nvPr/>
          </p:nvSpPr>
          <p:spPr>
            <a:xfrm>
              <a:off x="3611225" y="323500"/>
              <a:ext cx="56550" cy="28325"/>
            </a:xfrm>
            <a:custGeom>
              <a:avLst/>
              <a:gdLst/>
              <a:ahLst/>
              <a:cxnLst/>
              <a:rect l="l" t="t" r="r" b="b"/>
              <a:pathLst>
                <a:path w="2262" h="1133" extrusionOk="0">
                  <a:moveTo>
                    <a:pt x="565" y="0"/>
                  </a:moveTo>
                  <a:cubicBezTo>
                    <a:pt x="251" y="0"/>
                    <a:pt x="0" y="254"/>
                    <a:pt x="0" y="568"/>
                  </a:cubicBezTo>
                  <a:cubicBezTo>
                    <a:pt x="0" y="879"/>
                    <a:pt x="251" y="1132"/>
                    <a:pt x="565" y="1132"/>
                  </a:cubicBezTo>
                  <a:lnTo>
                    <a:pt x="1697" y="1132"/>
                  </a:lnTo>
                  <a:cubicBezTo>
                    <a:pt x="2011" y="1132"/>
                    <a:pt x="2262" y="879"/>
                    <a:pt x="2262" y="568"/>
                  </a:cubicBezTo>
                  <a:cubicBezTo>
                    <a:pt x="2262" y="254"/>
                    <a:pt x="2011" y="0"/>
                    <a:pt x="16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45" name="Google Shape;745;p24"/>
            <p:cNvSpPr/>
            <p:nvPr/>
          </p:nvSpPr>
          <p:spPr>
            <a:xfrm>
              <a:off x="3413075" y="323500"/>
              <a:ext cx="56550" cy="28325"/>
            </a:xfrm>
            <a:custGeom>
              <a:avLst/>
              <a:gdLst/>
              <a:ahLst/>
              <a:cxnLst/>
              <a:rect l="l" t="t" r="r" b="b"/>
              <a:pathLst>
                <a:path w="2262" h="1133" extrusionOk="0">
                  <a:moveTo>
                    <a:pt x="565" y="0"/>
                  </a:moveTo>
                  <a:cubicBezTo>
                    <a:pt x="251" y="0"/>
                    <a:pt x="0" y="254"/>
                    <a:pt x="0" y="568"/>
                  </a:cubicBezTo>
                  <a:cubicBezTo>
                    <a:pt x="0" y="879"/>
                    <a:pt x="251" y="1132"/>
                    <a:pt x="565" y="1132"/>
                  </a:cubicBezTo>
                  <a:lnTo>
                    <a:pt x="1697" y="1132"/>
                  </a:lnTo>
                  <a:cubicBezTo>
                    <a:pt x="2011" y="1132"/>
                    <a:pt x="2262" y="879"/>
                    <a:pt x="2262" y="568"/>
                  </a:cubicBezTo>
                  <a:cubicBezTo>
                    <a:pt x="2262" y="254"/>
                    <a:pt x="2011" y="0"/>
                    <a:pt x="169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749"/>
        <p:cNvGrpSpPr/>
        <p:nvPr/>
      </p:nvGrpSpPr>
      <p:grpSpPr>
        <a:xfrm>
          <a:off x="0" y="0"/>
          <a:ext cx="0" cy="0"/>
          <a:chOff x="0" y="0"/>
          <a:chExt cx="0" cy="0"/>
        </a:xfrm>
      </p:grpSpPr>
      <p:sp>
        <p:nvSpPr>
          <p:cNvPr id="750" name="Google Shape;750;p25"/>
          <p:cNvSpPr txBox="1">
            <a:spLocks noGrp="1"/>
          </p:cNvSpPr>
          <p:nvPr>
            <p:ph type="title"/>
          </p:nvPr>
        </p:nvSpPr>
        <p:spPr>
          <a:xfrm>
            <a:off x="713232" y="403213"/>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Driving center company profile infographics</a:t>
            </a:r>
            <a:endParaRPr/>
          </a:p>
        </p:txBody>
      </p:sp>
      <p:grpSp>
        <p:nvGrpSpPr>
          <p:cNvPr id="751" name="Google Shape;751;p25"/>
          <p:cNvGrpSpPr/>
          <p:nvPr/>
        </p:nvGrpSpPr>
        <p:grpSpPr>
          <a:xfrm>
            <a:off x="4540225" y="1455987"/>
            <a:ext cx="3550200" cy="633588"/>
            <a:chOff x="4873250" y="1455987"/>
            <a:chExt cx="3550200" cy="633588"/>
          </a:xfrm>
        </p:grpSpPr>
        <p:sp>
          <p:nvSpPr>
            <p:cNvPr id="752" name="Google Shape;752;p25"/>
            <p:cNvSpPr txBox="1"/>
            <p:nvPr/>
          </p:nvSpPr>
          <p:spPr>
            <a:xfrm>
              <a:off x="5665249" y="1472175"/>
              <a:ext cx="2758200" cy="2925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MECHANICAL CHECK</a:t>
              </a:r>
              <a:endParaRPr sz="1200">
                <a:solidFill>
                  <a:schemeClr val="dk1"/>
                </a:solidFill>
                <a:latin typeface="Krona One"/>
                <a:ea typeface="Krona One"/>
                <a:cs typeface="Krona One"/>
                <a:sym typeface="Krona One"/>
              </a:endParaRPr>
            </a:p>
          </p:txBody>
        </p:sp>
        <p:sp>
          <p:nvSpPr>
            <p:cNvPr id="753" name="Google Shape;753;p25"/>
            <p:cNvSpPr txBox="1"/>
            <p:nvPr/>
          </p:nvSpPr>
          <p:spPr>
            <a:xfrm>
              <a:off x="5665250" y="1764675"/>
              <a:ext cx="2758200" cy="32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Venus has a beautiful name</a:t>
              </a:r>
              <a:endParaRPr>
                <a:solidFill>
                  <a:schemeClr val="lt1"/>
                </a:solidFill>
                <a:latin typeface="Ubuntu"/>
                <a:ea typeface="Ubuntu"/>
                <a:cs typeface="Ubuntu"/>
                <a:sym typeface="Ubuntu"/>
              </a:endParaRPr>
            </a:p>
          </p:txBody>
        </p:sp>
        <p:sp>
          <p:nvSpPr>
            <p:cNvPr id="754" name="Google Shape;754;p25"/>
            <p:cNvSpPr txBox="1"/>
            <p:nvPr/>
          </p:nvSpPr>
          <p:spPr>
            <a:xfrm>
              <a:off x="4873250" y="1455987"/>
              <a:ext cx="675600" cy="3249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01</a:t>
              </a:r>
              <a:endParaRPr sz="1200">
                <a:solidFill>
                  <a:schemeClr val="lt1"/>
                </a:solidFill>
                <a:latin typeface="Krona One"/>
                <a:ea typeface="Krona One"/>
                <a:cs typeface="Krona One"/>
                <a:sym typeface="Krona One"/>
              </a:endParaRPr>
            </a:p>
          </p:txBody>
        </p:sp>
      </p:grpSp>
      <p:grpSp>
        <p:nvGrpSpPr>
          <p:cNvPr id="755" name="Google Shape;755;p25"/>
          <p:cNvGrpSpPr/>
          <p:nvPr/>
        </p:nvGrpSpPr>
        <p:grpSpPr>
          <a:xfrm>
            <a:off x="4540225" y="2521274"/>
            <a:ext cx="3550200" cy="633588"/>
            <a:chOff x="4873250" y="2521274"/>
            <a:chExt cx="3550200" cy="633588"/>
          </a:xfrm>
        </p:grpSpPr>
        <p:sp>
          <p:nvSpPr>
            <p:cNvPr id="756" name="Google Shape;756;p25"/>
            <p:cNvSpPr txBox="1"/>
            <p:nvPr/>
          </p:nvSpPr>
          <p:spPr>
            <a:xfrm>
              <a:off x="5665249" y="2537463"/>
              <a:ext cx="2758200" cy="2925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VISUAL INSPECTION</a:t>
              </a:r>
              <a:endParaRPr sz="1200">
                <a:solidFill>
                  <a:schemeClr val="dk1"/>
                </a:solidFill>
                <a:latin typeface="Krona One"/>
                <a:ea typeface="Krona One"/>
                <a:cs typeface="Krona One"/>
                <a:sym typeface="Krona One"/>
              </a:endParaRPr>
            </a:p>
          </p:txBody>
        </p:sp>
        <p:sp>
          <p:nvSpPr>
            <p:cNvPr id="757" name="Google Shape;757;p25"/>
            <p:cNvSpPr txBox="1"/>
            <p:nvPr/>
          </p:nvSpPr>
          <p:spPr>
            <a:xfrm>
              <a:off x="5665250" y="2829963"/>
              <a:ext cx="2758200" cy="32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Jupiter is the biggest planet</a:t>
              </a:r>
              <a:endParaRPr>
                <a:solidFill>
                  <a:schemeClr val="lt1"/>
                </a:solidFill>
                <a:latin typeface="Ubuntu"/>
                <a:ea typeface="Ubuntu"/>
                <a:cs typeface="Ubuntu"/>
                <a:sym typeface="Ubuntu"/>
              </a:endParaRPr>
            </a:p>
          </p:txBody>
        </p:sp>
        <p:sp>
          <p:nvSpPr>
            <p:cNvPr id="758" name="Google Shape;758;p25"/>
            <p:cNvSpPr txBox="1"/>
            <p:nvPr/>
          </p:nvSpPr>
          <p:spPr>
            <a:xfrm>
              <a:off x="4873250" y="2521274"/>
              <a:ext cx="675600" cy="3249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02</a:t>
              </a:r>
              <a:endParaRPr sz="1200">
                <a:solidFill>
                  <a:schemeClr val="lt1"/>
                </a:solidFill>
                <a:latin typeface="Krona One"/>
                <a:ea typeface="Krona One"/>
                <a:cs typeface="Krona One"/>
                <a:sym typeface="Krona One"/>
              </a:endParaRPr>
            </a:p>
          </p:txBody>
        </p:sp>
      </p:grpSp>
      <p:grpSp>
        <p:nvGrpSpPr>
          <p:cNvPr id="759" name="Google Shape;759;p25"/>
          <p:cNvGrpSpPr/>
          <p:nvPr/>
        </p:nvGrpSpPr>
        <p:grpSpPr>
          <a:xfrm>
            <a:off x="4540225" y="3586562"/>
            <a:ext cx="3550200" cy="633588"/>
            <a:chOff x="4873250" y="3586562"/>
            <a:chExt cx="3550200" cy="633588"/>
          </a:xfrm>
        </p:grpSpPr>
        <p:sp>
          <p:nvSpPr>
            <p:cNvPr id="760" name="Google Shape;760;p25"/>
            <p:cNvSpPr txBox="1"/>
            <p:nvPr/>
          </p:nvSpPr>
          <p:spPr>
            <a:xfrm>
              <a:off x="5665249" y="3602750"/>
              <a:ext cx="2758200" cy="2925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VEHICLE HISTORY</a:t>
              </a:r>
              <a:endParaRPr sz="1200">
                <a:solidFill>
                  <a:schemeClr val="dk1"/>
                </a:solidFill>
                <a:latin typeface="Krona One"/>
                <a:ea typeface="Krona One"/>
                <a:cs typeface="Krona One"/>
                <a:sym typeface="Krona One"/>
              </a:endParaRPr>
            </a:p>
          </p:txBody>
        </p:sp>
        <p:sp>
          <p:nvSpPr>
            <p:cNvPr id="761" name="Google Shape;761;p25"/>
            <p:cNvSpPr txBox="1"/>
            <p:nvPr/>
          </p:nvSpPr>
          <p:spPr>
            <a:xfrm>
              <a:off x="5665250" y="3895250"/>
              <a:ext cx="2758200" cy="32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Saturn is a planet with rings</a:t>
              </a:r>
              <a:endParaRPr>
                <a:solidFill>
                  <a:schemeClr val="lt1"/>
                </a:solidFill>
                <a:latin typeface="Ubuntu"/>
                <a:ea typeface="Ubuntu"/>
                <a:cs typeface="Ubuntu"/>
                <a:sym typeface="Ubuntu"/>
              </a:endParaRPr>
            </a:p>
          </p:txBody>
        </p:sp>
        <p:sp>
          <p:nvSpPr>
            <p:cNvPr id="762" name="Google Shape;762;p25"/>
            <p:cNvSpPr txBox="1"/>
            <p:nvPr/>
          </p:nvSpPr>
          <p:spPr>
            <a:xfrm>
              <a:off x="4873250" y="3586562"/>
              <a:ext cx="675600" cy="3249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03</a:t>
              </a:r>
              <a:endParaRPr sz="1200">
                <a:solidFill>
                  <a:schemeClr val="lt1"/>
                </a:solidFill>
                <a:latin typeface="Krona One"/>
                <a:ea typeface="Krona One"/>
                <a:cs typeface="Krona One"/>
                <a:sym typeface="Krona One"/>
              </a:endParaRPr>
            </a:p>
          </p:txBody>
        </p:sp>
      </p:grpSp>
      <p:sp>
        <p:nvSpPr>
          <p:cNvPr id="763" name="Google Shape;763;p25"/>
          <p:cNvSpPr/>
          <p:nvPr/>
        </p:nvSpPr>
        <p:spPr>
          <a:xfrm>
            <a:off x="1053513" y="1262313"/>
            <a:ext cx="712200" cy="712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25"/>
          <p:cNvSpPr/>
          <p:nvPr/>
        </p:nvSpPr>
        <p:spPr>
          <a:xfrm>
            <a:off x="1053525" y="2327643"/>
            <a:ext cx="712200" cy="712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25"/>
          <p:cNvSpPr/>
          <p:nvPr/>
        </p:nvSpPr>
        <p:spPr>
          <a:xfrm>
            <a:off x="1053516" y="3392875"/>
            <a:ext cx="712200" cy="712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66" name="Google Shape;766;p25"/>
          <p:cNvCxnSpPr>
            <a:stCxn id="763" idx="6"/>
            <a:endCxn id="754" idx="1"/>
          </p:cNvCxnSpPr>
          <p:nvPr/>
        </p:nvCxnSpPr>
        <p:spPr>
          <a:xfrm>
            <a:off x="1765713" y="1618413"/>
            <a:ext cx="2774400" cy="0"/>
          </a:xfrm>
          <a:prstGeom prst="straightConnector1">
            <a:avLst/>
          </a:prstGeom>
          <a:noFill/>
          <a:ln w="38100" cap="flat" cmpd="sng">
            <a:solidFill>
              <a:schemeClr val="dk2"/>
            </a:solidFill>
            <a:prstDash val="dash"/>
            <a:round/>
            <a:headEnd type="none" w="med" len="med"/>
            <a:tailEnd type="none" w="med" len="med"/>
          </a:ln>
        </p:spPr>
      </p:cxnSp>
      <p:cxnSp>
        <p:nvCxnSpPr>
          <p:cNvPr id="767" name="Google Shape;767;p25"/>
          <p:cNvCxnSpPr>
            <a:stCxn id="764" idx="6"/>
            <a:endCxn id="758" idx="1"/>
          </p:cNvCxnSpPr>
          <p:nvPr/>
        </p:nvCxnSpPr>
        <p:spPr>
          <a:xfrm>
            <a:off x="1765725" y="2683743"/>
            <a:ext cx="2774400" cy="0"/>
          </a:xfrm>
          <a:prstGeom prst="straightConnector1">
            <a:avLst/>
          </a:prstGeom>
          <a:noFill/>
          <a:ln w="38100" cap="flat" cmpd="sng">
            <a:solidFill>
              <a:schemeClr val="dk2"/>
            </a:solidFill>
            <a:prstDash val="dash"/>
            <a:round/>
            <a:headEnd type="none" w="med" len="med"/>
            <a:tailEnd type="none" w="med" len="med"/>
          </a:ln>
        </p:spPr>
      </p:cxnSp>
      <p:cxnSp>
        <p:nvCxnSpPr>
          <p:cNvPr id="768" name="Google Shape;768;p25"/>
          <p:cNvCxnSpPr>
            <a:stCxn id="765" idx="6"/>
            <a:endCxn id="762" idx="1"/>
          </p:cNvCxnSpPr>
          <p:nvPr/>
        </p:nvCxnSpPr>
        <p:spPr>
          <a:xfrm>
            <a:off x="1765716" y="3748975"/>
            <a:ext cx="2774400" cy="0"/>
          </a:xfrm>
          <a:prstGeom prst="straightConnector1">
            <a:avLst/>
          </a:prstGeom>
          <a:noFill/>
          <a:ln w="38100" cap="flat" cmpd="sng">
            <a:solidFill>
              <a:schemeClr val="dk2"/>
            </a:solidFill>
            <a:prstDash val="dash"/>
            <a:round/>
            <a:headEnd type="none" w="med" len="med"/>
            <a:tailEnd type="none" w="med" len="med"/>
          </a:ln>
        </p:spPr>
      </p:cxnSp>
      <p:grpSp>
        <p:nvGrpSpPr>
          <p:cNvPr id="769" name="Google Shape;769;p25"/>
          <p:cNvGrpSpPr/>
          <p:nvPr/>
        </p:nvGrpSpPr>
        <p:grpSpPr>
          <a:xfrm>
            <a:off x="1226138" y="1442043"/>
            <a:ext cx="366963" cy="352768"/>
            <a:chOff x="-31889075" y="2658950"/>
            <a:chExt cx="302475" cy="290775"/>
          </a:xfrm>
        </p:grpSpPr>
        <p:sp>
          <p:nvSpPr>
            <p:cNvPr id="770" name="Google Shape;770;p25"/>
            <p:cNvSpPr/>
            <p:nvPr/>
          </p:nvSpPr>
          <p:spPr>
            <a:xfrm>
              <a:off x="-31889075" y="2658950"/>
              <a:ext cx="302475" cy="290775"/>
            </a:xfrm>
            <a:custGeom>
              <a:avLst/>
              <a:gdLst/>
              <a:ahLst/>
              <a:cxnLst/>
              <a:rect l="l" t="t" r="r" b="b"/>
              <a:pathLst>
                <a:path w="12099" h="11631" extrusionOk="0">
                  <a:moveTo>
                    <a:pt x="10555" y="712"/>
                  </a:moveTo>
                  <a:lnTo>
                    <a:pt x="11153" y="1310"/>
                  </a:lnTo>
                  <a:lnTo>
                    <a:pt x="10051" y="3138"/>
                  </a:lnTo>
                  <a:lnTo>
                    <a:pt x="8728" y="1814"/>
                  </a:lnTo>
                  <a:lnTo>
                    <a:pt x="10555" y="712"/>
                  </a:lnTo>
                  <a:close/>
                  <a:moveTo>
                    <a:pt x="8665" y="2696"/>
                  </a:moveTo>
                  <a:lnTo>
                    <a:pt x="9137" y="3169"/>
                  </a:lnTo>
                  <a:lnTo>
                    <a:pt x="7278" y="4996"/>
                  </a:lnTo>
                  <a:lnTo>
                    <a:pt x="6806" y="4524"/>
                  </a:lnTo>
                  <a:lnTo>
                    <a:pt x="8665" y="2696"/>
                  </a:lnTo>
                  <a:close/>
                  <a:moveTo>
                    <a:pt x="3022" y="640"/>
                  </a:moveTo>
                  <a:cubicBezTo>
                    <a:pt x="3549" y="640"/>
                    <a:pt x="4066" y="847"/>
                    <a:pt x="4443" y="1247"/>
                  </a:cubicBezTo>
                  <a:cubicBezTo>
                    <a:pt x="5010" y="1783"/>
                    <a:pt x="5199" y="2602"/>
                    <a:pt x="4915" y="3358"/>
                  </a:cubicBezTo>
                  <a:cubicBezTo>
                    <a:pt x="4884" y="3484"/>
                    <a:pt x="4915" y="3642"/>
                    <a:pt x="5010" y="3705"/>
                  </a:cubicBezTo>
                  <a:lnTo>
                    <a:pt x="8160" y="6855"/>
                  </a:lnTo>
                  <a:cubicBezTo>
                    <a:pt x="8208" y="6926"/>
                    <a:pt x="8308" y="6961"/>
                    <a:pt x="8409" y="6961"/>
                  </a:cubicBezTo>
                  <a:cubicBezTo>
                    <a:pt x="8442" y="6961"/>
                    <a:pt x="8476" y="6957"/>
                    <a:pt x="8507" y="6950"/>
                  </a:cubicBezTo>
                  <a:cubicBezTo>
                    <a:pt x="8741" y="6862"/>
                    <a:pt x="8981" y="6819"/>
                    <a:pt x="9217" y="6819"/>
                  </a:cubicBezTo>
                  <a:cubicBezTo>
                    <a:pt x="9743" y="6819"/>
                    <a:pt x="10248" y="7031"/>
                    <a:pt x="10618" y="7422"/>
                  </a:cubicBezTo>
                  <a:cubicBezTo>
                    <a:pt x="11153" y="7926"/>
                    <a:pt x="11342" y="8682"/>
                    <a:pt x="11153" y="9375"/>
                  </a:cubicBezTo>
                  <a:lnTo>
                    <a:pt x="10240" y="8493"/>
                  </a:lnTo>
                  <a:cubicBezTo>
                    <a:pt x="10035" y="8289"/>
                    <a:pt x="9767" y="8186"/>
                    <a:pt x="9503" y="8186"/>
                  </a:cubicBezTo>
                  <a:cubicBezTo>
                    <a:pt x="9240" y="8186"/>
                    <a:pt x="8980" y="8289"/>
                    <a:pt x="8791" y="8493"/>
                  </a:cubicBezTo>
                  <a:cubicBezTo>
                    <a:pt x="8381" y="8871"/>
                    <a:pt x="8381" y="9533"/>
                    <a:pt x="8791" y="9943"/>
                  </a:cubicBezTo>
                  <a:lnTo>
                    <a:pt x="9673" y="10856"/>
                  </a:lnTo>
                  <a:cubicBezTo>
                    <a:pt x="9498" y="10904"/>
                    <a:pt x="9318" y="10928"/>
                    <a:pt x="9140" y="10928"/>
                  </a:cubicBezTo>
                  <a:cubicBezTo>
                    <a:pt x="8614" y="10928"/>
                    <a:pt x="8096" y="10721"/>
                    <a:pt x="7719" y="10321"/>
                  </a:cubicBezTo>
                  <a:cubicBezTo>
                    <a:pt x="7152" y="9785"/>
                    <a:pt x="6963" y="8966"/>
                    <a:pt x="7247" y="8210"/>
                  </a:cubicBezTo>
                  <a:cubicBezTo>
                    <a:pt x="7278" y="8084"/>
                    <a:pt x="7247" y="7926"/>
                    <a:pt x="7152" y="7863"/>
                  </a:cubicBezTo>
                  <a:lnTo>
                    <a:pt x="4002" y="4713"/>
                  </a:lnTo>
                  <a:cubicBezTo>
                    <a:pt x="3960" y="4629"/>
                    <a:pt x="3876" y="4587"/>
                    <a:pt x="3787" y="4587"/>
                  </a:cubicBezTo>
                  <a:cubicBezTo>
                    <a:pt x="3743" y="4587"/>
                    <a:pt x="3697" y="4597"/>
                    <a:pt x="3655" y="4618"/>
                  </a:cubicBezTo>
                  <a:cubicBezTo>
                    <a:pt x="3421" y="4706"/>
                    <a:pt x="3181" y="4749"/>
                    <a:pt x="2945" y="4749"/>
                  </a:cubicBezTo>
                  <a:cubicBezTo>
                    <a:pt x="2419" y="4749"/>
                    <a:pt x="1914" y="4537"/>
                    <a:pt x="1544" y="4146"/>
                  </a:cubicBezTo>
                  <a:cubicBezTo>
                    <a:pt x="1009" y="3642"/>
                    <a:pt x="820" y="2885"/>
                    <a:pt x="1009" y="2192"/>
                  </a:cubicBezTo>
                  <a:lnTo>
                    <a:pt x="1009" y="2192"/>
                  </a:lnTo>
                  <a:lnTo>
                    <a:pt x="1922" y="3075"/>
                  </a:lnTo>
                  <a:cubicBezTo>
                    <a:pt x="2127" y="3279"/>
                    <a:pt x="2395" y="3382"/>
                    <a:pt x="2659" y="3382"/>
                  </a:cubicBezTo>
                  <a:cubicBezTo>
                    <a:pt x="2923" y="3382"/>
                    <a:pt x="3183" y="3279"/>
                    <a:pt x="3372" y="3075"/>
                  </a:cubicBezTo>
                  <a:cubicBezTo>
                    <a:pt x="3781" y="2696"/>
                    <a:pt x="3781" y="2035"/>
                    <a:pt x="3372" y="1625"/>
                  </a:cubicBezTo>
                  <a:lnTo>
                    <a:pt x="2490" y="712"/>
                  </a:lnTo>
                  <a:cubicBezTo>
                    <a:pt x="2665" y="664"/>
                    <a:pt x="2844" y="640"/>
                    <a:pt x="3022" y="640"/>
                  </a:cubicBezTo>
                  <a:close/>
                  <a:moveTo>
                    <a:pt x="4380" y="6036"/>
                  </a:moveTo>
                  <a:lnTo>
                    <a:pt x="5829" y="7485"/>
                  </a:lnTo>
                  <a:lnTo>
                    <a:pt x="2679" y="10636"/>
                  </a:lnTo>
                  <a:cubicBezTo>
                    <a:pt x="2474" y="10840"/>
                    <a:pt x="2206" y="10943"/>
                    <a:pt x="1942" y="10943"/>
                  </a:cubicBezTo>
                  <a:cubicBezTo>
                    <a:pt x="1678" y="10943"/>
                    <a:pt x="1418" y="10840"/>
                    <a:pt x="1229" y="10636"/>
                  </a:cubicBezTo>
                  <a:cubicBezTo>
                    <a:pt x="820" y="10226"/>
                    <a:pt x="820" y="9596"/>
                    <a:pt x="1229" y="9186"/>
                  </a:cubicBezTo>
                  <a:lnTo>
                    <a:pt x="4380" y="6036"/>
                  </a:lnTo>
                  <a:close/>
                  <a:moveTo>
                    <a:pt x="2915" y="1"/>
                  </a:moveTo>
                  <a:cubicBezTo>
                    <a:pt x="2465" y="1"/>
                    <a:pt x="2014" y="112"/>
                    <a:pt x="1607" y="334"/>
                  </a:cubicBezTo>
                  <a:cubicBezTo>
                    <a:pt x="1544" y="365"/>
                    <a:pt x="1450" y="491"/>
                    <a:pt x="1450" y="554"/>
                  </a:cubicBezTo>
                  <a:cubicBezTo>
                    <a:pt x="1450" y="680"/>
                    <a:pt x="1481" y="775"/>
                    <a:pt x="1544" y="838"/>
                  </a:cubicBezTo>
                  <a:lnTo>
                    <a:pt x="2836" y="2129"/>
                  </a:lnTo>
                  <a:cubicBezTo>
                    <a:pt x="2962" y="2255"/>
                    <a:pt x="2962" y="2507"/>
                    <a:pt x="2836" y="2602"/>
                  </a:cubicBezTo>
                  <a:cubicBezTo>
                    <a:pt x="2773" y="2665"/>
                    <a:pt x="2686" y="2696"/>
                    <a:pt x="2600" y="2696"/>
                  </a:cubicBezTo>
                  <a:cubicBezTo>
                    <a:pt x="2513" y="2696"/>
                    <a:pt x="2427" y="2665"/>
                    <a:pt x="2364" y="2602"/>
                  </a:cubicBezTo>
                  <a:lnTo>
                    <a:pt x="1072" y="1310"/>
                  </a:lnTo>
                  <a:cubicBezTo>
                    <a:pt x="1001" y="1239"/>
                    <a:pt x="912" y="1204"/>
                    <a:pt x="846" y="1204"/>
                  </a:cubicBezTo>
                  <a:cubicBezTo>
                    <a:pt x="824" y="1204"/>
                    <a:pt x="804" y="1208"/>
                    <a:pt x="788" y="1216"/>
                  </a:cubicBezTo>
                  <a:cubicBezTo>
                    <a:pt x="662" y="1216"/>
                    <a:pt x="599" y="1310"/>
                    <a:pt x="536" y="1373"/>
                  </a:cubicBezTo>
                  <a:cubicBezTo>
                    <a:pt x="1" y="2413"/>
                    <a:pt x="127" y="3736"/>
                    <a:pt x="1009" y="4618"/>
                  </a:cubicBezTo>
                  <a:cubicBezTo>
                    <a:pt x="1549" y="5135"/>
                    <a:pt x="2230" y="5407"/>
                    <a:pt x="2934" y="5407"/>
                  </a:cubicBezTo>
                  <a:cubicBezTo>
                    <a:pt x="3173" y="5407"/>
                    <a:pt x="3415" y="5375"/>
                    <a:pt x="3655" y="5311"/>
                  </a:cubicBezTo>
                  <a:lnTo>
                    <a:pt x="3907" y="5563"/>
                  </a:lnTo>
                  <a:lnTo>
                    <a:pt x="757" y="8714"/>
                  </a:lnTo>
                  <a:cubicBezTo>
                    <a:pt x="64" y="9344"/>
                    <a:pt x="64" y="10447"/>
                    <a:pt x="757" y="11108"/>
                  </a:cubicBezTo>
                  <a:cubicBezTo>
                    <a:pt x="1088" y="11455"/>
                    <a:pt x="1521" y="11628"/>
                    <a:pt x="1954" y="11628"/>
                  </a:cubicBezTo>
                  <a:cubicBezTo>
                    <a:pt x="2387" y="11628"/>
                    <a:pt x="2820" y="11455"/>
                    <a:pt x="3151" y="11108"/>
                  </a:cubicBezTo>
                  <a:lnTo>
                    <a:pt x="6302" y="7958"/>
                  </a:lnTo>
                  <a:lnTo>
                    <a:pt x="6522" y="8210"/>
                  </a:lnTo>
                  <a:cubicBezTo>
                    <a:pt x="6302" y="9155"/>
                    <a:pt x="6522" y="10132"/>
                    <a:pt x="7247" y="10825"/>
                  </a:cubicBezTo>
                  <a:cubicBezTo>
                    <a:pt x="7765" y="11362"/>
                    <a:pt x="8469" y="11630"/>
                    <a:pt x="9169" y="11630"/>
                  </a:cubicBezTo>
                  <a:cubicBezTo>
                    <a:pt x="9618" y="11630"/>
                    <a:pt x="10066" y="11519"/>
                    <a:pt x="10460" y="11297"/>
                  </a:cubicBezTo>
                  <a:cubicBezTo>
                    <a:pt x="10555" y="11266"/>
                    <a:pt x="10618" y="11140"/>
                    <a:pt x="10618" y="11077"/>
                  </a:cubicBezTo>
                  <a:cubicBezTo>
                    <a:pt x="10618" y="11014"/>
                    <a:pt x="10586" y="10888"/>
                    <a:pt x="10555" y="10793"/>
                  </a:cubicBezTo>
                  <a:lnTo>
                    <a:pt x="9263" y="9501"/>
                  </a:lnTo>
                  <a:cubicBezTo>
                    <a:pt x="9137" y="9375"/>
                    <a:pt x="9137" y="9155"/>
                    <a:pt x="9263" y="9029"/>
                  </a:cubicBezTo>
                  <a:cubicBezTo>
                    <a:pt x="9310" y="8966"/>
                    <a:pt x="9397" y="8934"/>
                    <a:pt x="9488" y="8934"/>
                  </a:cubicBezTo>
                  <a:cubicBezTo>
                    <a:pt x="9578" y="8934"/>
                    <a:pt x="9673" y="8966"/>
                    <a:pt x="9736" y="9029"/>
                  </a:cubicBezTo>
                  <a:lnTo>
                    <a:pt x="11027" y="10321"/>
                  </a:lnTo>
                  <a:cubicBezTo>
                    <a:pt x="11075" y="10392"/>
                    <a:pt x="11157" y="10427"/>
                    <a:pt x="11236" y="10427"/>
                  </a:cubicBezTo>
                  <a:cubicBezTo>
                    <a:pt x="11262" y="10427"/>
                    <a:pt x="11287" y="10423"/>
                    <a:pt x="11311" y="10415"/>
                  </a:cubicBezTo>
                  <a:cubicBezTo>
                    <a:pt x="11405" y="10415"/>
                    <a:pt x="11500" y="10321"/>
                    <a:pt x="11532" y="10258"/>
                  </a:cubicBezTo>
                  <a:cubicBezTo>
                    <a:pt x="12099" y="9218"/>
                    <a:pt x="11973" y="7895"/>
                    <a:pt x="11059" y="7013"/>
                  </a:cubicBezTo>
                  <a:cubicBezTo>
                    <a:pt x="10542" y="6496"/>
                    <a:pt x="9850" y="6224"/>
                    <a:pt x="9139" y="6224"/>
                  </a:cubicBezTo>
                  <a:cubicBezTo>
                    <a:pt x="8897" y="6224"/>
                    <a:pt x="8653" y="6255"/>
                    <a:pt x="8413" y="6320"/>
                  </a:cubicBezTo>
                  <a:lnTo>
                    <a:pt x="7719" y="5595"/>
                  </a:lnTo>
                  <a:lnTo>
                    <a:pt x="9578" y="3736"/>
                  </a:lnTo>
                  <a:lnTo>
                    <a:pt x="9799" y="3988"/>
                  </a:lnTo>
                  <a:cubicBezTo>
                    <a:pt x="9867" y="4056"/>
                    <a:pt x="9958" y="4089"/>
                    <a:pt x="10051" y="4089"/>
                  </a:cubicBezTo>
                  <a:cubicBezTo>
                    <a:pt x="10172" y="4089"/>
                    <a:pt x="10294" y="4032"/>
                    <a:pt x="10366" y="3925"/>
                  </a:cubicBezTo>
                  <a:lnTo>
                    <a:pt x="11815" y="1499"/>
                  </a:lnTo>
                  <a:cubicBezTo>
                    <a:pt x="11878" y="1373"/>
                    <a:pt x="11878" y="1184"/>
                    <a:pt x="11784" y="1090"/>
                  </a:cubicBezTo>
                  <a:lnTo>
                    <a:pt x="10775" y="82"/>
                  </a:lnTo>
                  <a:cubicBezTo>
                    <a:pt x="10723" y="30"/>
                    <a:pt x="10652" y="6"/>
                    <a:pt x="10573" y="6"/>
                  </a:cubicBezTo>
                  <a:cubicBezTo>
                    <a:pt x="10507" y="6"/>
                    <a:pt x="10437" y="22"/>
                    <a:pt x="10366" y="50"/>
                  </a:cubicBezTo>
                  <a:lnTo>
                    <a:pt x="7940" y="1499"/>
                  </a:lnTo>
                  <a:cubicBezTo>
                    <a:pt x="7751" y="1625"/>
                    <a:pt x="7719" y="1909"/>
                    <a:pt x="7877" y="2066"/>
                  </a:cubicBezTo>
                  <a:lnTo>
                    <a:pt x="8097" y="2287"/>
                  </a:lnTo>
                  <a:lnTo>
                    <a:pt x="6270" y="4146"/>
                  </a:lnTo>
                  <a:lnTo>
                    <a:pt x="5546" y="3421"/>
                  </a:lnTo>
                  <a:cubicBezTo>
                    <a:pt x="5798" y="2476"/>
                    <a:pt x="5546" y="1499"/>
                    <a:pt x="4852" y="806"/>
                  </a:cubicBezTo>
                  <a:cubicBezTo>
                    <a:pt x="4315" y="269"/>
                    <a:pt x="3615" y="1"/>
                    <a:pt x="29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25"/>
            <p:cNvSpPr/>
            <p:nvPr/>
          </p:nvSpPr>
          <p:spPr>
            <a:xfrm>
              <a:off x="-31838650" y="2838200"/>
              <a:ext cx="70100" cy="68550"/>
            </a:xfrm>
            <a:custGeom>
              <a:avLst/>
              <a:gdLst/>
              <a:ahLst/>
              <a:cxnLst/>
              <a:rect l="l" t="t" r="r" b="b"/>
              <a:pathLst>
                <a:path w="2804" h="2742" extrusionOk="0">
                  <a:moveTo>
                    <a:pt x="2430" y="0"/>
                  </a:moveTo>
                  <a:cubicBezTo>
                    <a:pt x="2339" y="0"/>
                    <a:pt x="2253" y="32"/>
                    <a:pt x="2205" y="95"/>
                  </a:cubicBezTo>
                  <a:lnTo>
                    <a:pt x="95" y="2174"/>
                  </a:lnTo>
                  <a:cubicBezTo>
                    <a:pt x="0" y="2300"/>
                    <a:pt x="0" y="2521"/>
                    <a:pt x="95" y="2647"/>
                  </a:cubicBezTo>
                  <a:cubicBezTo>
                    <a:pt x="158" y="2710"/>
                    <a:pt x="236" y="2741"/>
                    <a:pt x="319" y="2741"/>
                  </a:cubicBezTo>
                  <a:cubicBezTo>
                    <a:pt x="402" y="2741"/>
                    <a:pt x="488" y="2710"/>
                    <a:pt x="567" y="2647"/>
                  </a:cubicBezTo>
                  <a:lnTo>
                    <a:pt x="2678" y="567"/>
                  </a:lnTo>
                  <a:cubicBezTo>
                    <a:pt x="2804" y="441"/>
                    <a:pt x="2804" y="221"/>
                    <a:pt x="2678" y="95"/>
                  </a:cubicBezTo>
                  <a:cubicBezTo>
                    <a:pt x="2615" y="32"/>
                    <a:pt x="2520" y="0"/>
                    <a:pt x="24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2" name="Google Shape;772;p25"/>
          <p:cNvGrpSpPr/>
          <p:nvPr/>
        </p:nvGrpSpPr>
        <p:grpSpPr>
          <a:xfrm>
            <a:off x="1238880" y="2593995"/>
            <a:ext cx="341488" cy="179405"/>
            <a:chOff x="2080675" y="352325"/>
            <a:chExt cx="485000" cy="254800"/>
          </a:xfrm>
        </p:grpSpPr>
        <p:sp>
          <p:nvSpPr>
            <p:cNvPr id="773" name="Google Shape;773;p25"/>
            <p:cNvSpPr/>
            <p:nvPr/>
          </p:nvSpPr>
          <p:spPr>
            <a:xfrm>
              <a:off x="2080675" y="352325"/>
              <a:ext cx="485000" cy="254800"/>
            </a:xfrm>
            <a:custGeom>
              <a:avLst/>
              <a:gdLst/>
              <a:ahLst/>
              <a:cxnLst/>
              <a:rect l="l" t="t" r="r" b="b"/>
              <a:pathLst>
                <a:path w="19400" h="10192" extrusionOk="0">
                  <a:moveTo>
                    <a:pt x="5514" y="2183"/>
                  </a:moveTo>
                  <a:cubicBezTo>
                    <a:pt x="4291" y="3932"/>
                    <a:pt x="4291" y="6254"/>
                    <a:pt x="5514" y="8002"/>
                  </a:cubicBezTo>
                  <a:cubicBezTo>
                    <a:pt x="4858" y="7685"/>
                    <a:pt x="4230" y="7320"/>
                    <a:pt x="3632" y="6909"/>
                  </a:cubicBezTo>
                  <a:cubicBezTo>
                    <a:pt x="2841" y="6368"/>
                    <a:pt x="2099" y="5762"/>
                    <a:pt x="1410" y="5097"/>
                  </a:cubicBezTo>
                  <a:cubicBezTo>
                    <a:pt x="2071" y="4454"/>
                    <a:pt x="3572" y="3126"/>
                    <a:pt x="5514" y="2183"/>
                  </a:cubicBezTo>
                  <a:close/>
                  <a:moveTo>
                    <a:pt x="13865" y="2171"/>
                  </a:moveTo>
                  <a:cubicBezTo>
                    <a:pt x="14527" y="2491"/>
                    <a:pt x="15167" y="2866"/>
                    <a:pt x="15774" y="3283"/>
                  </a:cubicBezTo>
                  <a:cubicBezTo>
                    <a:pt x="16562" y="3823"/>
                    <a:pt x="17304" y="4430"/>
                    <a:pt x="17996" y="5094"/>
                  </a:cubicBezTo>
                  <a:cubicBezTo>
                    <a:pt x="17307" y="5759"/>
                    <a:pt x="16565" y="6365"/>
                    <a:pt x="15774" y="6909"/>
                  </a:cubicBezTo>
                  <a:cubicBezTo>
                    <a:pt x="15167" y="7326"/>
                    <a:pt x="14530" y="7697"/>
                    <a:pt x="13865" y="8017"/>
                  </a:cubicBezTo>
                  <a:cubicBezTo>
                    <a:pt x="15097" y="6263"/>
                    <a:pt x="15097" y="3926"/>
                    <a:pt x="13865" y="2171"/>
                  </a:cubicBezTo>
                  <a:close/>
                  <a:moveTo>
                    <a:pt x="9801" y="1133"/>
                  </a:moveTo>
                  <a:cubicBezTo>
                    <a:pt x="11948" y="1190"/>
                    <a:pt x="13657" y="2947"/>
                    <a:pt x="13657" y="5091"/>
                  </a:cubicBezTo>
                  <a:cubicBezTo>
                    <a:pt x="13657" y="7238"/>
                    <a:pt x="11948" y="8995"/>
                    <a:pt x="9801" y="9053"/>
                  </a:cubicBezTo>
                  <a:lnTo>
                    <a:pt x="9566" y="9053"/>
                  </a:lnTo>
                  <a:cubicBezTo>
                    <a:pt x="7431" y="8983"/>
                    <a:pt x="5734" y="7232"/>
                    <a:pt x="5728" y="5094"/>
                  </a:cubicBezTo>
                  <a:cubicBezTo>
                    <a:pt x="5731" y="2947"/>
                    <a:pt x="7440" y="1190"/>
                    <a:pt x="9587" y="1133"/>
                  </a:cubicBezTo>
                  <a:close/>
                  <a:moveTo>
                    <a:pt x="9557" y="0"/>
                  </a:moveTo>
                  <a:cubicBezTo>
                    <a:pt x="7440" y="37"/>
                    <a:pt x="5166" y="852"/>
                    <a:pt x="2965" y="2362"/>
                  </a:cubicBezTo>
                  <a:cubicBezTo>
                    <a:pt x="1283" y="3518"/>
                    <a:pt x="239" y="4665"/>
                    <a:pt x="196" y="4714"/>
                  </a:cubicBezTo>
                  <a:cubicBezTo>
                    <a:pt x="0" y="4928"/>
                    <a:pt x="0" y="5257"/>
                    <a:pt x="196" y="5472"/>
                  </a:cubicBezTo>
                  <a:cubicBezTo>
                    <a:pt x="239" y="5523"/>
                    <a:pt x="1283" y="6670"/>
                    <a:pt x="2965" y="7827"/>
                  </a:cubicBezTo>
                  <a:cubicBezTo>
                    <a:pt x="5166" y="9337"/>
                    <a:pt x="7440" y="10149"/>
                    <a:pt x="9557" y="10188"/>
                  </a:cubicBezTo>
                  <a:cubicBezTo>
                    <a:pt x="9602" y="10188"/>
                    <a:pt x="9647" y="10191"/>
                    <a:pt x="9692" y="10191"/>
                  </a:cubicBezTo>
                  <a:lnTo>
                    <a:pt x="9717" y="10191"/>
                  </a:lnTo>
                  <a:cubicBezTo>
                    <a:pt x="11869" y="10185"/>
                    <a:pt x="14194" y="9367"/>
                    <a:pt x="16435" y="7827"/>
                  </a:cubicBezTo>
                  <a:cubicBezTo>
                    <a:pt x="18120" y="6670"/>
                    <a:pt x="19161" y="5523"/>
                    <a:pt x="19207" y="5475"/>
                  </a:cubicBezTo>
                  <a:cubicBezTo>
                    <a:pt x="19400" y="5257"/>
                    <a:pt x="19400" y="4931"/>
                    <a:pt x="19207" y="4714"/>
                  </a:cubicBezTo>
                  <a:cubicBezTo>
                    <a:pt x="19161" y="4665"/>
                    <a:pt x="18120" y="3521"/>
                    <a:pt x="16435" y="2365"/>
                  </a:cubicBezTo>
                  <a:cubicBezTo>
                    <a:pt x="14191" y="822"/>
                    <a:pt x="11869" y="6"/>
                    <a:pt x="97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74" name="Google Shape;774;p25"/>
            <p:cNvSpPr/>
            <p:nvPr/>
          </p:nvSpPr>
          <p:spPr>
            <a:xfrm>
              <a:off x="2246650" y="408900"/>
              <a:ext cx="147075" cy="141600"/>
            </a:xfrm>
            <a:custGeom>
              <a:avLst/>
              <a:gdLst/>
              <a:ahLst/>
              <a:cxnLst/>
              <a:rect l="l" t="t" r="r" b="b"/>
              <a:pathLst>
                <a:path w="5883" h="5664" extrusionOk="0">
                  <a:moveTo>
                    <a:pt x="3054" y="1132"/>
                  </a:moveTo>
                  <a:cubicBezTo>
                    <a:pt x="3495" y="1132"/>
                    <a:pt x="3930" y="1304"/>
                    <a:pt x="4255" y="1630"/>
                  </a:cubicBezTo>
                  <a:cubicBezTo>
                    <a:pt x="4738" y="2116"/>
                    <a:pt x="4886" y="2846"/>
                    <a:pt x="4624" y="3480"/>
                  </a:cubicBezTo>
                  <a:cubicBezTo>
                    <a:pt x="4358" y="4115"/>
                    <a:pt x="3739" y="4531"/>
                    <a:pt x="3053" y="4531"/>
                  </a:cubicBezTo>
                  <a:cubicBezTo>
                    <a:pt x="2114" y="4528"/>
                    <a:pt x="1357" y="3770"/>
                    <a:pt x="1353" y="2831"/>
                  </a:cubicBezTo>
                  <a:cubicBezTo>
                    <a:pt x="1353" y="2143"/>
                    <a:pt x="1767" y="1524"/>
                    <a:pt x="2404" y="1261"/>
                  </a:cubicBezTo>
                  <a:cubicBezTo>
                    <a:pt x="2614" y="1174"/>
                    <a:pt x="2835" y="1132"/>
                    <a:pt x="3054" y="1132"/>
                  </a:cubicBezTo>
                  <a:close/>
                  <a:moveTo>
                    <a:pt x="3053" y="1"/>
                  </a:moveTo>
                  <a:cubicBezTo>
                    <a:pt x="2316" y="1"/>
                    <a:pt x="1593" y="288"/>
                    <a:pt x="1052" y="829"/>
                  </a:cubicBezTo>
                  <a:cubicBezTo>
                    <a:pt x="242" y="1639"/>
                    <a:pt x="1" y="2855"/>
                    <a:pt x="439" y="3915"/>
                  </a:cubicBezTo>
                  <a:cubicBezTo>
                    <a:pt x="876" y="4972"/>
                    <a:pt x="1909" y="5663"/>
                    <a:pt x="3053" y="5663"/>
                  </a:cubicBezTo>
                  <a:cubicBezTo>
                    <a:pt x="4614" y="5660"/>
                    <a:pt x="5883" y="4395"/>
                    <a:pt x="5883" y="2831"/>
                  </a:cubicBezTo>
                  <a:cubicBezTo>
                    <a:pt x="5883" y="1687"/>
                    <a:pt x="5194" y="654"/>
                    <a:pt x="4137" y="216"/>
                  </a:cubicBezTo>
                  <a:cubicBezTo>
                    <a:pt x="3786" y="71"/>
                    <a:pt x="3418" y="1"/>
                    <a:pt x="30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775" name="Google Shape;775;p25"/>
          <p:cNvGrpSpPr/>
          <p:nvPr/>
        </p:nvGrpSpPr>
        <p:grpSpPr>
          <a:xfrm>
            <a:off x="1239538" y="3594156"/>
            <a:ext cx="340168" cy="309628"/>
            <a:chOff x="1487200" y="4421025"/>
            <a:chExt cx="483125" cy="439750"/>
          </a:xfrm>
        </p:grpSpPr>
        <p:sp>
          <p:nvSpPr>
            <p:cNvPr id="776" name="Google Shape;776;p25"/>
            <p:cNvSpPr/>
            <p:nvPr/>
          </p:nvSpPr>
          <p:spPr>
            <a:xfrm>
              <a:off x="1487200" y="4421025"/>
              <a:ext cx="483125" cy="439750"/>
            </a:xfrm>
            <a:custGeom>
              <a:avLst/>
              <a:gdLst/>
              <a:ahLst/>
              <a:cxnLst/>
              <a:rect l="l" t="t" r="r" b="b"/>
              <a:pathLst>
                <a:path w="19325" h="17590" extrusionOk="0">
                  <a:moveTo>
                    <a:pt x="12818" y="1130"/>
                  </a:moveTo>
                  <a:cubicBezTo>
                    <a:pt x="14361" y="1130"/>
                    <a:pt x="15671" y="2389"/>
                    <a:pt x="15867" y="4059"/>
                  </a:cubicBezTo>
                  <a:cubicBezTo>
                    <a:pt x="15867" y="4077"/>
                    <a:pt x="15870" y="4095"/>
                    <a:pt x="15873" y="4110"/>
                  </a:cubicBezTo>
                  <a:lnTo>
                    <a:pt x="16242" y="5871"/>
                  </a:lnTo>
                  <a:lnTo>
                    <a:pt x="9406" y="5871"/>
                  </a:lnTo>
                  <a:lnTo>
                    <a:pt x="11707" y="4110"/>
                  </a:lnTo>
                  <a:cubicBezTo>
                    <a:pt x="11957" y="3920"/>
                    <a:pt x="12008" y="3561"/>
                    <a:pt x="11815" y="3310"/>
                  </a:cubicBezTo>
                  <a:cubicBezTo>
                    <a:pt x="11703" y="3166"/>
                    <a:pt x="11534" y="3091"/>
                    <a:pt x="11364" y="3091"/>
                  </a:cubicBezTo>
                  <a:cubicBezTo>
                    <a:pt x="11242" y="3091"/>
                    <a:pt x="11119" y="3130"/>
                    <a:pt x="11015" y="3211"/>
                  </a:cubicBezTo>
                  <a:lnTo>
                    <a:pt x="7618" y="5816"/>
                  </a:lnTo>
                  <a:cubicBezTo>
                    <a:pt x="7597" y="5835"/>
                    <a:pt x="7576" y="5853"/>
                    <a:pt x="7558" y="5871"/>
                  </a:cubicBezTo>
                  <a:lnTo>
                    <a:pt x="3083" y="5871"/>
                  </a:lnTo>
                  <a:lnTo>
                    <a:pt x="3451" y="4110"/>
                  </a:lnTo>
                  <a:cubicBezTo>
                    <a:pt x="3454" y="4095"/>
                    <a:pt x="3457" y="4077"/>
                    <a:pt x="3460" y="4059"/>
                  </a:cubicBezTo>
                  <a:cubicBezTo>
                    <a:pt x="3654" y="2389"/>
                    <a:pt x="4964" y="1130"/>
                    <a:pt x="6507" y="1130"/>
                  </a:cubicBezTo>
                  <a:close/>
                  <a:moveTo>
                    <a:pt x="16939" y="7021"/>
                  </a:moveTo>
                  <a:cubicBezTo>
                    <a:pt x="17631" y="7021"/>
                    <a:pt x="18192" y="7580"/>
                    <a:pt x="18192" y="8274"/>
                  </a:cubicBezTo>
                  <a:lnTo>
                    <a:pt x="18192" y="11913"/>
                  </a:lnTo>
                  <a:cubicBezTo>
                    <a:pt x="18192" y="12604"/>
                    <a:pt x="17631" y="13163"/>
                    <a:pt x="16939" y="13166"/>
                  </a:cubicBezTo>
                  <a:lnTo>
                    <a:pt x="2385" y="13166"/>
                  </a:lnTo>
                  <a:cubicBezTo>
                    <a:pt x="1694" y="13163"/>
                    <a:pt x="1132" y="12604"/>
                    <a:pt x="1132" y="11913"/>
                  </a:cubicBezTo>
                  <a:lnTo>
                    <a:pt x="1132" y="8274"/>
                  </a:lnTo>
                  <a:cubicBezTo>
                    <a:pt x="1132" y="7580"/>
                    <a:pt x="1694" y="7021"/>
                    <a:pt x="2385" y="7021"/>
                  </a:cubicBezTo>
                  <a:close/>
                  <a:moveTo>
                    <a:pt x="5813" y="14304"/>
                  </a:moveTo>
                  <a:lnTo>
                    <a:pt x="5813" y="15889"/>
                  </a:lnTo>
                  <a:cubicBezTo>
                    <a:pt x="5813" y="16203"/>
                    <a:pt x="5559" y="16457"/>
                    <a:pt x="5248" y="16457"/>
                  </a:cubicBezTo>
                  <a:lnTo>
                    <a:pt x="3874" y="16457"/>
                  </a:lnTo>
                  <a:cubicBezTo>
                    <a:pt x="3560" y="16457"/>
                    <a:pt x="3306" y="16203"/>
                    <a:pt x="3306" y="15889"/>
                  </a:cubicBezTo>
                  <a:lnTo>
                    <a:pt x="3306" y="14304"/>
                  </a:lnTo>
                  <a:close/>
                  <a:moveTo>
                    <a:pt x="16018" y="14304"/>
                  </a:moveTo>
                  <a:lnTo>
                    <a:pt x="16018" y="15889"/>
                  </a:lnTo>
                  <a:cubicBezTo>
                    <a:pt x="16018" y="16203"/>
                    <a:pt x="15765" y="16457"/>
                    <a:pt x="15454" y="16457"/>
                  </a:cubicBezTo>
                  <a:lnTo>
                    <a:pt x="14080" y="16457"/>
                  </a:lnTo>
                  <a:cubicBezTo>
                    <a:pt x="13766" y="16457"/>
                    <a:pt x="13512" y="16203"/>
                    <a:pt x="13512" y="15889"/>
                  </a:cubicBezTo>
                  <a:lnTo>
                    <a:pt x="13512" y="14304"/>
                  </a:lnTo>
                  <a:close/>
                  <a:moveTo>
                    <a:pt x="6507" y="1"/>
                  </a:moveTo>
                  <a:cubicBezTo>
                    <a:pt x="4396" y="1"/>
                    <a:pt x="2609" y="1677"/>
                    <a:pt x="2337" y="3902"/>
                  </a:cubicBezTo>
                  <a:lnTo>
                    <a:pt x="1911" y="5934"/>
                  </a:lnTo>
                  <a:cubicBezTo>
                    <a:pt x="800" y="6161"/>
                    <a:pt x="0" y="7139"/>
                    <a:pt x="0" y="8274"/>
                  </a:cubicBezTo>
                  <a:lnTo>
                    <a:pt x="0" y="11910"/>
                  </a:lnTo>
                  <a:cubicBezTo>
                    <a:pt x="3" y="13145"/>
                    <a:pt x="945" y="14177"/>
                    <a:pt x="2174" y="14286"/>
                  </a:cubicBezTo>
                  <a:lnTo>
                    <a:pt x="2174" y="15889"/>
                  </a:lnTo>
                  <a:cubicBezTo>
                    <a:pt x="2174" y="16828"/>
                    <a:pt x="2935" y="17586"/>
                    <a:pt x="3874" y="17589"/>
                  </a:cubicBezTo>
                  <a:lnTo>
                    <a:pt x="5248" y="17589"/>
                  </a:lnTo>
                  <a:cubicBezTo>
                    <a:pt x="6184" y="17586"/>
                    <a:pt x="6945" y="16828"/>
                    <a:pt x="6945" y="15889"/>
                  </a:cubicBezTo>
                  <a:lnTo>
                    <a:pt x="6945" y="14298"/>
                  </a:lnTo>
                  <a:lnTo>
                    <a:pt x="12380" y="14298"/>
                  </a:lnTo>
                  <a:lnTo>
                    <a:pt x="12380" y="15889"/>
                  </a:lnTo>
                  <a:cubicBezTo>
                    <a:pt x="12380" y="16828"/>
                    <a:pt x="13141" y="17586"/>
                    <a:pt x="14080" y="17589"/>
                  </a:cubicBezTo>
                  <a:lnTo>
                    <a:pt x="15454" y="17589"/>
                  </a:lnTo>
                  <a:cubicBezTo>
                    <a:pt x="16390" y="17586"/>
                    <a:pt x="17151" y="16828"/>
                    <a:pt x="17151" y="15889"/>
                  </a:cubicBezTo>
                  <a:lnTo>
                    <a:pt x="17151" y="14286"/>
                  </a:lnTo>
                  <a:cubicBezTo>
                    <a:pt x="18380" y="14177"/>
                    <a:pt x="19322" y="13145"/>
                    <a:pt x="19325" y="11913"/>
                  </a:cubicBezTo>
                  <a:lnTo>
                    <a:pt x="19325" y="8274"/>
                  </a:lnTo>
                  <a:cubicBezTo>
                    <a:pt x="19325" y="7139"/>
                    <a:pt x="18524" y="6161"/>
                    <a:pt x="17413" y="5934"/>
                  </a:cubicBezTo>
                  <a:lnTo>
                    <a:pt x="16988" y="3902"/>
                  </a:lnTo>
                  <a:cubicBezTo>
                    <a:pt x="16716" y="1677"/>
                    <a:pt x="14928" y="1"/>
                    <a:pt x="128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77" name="Google Shape;777;p25"/>
            <p:cNvSpPr/>
            <p:nvPr/>
          </p:nvSpPr>
          <p:spPr>
            <a:xfrm>
              <a:off x="1544950" y="4622200"/>
              <a:ext cx="103950" cy="100025"/>
            </a:xfrm>
            <a:custGeom>
              <a:avLst/>
              <a:gdLst/>
              <a:ahLst/>
              <a:cxnLst/>
              <a:rect l="l" t="t" r="r" b="b"/>
              <a:pathLst>
                <a:path w="4158" h="4001" extrusionOk="0">
                  <a:moveTo>
                    <a:pt x="2152" y="1131"/>
                  </a:moveTo>
                  <a:cubicBezTo>
                    <a:pt x="2599" y="1131"/>
                    <a:pt x="3025" y="1477"/>
                    <a:pt x="3025" y="2000"/>
                  </a:cubicBezTo>
                  <a:cubicBezTo>
                    <a:pt x="3025" y="2480"/>
                    <a:pt x="2639" y="2869"/>
                    <a:pt x="2159" y="2869"/>
                  </a:cubicBezTo>
                  <a:cubicBezTo>
                    <a:pt x="1386" y="2869"/>
                    <a:pt x="996" y="1933"/>
                    <a:pt x="1543" y="1387"/>
                  </a:cubicBezTo>
                  <a:cubicBezTo>
                    <a:pt x="1721" y="1210"/>
                    <a:pt x="1939" y="1131"/>
                    <a:pt x="2152" y="1131"/>
                  </a:cubicBezTo>
                  <a:close/>
                  <a:moveTo>
                    <a:pt x="2159" y="1"/>
                  </a:moveTo>
                  <a:cubicBezTo>
                    <a:pt x="1350" y="1"/>
                    <a:pt x="619" y="487"/>
                    <a:pt x="311" y="1233"/>
                  </a:cubicBezTo>
                  <a:cubicBezTo>
                    <a:pt x="0" y="1982"/>
                    <a:pt x="172" y="2842"/>
                    <a:pt x="743" y="3413"/>
                  </a:cubicBezTo>
                  <a:cubicBezTo>
                    <a:pt x="1127" y="3796"/>
                    <a:pt x="1639" y="4001"/>
                    <a:pt x="2159" y="4001"/>
                  </a:cubicBezTo>
                  <a:cubicBezTo>
                    <a:pt x="2416" y="4001"/>
                    <a:pt x="2676" y="3951"/>
                    <a:pt x="2923" y="3848"/>
                  </a:cubicBezTo>
                  <a:cubicBezTo>
                    <a:pt x="3672" y="3540"/>
                    <a:pt x="4158" y="2809"/>
                    <a:pt x="4158" y="2000"/>
                  </a:cubicBezTo>
                  <a:cubicBezTo>
                    <a:pt x="4158" y="895"/>
                    <a:pt x="3261" y="1"/>
                    <a:pt x="21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78" name="Google Shape;778;p25"/>
            <p:cNvSpPr/>
            <p:nvPr/>
          </p:nvSpPr>
          <p:spPr>
            <a:xfrm>
              <a:off x="1804675" y="4622200"/>
              <a:ext cx="103975" cy="100025"/>
            </a:xfrm>
            <a:custGeom>
              <a:avLst/>
              <a:gdLst/>
              <a:ahLst/>
              <a:cxnLst/>
              <a:rect l="l" t="t" r="r" b="b"/>
              <a:pathLst>
                <a:path w="4159" h="4001" extrusionOk="0">
                  <a:moveTo>
                    <a:pt x="2152" y="1131"/>
                  </a:moveTo>
                  <a:cubicBezTo>
                    <a:pt x="2598" y="1131"/>
                    <a:pt x="3026" y="1477"/>
                    <a:pt x="3026" y="2000"/>
                  </a:cubicBezTo>
                  <a:cubicBezTo>
                    <a:pt x="3026" y="2480"/>
                    <a:pt x="2637" y="2869"/>
                    <a:pt x="2157" y="2869"/>
                  </a:cubicBezTo>
                  <a:cubicBezTo>
                    <a:pt x="1384" y="2869"/>
                    <a:pt x="997" y="1933"/>
                    <a:pt x="1544" y="1387"/>
                  </a:cubicBezTo>
                  <a:cubicBezTo>
                    <a:pt x="1721" y="1210"/>
                    <a:pt x="1938" y="1131"/>
                    <a:pt x="2152" y="1131"/>
                  </a:cubicBezTo>
                  <a:close/>
                  <a:moveTo>
                    <a:pt x="2157" y="1"/>
                  </a:moveTo>
                  <a:cubicBezTo>
                    <a:pt x="1348" y="1"/>
                    <a:pt x="620" y="487"/>
                    <a:pt x="309" y="1233"/>
                  </a:cubicBezTo>
                  <a:cubicBezTo>
                    <a:pt x="1" y="1982"/>
                    <a:pt x="170" y="2842"/>
                    <a:pt x="744" y="3413"/>
                  </a:cubicBezTo>
                  <a:cubicBezTo>
                    <a:pt x="1125" y="3796"/>
                    <a:pt x="1637" y="4001"/>
                    <a:pt x="2158" y="4001"/>
                  </a:cubicBezTo>
                  <a:cubicBezTo>
                    <a:pt x="2416" y="4001"/>
                    <a:pt x="2676" y="3951"/>
                    <a:pt x="2924" y="3848"/>
                  </a:cubicBezTo>
                  <a:cubicBezTo>
                    <a:pt x="3670" y="3540"/>
                    <a:pt x="4159" y="2809"/>
                    <a:pt x="4159" y="2000"/>
                  </a:cubicBezTo>
                  <a:cubicBezTo>
                    <a:pt x="4156" y="895"/>
                    <a:pt x="3262" y="1"/>
                    <a:pt x="215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79" name="Google Shape;779;p25"/>
            <p:cNvSpPr/>
            <p:nvPr/>
          </p:nvSpPr>
          <p:spPr>
            <a:xfrm>
              <a:off x="1667450" y="4661825"/>
              <a:ext cx="119825" cy="28350"/>
            </a:xfrm>
            <a:custGeom>
              <a:avLst/>
              <a:gdLst/>
              <a:ahLst/>
              <a:cxnLst/>
              <a:rect l="l" t="t" r="r" b="b"/>
              <a:pathLst>
                <a:path w="4793" h="1134" extrusionOk="0">
                  <a:moveTo>
                    <a:pt x="565" y="1"/>
                  </a:moveTo>
                  <a:cubicBezTo>
                    <a:pt x="251" y="1"/>
                    <a:pt x="1" y="252"/>
                    <a:pt x="1" y="566"/>
                  </a:cubicBezTo>
                  <a:cubicBezTo>
                    <a:pt x="1" y="880"/>
                    <a:pt x="251" y="1133"/>
                    <a:pt x="565" y="1133"/>
                  </a:cubicBezTo>
                  <a:lnTo>
                    <a:pt x="4228" y="1133"/>
                  </a:lnTo>
                  <a:cubicBezTo>
                    <a:pt x="4539" y="1133"/>
                    <a:pt x="4792" y="880"/>
                    <a:pt x="4792" y="566"/>
                  </a:cubicBezTo>
                  <a:cubicBezTo>
                    <a:pt x="4792" y="252"/>
                    <a:pt x="4539" y="1"/>
                    <a:pt x="42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783"/>
        <p:cNvGrpSpPr/>
        <p:nvPr/>
      </p:nvGrpSpPr>
      <p:grpSpPr>
        <a:xfrm>
          <a:off x="0" y="0"/>
          <a:ext cx="0" cy="0"/>
          <a:chOff x="0" y="0"/>
          <a:chExt cx="0" cy="0"/>
        </a:xfrm>
      </p:grpSpPr>
      <p:sp>
        <p:nvSpPr>
          <p:cNvPr id="784" name="Google Shape;784;p26"/>
          <p:cNvSpPr txBox="1">
            <a:spLocks noGrp="1"/>
          </p:cNvSpPr>
          <p:nvPr>
            <p:ph type="title"/>
          </p:nvPr>
        </p:nvSpPr>
        <p:spPr>
          <a:xfrm>
            <a:off x="713232" y="403213"/>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Driving center company profile infographics</a:t>
            </a:r>
            <a:endParaRPr/>
          </a:p>
        </p:txBody>
      </p:sp>
      <p:sp>
        <p:nvSpPr>
          <p:cNvPr id="785" name="Google Shape;785;p26"/>
          <p:cNvSpPr/>
          <p:nvPr/>
        </p:nvSpPr>
        <p:spPr>
          <a:xfrm>
            <a:off x="719413" y="2233588"/>
            <a:ext cx="2343600" cy="4317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26"/>
          <p:cNvSpPr/>
          <p:nvPr/>
        </p:nvSpPr>
        <p:spPr>
          <a:xfrm>
            <a:off x="719413" y="2233588"/>
            <a:ext cx="1155300" cy="431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7" name="Google Shape;787;p26"/>
          <p:cNvGrpSpPr/>
          <p:nvPr/>
        </p:nvGrpSpPr>
        <p:grpSpPr>
          <a:xfrm>
            <a:off x="719425" y="2826000"/>
            <a:ext cx="2343600" cy="1683999"/>
            <a:chOff x="719425" y="2826000"/>
            <a:chExt cx="2343600" cy="1683999"/>
          </a:xfrm>
        </p:grpSpPr>
        <p:sp>
          <p:nvSpPr>
            <p:cNvPr id="788" name="Google Shape;788;p26"/>
            <p:cNvSpPr txBox="1"/>
            <p:nvPr/>
          </p:nvSpPr>
          <p:spPr>
            <a:xfrm>
              <a:off x="719425" y="4005699"/>
              <a:ext cx="2343600" cy="504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Jupiter is a gas giant and the biggest planet</a:t>
              </a:r>
              <a:endParaRPr>
                <a:solidFill>
                  <a:schemeClr val="lt1"/>
                </a:solidFill>
                <a:latin typeface="Ubuntu"/>
                <a:ea typeface="Ubuntu"/>
                <a:cs typeface="Ubuntu"/>
                <a:sym typeface="Ubuntu"/>
              </a:endParaRPr>
            </a:p>
          </p:txBody>
        </p:sp>
        <p:sp>
          <p:nvSpPr>
            <p:cNvPr id="789" name="Google Shape;789;p26"/>
            <p:cNvSpPr txBox="1"/>
            <p:nvPr/>
          </p:nvSpPr>
          <p:spPr>
            <a:xfrm>
              <a:off x="719425" y="3574000"/>
              <a:ext cx="2343600" cy="4317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LIGHT BULBS</a:t>
              </a:r>
              <a:endParaRPr sz="1200">
                <a:solidFill>
                  <a:schemeClr val="lt1"/>
                </a:solidFill>
                <a:latin typeface="Krona One"/>
                <a:ea typeface="Krona One"/>
                <a:cs typeface="Krona One"/>
                <a:sym typeface="Krona One"/>
              </a:endParaRPr>
            </a:p>
          </p:txBody>
        </p:sp>
        <p:sp>
          <p:nvSpPr>
            <p:cNvPr id="790" name="Google Shape;790;p26"/>
            <p:cNvSpPr txBox="1"/>
            <p:nvPr/>
          </p:nvSpPr>
          <p:spPr>
            <a:xfrm>
              <a:off x="1423662" y="2826000"/>
              <a:ext cx="935100" cy="3318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50%</a:t>
              </a:r>
              <a:endParaRPr sz="1200">
                <a:solidFill>
                  <a:schemeClr val="lt1"/>
                </a:solidFill>
                <a:latin typeface="Krona One"/>
                <a:ea typeface="Krona One"/>
                <a:cs typeface="Krona One"/>
                <a:sym typeface="Krona One"/>
              </a:endParaRPr>
            </a:p>
          </p:txBody>
        </p:sp>
      </p:grpSp>
      <p:grpSp>
        <p:nvGrpSpPr>
          <p:cNvPr id="791" name="Google Shape;791;p26"/>
          <p:cNvGrpSpPr/>
          <p:nvPr/>
        </p:nvGrpSpPr>
        <p:grpSpPr>
          <a:xfrm>
            <a:off x="3399634" y="2826000"/>
            <a:ext cx="2343602" cy="1683999"/>
            <a:chOff x="3399634" y="2826000"/>
            <a:chExt cx="2343602" cy="1683999"/>
          </a:xfrm>
        </p:grpSpPr>
        <p:sp>
          <p:nvSpPr>
            <p:cNvPr id="792" name="Google Shape;792;p26"/>
            <p:cNvSpPr txBox="1"/>
            <p:nvPr/>
          </p:nvSpPr>
          <p:spPr>
            <a:xfrm>
              <a:off x="3399634" y="3574000"/>
              <a:ext cx="2343600" cy="4317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HEADLIGHTS</a:t>
              </a:r>
              <a:endParaRPr sz="1200">
                <a:solidFill>
                  <a:schemeClr val="lt1"/>
                </a:solidFill>
                <a:latin typeface="Krona One"/>
                <a:ea typeface="Krona One"/>
                <a:cs typeface="Krona One"/>
                <a:sym typeface="Krona One"/>
              </a:endParaRPr>
            </a:p>
          </p:txBody>
        </p:sp>
        <p:sp>
          <p:nvSpPr>
            <p:cNvPr id="793" name="Google Shape;793;p26"/>
            <p:cNvSpPr txBox="1"/>
            <p:nvPr/>
          </p:nvSpPr>
          <p:spPr>
            <a:xfrm>
              <a:off x="3399636" y="4005699"/>
              <a:ext cx="2343600" cy="504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Mercury is the closest planet to the Sun</a:t>
              </a:r>
              <a:endParaRPr>
                <a:solidFill>
                  <a:schemeClr val="lt1"/>
                </a:solidFill>
                <a:latin typeface="Ubuntu"/>
                <a:ea typeface="Ubuntu"/>
                <a:cs typeface="Ubuntu"/>
                <a:sym typeface="Ubuntu"/>
              </a:endParaRPr>
            </a:p>
          </p:txBody>
        </p:sp>
        <p:sp>
          <p:nvSpPr>
            <p:cNvPr id="794" name="Google Shape;794;p26"/>
            <p:cNvSpPr txBox="1"/>
            <p:nvPr/>
          </p:nvSpPr>
          <p:spPr>
            <a:xfrm>
              <a:off x="4104400" y="2826000"/>
              <a:ext cx="935100" cy="3318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75%</a:t>
              </a:r>
              <a:endParaRPr sz="1200">
                <a:solidFill>
                  <a:schemeClr val="lt1"/>
                </a:solidFill>
                <a:latin typeface="Krona One"/>
                <a:ea typeface="Krona One"/>
                <a:cs typeface="Krona One"/>
                <a:sym typeface="Krona One"/>
              </a:endParaRPr>
            </a:p>
          </p:txBody>
        </p:sp>
      </p:grpSp>
      <p:grpSp>
        <p:nvGrpSpPr>
          <p:cNvPr id="795" name="Google Shape;795;p26"/>
          <p:cNvGrpSpPr/>
          <p:nvPr/>
        </p:nvGrpSpPr>
        <p:grpSpPr>
          <a:xfrm>
            <a:off x="6079845" y="2826000"/>
            <a:ext cx="2343603" cy="1683999"/>
            <a:chOff x="6079845" y="2826000"/>
            <a:chExt cx="2343603" cy="1683999"/>
          </a:xfrm>
        </p:grpSpPr>
        <p:sp>
          <p:nvSpPr>
            <p:cNvPr id="796" name="Google Shape;796;p26"/>
            <p:cNvSpPr txBox="1"/>
            <p:nvPr/>
          </p:nvSpPr>
          <p:spPr>
            <a:xfrm>
              <a:off x="6079845" y="3574000"/>
              <a:ext cx="2343600" cy="4317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TURN SIGNALS</a:t>
              </a:r>
              <a:endParaRPr sz="1200">
                <a:solidFill>
                  <a:schemeClr val="dk1"/>
                </a:solidFill>
                <a:latin typeface="Krona One"/>
                <a:ea typeface="Krona One"/>
                <a:cs typeface="Krona One"/>
                <a:sym typeface="Krona One"/>
              </a:endParaRPr>
            </a:p>
          </p:txBody>
        </p:sp>
        <p:sp>
          <p:nvSpPr>
            <p:cNvPr id="797" name="Google Shape;797;p26"/>
            <p:cNvSpPr txBox="1"/>
            <p:nvPr/>
          </p:nvSpPr>
          <p:spPr>
            <a:xfrm>
              <a:off x="6079848" y="4005699"/>
              <a:ext cx="2343600" cy="504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Venus is the second planet from the Sun</a:t>
              </a:r>
              <a:endParaRPr>
                <a:solidFill>
                  <a:schemeClr val="lt1"/>
                </a:solidFill>
                <a:latin typeface="Ubuntu"/>
                <a:ea typeface="Ubuntu"/>
                <a:cs typeface="Ubuntu"/>
                <a:sym typeface="Ubuntu"/>
              </a:endParaRPr>
            </a:p>
          </p:txBody>
        </p:sp>
        <p:sp>
          <p:nvSpPr>
            <p:cNvPr id="798" name="Google Shape;798;p26"/>
            <p:cNvSpPr txBox="1"/>
            <p:nvPr/>
          </p:nvSpPr>
          <p:spPr>
            <a:xfrm>
              <a:off x="6785150" y="2826000"/>
              <a:ext cx="935100" cy="3318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25%</a:t>
              </a:r>
              <a:endParaRPr sz="1200">
                <a:solidFill>
                  <a:schemeClr val="dk1"/>
                </a:solidFill>
                <a:latin typeface="Krona One"/>
                <a:ea typeface="Krona One"/>
                <a:cs typeface="Krona One"/>
                <a:sym typeface="Krona One"/>
              </a:endParaRPr>
            </a:p>
          </p:txBody>
        </p:sp>
      </p:grpSp>
      <p:sp>
        <p:nvSpPr>
          <p:cNvPr id="799" name="Google Shape;799;p26"/>
          <p:cNvSpPr/>
          <p:nvPr/>
        </p:nvSpPr>
        <p:spPr>
          <a:xfrm>
            <a:off x="3412863" y="2233588"/>
            <a:ext cx="2343600" cy="431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26"/>
          <p:cNvSpPr/>
          <p:nvPr/>
        </p:nvSpPr>
        <p:spPr>
          <a:xfrm>
            <a:off x="3412863" y="2233588"/>
            <a:ext cx="1751400" cy="4317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26"/>
          <p:cNvSpPr/>
          <p:nvPr/>
        </p:nvSpPr>
        <p:spPr>
          <a:xfrm>
            <a:off x="6079838" y="2233588"/>
            <a:ext cx="2343600" cy="4317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26"/>
          <p:cNvSpPr/>
          <p:nvPr/>
        </p:nvSpPr>
        <p:spPr>
          <a:xfrm>
            <a:off x="6079838" y="2233588"/>
            <a:ext cx="585300" cy="431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26"/>
          <p:cNvSpPr/>
          <p:nvPr/>
        </p:nvSpPr>
        <p:spPr>
          <a:xfrm>
            <a:off x="1533175" y="1106100"/>
            <a:ext cx="716100" cy="716100"/>
          </a:xfrm>
          <a:prstGeom prst="ellipse">
            <a:avLst/>
          </a:prstGeom>
          <a:solidFill>
            <a:srgbClr val="3365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26"/>
          <p:cNvSpPr/>
          <p:nvPr/>
        </p:nvSpPr>
        <p:spPr>
          <a:xfrm>
            <a:off x="4213375" y="1106100"/>
            <a:ext cx="716100" cy="716100"/>
          </a:xfrm>
          <a:prstGeom prst="ellipse">
            <a:avLst/>
          </a:prstGeom>
          <a:solidFill>
            <a:srgbClr val="3365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26"/>
          <p:cNvSpPr/>
          <p:nvPr/>
        </p:nvSpPr>
        <p:spPr>
          <a:xfrm>
            <a:off x="6893575" y="1106100"/>
            <a:ext cx="716100" cy="716100"/>
          </a:xfrm>
          <a:prstGeom prst="ellipse">
            <a:avLst/>
          </a:prstGeom>
          <a:solidFill>
            <a:srgbClr val="3365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6" name="Google Shape;806;p26"/>
          <p:cNvGrpSpPr/>
          <p:nvPr/>
        </p:nvGrpSpPr>
        <p:grpSpPr>
          <a:xfrm>
            <a:off x="4337447" y="1312875"/>
            <a:ext cx="467955" cy="302543"/>
            <a:chOff x="1574566" y="1327013"/>
            <a:chExt cx="583994" cy="377565"/>
          </a:xfrm>
        </p:grpSpPr>
        <p:sp>
          <p:nvSpPr>
            <p:cNvPr id="807" name="Google Shape;807;p26"/>
            <p:cNvSpPr/>
            <p:nvPr/>
          </p:nvSpPr>
          <p:spPr>
            <a:xfrm>
              <a:off x="1790600" y="1327013"/>
              <a:ext cx="367960" cy="377565"/>
            </a:xfrm>
            <a:custGeom>
              <a:avLst/>
              <a:gdLst/>
              <a:ahLst/>
              <a:cxnLst/>
              <a:rect l="l" t="t" r="r" b="b"/>
              <a:pathLst>
                <a:path w="5057" h="5189" extrusionOk="0">
                  <a:moveTo>
                    <a:pt x="1869" y="569"/>
                  </a:moveTo>
                  <a:cubicBezTo>
                    <a:pt x="2424" y="569"/>
                    <a:pt x="3090" y="808"/>
                    <a:pt x="3613" y="1190"/>
                  </a:cubicBezTo>
                  <a:cubicBezTo>
                    <a:pt x="4168" y="1599"/>
                    <a:pt x="4483" y="2109"/>
                    <a:pt x="4483" y="2597"/>
                  </a:cubicBezTo>
                  <a:cubicBezTo>
                    <a:pt x="4483" y="3080"/>
                    <a:pt x="4168" y="3596"/>
                    <a:pt x="3613" y="4000"/>
                  </a:cubicBezTo>
                  <a:cubicBezTo>
                    <a:pt x="3090" y="4381"/>
                    <a:pt x="2424" y="4621"/>
                    <a:pt x="1869" y="4621"/>
                  </a:cubicBezTo>
                  <a:cubicBezTo>
                    <a:pt x="1265" y="4621"/>
                    <a:pt x="573" y="4389"/>
                    <a:pt x="573" y="2597"/>
                  </a:cubicBezTo>
                  <a:cubicBezTo>
                    <a:pt x="573" y="800"/>
                    <a:pt x="1265" y="569"/>
                    <a:pt x="1869" y="569"/>
                  </a:cubicBezTo>
                  <a:close/>
                  <a:moveTo>
                    <a:pt x="1869" y="1"/>
                  </a:moveTo>
                  <a:cubicBezTo>
                    <a:pt x="1185" y="1"/>
                    <a:pt x="679" y="276"/>
                    <a:pt x="364" y="821"/>
                  </a:cubicBezTo>
                  <a:cubicBezTo>
                    <a:pt x="120" y="1247"/>
                    <a:pt x="1" y="1824"/>
                    <a:pt x="1" y="2597"/>
                  </a:cubicBezTo>
                  <a:cubicBezTo>
                    <a:pt x="1" y="3365"/>
                    <a:pt x="120" y="3946"/>
                    <a:pt x="364" y="4372"/>
                  </a:cubicBezTo>
                  <a:cubicBezTo>
                    <a:pt x="679" y="4914"/>
                    <a:pt x="1185" y="5188"/>
                    <a:pt x="1869" y="5188"/>
                  </a:cubicBezTo>
                  <a:cubicBezTo>
                    <a:pt x="2548" y="5188"/>
                    <a:pt x="3325" y="4918"/>
                    <a:pt x="3951" y="4457"/>
                  </a:cubicBezTo>
                  <a:cubicBezTo>
                    <a:pt x="4661" y="3937"/>
                    <a:pt x="5056" y="3276"/>
                    <a:pt x="5056" y="2597"/>
                  </a:cubicBezTo>
                  <a:cubicBezTo>
                    <a:pt x="5056" y="1913"/>
                    <a:pt x="4661" y="1252"/>
                    <a:pt x="3951" y="733"/>
                  </a:cubicBezTo>
                  <a:cubicBezTo>
                    <a:pt x="3325" y="276"/>
                    <a:pt x="2548" y="1"/>
                    <a:pt x="18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26"/>
            <p:cNvSpPr/>
            <p:nvPr/>
          </p:nvSpPr>
          <p:spPr>
            <a:xfrm>
              <a:off x="1574566" y="1423497"/>
              <a:ext cx="197696" cy="41475"/>
            </a:xfrm>
            <a:custGeom>
              <a:avLst/>
              <a:gdLst/>
              <a:ahLst/>
              <a:cxnLst/>
              <a:rect l="l" t="t" r="r" b="b"/>
              <a:pathLst>
                <a:path w="2717" h="570" extrusionOk="0">
                  <a:moveTo>
                    <a:pt x="285" y="1"/>
                  </a:moveTo>
                  <a:cubicBezTo>
                    <a:pt x="129" y="1"/>
                    <a:pt x="0" y="130"/>
                    <a:pt x="0" y="285"/>
                  </a:cubicBezTo>
                  <a:cubicBezTo>
                    <a:pt x="0" y="445"/>
                    <a:pt x="129" y="570"/>
                    <a:pt x="285" y="570"/>
                  </a:cubicBezTo>
                  <a:lnTo>
                    <a:pt x="2433" y="570"/>
                  </a:lnTo>
                  <a:cubicBezTo>
                    <a:pt x="2588" y="570"/>
                    <a:pt x="2716" y="445"/>
                    <a:pt x="2716" y="285"/>
                  </a:cubicBezTo>
                  <a:cubicBezTo>
                    <a:pt x="2716" y="130"/>
                    <a:pt x="2588" y="1"/>
                    <a:pt x="24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26"/>
            <p:cNvSpPr/>
            <p:nvPr/>
          </p:nvSpPr>
          <p:spPr>
            <a:xfrm>
              <a:off x="1574566" y="1499097"/>
              <a:ext cx="197696" cy="41475"/>
            </a:xfrm>
            <a:custGeom>
              <a:avLst/>
              <a:gdLst/>
              <a:ahLst/>
              <a:cxnLst/>
              <a:rect l="l" t="t" r="r" b="b"/>
              <a:pathLst>
                <a:path w="2717" h="570" extrusionOk="0">
                  <a:moveTo>
                    <a:pt x="285" y="1"/>
                  </a:moveTo>
                  <a:cubicBezTo>
                    <a:pt x="129" y="1"/>
                    <a:pt x="0" y="129"/>
                    <a:pt x="0" y="285"/>
                  </a:cubicBezTo>
                  <a:cubicBezTo>
                    <a:pt x="0" y="440"/>
                    <a:pt x="129" y="569"/>
                    <a:pt x="285" y="569"/>
                  </a:cubicBezTo>
                  <a:lnTo>
                    <a:pt x="2433" y="569"/>
                  </a:lnTo>
                  <a:cubicBezTo>
                    <a:pt x="2588" y="569"/>
                    <a:pt x="2716" y="440"/>
                    <a:pt x="2716" y="285"/>
                  </a:cubicBezTo>
                  <a:cubicBezTo>
                    <a:pt x="2716" y="129"/>
                    <a:pt x="2588" y="1"/>
                    <a:pt x="24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26"/>
            <p:cNvSpPr/>
            <p:nvPr/>
          </p:nvSpPr>
          <p:spPr>
            <a:xfrm>
              <a:off x="1574566" y="1574697"/>
              <a:ext cx="197696" cy="41402"/>
            </a:xfrm>
            <a:custGeom>
              <a:avLst/>
              <a:gdLst/>
              <a:ahLst/>
              <a:cxnLst/>
              <a:rect l="l" t="t" r="r" b="b"/>
              <a:pathLst>
                <a:path w="2717" h="569" extrusionOk="0">
                  <a:moveTo>
                    <a:pt x="285" y="0"/>
                  </a:moveTo>
                  <a:cubicBezTo>
                    <a:pt x="129" y="0"/>
                    <a:pt x="0" y="129"/>
                    <a:pt x="0" y="285"/>
                  </a:cubicBezTo>
                  <a:cubicBezTo>
                    <a:pt x="0" y="440"/>
                    <a:pt x="129" y="569"/>
                    <a:pt x="285" y="569"/>
                  </a:cubicBezTo>
                  <a:lnTo>
                    <a:pt x="2433" y="569"/>
                  </a:lnTo>
                  <a:cubicBezTo>
                    <a:pt x="2588" y="569"/>
                    <a:pt x="2716" y="440"/>
                    <a:pt x="2716" y="285"/>
                  </a:cubicBezTo>
                  <a:cubicBezTo>
                    <a:pt x="2716" y="129"/>
                    <a:pt x="2588" y="0"/>
                    <a:pt x="24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26"/>
            <p:cNvSpPr/>
            <p:nvPr/>
          </p:nvSpPr>
          <p:spPr>
            <a:xfrm>
              <a:off x="1574566" y="1650225"/>
              <a:ext cx="197696" cy="41475"/>
            </a:xfrm>
            <a:custGeom>
              <a:avLst/>
              <a:gdLst/>
              <a:ahLst/>
              <a:cxnLst/>
              <a:rect l="l" t="t" r="r" b="b"/>
              <a:pathLst>
                <a:path w="2717" h="570" extrusionOk="0">
                  <a:moveTo>
                    <a:pt x="285" y="1"/>
                  </a:moveTo>
                  <a:cubicBezTo>
                    <a:pt x="129" y="1"/>
                    <a:pt x="0" y="125"/>
                    <a:pt x="0" y="285"/>
                  </a:cubicBezTo>
                  <a:cubicBezTo>
                    <a:pt x="0" y="441"/>
                    <a:pt x="129" y="570"/>
                    <a:pt x="285" y="570"/>
                  </a:cubicBezTo>
                  <a:lnTo>
                    <a:pt x="2433" y="570"/>
                  </a:lnTo>
                  <a:cubicBezTo>
                    <a:pt x="2588" y="570"/>
                    <a:pt x="2716" y="441"/>
                    <a:pt x="2716" y="285"/>
                  </a:cubicBezTo>
                  <a:cubicBezTo>
                    <a:pt x="2716" y="125"/>
                    <a:pt x="2588" y="1"/>
                    <a:pt x="24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2" name="Google Shape;812;p26"/>
          <p:cNvGrpSpPr/>
          <p:nvPr/>
        </p:nvGrpSpPr>
        <p:grpSpPr>
          <a:xfrm>
            <a:off x="6935106" y="1300606"/>
            <a:ext cx="633075" cy="327089"/>
            <a:chOff x="725200" y="2125074"/>
            <a:chExt cx="790060" cy="408198"/>
          </a:xfrm>
        </p:grpSpPr>
        <p:sp>
          <p:nvSpPr>
            <p:cNvPr id="813" name="Google Shape;813;p26"/>
            <p:cNvSpPr/>
            <p:nvPr/>
          </p:nvSpPr>
          <p:spPr>
            <a:xfrm>
              <a:off x="725200" y="2125074"/>
              <a:ext cx="378219" cy="408198"/>
            </a:xfrm>
            <a:custGeom>
              <a:avLst/>
              <a:gdLst/>
              <a:ahLst/>
              <a:cxnLst/>
              <a:rect l="l" t="t" r="r" b="b"/>
              <a:pathLst>
                <a:path w="5198" h="5610" extrusionOk="0">
                  <a:moveTo>
                    <a:pt x="2522" y="972"/>
                  </a:moveTo>
                  <a:lnTo>
                    <a:pt x="2522" y="1562"/>
                  </a:lnTo>
                  <a:cubicBezTo>
                    <a:pt x="2522" y="1722"/>
                    <a:pt x="2650" y="1846"/>
                    <a:pt x="2805" y="1846"/>
                  </a:cubicBezTo>
                  <a:lnTo>
                    <a:pt x="4626" y="1846"/>
                  </a:lnTo>
                  <a:lnTo>
                    <a:pt x="4626" y="3764"/>
                  </a:lnTo>
                  <a:lnTo>
                    <a:pt x="2805" y="3764"/>
                  </a:lnTo>
                  <a:cubicBezTo>
                    <a:pt x="2650" y="3764"/>
                    <a:pt x="2522" y="3892"/>
                    <a:pt x="2522" y="4047"/>
                  </a:cubicBezTo>
                  <a:lnTo>
                    <a:pt x="2522" y="4638"/>
                  </a:lnTo>
                  <a:lnTo>
                    <a:pt x="689" y="2805"/>
                  </a:lnTo>
                  <a:lnTo>
                    <a:pt x="2522" y="972"/>
                  </a:lnTo>
                  <a:close/>
                  <a:moveTo>
                    <a:pt x="2809" y="1"/>
                  </a:moveTo>
                  <a:cubicBezTo>
                    <a:pt x="2734" y="1"/>
                    <a:pt x="2660" y="30"/>
                    <a:pt x="2606" y="84"/>
                  </a:cubicBezTo>
                  <a:lnTo>
                    <a:pt x="85" y="2605"/>
                  </a:lnTo>
                  <a:cubicBezTo>
                    <a:pt x="31" y="2658"/>
                    <a:pt x="1" y="2729"/>
                    <a:pt x="1" y="2805"/>
                  </a:cubicBezTo>
                  <a:cubicBezTo>
                    <a:pt x="1" y="2880"/>
                    <a:pt x="31" y="2955"/>
                    <a:pt x="85" y="3008"/>
                  </a:cubicBezTo>
                  <a:lnTo>
                    <a:pt x="2606" y="5525"/>
                  </a:lnTo>
                  <a:cubicBezTo>
                    <a:pt x="2659" y="5583"/>
                    <a:pt x="2735" y="5610"/>
                    <a:pt x="2805" y="5610"/>
                  </a:cubicBezTo>
                  <a:cubicBezTo>
                    <a:pt x="2846" y="5610"/>
                    <a:pt x="2881" y="5605"/>
                    <a:pt x="2916" y="5587"/>
                  </a:cubicBezTo>
                  <a:cubicBezTo>
                    <a:pt x="3023" y="5544"/>
                    <a:pt x="3094" y="5441"/>
                    <a:pt x="3094" y="5325"/>
                  </a:cubicBezTo>
                  <a:lnTo>
                    <a:pt x="3094" y="4336"/>
                  </a:lnTo>
                  <a:lnTo>
                    <a:pt x="4913" y="4336"/>
                  </a:lnTo>
                  <a:cubicBezTo>
                    <a:pt x="5069" y="4336"/>
                    <a:pt x="5198" y="4207"/>
                    <a:pt x="5198" y="4047"/>
                  </a:cubicBezTo>
                  <a:lnTo>
                    <a:pt x="5198" y="1562"/>
                  </a:lnTo>
                  <a:cubicBezTo>
                    <a:pt x="5198" y="1406"/>
                    <a:pt x="5069" y="1277"/>
                    <a:pt x="4913" y="1277"/>
                  </a:cubicBezTo>
                  <a:lnTo>
                    <a:pt x="3094" y="1277"/>
                  </a:lnTo>
                  <a:lnTo>
                    <a:pt x="3094" y="288"/>
                  </a:lnTo>
                  <a:cubicBezTo>
                    <a:pt x="3094" y="173"/>
                    <a:pt x="3023" y="66"/>
                    <a:pt x="2916" y="21"/>
                  </a:cubicBezTo>
                  <a:cubicBezTo>
                    <a:pt x="2882" y="7"/>
                    <a:pt x="2845" y="1"/>
                    <a:pt x="28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26"/>
            <p:cNvSpPr/>
            <p:nvPr/>
          </p:nvSpPr>
          <p:spPr>
            <a:xfrm>
              <a:off x="1137331" y="2125074"/>
              <a:ext cx="377928" cy="408198"/>
            </a:xfrm>
            <a:custGeom>
              <a:avLst/>
              <a:gdLst/>
              <a:ahLst/>
              <a:cxnLst/>
              <a:rect l="l" t="t" r="r" b="b"/>
              <a:pathLst>
                <a:path w="5194" h="5610" extrusionOk="0">
                  <a:moveTo>
                    <a:pt x="2672" y="972"/>
                  </a:moveTo>
                  <a:lnTo>
                    <a:pt x="4505" y="2805"/>
                  </a:lnTo>
                  <a:lnTo>
                    <a:pt x="2672" y="4638"/>
                  </a:lnTo>
                  <a:lnTo>
                    <a:pt x="2672" y="4047"/>
                  </a:lnTo>
                  <a:cubicBezTo>
                    <a:pt x="2672" y="3892"/>
                    <a:pt x="2543" y="3764"/>
                    <a:pt x="2387" y="3764"/>
                  </a:cubicBezTo>
                  <a:lnTo>
                    <a:pt x="568" y="3764"/>
                  </a:lnTo>
                  <a:lnTo>
                    <a:pt x="568" y="1846"/>
                  </a:lnTo>
                  <a:lnTo>
                    <a:pt x="2387" y="1846"/>
                  </a:lnTo>
                  <a:cubicBezTo>
                    <a:pt x="2543" y="1846"/>
                    <a:pt x="2672" y="1722"/>
                    <a:pt x="2672" y="1562"/>
                  </a:cubicBezTo>
                  <a:lnTo>
                    <a:pt x="2672" y="972"/>
                  </a:lnTo>
                  <a:close/>
                  <a:moveTo>
                    <a:pt x="2384" y="1"/>
                  </a:moveTo>
                  <a:cubicBezTo>
                    <a:pt x="2347" y="1"/>
                    <a:pt x="2311" y="7"/>
                    <a:pt x="2277" y="21"/>
                  </a:cubicBezTo>
                  <a:cubicBezTo>
                    <a:pt x="2174" y="66"/>
                    <a:pt x="2104" y="173"/>
                    <a:pt x="2104" y="288"/>
                  </a:cubicBezTo>
                  <a:lnTo>
                    <a:pt x="2104" y="1277"/>
                  </a:lnTo>
                  <a:lnTo>
                    <a:pt x="284" y="1277"/>
                  </a:lnTo>
                  <a:cubicBezTo>
                    <a:pt x="128" y="1277"/>
                    <a:pt x="0" y="1406"/>
                    <a:pt x="0" y="1562"/>
                  </a:cubicBezTo>
                  <a:lnTo>
                    <a:pt x="0" y="4047"/>
                  </a:lnTo>
                  <a:cubicBezTo>
                    <a:pt x="0" y="4207"/>
                    <a:pt x="128" y="4336"/>
                    <a:pt x="284" y="4336"/>
                  </a:cubicBezTo>
                  <a:lnTo>
                    <a:pt x="2104" y="4336"/>
                  </a:lnTo>
                  <a:lnTo>
                    <a:pt x="2104" y="5325"/>
                  </a:lnTo>
                  <a:cubicBezTo>
                    <a:pt x="2104" y="5441"/>
                    <a:pt x="2174" y="5544"/>
                    <a:pt x="2281" y="5587"/>
                  </a:cubicBezTo>
                  <a:cubicBezTo>
                    <a:pt x="2312" y="5605"/>
                    <a:pt x="2352" y="5610"/>
                    <a:pt x="2387" y="5610"/>
                  </a:cubicBezTo>
                  <a:cubicBezTo>
                    <a:pt x="2463" y="5610"/>
                    <a:pt x="2534" y="5583"/>
                    <a:pt x="2588" y="5525"/>
                  </a:cubicBezTo>
                  <a:lnTo>
                    <a:pt x="5108" y="3008"/>
                  </a:lnTo>
                  <a:cubicBezTo>
                    <a:pt x="5161" y="2955"/>
                    <a:pt x="5193" y="2880"/>
                    <a:pt x="5193" y="2805"/>
                  </a:cubicBezTo>
                  <a:cubicBezTo>
                    <a:pt x="5193" y="2729"/>
                    <a:pt x="5161" y="2658"/>
                    <a:pt x="5108" y="2605"/>
                  </a:cubicBezTo>
                  <a:lnTo>
                    <a:pt x="2588" y="84"/>
                  </a:lnTo>
                  <a:cubicBezTo>
                    <a:pt x="2534" y="30"/>
                    <a:pt x="2459" y="1"/>
                    <a:pt x="23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5" name="Google Shape;815;p26"/>
          <p:cNvGrpSpPr/>
          <p:nvPr/>
        </p:nvGrpSpPr>
        <p:grpSpPr>
          <a:xfrm>
            <a:off x="1690634" y="1279753"/>
            <a:ext cx="401197" cy="368777"/>
            <a:chOff x="787849" y="2877513"/>
            <a:chExt cx="500683" cy="460224"/>
          </a:xfrm>
        </p:grpSpPr>
        <p:sp>
          <p:nvSpPr>
            <p:cNvPr id="816" name="Google Shape;816;p26"/>
            <p:cNvSpPr/>
            <p:nvPr/>
          </p:nvSpPr>
          <p:spPr>
            <a:xfrm>
              <a:off x="910237" y="2877513"/>
              <a:ext cx="255833" cy="337836"/>
            </a:xfrm>
            <a:custGeom>
              <a:avLst/>
              <a:gdLst/>
              <a:ahLst/>
              <a:cxnLst/>
              <a:rect l="l" t="t" r="r" b="b"/>
              <a:pathLst>
                <a:path w="3516" h="4643" extrusionOk="0">
                  <a:moveTo>
                    <a:pt x="2243" y="568"/>
                  </a:moveTo>
                  <a:lnTo>
                    <a:pt x="2243" y="1194"/>
                  </a:lnTo>
                  <a:cubicBezTo>
                    <a:pt x="2091" y="1150"/>
                    <a:pt x="1927" y="1127"/>
                    <a:pt x="1758" y="1127"/>
                  </a:cubicBezTo>
                  <a:cubicBezTo>
                    <a:pt x="1590" y="1127"/>
                    <a:pt x="1425" y="1150"/>
                    <a:pt x="1270" y="1194"/>
                  </a:cubicBezTo>
                  <a:lnTo>
                    <a:pt x="1270" y="568"/>
                  </a:lnTo>
                  <a:close/>
                  <a:moveTo>
                    <a:pt x="1758" y="1695"/>
                  </a:moveTo>
                  <a:cubicBezTo>
                    <a:pt x="2415" y="1695"/>
                    <a:pt x="2948" y="2228"/>
                    <a:pt x="2948" y="2885"/>
                  </a:cubicBezTo>
                  <a:cubicBezTo>
                    <a:pt x="2948" y="3538"/>
                    <a:pt x="2415" y="4075"/>
                    <a:pt x="1758" y="4075"/>
                  </a:cubicBezTo>
                  <a:cubicBezTo>
                    <a:pt x="1102" y="4075"/>
                    <a:pt x="569" y="3538"/>
                    <a:pt x="569" y="2885"/>
                  </a:cubicBezTo>
                  <a:cubicBezTo>
                    <a:pt x="569" y="2228"/>
                    <a:pt x="1102" y="1695"/>
                    <a:pt x="1758" y="1695"/>
                  </a:cubicBezTo>
                  <a:close/>
                  <a:moveTo>
                    <a:pt x="986" y="0"/>
                  </a:moveTo>
                  <a:cubicBezTo>
                    <a:pt x="831" y="0"/>
                    <a:pt x="702" y="129"/>
                    <a:pt x="702" y="284"/>
                  </a:cubicBezTo>
                  <a:lnTo>
                    <a:pt x="702" y="1478"/>
                  </a:lnTo>
                  <a:cubicBezTo>
                    <a:pt x="276" y="1797"/>
                    <a:pt x="0" y="2307"/>
                    <a:pt x="0" y="2885"/>
                  </a:cubicBezTo>
                  <a:cubicBezTo>
                    <a:pt x="0" y="3852"/>
                    <a:pt x="786" y="4642"/>
                    <a:pt x="1758" y="4642"/>
                  </a:cubicBezTo>
                  <a:cubicBezTo>
                    <a:pt x="2726" y="4642"/>
                    <a:pt x="3515" y="3852"/>
                    <a:pt x="3515" y="2885"/>
                  </a:cubicBezTo>
                  <a:cubicBezTo>
                    <a:pt x="3515" y="2307"/>
                    <a:pt x="3241" y="1797"/>
                    <a:pt x="2815" y="1478"/>
                  </a:cubicBezTo>
                  <a:lnTo>
                    <a:pt x="2815" y="284"/>
                  </a:lnTo>
                  <a:cubicBezTo>
                    <a:pt x="2815" y="129"/>
                    <a:pt x="2686" y="0"/>
                    <a:pt x="25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26"/>
            <p:cNvSpPr/>
            <p:nvPr/>
          </p:nvSpPr>
          <p:spPr>
            <a:xfrm>
              <a:off x="787849" y="3066696"/>
              <a:ext cx="112127" cy="41475"/>
            </a:xfrm>
            <a:custGeom>
              <a:avLst/>
              <a:gdLst/>
              <a:ahLst/>
              <a:cxnLst/>
              <a:rect l="l" t="t" r="r" b="b"/>
              <a:pathLst>
                <a:path w="1541" h="570" extrusionOk="0">
                  <a:moveTo>
                    <a:pt x="285" y="0"/>
                  </a:moveTo>
                  <a:cubicBezTo>
                    <a:pt x="125" y="0"/>
                    <a:pt x="0" y="125"/>
                    <a:pt x="0" y="285"/>
                  </a:cubicBezTo>
                  <a:cubicBezTo>
                    <a:pt x="0" y="440"/>
                    <a:pt x="125" y="569"/>
                    <a:pt x="285" y="569"/>
                  </a:cubicBezTo>
                  <a:lnTo>
                    <a:pt x="1256" y="569"/>
                  </a:lnTo>
                  <a:cubicBezTo>
                    <a:pt x="1412" y="569"/>
                    <a:pt x="1541" y="440"/>
                    <a:pt x="1541" y="285"/>
                  </a:cubicBezTo>
                  <a:cubicBezTo>
                    <a:pt x="1541" y="125"/>
                    <a:pt x="1412" y="0"/>
                    <a:pt x="12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26"/>
            <p:cNvSpPr/>
            <p:nvPr/>
          </p:nvSpPr>
          <p:spPr>
            <a:xfrm>
              <a:off x="1176405" y="3066696"/>
              <a:ext cx="112127" cy="41475"/>
            </a:xfrm>
            <a:custGeom>
              <a:avLst/>
              <a:gdLst/>
              <a:ahLst/>
              <a:cxnLst/>
              <a:rect l="l" t="t" r="r" b="b"/>
              <a:pathLst>
                <a:path w="1541" h="570" extrusionOk="0">
                  <a:moveTo>
                    <a:pt x="284" y="0"/>
                  </a:moveTo>
                  <a:cubicBezTo>
                    <a:pt x="129" y="0"/>
                    <a:pt x="0" y="125"/>
                    <a:pt x="0" y="285"/>
                  </a:cubicBezTo>
                  <a:cubicBezTo>
                    <a:pt x="0" y="440"/>
                    <a:pt x="129" y="569"/>
                    <a:pt x="284" y="569"/>
                  </a:cubicBezTo>
                  <a:lnTo>
                    <a:pt x="1256" y="569"/>
                  </a:lnTo>
                  <a:cubicBezTo>
                    <a:pt x="1412" y="569"/>
                    <a:pt x="1540" y="440"/>
                    <a:pt x="1540" y="285"/>
                  </a:cubicBezTo>
                  <a:cubicBezTo>
                    <a:pt x="1540" y="125"/>
                    <a:pt x="1412" y="0"/>
                    <a:pt x="12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26"/>
            <p:cNvSpPr/>
            <p:nvPr/>
          </p:nvSpPr>
          <p:spPr>
            <a:xfrm>
              <a:off x="853118" y="2904071"/>
              <a:ext cx="95319" cy="91681"/>
            </a:xfrm>
            <a:custGeom>
              <a:avLst/>
              <a:gdLst/>
              <a:ahLst/>
              <a:cxnLst/>
              <a:rect l="l" t="t" r="r" b="b"/>
              <a:pathLst>
                <a:path w="1310" h="1260" extrusionOk="0">
                  <a:moveTo>
                    <a:pt x="311" y="1"/>
                  </a:moveTo>
                  <a:cubicBezTo>
                    <a:pt x="239" y="1"/>
                    <a:pt x="166" y="30"/>
                    <a:pt x="111" y="88"/>
                  </a:cubicBezTo>
                  <a:cubicBezTo>
                    <a:pt x="0" y="199"/>
                    <a:pt x="0" y="377"/>
                    <a:pt x="111" y="487"/>
                  </a:cubicBezTo>
                  <a:lnTo>
                    <a:pt x="795" y="1176"/>
                  </a:lnTo>
                  <a:cubicBezTo>
                    <a:pt x="852" y="1229"/>
                    <a:pt x="924" y="1260"/>
                    <a:pt x="998" y="1260"/>
                  </a:cubicBezTo>
                  <a:cubicBezTo>
                    <a:pt x="1070" y="1260"/>
                    <a:pt x="1145" y="1229"/>
                    <a:pt x="1199" y="1176"/>
                  </a:cubicBezTo>
                  <a:cubicBezTo>
                    <a:pt x="1309" y="1064"/>
                    <a:pt x="1309" y="883"/>
                    <a:pt x="1199" y="771"/>
                  </a:cubicBezTo>
                  <a:lnTo>
                    <a:pt x="510" y="88"/>
                  </a:lnTo>
                  <a:cubicBezTo>
                    <a:pt x="455" y="30"/>
                    <a:pt x="383" y="1"/>
                    <a:pt x="3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26"/>
            <p:cNvSpPr/>
            <p:nvPr/>
          </p:nvSpPr>
          <p:spPr>
            <a:xfrm>
              <a:off x="1127945" y="3178823"/>
              <a:ext cx="95319" cy="91754"/>
            </a:xfrm>
            <a:custGeom>
              <a:avLst/>
              <a:gdLst/>
              <a:ahLst/>
              <a:cxnLst/>
              <a:rect l="l" t="t" r="r" b="b"/>
              <a:pathLst>
                <a:path w="1310" h="1261" extrusionOk="0">
                  <a:moveTo>
                    <a:pt x="311" y="1"/>
                  </a:moveTo>
                  <a:cubicBezTo>
                    <a:pt x="239" y="1"/>
                    <a:pt x="167" y="28"/>
                    <a:pt x="111" y="84"/>
                  </a:cubicBezTo>
                  <a:cubicBezTo>
                    <a:pt x="0" y="196"/>
                    <a:pt x="0" y="377"/>
                    <a:pt x="111" y="489"/>
                  </a:cubicBezTo>
                  <a:lnTo>
                    <a:pt x="795" y="1176"/>
                  </a:lnTo>
                  <a:cubicBezTo>
                    <a:pt x="853" y="1229"/>
                    <a:pt x="923" y="1261"/>
                    <a:pt x="999" y="1261"/>
                  </a:cubicBezTo>
                  <a:cubicBezTo>
                    <a:pt x="1070" y="1261"/>
                    <a:pt x="1146" y="1229"/>
                    <a:pt x="1199" y="1176"/>
                  </a:cubicBezTo>
                  <a:cubicBezTo>
                    <a:pt x="1310" y="1065"/>
                    <a:pt x="1310" y="883"/>
                    <a:pt x="1199" y="772"/>
                  </a:cubicBezTo>
                  <a:lnTo>
                    <a:pt x="511" y="84"/>
                  </a:lnTo>
                  <a:cubicBezTo>
                    <a:pt x="455" y="28"/>
                    <a:pt x="383" y="1"/>
                    <a:pt x="3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26"/>
            <p:cNvSpPr/>
            <p:nvPr/>
          </p:nvSpPr>
          <p:spPr>
            <a:xfrm>
              <a:off x="853118" y="3178823"/>
              <a:ext cx="95319" cy="91754"/>
            </a:xfrm>
            <a:custGeom>
              <a:avLst/>
              <a:gdLst/>
              <a:ahLst/>
              <a:cxnLst/>
              <a:rect l="l" t="t" r="r" b="b"/>
              <a:pathLst>
                <a:path w="1310" h="1261" extrusionOk="0">
                  <a:moveTo>
                    <a:pt x="998" y="1"/>
                  </a:moveTo>
                  <a:cubicBezTo>
                    <a:pt x="926" y="1"/>
                    <a:pt x="852" y="28"/>
                    <a:pt x="795" y="84"/>
                  </a:cubicBezTo>
                  <a:lnTo>
                    <a:pt x="111" y="772"/>
                  </a:lnTo>
                  <a:cubicBezTo>
                    <a:pt x="0" y="883"/>
                    <a:pt x="0" y="1065"/>
                    <a:pt x="111" y="1176"/>
                  </a:cubicBezTo>
                  <a:cubicBezTo>
                    <a:pt x="164" y="1229"/>
                    <a:pt x="240" y="1261"/>
                    <a:pt x="311" y="1261"/>
                  </a:cubicBezTo>
                  <a:cubicBezTo>
                    <a:pt x="382" y="1261"/>
                    <a:pt x="457" y="1229"/>
                    <a:pt x="510" y="1176"/>
                  </a:cubicBezTo>
                  <a:lnTo>
                    <a:pt x="1199" y="489"/>
                  </a:lnTo>
                  <a:cubicBezTo>
                    <a:pt x="1309" y="377"/>
                    <a:pt x="1309" y="196"/>
                    <a:pt x="1199" y="84"/>
                  </a:cubicBezTo>
                  <a:cubicBezTo>
                    <a:pt x="1143" y="28"/>
                    <a:pt x="1071" y="1"/>
                    <a:pt x="9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26"/>
            <p:cNvSpPr/>
            <p:nvPr/>
          </p:nvSpPr>
          <p:spPr>
            <a:xfrm>
              <a:off x="1127945" y="2904071"/>
              <a:ext cx="95319" cy="91681"/>
            </a:xfrm>
            <a:custGeom>
              <a:avLst/>
              <a:gdLst/>
              <a:ahLst/>
              <a:cxnLst/>
              <a:rect l="l" t="t" r="r" b="b"/>
              <a:pathLst>
                <a:path w="1310" h="1260" extrusionOk="0">
                  <a:moveTo>
                    <a:pt x="997" y="1"/>
                  </a:moveTo>
                  <a:cubicBezTo>
                    <a:pt x="924" y="1"/>
                    <a:pt x="850" y="30"/>
                    <a:pt x="795" y="88"/>
                  </a:cubicBezTo>
                  <a:lnTo>
                    <a:pt x="111" y="771"/>
                  </a:lnTo>
                  <a:cubicBezTo>
                    <a:pt x="0" y="883"/>
                    <a:pt x="0" y="1064"/>
                    <a:pt x="111" y="1176"/>
                  </a:cubicBezTo>
                  <a:cubicBezTo>
                    <a:pt x="164" y="1229"/>
                    <a:pt x="240" y="1260"/>
                    <a:pt x="310" y="1260"/>
                  </a:cubicBezTo>
                  <a:cubicBezTo>
                    <a:pt x="382" y="1260"/>
                    <a:pt x="457" y="1229"/>
                    <a:pt x="511" y="1176"/>
                  </a:cubicBezTo>
                  <a:lnTo>
                    <a:pt x="1199" y="487"/>
                  </a:lnTo>
                  <a:cubicBezTo>
                    <a:pt x="1310" y="377"/>
                    <a:pt x="1310" y="199"/>
                    <a:pt x="1199" y="88"/>
                  </a:cubicBezTo>
                  <a:cubicBezTo>
                    <a:pt x="1143" y="30"/>
                    <a:pt x="1070" y="1"/>
                    <a:pt x="9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26"/>
            <p:cNvSpPr/>
            <p:nvPr/>
          </p:nvSpPr>
          <p:spPr>
            <a:xfrm>
              <a:off x="1017490" y="3225609"/>
              <a:ext cx="41402" cy="112127"/>
            </a:xfrm>
            <a:custGeom>
              <a:avLst/>
              <a:gdLst/>
              <a:ahLst/>
              <a:cxnLst/>
              <a:rect l="l" t="t" r="r" b="b"/>
              <a:pathLst>
                <a:path w="569" h="1541" extrusionOk="0">
                  <a:moveTo>
                    <a:pt x="284" y="0"/>
                  </a:moveTo>
                  <a:cubicBezTo>
                    <a:pt x="124" y="0"/>
                    <a:pt x="0" y="129"/>
                    <a:pt x="0" y="284"/>
                  </a:cubicBezTo>
                  <a:lnTo>
                    <a:pt x="0" y="1257"/>
                  </a:lnTo>
                  <a:cubicBezTo>
                    <a:pt x="0" y="1411"/>
                    <a:pt x="124" y="1540"/>
                    <a:pt x="284" y="1540"/>
                  </a:cubicBezTo>
                  <a:cubicBezTo>
                    <a:pt x="439" y="1540"/>
                    <a:pt x="568" y="1411"/>
                    <a:pt x="568" y="1257"/>
                  </a:cubicBezTo>
                  <a:lnTo>
                    <a:pt x="568" y="284"/>
                  </a:lnTo>
                  <a:cubicBezTo>
                    <a:pt x="568" y="129"/>
                    <a:pt x="439" y="0"/>
                    <a:pt x="2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827"/>
        <p:cNvGrpSpPr/>
        <p:nvPr/>
      </p:nvGrpSpPr>
      <p:grpSpPr>
        <a:xfrm>
          <a:off x="0" y="0"/>
          <a:ext cx="0" cy="0"/>
          <a:chOff x="0" y="0"/>
          <a:chExt cx="0" cy="0"/>
        </a:xfrm>
      </p:grpSpPr>
      <p:sp>
        <p:nvSpPr>
          <p:cNvPr id="828" name="Google Shape;828;p27"/>
          <p:cNvSpPr txBox="1">
            <a:spLocks noGrp="1"/>
          </p:cNvSpPr>
          <p:nvPr>
            <p:ph type="title"/>
          </p:nvPr>
        </p:nvSpPr>
        <p:spPr>
          <a:xfrm>
            <a:off x="713232" y="403213"/>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Driving center company profile infographics</a:t>
            </a:r>
            <a:endParaRPr/>
          </a:p>
        </p:txBody>
      </p:sp>
      <p:grpSp>
        <p:nvGrpSpPr>
          <p:cNvPr id="829" name="Google Shape;829;p27"/>
          <p:cNvGrpSpPr/>
          <p:nvPr/>
        </p:nvGrpSpPr>
        <p:grpSpPr>
          <a:xfrm>
            <a:off x="4512775" y="2361490"/>
            <a:ext cx="2051700" cy="2148509"/>
            <a:chOff x="4485575" y="2361490"/>
            <a:chExt cx="2051700" cy="2148509"/>
          </a:xfrm>
        </p:grpSpPr>
        <p:sp>
          <p:nvSpPr>
            <p:cNvPr id="830" name="Google Shape;830;p27"/>
            <p:cNvSpPr txBox="1"/>
            <p:nvPr/>
          </p:nvSpPr>
          <p:spPr>
            <a:xfrm>
              <a:off x="4660300" y="3200075"/>
              <a:ext cx="1702200" cy="2925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REMOVE NUTS</a:t>
              </a:r>
              <a:endParaRPr sz="1200">
                <a:solidFill>
                  <a:schemeClr val="dk1"/>
                </a:solidFill>
                <a:latin typeface="Krona One"/>
                <a:ea typeface="Krona One"/>
                <a:cs typeface="Krona One"/>
                <a:sym typeface="Krona One"/>
              </a:endParaRPr>
            </a:p>
          </p:txBody>
        </p:sp>
        <p:sp>
          <p:nvSpPr>
            <p:cNvPr id="831" name="Google Shape;831;p27"/>
            <p:cNvSpPr txBox="1"/>
            <p:nvPr/>
          </p:nvSpPr>
          <p:spPr>
            <a:xfrm>
              <a:off x="4485575" y="4006298"/>
              <a:ext cx="2051700" cy="503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Jupiter is the biggest planet of them all</a:t>
              </a:r>
              <a:endParaRPr>
                <a:solidFill>
                  <a:schemeClr val="lt1"/>
                </a:solidFill>
                <a:latin typeface="Ubuntu"/>
                <a:ea typeface="Ubuntu"/>
                <a:cs typeface="Ubuntu"/>
                <a:sym typeface="Ubuntu"/>
              </a:endParaRPr>
            </a:p>
          </p:txBody>
        </p:sp>
        <p:sp>
          <p:nvSpPr>
            <p:cNvPr id="832" name="Google Shape;832;p27"/>
            <p:cNvSpPr txBox="1"/>
            <p:nvPr/>
          </p:nvSpPr>
          <p:spPr>
            <a:xfrm>
              <a:off x="5173620" y="2361490"/>
              <a:ext cx="675600" cy="3249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02</a:t>
              </a:r>
              <a:endParaRPr sz="1200">
                <a:solidFill>
                  <a:schemeClr val="dk1"/>
                </a:solidFill>
                <a:latin typeface="Krona One"/>
                <a:ea typeface="Krona One"/>
                <a:cs typeface="Krona One"/>
                <a:sym typeface="Krona One"/>
              </a:endParaRPr>
            </a:p>
          </p:txBody>
        </p:sp>
      </p:grpSp>
      <p:grpSp>
        <p:nvGrpSpPr>
          <p:cNvPr id="833" name="Google Shape;833;p27"/>
          <p:cNvGrpSpPr/>
          <p:nvPr/>
        </p:nvGrpSpPr>
        <p:grpSpPr>
          <a:xfrm>
            <a:off x="6595449" y="2361498"/>
            <a:ext cx="1855200" cy="2148501"/>
            <a:chOff x="6568249" y="2361498"/>
            <a:chExt cx="1855200" cy="2148501"/>
          </a:xfrm>
        </p:grpSpPr>
        <p:sp>
          <p:nvSpPr>
            <p:cNvPr id="834" name="Google Shape;834;p27"/>
            <p:cNvSpPr txBox="1"/>
            <p:nvPr/>
          </p:nvSpPr>
          <p:spPr>
            <a:xfrm>
              <a:off x="6644750" y="3200075"/>
              <a:ext cx="1702200" cy="2925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SLIDE WHEEL</a:t>
              </a:r>
              <a:endParaRPr sz="1200">
                <a:solidFill>
                  <a:schemeClr val="lt1"/>
                </a:solidFill>
                <a:latin typeface="Krona One"/>
                <a:ea typeface="Krona One"/>
                <a:cs typeface="Krona One"/>
                <a:sym typeface="Krona One"/>
              </a:endParaRPr>
            </a:p>
          </p:txBody>
        </p:sp>
        <p:sp>
          <p:nvSpPr>
            <p:cNvPr id="835" name="Google Shape;835;p27"/>
            <p:cNvSpPr txBox="1"/>
            <p:nvPr/>
          </p:nvSpPr>
          <p:spPr>
            <a:xfrm>
              <a:off x="6568249" y="4006298"/>
              <a:ext cx="1855200" cy="503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Saturn is a planet with several rings</a:t>
              </a:r>
              <a:endParaRPr>
                <a:solidFill>
                  <a:schemeClr val="lt1"/>
                </a:solidFill>
                <a:latin typeface="Ubuntu"/>
                <a:ea typeface="Ubuntu"/>
                <a:cs typeface="Ubuntu"/>
                <a:sym typeface="Ubuntu"/>
              </a:endParaRPr>
            </a:p>
          </p:txBody>
        </p:sp>
        <p:sp>
          <p:nvSpPr>
            <p:cNvPr id="836" name="Google Shape;836;p27"/>
            <p:cNvSpPr txBox="1"/>
            <p:nvPr/>
          </p:nvSpPr>
          <p:spPr>
            <a:xfrm>
              <a:off x="7157976" y="2361498"/>
              <a:ext cx="675600" cy="3249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03</a:t>
              </a:r>
              <a:endParaRPr sz="1200">
                <a:solidFill>
                  <a:schemeClr val="lt1"/>
                </a:solidFill>
                <a:latin typeface="Krona One"/>
                <a:ea typeface="Krona One"/>
                <a:cs typeface="Krona One"/>
                <a:sym typeface="Krona One"/>
              </a:endParaRPr>
            </a:p>
          </p:txBody>
        </p:sp>
      </p:grpSp>
      <p:sp>
        <p:nvSpPr>
          <p:cNvPr id="837" name="Google Shape;837;p27"/>
          <p:cNvSpPr txBox="1"/>
          <p:nvPr/>
        </p:nvSpPr>
        <p:spPr>
          <a:xfrm>
            <a:off x="2703100" y="3200125"/>
            <a:ext cx="1702200" cy="2925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PLACE JACK</a:t>
            </a:r>
            <a:endParaRPr sz="1200">
              <a:solidFill>
                <a:schemeClr val="lt1"/>
              </a:solidFill>
              <a:latin typeface="Krona One"/>
              <a:ea typeface="Krona One"/>
              <a:cs typeface="Krona One"/>
              <a:sym typeface="Krona One"/>
            </a:endParaRPr>
          </a:p>
        </p:txBody>
      </p:sp>
      <p:sp>
        <p:nvSpPr>
          <p:cNvPr id="838" name="Google Shape;838;p27"/>
          <p:cNvSpPr txBox="1"/>
          <p:nvPr/>
        </p:nvSpPr>
        <p:spPr>
          <a:xfrm>
            <a:off x="2626600" y="4006298"/>
            <a:ext cx="1855200" cy="503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Venus has a really beautiful name</a:t>
            </a:r>
            <a:endParaRPr>
              <a:solidFill>
                <a:schemeClr val="lt1"/>
              </a:solidFill>
              <a:latin typeface="Ubuntu"/>
              <a:ea typeface="Ubuntu"/>
              <a:cs typeface="Ubuntu"/>
              <a:sym typeface="Ubuntu"/>
            </a:endParaRPr>
          </a:p>
        </p:txBody>
      </p:sp>
      <p:sp>
        <p:nvSpPr>
          <p:cNvPr id="839" name="Google Shape;839;p27"/>
          <p:cNvSpPr txBox="1"/>
          <p:nvPr/>
        </p:nvSpPr>
        <p:spPr>
          <a:xfrm>
            <a:off x="3216500" y="2361498"/>
            <a:ext cx="675600" cy="3249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01</a:t>
            </a:r>
            <a:endParaRPr sz="1200">
              <a:solidFill>
                <a:schemeClr val="lt1"/>
              </a:solidFill>
              <a:latin typeface="Krona One"/>
              <a:ea typeface="Krona One"/>
              <a:cs typeface="Krona One"/>
              <a:sym typeface="Krona One"/>
            </a:endParaRPr>
          </a:p>
        </p:txBody>
      </p:sp>
      <p:sp>
        <p:nvSpPr>
          <p:cNvPr id="840" name="Google Shape;840;p27"/>
          <p:cNvSpPr txBox="1"/>
          <p:nvPr/>
        </p:nvSpPr>
        <p:spPr>
          <a:xfrm>
            <a:off x="2626600" y="1106100"/>
            <a:ext cx="3890700" cy="3249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HOW TO CHANGE A TYRE</a:t>
            </a:r>
            <a:endParaRPr sz="1200">
              <a:solidFill>
                <a:schemeClr val="dk1"/>
              </a:solidFill>
              <a:latin typeface="Krona One"/>
              <a:ea typeface="Krona One"/>
              <a:cs typeface="Krona One"/>
              <a:sym typeface="Krona One"/>
            </a:endParaRPr>
          </a:p>
        </p:txBody>
      </p:sp>
      <p:cxnSp>
        <p:nvCxnSpPr>
          <p:cNvPr id="841" name="Google Shape;841;p27"/>
          <p:cNvCxnSpPr>
            <a:stCxn id="839" idx="3"/>
            <a:endCxn id="832" idx="1"/>
          </p:cNvCxnSpPr>
          <p:nvPr/>
        </p:nvCxnSpPr>
        <p:spPr>
          <a:xfrm>
            <a:off x="3892100" y="2523948"/>
            <a:ext cx="1308600" cy="0"/>
          </a:xfrm>
          <a:prstGeom prst="straightConnector1">
            <a:avLst/>
          </a:prstGeom>
          <a:noFill/>
          <a:ln w="38100" cap="flat" cmpd="sng">
            <a:solidFill>
              <a:schemeClr val="dk2"/>
            </a:solidFill>
            <a:prstDash val="dash"/>
            <a:round/>
            <a:headEnd type="none" w="med" len="med"/>
            <a:tailEnd type="none" w="med" len="med"/>
          </a:ln>
        </p:spPr>
      </p:cxnSp>
      <p:cxnSp>
        <p:nvCxnSpPr>
          <p:cNvPr id="842" name="Google Shape;842;p27"/>
          <p:cNvCxnSpPr>
            <a:stCxn id="832" idx="3"/>
            <a:endCxn id="836" idx="1"/>
          </p:cNvCxnSpPr>
          <p:nvPr/>
        </p:nvCxnSpPr>
        <p:spPr>
          <a:xfrm>
            <a:off x="5876420" y="2523940"/>
            <a:ext cx="1308900" cy="0"/>
          </a:xfrm>
          <a:prstGeom prst="straightConnector1">
            <a:avLst/>
          </a:prstGeom>
          <a:noFill/>
          <a:ln w="38100" cap="flat" cmpd="sng">
            <a:solidFill>
              <a:schemeClr val="dk2"/>
            </a:solidFill>
            <a:prstDash val="dash"/>
            <a:round/>
            <a:headEnd type="none" w="med" len="med"/>
            <a:tailEnd type="none" w="med" len="med"/>
          </a:ln>
        </p:spPr>
      </p:cxnSp>
      <p:cxnSp>
        <p:nvCxnSpPr>
          <p:cNvPr id="843" name="Google Shape;843;p27"/>
          <p:cNvCxnSpPr>
            <a:stCxn id="836" idx="3"/>
          </p:cNvCxnSpPr>
          <p:nvPr/>
        </p:nvCxnSpPr>
        <p:spPr>
          <a:xfrm>
            <a:off x="7860776" y="2523948"/>
            <a:ext cx="1338000" cy="0"/>
          </a:xfrm>
          <a:prstGeom prst="straightConnector1">
            <a:avLst/>
          </a:prstGeom>
          <a:noFill/>
          <a:ln w="38100" cap="flat" cmpd="sng">
            <a:solidFill>
              <a:schemeClr val="dk2"/>
            </a:solidFill>
            <a:prstDash val="dash"/>
            <a:round/>
            <a:headEnd type="none" w="med" len="med"/>
            <a:tailEnd type="none" w="med" len="med"/>
          </a:ln>
        </p:spPr>
      </p:cxnSp>
      <p:cxnSp>
        <p:nvCxnSpPr>
          <p:cNvPr id="844" name="Google Shape;844;p27"/>
          <p:cNvCxnSpPr>
            <a:stCxn id="839" idx="2"/>
            <a:endCxn id="837" idx="0"/>
          </p:cNvCxnSpPr>
          <p:nvPr/>
        </p:nvCxnSpPr>
        <p:spPr>
          <a:xfrm>
            <a:off x="3554300" y="2686398"/>
            <a:ext cx="0" cy="513600"/>
          </a:xfrm>
          <a:prstGeom prst="straightConnector1">
            <a:avLst/>
          </a:prstGeom>
          <a:noFill/>
          <a:ln w="38100" cap="flat" cmpd="sng">
            <a:solidFill>
              <a:schemeClr val="dk2"/>
            </a:solidFill>
            <a:prstDash val="dash"/>
            <a:round/>
            <a:headEnd type="none" w="med" len="med"/>
            <a:tailEnd type="none" w="med" len="med"/>
          </a:ln>
        </p:spPr>
      </p:cxnSp>
      <p:cxnSp>
        <p:nvCxnSpPr>
          <p:cNvPr id="845" name="Google Shape;845;p27"/>
          <p:cNvCxnSpPr>
            <a:stCxn id="832" idx="2"/>
            <a:endCxn id="830" idx="0"/>
          </p:cNvCxnSpPr>
          <p:nvPr/>
        </p:nvCxnSpPr>
        <p:spPr>
          <a:xfrm>
            <a:off x="5538620" y="2686390"/>
            <a:ext cx="0" cy="513600"/>
          </a:xfrm>
          <a:prstGeom prst="straightConnector1">
            <a:avLst/>
          </a:prstGeom>
          <a:noFill/>
          <a:ln w="38100" cap="flat" cmpd="sng">
            <a:solidFill>
              <a:schemeClr val="dk2"/>
            </a:solidFill>
            <a:prstDash val="dash"/>
            <a:round/>
            <a:headEnd type="none" w="med" len="med"/>
            <a:tailEnd type="none" w="med" len="med"/>
          </a:ln>
        </p:spPr>
      </p:cxnSp>
      <p:cxnSp>
        <p:nvCxnSpPr>
          <p:cNvPr id="846" name="Google Shape;846;p27"/>
          <p:cNvCxnSpPr>
            <a:stCxn id="836" idx="2"/>
            <a:endCxn id="834" idx="0"/>
          </p:cNvCxnSpPr>
          <p:nvPr/>
        </p:nvCxnSpPr>
        <p:spPr>
          <a:xfrm>
            <a:off x="7522976" y="2686398"/>
            <a:ext cx="0" cy="513600"/>
          </a:xfrm>
          <a:prstGeom prst="straightConnector1">
            <a:avLst/>
          </a:prstGeom>
          <a:noFill/>
          <a:ln w="38100" cap="flat" cmpd="sng">
            <a:solidFill>
              <a:schemeClr val="dk2"/>
            </a:solidFill>
            <a:prstDash val="dash"/>
            <a:round/>
            <a:headEnd type="none" w="med" len="med"/>
            <a:tailEnd type="none" w="med" len="med"/>
          </a:ln>
        </p:spPr>
      </p:cxnSp>
      <p:cxnSp>
        <p:nvCxnSpPr>
          <p:cNvPr id="847" name="Google Shape;847;p27"/>
          <p:cNvCxnSpPr>
            <a:stCxn id="837" idx="2"/>
            <a:endCxn id="838" idx="0"/>
          </p:cNvCxnSpPr>
          <p:nvPr/>
        </p:nvCxnSpPr>
        <p:spPr>
          <a:xfrm>
            <a:off x="3554200" y="3492625"/>
            <a:ext cx="0" cy="513600"/>
          </a:xfrm>
          <a:prstGeom prst="straightConnector1">
            <a:avLst/>
          </a:prstGeom>
          <a:noFill/>
          <a:ln w="38100" cap="flat" cmpd="sng">
            <a:solidFill>
              <a:schemeClr val="dk2"/>
            </a:solidFill>
            <a:prstDash val="dash"/>
            <a:round/>
            <a:headEnd type="none" w="med" len="med"/>
            <a:tailEnd type="none" w="med" len="med"/>
          </a:ln>
        </p:spPr>
      </p:cxnSp>
      <p:cxnSp>
        <p:nvCxnSpPr>
          <p:cNvPr id="848" name="Google Shape;848;p27"/>
          <p:cNvCxnSpPr>
            <a:stCxn id="830" idx="2"/>
            <a:endCxn id="831" idx="0"/>
          </p:cNvCxnSpPr>
          <p:nvPr/>
        </p:nvCxnSpPr>
        <p:spPr>
          <a:xfrm>
            <a:off x="5538600" y="3492575"/>
            <a:ext cx="0" cy="513600"/>
          </a:xfrm>
          <a:prstGeom prst="straightConnector1">
            <a:avLst/>
          </a:prstGeom>
          <a:noFill/>
          <a:ln w="38100" cap="flat" cmpd="sng">
            <a:solidFill>
              <a:schemeClr val="dk2"/>
            </a:solidFill>
            <a:prstDash val="dash"/>
            <a:round/>
            <a:headEnd type="none" w="med" len="med"/>
            <a:tailEnd type="none" w="med" len="med"/>
          </a:ln>
        </p:spPr>
      </p:cxnSp>
      <p:cxnSp>
        <p:nvCxnSpPr>
          <p:cNvPr id="849" name="Google Shape;849;p27"/>
          <p:cNvCxnSpPr>
            <a:stCxn id="834" idx="2"/>
            <a:endCxn id="835" idx="0"/>
          </p:cNvCxnSpPr>
          <p:nvPr/>
        </p:nvCxnSpPr>
        <p:spPr>
          <a:xfrm>
            <a:off x="7523050" y="3492575"/>
            <a:ext cx="0" cy="513600"/>
          </a:xfrm>
          <a:prstGeom prst="straightConnector1">
            <a:avLst/>
          </a:prstGeom>
          <a:noFill/>
          <a:ln w="38100" cap="flat" cmpd="sng">
            <a:solidFill>
              <a:schemeClr val="dk2"/>
            </a:solidFill>
            <a:prstDash val="dash"/>
            <a:round/>
            <a:headEnd type="none" w="med" len="med"/>
            <a:tailEnd type="none" w="med" len="med"/>
          </a:ln>
        </p:spPr>
      </p:cxnSp>
      <p:cxnSp>
        <p:nvCxnSpPr>
          <p:cNvPr id="850" name="Google Shape;850;p27"/>
          <p:cNvCxnSpPr>
            <a:stCxn id="839" idx="1"/>
            <a:endCxn id="851" idx="3"/>
          </p:cNvCxnSpPr>
          <p:nvPr/>
        </p:nvCxnSpPr>
        <p:spPr>
          <a:xfrm flipH="1">
            <a:off x="1907900" y="2523948"/>
            <a:ext cx="1308600" cy="600"/>
          </a:xfrm>
          <a:prstGeom prst="bentConnector3">
            <a:avLst>
              <a:gd name="adj1" fmla="val 50005"/>
            </a:avLst>
          </a:prstGeom>
          <a:noFill/>
          <a:ln w="38100" cap="flat" cmpd="sng">
            <a:solidFill>
              <a:schemeClr val="dk2"/>
            </a:solidFill>
            <a:prstDash val="dash"/>
            <a:round/>
            <a:headEnd type="none" w="med" len="med"/>
            <a:tailEnd type="none" w="med" len="med"/>
          </a:ln>
        </p:spPr>
      </p:cxnSp>
      <p:grpSp>
        <p:nvGrpSpPr>
          <p:cNvPr id="852" name="Google Shape;852;p27"/>
          <p:cNvGrpSpPr/>
          <p:nvPr/>
        </p:nvGrpSpPr>
        <p:grpSpPr>
          <a:xfrm>
            <a:off x="968301" y="1922450"/>
            <a:ext cx="1203000" cy="1203000"/>
            <a:chOff x="968301" y="1922450"/>
            <a:chExt cx="1203000" cy="1203000"/>
          </a:xfrm>
        </p:grpSpPr>
        <p:grpSp>
          <p:nvGrpSpPr>
            <p:cNvPr id="853" name="Google Shape;853;p27"/>
            <p:cNvGrpSpPr/>
            <p:nvPr/>
          </p:nvGrpSpPr>
          <p:grpSpPr>
            <a:xfrm>
              <a:off x="968301" y="1922450"/>
              <a:ext cx="1203000" cy="1203000"/>
              <a:chOff x="941101" y="1693850"/>
              <a:chExt cx="1203000" cy="1203000"/>
            </a:xfrm>
          </p:grpSpPr>
          <p:grpSp>
            <p:nvGrpSpPr>
              <p:cNvPr id="854" name="Google Shape;854;p27"/>
              <p:cNvGrpSpPr/>
              <p:nvPr/>
            </p:nvGrpSpPr>
            <p:grpSpPr>
              <a:xfrm>
                <a:off x="941101" y="1693850"/>
                <a:ext cx="1203000" cy="1203000"/>
                <a:chOff x="881572" y="1432200"/>
                <a:chExt cx="1203000" cy="1203000"/>
              </a:xfrm>
            </p:grpSpPr>
            <p:sp>
              <p:nvSpPr>
                <p:cNvPr id="855" name="Google Shape;855;p27"/>
                <p:cNvSpPr/>
                <p:nvPr/>
              </p:nvSpPr>
              <p:spPr>
                <a:xfrm>
                  <a:off x="881572" y="1432200"/>
                  <a:ext cx="1203000" cy="1203000"/>
                </a:xfrm>
                <a:prstGeom prst="ellipse">
                  <a:avLst/>
                </a:prstGeom>
                <a:solidFill>
                  <a:srgbClr val="1F42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6" name="Google Shape;856;p27"/>
                <p:cNvGrpSpPr/>
                <p:nvPr/>
              </p:nvGrpSpPr>
              <p:grpSpPr>
                <a:xfrm>
                  <a:off x="1110392" y="1660945"/>
                  <a:ext cx="745400" cy="745520"/>
                  <a:chOff x="1959049" y="1148473"/>
                  <a:chExt cx="2428804" cy="2429195"/>
                </a:xfrm>
              </p:grpSpPr>
              <p:sp>
                <p:nvSpPr>
                  <p:cNvPr id="857" name="Google Shape;857;p27"/>
                  <p:cNvSpPr/>
                  <p:nvPr/>
                </p:nvSpPr>
                <p:spPr>
                  <a:xfrm>
                    <a:off x="1959050" y="1149826"/>
                    <a:ext cx="2428800" cy="2427668"/>
                  </a:xfrm>
                  <a:custGeom>
                    <a:avLst/>
                    <a:gdLst/>
                    <a:ahLst/>
                    <a:cxnLst/>
                    <a:rect l="l" t="t" r="r" b="b"/>
                    <a:pathLst>
                      <a:path w="8584" h="8580" extrusionOk="0">
                        <a:moveTo>
                          <a:pt x="4292" y="0"/>
                        </a:moveTo>
                        <a:cubicBezTo>
                          <a:pt x="1922" y="0"/>
                          <a:pt x="1" y="1918"/>
                          <a:pt x="1" y="4288"/>
                        </a:cubicBezTo>
                        <a:cubicBezTo>
                          <a:pt x="1" y="6658"/>
                          <a:pt x="1922" y="8579"/>
                          <a:pt x="4292" y="8579"/>
                        </a:cubicBezTo>
                        <a:cubicBezTo>
                          <a:pt x="6662" y="8579"/>
                          <a:pt x="8584" y="6658"/>
                          <a:pt x="8584" y="4288"/>
                        </a:cubicBezTo>
                        <a:cubicBezTo>
                          <a:pt x="8584" y="1918"/>
                          <a:pt x="6662" y="0"/>
                          <a:pt x="4292" y="0"/>
                        </a:cubicBezTo>
                        <a:close/>
                      </a:path>
                    </a:pathLst>
                  </a:custGeom>
                  <a:solidFill>
                    <a:srgbClr val="5A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27"/>
                  <p:cNvSpPr/>
                  <p:nvPr/>
                </p:nvSpPr>
                <p:spPr>
                  <a:xfrm>
                    <a:off x="1959049" y="1148473"/>
                    <a:ext cx="2428803" cy="2429195"/>
                  </a:xfrm>
                  <a:custGeom>
                    <a:avLst/>
                    <a:gdLst/>
                    <a:ahLst/>
                    <a:cxnLst/>
                    <a:rect l="l" t="t" r="r" b="b"/>
                    <a:pathLst>
                      <a:path w="6200" h="6201" extrusionOk="0">
                        <a:moveTo>
                          <a:pt x="2465" y="490"/>
                        </a:moveTo>
                        <a:cubicBezTo>
                          <a:pt x="2634" y="490"/>
                          <a:pt x="2783" y="637"/>
                          <a:pt x="2783" y="817"/>
                        </a:cubicBezTo>
                        <a:lnTo>
                          <a:pt x="2783" y="1354"/>
                        </a:lnTo>
                        <a:cubicBezTo>
                          <a:pt x="2783" y="1487"/>
                          <a:pt x="2699" y="1606"/>
                          <a:pt x="2570" y="1655"/>
                        </a:cubicBezTo>
                        <a:cubicBezTo>
                          <a:pt x="2534" y="1669"/>
                          <a:pt x="2494" y="1686"/>
                          <a:pt x="2459" y="1700"/>
                        </a:cubicBezTo>
                        <a:cubicBezTo>
                          <a:pt x="2414" y="1721"/>
                          <a:pt x="2365" y="1731"/>
                          <a:pt x="2318" y="1731"/>
                        </a:cubicBezTo>
                        <a:cubicBezTo>
                          <a:pt x="2234" y="1731"/>
                          <a:pt x="2153" y="1700"/>
                          <a:pt x="2090" y="1637"/>
                        </a:cubicBezTo>
                        <a:lnTo>
                          <a:pt x="1713" y="1260"/>
                        </a:lnTo>
                        <a:cubicBezTo>
                          <a:pt x="1562" y="1114"/>
                          <a:pt x="1589" y="861"/>
                          <a:pt x="1771" y="754"/>
                        </a:cubicBezTo>
                        <a:cubicBezTo>
                          <a:pt x="1961" y="648"/>
                          <a:pt x="2166" y="559"/>
                          <a:pt x="2383" y="502"/>
                        </a:cubicBezTo>
                        <a:cubicBezTo>
                          <a:pt x="2411" y="494"/>
                          <a:pt x="2438" y="490"/>
                          <a:pt x="2465" y="490"/>
                        </a:cubicBezTo>
                        <a:close/>
                        <a:moveTo>
                          <a:pt x="3738" y="490"/>
                        </a:moveTo>
                        <a:cubicBezTo>
                          <a:pt x="3765" y="490"/>
                          <a:pt x="3793" y="494"/>
                          <a:pt x="3821" y="502"/>
                        </a:cubicBezTo>
                        <a:cubicBezTo>
                          <a:pt x="4034" y="559"/>
                          <a:pt x="4243" y="648"/>
                          <a:pt x="4434" y="754"/>
                        </a:cubicBezTo>
                        <a:cubicBezTo>
                          <a:pt x="4612" y="861"/>
                          <a:pt x="4638" y="1114"/>
                          <a:pt x="4491" y="1260"/>
                        </a:cubicBezTo>
                        <a:lnTo>
                          <a:pt x="4110" y="1637"/>
                        </a:lnTo>
                        <a:cubicBezTo>
                          <a:pt x="4050" y="1700"/>
                          <a:pt x="3969" y="1731"/>
                          <a:pt x="3886" y="1731"/>
                        </a:cubicBezTo>
                        <a:cubicBezTo>
                          <a:pt x="3839" y="1731"/>
                          <a:pt x="3791" y="1721"/>
                          <a:pt x="3746" y="1700"/>
                        </a:cubicBezTo>
                        <a:cubicBezTo>
                          <a:pt x="3706" y="1686"/>
                          <a:pt x="3670" y="1669"/>
                          <a:pt x="3635" y="1655"/>
                        </a:cubicBezTo>
                        <a:cubicBezTo>
                          <a:pt x="3506" y="1606"/>
                          <a:pt x="3418" y="1487"/>
                          <a:pt x="3418" y="1354"/>
                        </a:cubicBezTo>
                        <a:lnTo>
                          <a:pt x="3418" y="817"/>
                        </a:lnTo>
                        <a:cubicBezTo>
                          <a:pt x="3418" y="637"/>
                          <a:pt x="3566" y="490"/>
                          <a:pt x="3738" y="490"/>
                        </a:cubicBezTo>
                        <a:close/>
                        <a:moveTo>
                          <a:pt x="1031" y="1615"/>
                        </a:moveTo>
                        <a:cubicBezTo>
                          <a:pt x="1114" y="1615"/>
                          <a:pt x="1197" y="1646"/>
                          <a:pt x="1260" y="1709"/>
                        </a:cubicBezTo>
                        <a:lnTo>
                          <a:pt x="1642" y="2090"/>
                        </a:lnTo>
                        <a:cubicBezTo>
                          <a:pt x="1740" y="2188"/>
                          <a:pt x="1762" y="2335"/>
                          <a:pt x="1705" y="2459"/>
                        </a:cubicBezTo>
                        <a:cubicBezTo>
                          <a:pt x="1687" y="2495"/>
                          <a:pt x="1668" y="2530"/>
                          <a:pt x="1656" y="2569"/>
                        </a:cubicBezTo>
                        <a:cubicBezTo>
                          <a:pt x="1611" y="2694"/>
                          <a:pt x="1492" y="2782"/>
                          <a:pt x="1353" y="2782"/>
                        </a:cubicBezTo>
                        <a:lnTo>
                          <a:pt x="816" y="2782"/>
                        </a:lnTo>
                        <a:cubicBezTo>
                          <a:pt x="608" y="2782"/>
                          <a:pt x="448" y="2583"/>
                          <a:pt x="501" y="2379"/>
                        </a:cubicBezTo>
                        <a:cubicBezTo>
                          <a:pt x="564" y="2166"/>
                          <a:pt x="648" y="1962"/>
                          <a:pt x="759" y="1770"/>
                        </a:cubicBezTo>
                        <a:cubicBezTo>
                          <a:pt x="817" y="1668"/>
                          <a:pt x="923" y="1615"/>
                          <a:pt x="1031" y="1615"/>
                        </a:cubicBezTo>
                        <a:close/>
                        <a:moveTo>
                          <a:pt x="5171" y="1615"/>
                        </a:moveTo>
                        <a:cubicBezTo>
                          <a:pt x="5280" y="1615"/>
                          <a:pt x="5388" y="1668"/>
                          <a:pt x="5446" y="1770"/>
                        </a:cubicBezTo>
                        <a:cubicBezTo>
                          <a:pt x="5552" y="1962"/>
                          <a:pt x="5641" y="2166"/>
                          <a:pt x="5699" y="2379"/>
                        </a:cubicBezTo>
                        <a:cubicBezTo>
                          <a:pt x="5757" y="2583"/>
                          <a:pt x="5593" y="2782"/>
                          <a:pt x="5384" y="2782"/>
                        </a:cubicBezTo>
                        <a:lnTo>
                          <a:pt x="4847" y="2782"/>
                        </a:lnTo>
                        <a:cubicBezTo>
                          <a:pt x="4714" y="2782"/>
                          <a:pt x="4594" y="2694"/>
                          <a:pt x="4545" y="2569"/>
                        </a:cubicBezTo>
                        <a:cubicBezTo>
                          <a:pt x="4532" y="2530"/>
                          <a:pt x="4518" y="2495"/>
                          <a:pt x="4501" y="2459"/>
                        </a:cubicBezTo>
                        <a:cubicBezTo>
                          <a:pt x="4442" y="2335"/>
                          <a:pt x="4465" y="2188"/>
                          <a:pt x="4563" y="2090"/>
                        </a:cubicBezTo>
                        <a:lnTo>
                          <a:pt x="4940" y="1709"/>
                        </a:lnTo>
                        <a:cubicBezTo>
                          <a:pt x="5003" y="1646"/>
                          <a:pt x="5087" y="1615"/>
                          <a:pt x="5171" y="1615"/>
                        </a:cubicBezTo>
                        <a:close/>
                        <a:moveTo>
                          <a:pt x="1353" y="3417"/>
                        </a:moveTo>
                        <a:cubicBezTo>
                          <a:pt x="1492" y="3417"/>
                          <a:pt x="1611" y="3501"/>
                          <a:pt x="1656" y="3630"/>
                        </a:cubicBezTo>
                        <a:cubicBezTo>
                          <a:pt x="1668" y="3671"/>
                          <a:pt x="1687" y="3706"/>
                          <a:pt x="1705" y="3741"/>
                        </a:cubicBezTo>
                        <a:cubicBezTo>
                          <a:pt x="1762" y="3866"/>
                          <a:pt x="1740" y="4013"/>
                          <a:pt x="1642" y="4110"/>
                        </a:cubicBezTo>
                        <a:lnTo>
                          <a:pt x="1260" y="4487"/>
                        </a:lnTo>
                        <a:cubicBezTo>
                          <a:pt x="1196" y="4553"/>
                          <a:pt x="1112" y="4585"/>
                          <a:pt x="1029" y="4585"/>
                        </a:cubicBezTo>
                        <a:cubicBezTo>
                          <a:pt x="921" y="4585"/>
                          <a:pt x="816" y="4532"/>
                          <a:pt x="759" y="4429"/>
                        </a:cubicBezTo>
                        <a:cubicBezTo>
                          <a:pt x="648" y="4239"/>
                          <a:pt x="564" y="4034"/>
                          <a:pt x="501" y="3817"/>
                        </a:cubicBezTo>
                        <a:cubicBezTo>
                          <a:pt x="448" y="3618"/>
                          <a:pt x="608" y="3417"/>
                          <a:pt x="816" y="3417"/>
                        </a:cubicBezTo>
                        <a:close/>
                        <a:moveTo>
                          <a:pt x="5384" y="3417"/>
                        </a:moveTo>
                        <a:cubicBezTo>
                          <a:pt x="5593" y="3417"/>
                          <a:pt x="5757" y="3618"/>
                          <a:pt x="5699" y="3817"/>
                        </a:cubicBezTo>
                        <a:cubicBezTo>
                          <a:pt x="5641" y="4034"/>
                          <a:pt x="5552" y="4239"/>
                          <a:pt x="5446" y="4429"/>
                        </a:cubicBezTo>
                        <a:cubicBezTo>
                          <a:pt x="5388" y="4532"/>
                          <a:pt x="5282" y="4585"/>
                          <a:pt x="5173" y="4585"/>
                        </a:cubicBezTo>
                        <a:cubicBezTo>
                          <a:pt x="5089" y="4585"/>
                          <a:pt x="5004" y="4553"/>
                          <a:pt x="4940" y="4487"/>
                        </a:cubicBezTo>
                        <a:lnTo>
                          <a:pt x="4563" y="4110"/>
                        </a:lnTo>
                        <a:cubicBezTo>
                          <a:pt x="4465" y="4013"/>
                          <a:pt x="4442" y="3866"/>
                          <a:pt x="4501" y="3741"/>
                        </a:cubicBezTo>
                        <a:cubicBezTo>
                          <a:pt x="4518" y="3706"/>
                          <a:pt x="4532" y="3671"/>
                          <a:pt x="4545" y="3630"/>
                        </a:cubicBezTo>
                        <a:cubicBezTo>
                          <a:pt x="4594" y="3501"/>
                          <a:pt x="4714" y="3417"/>
                          <a:pt x="4847" y="3417"/>
                        </a:cubicBezTo>
                        <a:close/>
                        <a:moveTo>
                          <a:pt x="2321" y="4466"/>
                        </a:moveTo>
                        <a:cubicBezTo>
                          <a:pt x="2368" y="4466"/>
                          <a:pt x="2415" y="4476"/>
                          <a:pt x="2459" y="4496"/>
                        </a:cubicBezTo>
                        <a:cubicBezTo>
                          <a:pt x="2494" y="4513"/>
                          <a:pt x="2534" y="4531"/>
                          <a:pt x="2570" y="4545"/>
                        </a:cubicBezTo>
                        <a:cubicBezTo>
                          <a:pt x="2699" y="4593"/>
                          <a:pt x="2783" y="4709"/>
                          <a:pt x="2783" y="4847"/>
                        </a:cubicBezTo>
                        <a:lnTo>
                          <a:pt x="2783" y="5384"/>
                        </a:lnTo>
                        <a:cubicBezTo>
                          <a:pt x="2783" y="5565"/>
                          <a:pt x="2632" y="5709"/>
                          <a:pt x="2462" y="5709"/>
                        </a:cubicBezTo>
                        <a:cubicBezTo>
                          <a:pt x="2436" y="5709"/>
                          <a:pt x="2410" y="5706"/>
                          <a:pt x="2383" y="5699"/>
                        </a:cubicBezTo>
                        <a:cubicBezTo>
                          <a:pt x="2166" y="5637"/>
                          <a:pt x="1961" y="5552"/>
                          <a:pt x="1771" y="5445"/>
                        </a:cubicBezTo>
                        <a:cubicBezTo>
                          <a:pt x="1589" y="5339"/>
                          <a:pt x="1562" y="5086"/>
                          <a:pt x="1713" y="4939"/>
                        </a:cubicBezTo>
                        <a:lnTo>
                          <a:pt x="2090" y="4558"/>
                        </a:lnTo>
                        <a:cubicBezTo>
                          <a:pt x="2153" y="4498"/>
                          <a:pt x="2237" y="4466"/>
                          <a:pt x="2321" y="4466"/>
                        </a:cubicBezTo>
                        <a:close/>
                        <a:moveTo>
                          <a:pt x="3883" y="4466"/>
                        </a:moveTo>
                        <a:cubicBezTo>
                          <a:pt x="3967" y="4466"/>
                          <a:pt x="4050" y="4498"/>
                          <a:pt x="4110" y="4558"/>
                        </a:cubicBezTo>
                        <a:lnTo>
                          <a:pt x="4491" y="4939"/>
                        </a:lnTo>
                        <a:cubicBezTo>
                          <a:pt x="4638" y="5086"/>
                          <a:pt x="4612" y="5339"/>
                          <a:pt x="4434" y="5445"/>
                        </a:cubicBezTo>
                        <a:cubicBezTo>
                          <a:pt x="4243" y="5552"/>
                          <a:pt x="4034" y="5637"/>
                          <a:pt x="3821" y="5699"/>
                        </a:cubicBezTo>
                        <a:cubicBezTo>
                          <a:pt x="3794" y="5706"/>
                          <a:pt x="3767" y="5709"/>
                          <a:pt x="3741" y="5709"/>
                        </a:cubicBezTo>
                        <a:cubicBezTo>
                          <a:pt x="3568" y="5709"/>
                          <a:pt x="3418" y="5565"/>
                          <a:pt x="3418" y="5384"/>
                        </a:cubicBezTo>
                        <a:lnTo>
                          <a:pt x="3418" y="4847"/>
                        </a:lnTo>
                        <a:cubicBezTo>
                          <a:pt x="3418" y="4709"/>
                          <a:pt x="3506" y="4593"/>
                          <a:pt x="3635" y="4545"/>
                        </a:cubicBezTo>
                        <a:cubicBezTo>
                          <a:pt x="3670" y="4531"/>
                          <a:pt x="3706" y="4513"/>
                          <a:pt x="3746" y="4496"/>
                        </a:cubicBezTo>
                        <a:cubicBezTo>
                          <a:pt x="3790" y="4476"/>
                          <a:pt x="3837" y="4466"/>
                          <a:pt x="3883" y="4466"/>
                        </a:cubicBezTo>
                        <a:close/>
                        <a:moveTo>
                          <a:pt x="3102" y="0"/>
                        </a:moveTo>
                        <a:cubicBezTo>
                          <a:pt x="1389" y="0"/>
                          <a:pt x="0" y="1389"/>
                          <a:pt x="0" y="3098"/>
                        </a:cubicBezTo>
                        <a:cubicBezTo>
                          <a:pt x="0" y="4812"/>
                          <a:pt x="1389" y="6201"/>
                          <a:pt x="3102" y="6201"/>
                        </a:cubicBezTo>
                        <a:cubicBezTo>
                          <a:pt x="4815" y="6201"/>
                          <a:pt x="6200" y="4812"/>
                          <a:pt x="6200" y="3098"/>
                        </a:cubicBezTo>
                        <a:cubicBezTo>
                          <a:pt x="6200" y="1389"/>
                          <a:pt x="4815" y="0"/>
                          <a:pt x="3102" y="0"/>
                        </a:cubicBezTo>
                        <a:close/>
                      </a:path>
                    </a:pathLst>
                  </a:custGeom>
                  <a:solidFill>
                    <a:srgbClr val="9898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27"/>
                  <p:cNvSpPr/>
                  <p:nvPr/>
                </p:nvSpPr>
                <p:spPr>
                  <a:xfrm>
                    <a:off x="3174235" y="1148473"/>
                    <a:ext cx="1213618" cy="2429195"/>
                  </a:xfrm>
                  <a:custGeom>
                    <a:avLst/>
                    <a:gdLst/>
                    <a:ahLst/>
                    <a:cxnLst/>
                    <a:rect l="l" t="t" r="r" b="b"/>
                    <a:pathLst>
                      <a:path w="3098" h="6201" extrusionOk="0">
                        <a:moveTo>
                          <a:pt x="636" y="490"/>
                        </a:moveTo>
                        <a:cubicBezTo>
                          <a:pt x="663" y="490"/>
                          <a:pt x="691" y="494"/>
                          <a:pt x="719" y="502"/>
                        </a:cubicBezTo>
                        <a:cubicBezTo>
                          <a:pt x="932" y="559"/>
                          <a:pt x="1141" y="648"/>
                          <a:pt x="1332" y="754"/>
                        </a:cubicBezTo>
                        <a:cubicBezTo>
                          <a:pt x="1510" y="861"/>
                          <a:pt x="1536" y="1114"/>
                          <a:pt x="1389" y="1260"/>
                        </a:cubicBezTo>
                        <a:lnTo>
                          <a:pt x="1008" y="1637"/>
                        </a:lnTo>
                        <a:cubicBezTo>
                          <a:pt x="948" y="1700"/>
                          <a:pt x="867" y="1731"/>
                          <a:pt x="784" y="1731"/>
                        </a:cubicBezTo>
                        <a:cubicBezTo>
                          <a:pt x="737" y="1731"/>
                          <a:pt x="689" y="1721"/>
                          <a:pt x="644" y="1700"/>
                        </a:cubicBezTo>
                        <a:cubicBezTo>
                          <a:pt x="604" y="1686"/>
                          <a:pt x="568" y="1669"/>
                          <a:pt x="533" y="1655"/>
                        </a:cubicBezTo>
                        <a:cubicBezTo>
                          <a:pt x="404" y="1606"/>
                          <a:pt x="316" y="1487"/>
                          <a:pt x="316" y="1354"/>
                        </a:cubicBezTo>
                        <a:lnTo>
                          <a:pt x="316" y="817"/>
                        </a:lnTo>
                        <a:cubicBezTo>
                          <a:pt x="316" y="637"/>
                          <a:pt x="464" y="490"/>
                          <a:pt x="636" y="490"/>
                        </a:cubicBezTo>
                        <a:close/>
                        <a:moveTo>
                          <a:pt x="2069" y="1615"/>
                        </a:moveTo>
                        <a:cubicBezTo>
                          <a:pt x="2178" y="1615"/>
                          <a:pt x="2286" y="1668"/>
                          <a:pt x="2344" y="1770"/>
                        </a:cubicBezTo>
                        <a:cubicBezTo>
                          <a:pt x="2450" y="1962"/>
                          <a:pt x="2539" y="2166"/>
                          <a:pt x="2597" y="2379"/>
                        </a:cubicBezTo>
                        <a:cubicBezTo>
                          <a:pt x="2655" y="2583"/>
                          <a:pt x="2491" y="2782"/>
                          <a:pt x="2282" y="2782"/>
                        </a:cubicBezTo>
                        <a:lnTo>
                          <a:pt x="1745" y="2782"/>
                        </a:lnTo>
                        <a:cubicBezTo>
                          <a:pt x="1612" y="2782"/>
                          <a:pt x="1492" y="2694"/>
                          <a:pt x="1443" y="2569"/>
                        </a:cubicBezTo>
                        <a:cubicBezTo>
                          <a:pt x="1430" y="2530"/>
                          <a:pt x="1416" y="2495"/>
                          <a:pt x="1399" y="2459"/>
                        </a:cubicBezTo>
                        <a:cubicBezTo>
                          <a:pt x="1340" y="2335"/>
                          <a:pt x="1363" y="2188"/>
                          <a:pt x="1461" y="2090"/>
                        </a:cubicBezTo>
                        <a:lnTo>
                          <a:pt x="1838" y="1709"/>
                        </a:lnTo>
                        <a:cubicBezTo>
                          <a:pt x="1901" y="1646"/>
                          <a:pt x="1985" y="1615"/>
                          <a:pt x="2069" y="1615"/>
                        </a:cubicBezTo>
                        <a:close/>
                        <a:moveTo>
                          <a:pt x="2282" y="3417"/>
                        </a:moveTo>
                        <a:cubicBezTo>
                          <a:pt x="2491" y="3417"/>
                          <a:pt x="2655" y="3618"/>
                          <a:pt x="2597" y="3817"/>
                        </a:cubicBezTo>
                        <a:cubicBezTo>
                          <a:pt x="2539" y="4034"/>
                          <a:pt x="2450" y="4239"/>
                          <a:pt x="2344" y="4429"/>
                        </a:cubicBezTo>
                        <a:cubicBezTo>
                          <a:pt x="2286" y="4532"/>
                          <a:pt x="2180" y="4585"/>
                          <a:pt x="2071" y="4585"/>
                        </a:cubicBezTo>
                        <a:cubicBezTo>
                          <a:pt x="1987" y="4585"/>
                          <a:pt x="1902" y="4553"/>
                          <a:pt x="1838" y="4487"/>
                        </a:cubicBezTo>
                        <a:lnTo>
                          <a:pt x="1461" y="4110"/>
                        </a:lnTo>
                        <a:cubicBezTo>
                          <a:pt x="1363" y="4013"/>
                          <a:pt x="1340" y="3866"/>
                          <a:pt x="1399" y="3741"/>
                        </a:cubicBezTo>
                        <a:cubicBezTo>
                          <a:pt x="1416" y="3706"/>
                          <a:pt x="1430" y="3671"/>
                          <a:pt x="1443" y="3630"/>
                        </a:cubicBezTo>
                        <a:cubicBezTo>
                          <a:pt x="1492" y="3501"/>
                          <a:pt x="1612" y="3417"/>
                          <a:pt x="1745" y="3417"/>
                        </a:cubicBezTo>
                        <a:close/>
                        <a:moveTo>
                          <a:pt x="781" y="4466"/>
                        </a:moveTo>
                        <a:cubicBezTo>
                          <a:pt x="865" y="4466"/>
                          <a:pt x="948" y="4498"/>
                          <a:pt x="1008" y="4558"/>
                        </a:cubicBezTo>
                        <a:lnTo>
                          <a:pt x="1389" y="4939"/>
                        </a:lnTo>
                        <a:cubicBezTo>
                          <a:pt x="1536" y="5086"/>
                          <a:pt x="1510" y="5339"/>
                          <a:pt x="1332" y="5445"/>
                        </a:cubicBezTo>
                        <a:cubicBezTo>
                          <a:pt x="1141" y="5552"/>
                          <a:pt x="932" y="5637"/>
                          <a:pt x="719" y="5699"/>
                        </a:cubicBezTo>
                        <a:cubicBezTo>
                          <a:pt x="692" y="5706"/>
                          <a:pt x="665" y="5709"/>
                          <a:pt x="639" y="5709"/>
                        </a:cubicBezTo>
                        <a:cubicBezTo>
                          <a:pt x="466" y="5709"/>
                          <a:pt x="316" y="5565"/>
                          <a:pt x="316" y="5384"/>
                        </a:cubicBezTo>
                        <a:lnTo>
                          <a:pt x="316" y="4847"/>
                        </a:lnTo>
                        <a:cubicBezTo>
                          <a:pt x="316" y="4709"/>
                          <a:pt x="404" y="4593"/>
                          <a:pt x="533" y="4545"/>
                        </a:cubicBezTo>
                        <a:cubicBezTo>
                          <a:pt x="568" y="4531"/>
                          <a:pt x="604" y="4513"/>
                          <a:pt x="644" y="4496"/>
                        </a:cubicBezTo>
                        <a:cubicBezTo>
                          <a:pt x="688" y="4476"/>
                          <a:pt x="735" y="4466"/>
                          <a:pt x="781" y="4466"/>
                        </a:cubicBezTo>
                        <a:close/>
                        <a:moveTo>
                          <a:pt x="0" y="0"/>
                        </a:moveTo>
                        <a:lnTo>
                          <a:pt x="0" y="2264"/>
                        </a:lnTo>
                        <a:cubicBezTo>
                          <a:pt x="461" y="2264"/>
                          <a:pt x="834" y="2636"/>
                          <a:pt x="834" y="3098"/>
                        </a:cubicBezTo>
                        <a:cubicBezTo>
                          <a:pt x="834" y="3560"/>
                          <a:pt x="461" y="3937"/>
                          <a:pt x="0" y="3937"/>
                        </a:cubicBezTo>
                        <a:lnTo>
                          <a:pt x="0" y="6201"/>
                        </a:lnTo>
                        <a:cubicBezTo>
                          <a:pt x="1713" y="6201"/>
                          <a:pt x="3098" y="4812"/>
                          <a:pt x="3098" y="3098"/>
                        </a:cubicBezTo>
                        <a:cubicBezTo>
                          <a:pt x="3098" y="1389"/>
                          <a:pt x="1713" y="0"/>
                          <a:pt x="0" y="0"/>
                        </a:cubicBezTo>
                        <a:close/>
                      </a:path>
                    </a:pathLst>
                  </a:custGeom>
                  <a:solidFill>
                    <a:srgbClr val="807F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27"/>
                  <p:cNvSpPr/>
                  <p:nvPr/>
                </p:nvSpPr>
                <p:spPr>
                  <a:xfrm>
                    <a:off x="2839088" y="2028525"/>
                    <a:ext cx="668700" cy="6687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51" name="Google Shape;851;p27"/>
              <p:cNvSpPr txBox="1"/>
              <p:nvPr/>
            </p:nvSpPr>
            <p:spPr>
              <a:xfrm>
                <a:off x="1204975" y="1955502"/>
                <a:ext cx="675600" cy="67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200">
                  <a:solidFill>
                    <a:schemeClr val="lt1"/>
                  </a:solidFill>
                  <a:latin typeface="Krona One"/>
                  <a:ea typeface="Krona One"/>
                  <a:cs typeface="Krona One"/>
                  <a:sym typeface="Krona One"/>
                </a:endParaRPr>
              </a:p>
            </p:txBody>
          </p:sp>
        </p:grpSp>
        <p:sp>
          <p:nvSpPr>
            <p:cNvPr id="861" name="Google Shape;861;p27"/>
            <p:cNvSpPr/>
            <p:nvPr/>
          </p:nvSpPr>
          <p:spPr>
            <a:xfrm>
              <a:off x="1836725" y="1933125"/>
              <a:ext cx="294350" cy="237550"/>
            </a:xfrm>
            <a:custGeom>
              <a:avLst/>
              <a:gdLst/>
              <a:ahLst/>
              <a:cxnLst/>
              <a:rect l="l" t="t" r="r" b="b"/>
              <a:pathLst>
                <a:path w="11774" h="9502" extrusionOk="0">
                  <a:moveTo>
                    <a:pt x="275" y="4544"/>
                  </a:moveTo>
                  <a:lnTo>
                    <a:pt x="137" y="0"/>
                  </a:lnTo>
                  <a:lnTo>
                    <a:pt x="2272" y="2754"/>
                  </a:lnTo>
                  <a:lnTo>
                    <a:pt x="6885" y="2547"/>
                  </a:lnTo>
                  <a:lnTo>
                    <a:pt x="7298" y="6334"/>
                  </a:lnTo>
                  <a:lnTo>
                    <a:pt x="11774" y="8675"/>
                  </a:lnTo>
                  <a:lnTo>
                    <a:pt x="4820" y="9502"/>
                  </a:lnTo>
                  <a:lnTo>
                    <a:pt x="0" y="5715"/>
                  </a:lnTo>
                  <a:close/>
                </a:path>
              </a:pathLst>
            </a:custGeom>
            <a:solidFill>
              <a:schemeClr val="dk1"/>
            </a:solidFill>
            <a:ln>
              <a:noFill/>
            </a:ln>
          </p:spPr>
        </p:sp>
        <p:sp>
          <p:nvSpPr>
            <p:cNvPr id="862" name="Google Shape;862;p27"/>
            <p:cNvSpPr/>
            <p:nvPr/>
          </p:nvSpPr>
          <p:spPr>
            <a:xfrm>
              <a:off x="1810900" y="2008850"/>
              <a:ext cx="222050" cy="218625"/>
            </a:xfrm>
            <a:custGeom>
              <a:avLst/>
              <a:gdLst/>
              <a:ahLst/>
              <a:cxnLst/>
              <a:rect l="l" t="t" r="r" b="b"/>
              <a:pathLst>
                <a:path w="8882" h="8745" extrusionOk="0">
                  <a:moveTo>
                    <a:pt x="2341" y="1446"/>
                  </a:moveTo>
                  <a:lnTo>
                    <a:pt x="2410" y="0"/>
                  </a:lnTo>
                  <a:lnTo>
                    <a:pt x="3649" y="964"/>
                  </a:lnTo>
                  <a:lnTo>
                    <a:pt x="6403" y="1240"/>
                  </a:lnTo>
                  <a:lnTo>
                    <a:pt x="6610" y="3443"/>
                  </a:lnTo>
                  <a:lnTo>
                    <a:pt x="8882" y="4545"/>
                  </a:lnTo>
                  <a:lnTo>
                    <a:pt x="7299" y="5302"/>
                  </a:lnTo>
                  <a:lnTo>
                    <a:pt x="7781" y="7919"/>
                  </a:lnTo>
                  <a:lnTo>
                    <a:pt x="5990" y="6335"/>
                  </a:lnTo>
                  <a:lnTo>
                    <a:pt x="4751" y="8745"/>
                  </a:lnTo>
                  <a:lnTo>
                    <a:pt x="4544" y="5164"/>
                  </a:lnTo>
                  <a:lnTo>
                    <a:pt x="206" y="5578"/>
                  </a:lnTo>
                  <a:lnTo>
                    <a:pt x="3374" y="3512"/>
                  </a:lnTo>
                  <a:lnTo>
                    <a:pt x="0" y="2204"/>
                  </a:lnTo>
                  <a:close/>
                </a:path>
              </a:pathLst>
            </a:custGeom>
            <a:solidFill>
              <a:srgbClr val="0E1719"/>
            </a:solidFill>
            <a:ln>
              <a:noFill/>
            </a:ln>
          </p:spPr>
        </p:sp>
      </p:gr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866"/>
        <p:cNvGrpSpPr/>
        <p:nvPr/>
      </p:nvGrpSpPr>
      <p:grpSpPr>
        <a:xfrm>
          <a:off x="0" y="0"/>
          <a:ext cx="0" cy="0"/>
          <a:chOff x="0" y="0"/>
          <a:chExt cx="0" cy="0"/>
        </a:xfrm>
      </p:grpSpPr>
      <p:sp>
        <p:nvSpPr>
          <p:cNvPr id="867" name="Google Shape;867;p28"/>
          <p:cNvSpPr txBox="1">
            <a:spLocks noGrp="1"/>
          </p:cNvSpPr>
          <p:nvPr>
            <p:ph type="title"/>
          </p:nvPr>
        </p:nvSpPr>
        <p:spPr>
          <a:xfrm>
            <a:off x="713232" y="403213"/>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Driving center company profile infographics</a:t>
            </a:r>
            <a:endParaRPr/>
          </a:p>
        </p:txBody>
      </p:sp>
      <p:sp>
        <p:nvSpPr>
          <p:cNvPr id="868" name="Google Shape;868;p28"/>
          <p:cNvSpPr txBox="1"/>
          <p:nvPr/>
        </p:nvSpPr>
        <p:spPr>
          <a:xfrm>
            <a:off x="2774125" y="3200075"/>
            <a:ext cx="1702200" cy="2925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SPARE TYRE</a:t>
            </a:r>
            <a:endParaRPr sz="1200">
              <a:solidFill>
                <a:schemeClr val="lt1"/>
              </a:solidFill>
              <a:latin typeface="Krona One"/>
              <a:ea typeface="Krona One"/>
              <a:cs typeface="Krona One"/>
              <a:sym typeface="Krona One"/>
            </a:endParaRPr>
          </a:p>
        </p:txBody>
      </p:sp>
      <p:sp>
        <p:nvSpPr>
          <p:cNvPr id="869" name="Google Shape;869;p28"/>
          <p:cNvSpPr txBox="1"/>
          <p:nvPr/>
        </p:nvSpPr>
        <p:spPr>
          <a:xfrm>
            <a:off x="2599400" y="4006298"/>
            <a:ext cx="2051700" cy="503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Jupiter is the biggest planet of them all</a:t>
            </a:r>
            <a:endParaRPr>
              <a:solidFill>
                <a:schemeClr val="lt1"/>
              </a:solidFill>
              <a:latin typeface="Ubuntu"/>
              <a:ea typeface="Ubuntu"/>
              <a:cs typeface="Ubuntu"/>
              <a:sym typeface="Ubuntu"/>
            </a:endParaRPr>
          </a:p>
        </p:txBody>
      </p:sp>
      <p:sp>
        <p:nvSpPr>
          <p:cNvPr id="870" name="Google Shape;870;p28"/>
          <p:cNvSpPr txBox="1"/>
          <p:nvPr/>
        </p:nvSpPr>
        <p:spPr>
          <a:xfrm>
            <a:off x="3287445" y="2361490"/>
            <a:ext cx="675600" cy="3249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05</a:t>
            </a:r>
            <a:endParaRPr sz="1200">
              <a:solidFill>
                <a:schemeClr val="lt1"/>
              </a:solidFill>
              <a:latin typeface="Krona One"/>
              <a:ea typeface="Krona One"/>
              <a:cs typeface="Krona One"/>
              <a:sym typeface="Krona One"/>
            </a:endParaRPr>
          </a:p>
        </p:txBody>
      </p:sp>
      <p:grpSp>
        <p:nvGrpSpPr>
          <p:cNvPr id="871" name="Google Shape;871;p28"/>
          <p:cNvGrpSpPr/>
          <p:nvPr/>
        </p:nvGrpSpPr>
        <p:grpSpPr>
          <a:xfrm>
            <a:off x="4682074" y="2361498"/>
            <a:ext cx="1855200" cy="2148501"/>
            <a:chOff x="4682074" y="2361498"/>
            <a:chExt cx="1855200" cy="2148501"/>
          </a:xfrm>
        </p:grpSpPr>
        <p:sp>
          <p:nvSpPr>
            <p:cNvPr id="872" name="Google Shape;872;p28"/>
            <p:cNvSpPr txBox="1"/>
            <p:nvPr/>
          </p:nvSpPr>
          <p:spPr>
            <a:xfrm>
              <a:off x="4758575" y="3200075"/>
              <a:ext cx="1702200" cy="2925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SCREW NUTS</a:t>
              </a:r>
              <a:endParaRPr sz="1200">
                <a:solidFill>
                  <a:schemeClr val="dk1"/>
                </a:solidFill>
                <a:latin typeface="Krona One"/>
                <a:ea typeface="Krona One"/>
                <a:cs typeface="Krona One"/>
                <a:sym typeface="Krona One"/>
              </a:endParaRPr>
            </a:p>
          </p:txBody>
        </p:sp>
        <p:sp>
          <p:nvSpPr>
            <p:cNvPr id="873" name="Google Shape;873;p28"/>
            <p:cNvSpPr txBox="1"/>
            <p:nvPr/>
          </p:nvSpPr>
          <p:spPr>
            <a:xfrm>
              <a:off x="4682074" y="4006298"/>
              <a:ext cx="1855200" cy="503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Saturn is a planet with several rings</a:t>
              </a:r>
              <a:endParaRPr>
                <a:solidFill>
                  <a:schemeClr val="lt1"/>
                </a:solidFill>
                <a:latin typeface="Ubuntu"/>
                <a:ea typeface="Ubuntu"/>
                <a:cs typeface="Ubuntu"/>
                <a:sym typeface="Ubuntu"/>
              </a:endParaRPr>
            </a:p>
          </p:txBody>
        </p:sp>
        <p:sp>
          <p:nvSpPr>
            <p:cNvPr id="874" name="Google Shape;874;p28"/>
            <p:cNvSpPr txBox="1"/>
            <p:nvPr/>
          </p:nvSpPr>
          <p:spPr>
            <a:xfrm>
              <a:off x="5271801" y="2361498"/>
              <a:ext cx="675600" cy="3249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06</a:t>
              </a:r>
              <a:endParaRPr sz="1200">
                <a:solidFill>
                  <a:schemeClr val="dk1"/>
                </a:solidFill>
                <a:latin typeface="Krona One"/>
                <a:ea typeface="Krona One"/>
                <a:cs typeface="Krona One"/>
                <a:sym typeface="Krona One"/>
              </a:endParaRPr>
            </a:p>
          </p:txBody>
        </p:sp>
      </p:grpSp>
      <p:grpSp>
        <p:nvGrpSpPr>
          <p:cNvPr id="875" name="Google Shape;875;p28"/>
          <p:cNvGrpSpPr/>
          <p:nvPr/>
        </p:nvGrpSpPr>
        <p:grpSpPr>
          <a:xfrm>
            <a:off x="713225" y="2361498"/>
            <a:ext cx="1855200" cy="2148501"/>
            <a:chOff x="713225" y="2361498"/>
            <a:chExt cx="1855200" cy="2148501"/>
          </a:xfrm>
        </p:grpSpPr>
        <p:sp>
          <p:nvSpPr>
            <p:cNvPr id="876" name="Google Shape;876;p28"/>
            <p:cNvSpPr txBox="1"/>
            <p:nvPr/>
          </p:nvSpPr>
          <p:spPr>
            <a:xfrm>
              <a:off x="789725" y="3200125"/>
              <a:ext cx="1702200" cy="2925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SET ASIDE</a:t>
              </a:r>
              <a:endParaRPr sz="1200">
                <a:solidFill>
                  <a:schemeClr val="dk1"/>
                </a:solidFill>
                <a:latin typeface="Krona One"/>
                <a:ea typeface="Krona One"/>
                <a:cs typeface="Krona One"/>
                <a:sym typeface="Krona One"/>
              </a:endParaRPr>
            </a:p>
          </p:txBody>
        </p:sp>
        <p:sp>
          <p:nvSpPr>
            <p:cNvPr id="877" name="Google Shape;877;p28"/>
            <p:cNvSpPr txBox="1"/>
            <p:nvPr/>
          </p:nvSpPr>
          <p:spPr>
            <a:xfrm>
              <a:off x="713225" y="4006298"/>
              <a:ext cx="1855200" cy="503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Venus has a really beautiful name</a:t>
              </a:r>
              <a:endParaRPr>
                <a:solidFill>
                  <a:schemeClr val="lt1"/>
                </a:solidFill>
                <a:latin typeface="Ubuntu"/>
                <a:ea typeface="Ubuntu"/>
                <a:cs typeface="Ubuntu"/>
                <a:sym typeface="Ubuntu"/>
              </a:endParaRPr>
            </a:p>
          </p:txBody>
        </p:sp>
        <p:sp>
          <p:nvSpPr>
            <p:cNvPr id="878" name="Google Shape;878;p28"/>
            <p:cNvSpPr txBox="1"/>
            <p:nvPr/>
          </p:nvSpPr>
          <p:spPr>
            <a:xfrm>
              <a:off x="1303125" y="2361498"/>
              <a:ext cx="675600" cy="3249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04</a:t>
              </a:r>
              <a:endParaRPr sz="1200">
                <a:solidFill>
                  <a:schemeClr val="dk1"/>
                </a:solidFill>
                <a:latin typeface="Krona One"/>
                <a:ea typeface="Krona One"/>
                <a:cs typeface="Krona One"/>
                <a:sym typeface="Krona One"/>
              </a:endParaRPr>
            </a:p>
          </p:txBody>
        </p:sp>
      </p:grpSp>
      <p:sp>
        <p:nvSpPr>
          <p:cNvPr id="879" name="Google Shape;879;p28"/>
          <p:cNvSpPr txBox="1"/>
          <p:nvPr/>
        </p:nvSpPr>
        <p:spPr>
          <a:xfrm>
            <a:off x="2626600" y="1106100"/>
            <a:ext cx="3890700" cy="3249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HOW TO CHANGE A TYRE</a:t>
            </a:r>
            <a:endParaRPr sz="1200">
              <a:solidFill>
                <a:schemeClr val="lt1"/>
              </a:solidFill>
              <a:latin typeface="Krona One"/>
              <a:ea typeface="Krona One"/>
              <a:cs typeface="Krona One"/>
              <a:sym typeface="Krona One"/>
            </a:endParaRPr>
          </a:p>
        </p:txBody>
      </p:sp>
      <p:cxnSp>
        <p:nvCxnSpPr>
          <p:cNvPr id="880" name="Google Shape;880;p28"/>
          <p:cNvCxnSpPr>
            <a:stCxn id="878" idx="3"/>
            <a:endCxn id="870" idx="1"/>
          </p:cNvCxnSpPr>
          <p:nvPr/>
        </p:nvCxnSpPr>
        <p:spPr>
          <a:xfrm>
            <a:off x="1978725" y="2523948"/>
            <a:ext cx="1308600" cy="0"/>
          </a:xfrm>
          <a:prstGeom prst="straightConnector1">
            <a:avLst/>
          </a:prstGeom>
          <a:noFill/>
          <a:ln w="38100" cap="flat" cmpd="sng">
            <a:solidFill>
              <a:schemeClr val="dk2"/>
            </a:solidFill>
            <a:prstDash val="dash"/>
            <a:round/>
            <a:headEnd type="none" w="med" len="med"/>
            <a:tailEnd type="none" w="med" len="med"/>
          </a:ln>
        </p:spPr>
      </p:cxnSp>
      <p:cxnSp>
        <p:nvCxnSpPr>
          <p:cNvPr id="881" name="Google Shape;881;p28"/>
          <p:cNvCxnSpPr>
            <a:stCxn id="870" idx="3"/>
            <a:endCxn id="874" idx="1"/>
          </p:cNvCxnSpPr>
          <p:nvPr/>
        </p:nvCxnSpPr>
        <p:spPr>
          <a:xfrm>
            <a:off x="3963045" y="2523940"/>
            <a:ext cx="1308900" cy="0"/>
          </a:xfrm>
          <a:prstGeom prst="straightConnector1">
            <a:avLst/>
          </a:prstGeom>
          <a:noFill/>
          <a:ln w="38100" cap="flat" cmpd="sng">
            <a:solidFill>
              <a:schemeClr val="dk2"/>
            </a:solidFill>
            <a:prstDash val="dash"/>
            <a:round/>
            <a:headEnd type="none" w="med" len="med"/>
            <a:tailEnd type="none" w="med" len="med"/>
          </a:ln>
        </p:spPr>
      </p:cxnSp>
      <p:cxnSp>
        <p:nvCxnSpPr>
          <p:cNvPr id="882" name="Google Shape;882;p28"/>
          <p:cNvCxnSpPr>
            <a:stCxn id="878" idx="2"/>
            <a:endCxn id="876" idx="0"/>
          </p:cNvCxnSpPr>
          <p:nvPr/>
        </p:nvCxnSpPr>
        <p:spPr>
          <a:xfrm>
            <a:off x="1640925" y="2686398"/>
            <a:ext cx="0" cy="513600"/>
          </a:xfrm>
          <a:prstGeom prst="straightConnector1">
            <a:avLst/>
          </a:prstGeom>
          <a:noFill/>
          <a:ln w="38100" cap="flat" cmpd="sng">
            <a:solidFill>
              <a:schemeClr val="dk2"/>
            </a:solidFill>
            <a:prstDash val="dash"/>
            <a:round/>
            <a:headEnd type="none" w="med" len="med"/>
            <a:tailEnd type="none" w="med" len="med"/>
          </a:ln>
        </p:spPr>
      </p:cxnSp>
      <p:cxnSp>
        <p:nvCxnSpPr>
          <p:cNvPr id="883" name="Google Shape;883;p28"/>
          <p:cNvCxnSpPr>
            <a:stCxn id="870" idx="2"/>
            <a:endCxn id="868" idx="0"/>
          </p:cNvCxnSpPr>
          <p:nvPr/>
        </p:nvCxnSpPr>
        <p:spPr>
          <a:xfrm>
            <a:off x="3625245" y="2686390"/>
            <a:ext cx="0" cy="513600"/>
          </a:xfrm>
          <a:prstGeom prst="straightConnector1">
            <a:avLst/>
          </a:prstGeom>
          <a:noFill/>
          <a:ln w="38100" cap="flat" cmpd="sng">
            <a:solidFill>
              <a:schemeClr val="dk2"/>
            </a:solidFill>
            <a:prstDash val="dash"/>
            <a:round/>
            <a:headEnd type="none" w="med" len="med"/>
            <a:tailEnd type="none" w="med" len="med"/>
          </a:ln>
        </p:spPr>
      </p:cxnSp>
      <p:cxnSp>
        <p:nvCxnSpPr>
          <p:cNvPr id="884" name="Google Shape;884;p28"/>
          <p:cNvCxnSpPr>
            <a:stCxn id="874" idx="2"/>
            <a:endCxn id="872" idx="0"/>
          </p:cNvCxnSpPr>
          <p:nvPr/>
        </p:nvCxnSpPr>
        <p:spPr>
          <a:xfrm>
            <a:off x="5609601" y="2686398"/>
            <a:ext cx="0" cy="513600"/>
          </a:xfrm>
          <a:prstGeom prst="straightConnector1">
            <a:avLst/>
          </a:prstGeom>
          <a:noFill/>
          <a:ln w="38100" cap="flat" cmpd="sng">
            <a:solidFill>
              <a:schemeClr val="dk2"/>
            </a:solidFill>
            <a:prstDash val="dash"/>
            <a:round/>
            <a:headEnd type="none" w="med" len="med"/>
            <a:tailEnd type="none" w="med" len="med"/>
          </a:ln>
        </p:spPr>
      </p:cxnSp>
      <p:cxnSp>
        <p:nvCxnSpPr>
          <p:cNvPr id="885" name="Google Shape;885;p28"/>
          <p:cNvCxnSpPr>
            <a:stCxn id="876" idx="2"/>
            <a:endCxn id="877" idx="0"/>
          </p:cNvCxnSpPr>
          <p:nvPr/>
        </p:nvCxnSpPr>
        <p:spPr>
          <a:xfrm>
            <a:off x="1640825" y="3492625"/>
            <a:ext cx="0" cy="513600"/>
          </a:xfrm>
          <a:prstGeom prst="straightConnector1">
            <a:avLst/>
          </a:prstGeom>
          <a:noFill/>
          <a:ln w="38100" cap="flat" cmpd="sng">
            <a:solidFill>
              <a:schemeClr val="dk2"/>
            </a:solidFill>
            <a:prstDash val="dash"/>
            <a:round/>
            <a:headEnd type="none" w="med" len="med"/>
            <a:tailEnd type="none" w="med" len="med"/>
          </a:ln>
        </p:spPr>
      </p:cxnSp>
      <p:cxnSp>
        <p:nvCxnSpPr>
          <p:cNvPr id="886" name="Google Shape;886;p28"/>
          <p:cNvCxnSpPr>
            <a:stCxn id="868" idx="2"/>
            <a:endCxn id="869" idx="0"/>
          </p:cNvCxnSpPr>
          <p:nvPr/>
        </p:nvCxnSpPr>
        <p:spPr>
          <a:xfrm>
            <a:off x="3625225" y="3492575"/>
            <a:ext cx="0" cy="513600"/>
          </a:xfrm>
          <a:prstGeom prst="straightConnector1">
            <a:avLst/>
          </a:prstGeom>
          <a:noFill/>
          <a:ln w="38100" cap="flat" cmpd="sng">
            <a:solidFill>
              <a:schemeClr val="dk2"/>
            </a:solidFill>
            <a:prstDash val="dash"/>
            <a:round/>
            <a:headEnd type="none" w="med" len="med"/>
            <a:tailEnd type="none" w="med" len="med"/>
          </a:ln>
        </p:spPr>
      </p:cxnSp>
      <p:cxnSp>
        <p:nvCxnSpPr>
          <p:cNvPr id="887" name="Google Shape;887;p28"/>
          <p:cNvCxnSpPr>
            <a:stCxn id="872" idx="2"/>
            <a:endCxn id="873" idx="0"/>
          </p:cNvCxnSpPr>
          <p:nvPr/>
        </p:nvCxnSpPr>
        <p:spPr>
          <a:xfrm>
            <a:off x="5609675" y="3492575"/>
            <a:ext cx="0" cy="513600"/>
          </a:xfrm>
          <a:prstGeom prst="straightConnector1">
            <a:avLst/>
          </a:prstGeom>
          <a:noFill/>
          <a:ln w="38100" cap="flat" cmpd="sng">
            <a:solidFill>
              <a:schemeClr val="dk2"/>
            </a:solidFill>
            <a:prstDash val="dash"/>
            <a:round/>
            <a:headEnd type="none" w="med" len="med"/>
            <a:tailEnd type="none" w="med" len="med"/>
          </a:ln>
        </p:spPr>
      </p:cxnSp>
      <p:cxnSp>
        <p:nvCxnSpPr>
          <p:cNvPr id="888" name="Google Shape;888;p28"/>
          <p:cNvCxnSpPr>
            <a:stCxn id="878" idx="1"/>
          </p:cNvCxnSpPr>
          <p:nvPr/>
        </p:nvCxnSpPr>
        <p:spPr>
          <a:xfrm rot="10800000">
            <a:off x="13725" y="2523948"/>
            <a:ext cx="1289400" cy="0"/>
          </a:xfrm>
          <a:prstGeom prst="straightConnector1">
            <a:avLst/>
          </a:prstGeom>
          <a:noFill/>
          <a:ln w="38100" cap="flat" cmpd="sng">
            <a:solidFill>
              <a:schemeClr val="dk2"/>
            </a:solidFill>
            <a:prstDash val="dash"/>
            <a:round/>
            <a:headEnd type="none" w="med" len="med"/>
            <a:tailEnd type="none" w="med" len="med"/>
          </a:ln>
        </p:spPr>
      </p:cxnSp>
      <p:cxnSp>
        <p:nvCxnSpPr>
          <p:cNvPr id="889" name="Google Shape;889;p28"/>
          <p:cNvCxnSpPr>
            <a:stCxn id="874" idx="3"/>
            <a:endCxn id="890" idx="1"/>
          </p:cNvCxnSpPr>
          <p:nvPr/>
        </p:nvCxnSpPr>
        <p:spPr>
          <a:xfrm>
            <a:off x="5947401" y="2523948"/>
            <a:ext cx="1316400" cy="600"/>
          </a:xfrm>
          <a:prstGeom prst="bentConnector3">
            <a:avLst>
              <a:gd name="adj1" fmla="val 50004"/>
            </a:avLst>
          </a:prstGeom>
          <a:noFill/>
          <a:ln w="38100" cap="flat" cmpd="sng">
            <a:solidFill>
              <a:schemeClr val="dk2"/>
            </a:solidFill>
            <a:prstDash val="dash"/>
            <a:round/>
            <a:headEnd type="none" w="med" len="med"/>
            <a:tailEnd type="none" w="med" len="med"/>
          </a:ln>
        </p:spPr>
      </p:cxnSp>
      <p:grpSp>
        <p:nvGrpSpPr>
          <p:cNvPr id="891" name="Google Shape;891;p28"/>
          <p:cNvGrpSpPr/>
          <p:nvPr/>
        </p:nvGrpSpPr>
        <p:grpSpPr>
          <a:xfrm>
            <a:off x="7000035" y="1922450"/>
            <a:ext cx="1203000" cy="1203000"/>
            <a:chOff x="941101" y="1693850"/>
            <a:chExt cx="1203000" cy="1203000"/>
          </a:xfrm>
        </p:grpSpPr>
        <p:grpSp>
          <p:nvGrpSpPr>
            <p:cNvPr id="892" name="Google Shape;892;p28"/>
            <p:cNvGrpSpPr/>
            <p:nvPr/>
          </p:nvGrpSpPr>
          <p:grpSpPr>
            <a:xfrm>
              <a:off x="941101" y="1693850"/>
              <a:ext cx="1203000" cy="1203000"/>
              <a:chOff x="881572" y="1432200"/>
              <a:chExt cx="1203000" cy="1203000"/>
            </a:xfrm>
          </p:grpSpPr>
          <p:sp>
            <p:nvSpPr>
              <p:cNvPr id="893" name="Google Shape;893;p28"/>
              <p:cNvSpPr/>
              <p:nvPr/>
            </p:nvSpPr>
            <p:spPr>
              <a:xfrm>
                <a:off x="881572" y="1432200"/>
                <a:ext cx="1203000" cy="1203000"/>
              </a:xfrm>
              <a:prstGeom prst="ellipse">
                <a:avLst/>
              </a:prstGeom>
              <a:solidFill>
                <a:srgbClr val="1F42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94" name="Google Shape;894;p28"/>
              <p:cNvGrpSpPr/>
              <p:nvPr/>
            </p:nvGrpSpPr>
            <p:grpSpPr>
              <a:xfrm>
                <a:off x="1110392" y="1660945"/>
                <a:ext cx="745400" cy="745520"/>
                <a:chOff x="1959049" y="1148473"/>
                <a:chExt cx="2428804" cy="2429195"/>
              </a:xfrm>
            </p:grpSpPr>
            <p:sp>
              <p:nvSpPr>
                <p:cNvPr id="895" name="Google Shape;895;p28"/>
                <p:cNvSpPr/>
                <p:nvPr/>
              </p:nvSpPr>
              <p:spPr>
                <a:xfrm>
                  <a:off x="1959050" y="1149826"/>
                  <a:ext cx="2428800" cy="2427668"/>
                </a:xfrm>
                <a:custGeom>
                  <a:avLst/>
                  <a:gdLst/>
                  <a:ahLst/>
                  <a:cxnLst/>
                  <a:rect l="l" t="t" r="r" b="b"/>
                  <a:pathLst>
                    <a:path w="8584" h="8580" extrusionOk="0">
                      <a:moveTo>
                        <a:pt x="4292" y="0"/>
                      </a:moveTo>
                      <a:cubicBezTo>
                        <a:pt x="1922" y="0"/>
                        <a:pt x="1" y="1918"/>
                        <a:pt x="1" y="4288"/>
                      </a:cubicBezTo>
                      <a:cubicBezTo>
                        <a:pt x="1" y="6658"/>
                        <a:pt x="1922" y="8579"/>
                        <a:pt x="4292" y="8579"/>
                      </a:cubicBezTo>
                      <a:cubicBezTo>
                        <a:pt x="6662" y="8579"/>
                        <a:pt x="8584" y="6658"/>
                        <a:pt x="8584" y="4288"/>
                      </a:cubicBezTo>
                      <a:cubicBezTo>
                        <a:pt x="8584" y="1918"/>
                        <a:pt x="6662" y="0"/>
                        <a:pt x="4292" y="0"/>
                      </a:cubicBezTo>
                      <a:close/>
                    </a:path>
                  </a:pathLst>
                </a:custGeom>
                <a:solidFill>
                  <a:srgbClr val="5A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28"/>
                <p:cNvSpPr/>
                <p:nvPr/>
              </p:nvSpPr>
              <p:spPr>
                <a:xfrm>
                  <a:off x="1959049" y="1148473"/>
                  <a:ext cx="2428803" cy="2429195"/>
                </a:xfrm>
                <a:custGeom>
                  <a:avLst/>
                  <a:gdLst/>
                  <a:ahLst/>
                  <a:cxnLst/>
                  <a:rect l="l" t="t" r="r" b="b"/>
                  <a:pathLst>
                    <a:path w="6200" h="6201" extrusionOk="0">
                      <a:moveTo>
                        <a:pt x="2465" y="490"/>
                      </a:moveTo>
                      <a:cubicBezTo>
                        <a:pt x="2634" y="490"/>
                        <a:pt x="2783" y="637"/>
                        <a:pt x="2783" y="817"/>
                      </a:cubicBezTo>
                      <a:lnTo>
                        <a:pt x="2783" y="1354"/>
                      </a:lnTo>
                      <a:cubicBezTo>
                        <a:pt x="2783" y="1487"/>
                        <a:pt x="2699" y="1606"/>
                        <a:pt x="2570" y="1655"/>
                      </a:cubicBezTo>
                      <a:cubicBezTo>
                        <a:pt x="2534" y="1669"/>
                        <a:pt x="2494" y="1686"/>
                        <a:pt x="2459" y="1700"/>
                      </a:cubicBezTo>
                      <a:cubicBezTo>
                        <a:pt x="2414" y="1721"/>
                        <a:pt x="2365" y="1731"/>
                        <a:pt x="2318" y="1731"/>
                      </a:cubicBezTo>
                      <a:cubicBezTo>
                        <a:pt x="2234" y="1731"/>
                        <a:pt x="2153" y="1700"/>
                        <a:pt x="2090" y="1637"/>
                      </a:cubicBezTo>
                      <a:lnTo>
                        <a:pt x="1713" y="1260"/>
                      </a:lnTo>
                      <a:cubicBezTo>
                        <a:pt x="1562" y="1114"/>
                        <a:pt x="1589" y="861"/>
                        <a:pt x="1771" y="754"/>
                      </a:cubicBezTo>
                      <a:cubicBezTo>
                        <a:pt x="1961" y="648"/>
                        <a:pt x="2166" y="559"/>
                        <a:pt x="2383" y="502"/>
                      </a:cubicBezTo>
                      <a:cubicBezTo>
                        <a:pt x="2411" y="494"/>
                        <a:pt x="2438" y="490"/>
                        <a:pt x="2465" y="490"/>
                      </a:cubicBezTo>
                      <a:close/>
                      <a:moveTo>
                        <a:pt x="3738" y="490"/>
                      </a:moveTo>
                      <a:cubicBezTo>
                        <a:pt x="3765" y="490"/>
                        <a:pt x="3793" y="494"/>
                        <a:pt x="3821" y="502"/>
                      </a:cubicBezTo>
                      <a:cubicBezTo>
                        <a:pt x="4034" y="559"/>
                        <a:pt x="4243" y="648"/>
                        <a:pt x="4434" y="754"/>
                      </a:cubicBezTo>
                      <a:cubicBezTo>
                        <a:pt x="4612" y="861"/>
                        <a:pt x="4638" y="1114"/>
                        <a:pt x="4491" y="1260"/>
                      </a:cubicBezTo>
                      <a:lnTo>
                        <a:pt x="4110" y="1637"/>
                      </a:lnTo>
                      <a:cubicBezTo>
                        <a:pt x="4050" y="1700"/>
                        <a:pt x="3969" y="1731"/>
                        <a:pt x="3886" y="1731"/>
                      </a:cubicBezTo>
                      <a:cubicBezTo>
                        <a:pt x="3839" y="1731"/>
                        <a:pt x="3791" y="1721"/>
                        <a:pt x="3746" y="1700"/>
                      </a:cubicBezTo>
                      <a:cubicBezTo>
                        <a:pt x="3706" y="1686"/>
                        <a:pt x="3670" y="1669"/>
                        <a:pt x="3635" y="1655"/>
                      </a:cubicBezTo>
                      <a:cubicBezTo>
                        <a:pt x="3506" y="1606"/>
                        <a:pt x="3418" y="1487"/>
                        <a:pt x="3418" y="1354"/>
                      </a:cubicBezTo>
                      <a:lnTo>
                        <a:pt x="3418" y="817"/>
                      </a:lnTo>
                      <a:cubicBezTo>
                        <a:pt x="3418" y="637"/>
                        <a:pt x="3566" y="490"/>
                        <a:pt x="3738" y="490"/>
                      </a:cubicBezTo>
                      <a:close/>
                      <a:moveTo>
                        <a:pt x="1031" y="1615"/>
                      </a:moveTo>
                      <a:cubicBezTo>
                        <a:pt x="1114" y="1615"/>
                        <a:pt x="1197" y="1646"/>
                        <a:pt x="1260" y="1709"/>
                      </a:cubicBezTo>
                      <a:lnTo>
                        <a:pt x="1642" y="2090"/>
                      </a:lnTo>
                      <a:cubicBezTo>
                        <a:pt x="1740" y="2188"/>
                        <a:pt x="1762" y="2335"/>
                        <a:pt x="1705" y="2459"/>
                      </a:cubicBezTo>
                      <a:cubicBezTo>
                        <a:pt x="1687" y="2495"/>
                        <a:pt x="1668" y="2530"/>
                        <a:pt x="1656" y="2569"/>
                      </a:cubicBezTo>
                      <a:cubicBezTo>
                        <a:pt x="1611" y="2694"/>
                        <a:pt x="1492" y="2782"/>
                        <a:pt x="1353" y="2782"/>
                      </a:cubicBezTo>
                      <a:lnTo>
                        <a:pt x="816" y="2782"/>
                      </a:lnTo>
                      <a:cubicBezTo>
                        <a:pt x="608" y="2782"/>
                        <a:pt x="448" y="2583"/>
                        <a:pt x="501" y="2379"/>
                      </a:cubicBezTo>
                      <a:cubicBezTo>
                        <a:pt x="564" y="2166"/>
                        <a:pt x="648" y="1962"/>
                        <a:pt x="759" y="1770"/>
                      </a:cubicBezTo>
                      <a:cubicBezTo>
                        <a:pt x="817" y="1668"/>
                        <a:pt x="923" y="1615"/>
                        <a:pt x="1031" y="1615"/>
                      </a:cubicBezTo>
                      <a:close/>
                      <a:moveTo>
                        <a:pt x="5171" y="1615"/>
                      </a:moveTo>
                      <a:cubicBezTo>
                        <a:pt x="5280" y="1615"/>
                        <a:pt x="5388" y="1668"/>
                        <a:pt x="5446" y="1770"/>
                      </a:cubicBezTo>
                      <a:cubicBezTo>
                        <a:pt x="5552" y="1962"/>
                        <a:pt x="5641" y="2166"/>
                        <a:pt x="5699" y="2379"/>
                      </a:cubicBezTo>
                      <a:cubicBezTo>
                        <a:pt x="5757" y="2583"/>
                        <a:pt x="5593" y="2782"/>
                        <a:pt x="5384" y="2782"/>
                      </a:cubicBezTo>
                      <a:lnTo>
                        <a:pt x="4847" y="2782"/>
                      </a:lnTo>
                      <a:cubicBezTo>
                        <a:pt x="4714" y="2782"/>
                        <a:pt x="4594" y="2694"/>
                        <a:pt x="4545" y="2569"/>
                      </a:cubicBezTo>
                      <a:cubicBezTo>
                        <a:pt x="4532" y="2530"/>
                        <a:pt x="4518" y="2495"/>
                        <a:pt x="4501" y="2459"/>
                      </a:cubicBezTo>
                      <a:cubicBezTo>
                        <a:pt x="4442" y="2335"/>
                        <a:pt x="4465" y="2188"/>
                        <a:pt x="4563" y="2090"/>
                      </a:cubicBezTo>
                      <a:lnTo>
                        <a:pt x="4940" y="1709"/>
                      </a:lnTo>
                      <a:cubicBezTo>
                        <a:pt x="5003" y="1646"/>
                        <a:pt x="5087" y="1615"/>
                        <a:pt x="5171" y="1615"/>
                      </a:cubicBezTo>
                      <a:close/>
                      <a:moveTo>
                        <a:pt x="1353" y="3417"/>
                      </a:moveTo>
                      <a:cubicBezTo>
                        <a:pt x="1492" y="3417"/>
                        <a:pt x="1611" y="3501"/>
                        <a:pt x="1656" y="3630"/>
                      </a:cubicBezTo>
                      <a:cubicBezTo>
                        <a:pt x="1668" y="3671"/>
                        <a:pt x="1687" y="3706"/>
                        <a:pt x="1705" y="3741"/>
                      </a:cubicBezTo>
                      <a:cubicBezTo>
                        <a:pt x="1762" y="3866"/>
                        <a:pt x="1740" y="4013"/>
                        <a:pt x="1642" y="4110"/>
                      </a:cubicBezTo>
                      <a:lnTo>
                        <a:pt x="1260" y="4487"/>
                      </a:lnTo>
                      <a:cubicBezTo>
                        <a:pt x="1196" y="4553"/>
                        <a:pt x="1112" y="4585"/>
                        <a:pt x="1029" y="4585"/>
                      </a:cubicBezTo>
                      <a:cubicBezTo>
                        <a:pt x="921" y="4585"/>
                        <a:pt x="816" y="4532"/>
                        <a:pt x="759" y="4429"/>
                      </a:cubicBezTo>
                      <a:cubicBezTo>
                        <a:pt x="648" y="4239"/>
                        <a:pt x="564" y="4034"/>
                        <a:pt x="501" y="3817"/>
                      </a:cubicBezTo>
                      <a:cubicBezTo>
                        <a:pt x="448" y="3618"/>
                        <a:pt x="608" y="3417"/>
                        <a:pt x="816" y="3417"/>
                      </a:cubicBezTo>
                      <a:close/>
                      <a:moveTo>
                        <a:pt x="5384" y="3417"/>
                      </a:moveTo>
                      <a:cubicBezTo>
                        <a:pt x="5593" y="3417"/>
                        <a:pt x="5757" y="3618"/>
                        <a:pt x="5699" y="3817"/>
                      </a:cubicBezTo>
                      <a:cubicBezTo>
                        <a:pt x="5641" y="4034"/>
                        <a:pt x="5552" y="4239"/>
                        <a:pt x="5446" y="4429"/>
                      </a:cubicBezTo>
                      <a:cubicBezTo>
                        <a:pt x="5388" y="4532"/>
                        <a:pt x="5282" y="4585"/>
                        <a:pt x="5173" y="4585"/>
                      </a:cubicBezTo>
                      <a:cubicBezTo>
                        <a:pt x="5089" y="4585"/>
                        <a:pt x="5004" y="4553"/>
                        <a:pt x="4940" y="4487"/>
                      </a:cubicBezTo>
                      <a:lnTo>
                        <a:pt x="4563" y="4110"/>
                      </a:lnTo>
                      <a:cubicBezTo>
                        <a:pt x="4465" y="4013"/>
                        <a:pt x="4442" y="3866"/>
                        <a:pt x="4501" y="3741"/>
                      </a:cubicBezTo>
                      <a:cubicBezTo>
                        <a:pt x="4518" y="3706"/>
                        <a:pt x="4532" y="3671"/>
                        <a:pt x="4545" y="3630"/>
                      </a:cubicBezTo>
                      <a:cubicBezTo>
                        <a:pt x="4594" y="3501"/>
                        <a:pt x="4714" y="3417"/>
                        <a:pt x="4847" y="3417"/>
                      </a:cubicBezTo>
                      <a:close/>
                      <a:moveTo>
                        <a:pt x="2321" y="4466"/>
                      </a:moveTo>
                      <a:cubicBezTo>
                        <a:pt x="2368" y="4466"/>
                        <a:pt x="2415" y="4476"/>
                        <a:pt x="2459" y="4496"/>
                      </a:cubicBezTo>
                      <a:cubicBezTo>
                        <a:pt x="2494" y="4513"/>
                        <a:pt x="2534" y="4531"/>
                        <a:pt x="2570" y="4545"/>
                      </a:cubicBezTo>
                      <a:cubicBezTo>
                        <a:pt x="2699" y="4593"/>
                        <a:pt x="2783" y="4709"/>
                        <a:pt x="2783" y="4847"/>
                      </a:cubicBezTo>
                      <a:lnTo>
                        <a:pt x="2783" y="5384"/>
                      </a:lnTo>
                      <a:cubicBezTo>
                        <a:pt x="2783" y="5565"/>
                        <a:pt x="2632" y="5709"/>
                        <a:pt x="2462" y="5709"/>
                      </a:cubicBezTo>
                      <a:cubicBezTo>
                        <a:pt x="2436" y="5709"/>
                        <a:pt x="2410" y="5706"/>
                        <a:pt x="2383" y="5699"/>
                      </a:cubicBezTo>
                      <a:cubicBezTo>
                        <a:pt x="2166" y="5637"/>
                        <a:pt x="1961" y="5552"/>
                        <a:pt x="1771" y="5445"/>
                      </a:cubicBezTo>
                      <a:cubicBezTo>
                        <a:pt x="1589" y="5339"/>
                        <a:pt x="1562" y="5086"/>
                        <a:pt x="1713" y="4939"/>
                      </a:cubicBezTo>
                      <a:lnTo>
                        <a:pt x="2090" y="4558"/>
                      </a:lnTo>
                      <a:cubicBezTo>
                        <a:pt x="2153" y="4498"/>
                        <a:pt x="2237" y="4466"/>
                        <a:pt x="2321" y="4466"/>
                      </a:cubicBezTo>
                      <a:close/>
                      <a:moveTo>
                        <a:pt x="3883" y="4466"/>
                      </a:moveTo>
                      <a:cubicBezTo>
                        <a:pt x="3967" y="4466"/>
                        <a:pt x="4050" y="4498"/>
                        <a:pt x="4110" y="4558"/>
                      </a:cubicBezTo>
                      <a:lnTo>
                        <a:pt x="4491" y="4939"/>
                      </a:lnTo>
                      <a:cubicBezTo>
                        <a:pt x="4638" y="5086"/>
                        <a:pt x="4612" y="5339"/>
                        <a:pt x="4434" y="5445"/>
                      </a:cubicBezTo>
                      <a:cubicBezTo>
                        <a:pt x="4243" y="5552"/>
                        <a:pt x="4034" y="5637"/>
                        <a:pt x="3821" y="5699"/>
                      </a:cubicBezTo>
                      <a:cubicBezTo>
                        <a:pt x="3794" y="5706"/>
                        <a:pt x="3767" y="5709"/>
                        <a:pt x="3741" y="5709"/>
                      </a:cubicBezTo>
                      <a:cubicBezTo>
                        <a:pt x="3568" y="5709"/>
                        <a:pt x="3418" y="5565"/>
                        <a:pt x="3418" y="5384"/>
                      </a:cubicBezTo>
                      <a:lnTo>
                        <a:pt x="3418" y="4847"/>
                      </a:lnTo>
                      <a:cubicBezTo>
                        <a:pt x="3418" y="4709"/>
                        <a:pt x="3506" y="4593"/>
                        <a:pt x="3635" y="4545"/>
                      </a:cubicBezTo>
                      <a:cubicBezTo>
                        <a:pt x="3670" y="4531"/>
                        <a:pt x="3706" y="4513"/>
                        <a:pt x="3746" y="4496"/>
                      </a:cubicBezTo>
                      <a:cubicBezTo>
                        <a:pt x="3790" y="4476"/>
                        <a:pt x="3837" y="4466"/>
                        <a:pt x="3883" y="4466"/>
                      </a:cubicBezTo>
                      <a:close/>
                      <a:moveTo>
                        <a:pt x="3102" y="0"/>
                      </a:moveTo>
                      <a:cubicBezTo>
                        <a:pt x="1389" y="0"/>
                        <a:pt x="0" y="1389"/>
                        <a:pt x="0" y="3098"/>
                      </a:cubicBezTo>
                      <a:cubicBezTo>
                        <a:pt x="0" y="4812"/>
                        <a:pt x="1389" y="6201"/>
                        <a:pt x="3102" y="6201"/>
                      </a:cubicBezTo>
                      <a:cubicBezTo>
                        <a:pt x="4815" y="6201"/>
                        <a:pt x="6200" y="4812"/>
                        <a:pt x="6200" y="3098"/>
                      </a:cubicBezTo>
                      <a:cubicBezTo>
                        <a:pt x="6200" y="1389"/>
                        <a:pt x="4815" y="0"/>
                        <a:pt x="3102" y="0"/>
                      </a:cubicBezTo>
                      <a:close/>
                    </a:path>
                  </a:pathLst>
                </a:custGeom>
                <a:solidFill>
                  <a:srgbClr val="9898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28"/>
                <p:cNvSpPr/>
                <p:nvPr/>
              </p:nvSpPr>
              <p:spPr>
                <a:xfrm>
                  <a:off x="3174235" y="1148473"/>
                  <a:ext cx="1213618" cy="2429195"/>
                </a:xfrm>
                <a:custGeom>
                  <a:avLst/>
                  <a:gdLst/>
                  <a:ahLst/>
                  <a:cxnLst/>
                  <a:rect l="l" t="t" r="r" b="b"/>
                  <a:pathLst>
                    <a:path w="3098" h="6201" extrusionOk="0">
                      <a:moveTo>
                        <a:pt x="636" y="490"/>
                      </a:moveTo>
                      <a:cubicBezTo>
                        <a:pt x="663" y="490"/>
                        <a:pt x="691" y="494"/>
                        <a:pt x="719" y="502"/>
                      </a:cubicBezTo>
                      <a:cubicBezTo>
                        <a:pt x="932" y="559"/>
                        <a:pt x="1141" y="648"/>
                        <a:pt x="1332" y="754"/>
                      </a:cubicBezTo>
                      <a:cubicBezTo>
                        <a:pt x="1510" y="861"/>
                        <a:pt x="1536" y="1114"/>
                        <a:pt x="1389" y="1260"/>
                      </a:cubicBezTo>
                      <a:lnTo>
                        <a:pt x="1008" y="1637"/>
                      </a:lnTo>
                      <a:cubicBezTo>
                        <a:pt x="948" y="1700"/>
                        <a:pt x="867" y="1731"/>
                        <a:pt x="784" y="1731"/>
                      </a:cubicBezTo>
                      <a:cubicBezTo>
                        <a:pt x="737" y="1731"/>
                        <a:pt x="689" y="1721"/>
                        <a:pt x="644" y="1700"/>
                      </a:cubicBezTo>
                      <a:cubicBezTo>
                        <a:pt x="604" y="1686"/>
                        <a:pt x="568" y="1669"/>
                        <a:pt x="533" y="1655"/>
                      </a:cubicBezTo>
                      <a:cubicBezTo>
                        <a:pt x="404" y="1606"/>
                        <a:pt x="316" y="1487"/>
                        <a:pt x="316" y="1354"/>
                      </a:cubicBezTo>
                      <a:lnTo>
                        <a:pt x="316" y="817"/>
                      </a:lnTo>
                      <a:cubicBezTo>
                        <a:pt x="316" y="637"/>
                        <a:pt x="464" y="490"/>
                        <a:pt x="636" y="490"/>
                      </a:cubicBezTo>
                      <a:close/>
                      <a:moveTo>
                        <a:pt x="2069" y="1615"/>
                      </a:moveTo>
                      <a:cubicBezTo>
                        <a:pt x="2178" y="1615"/>
                        <a:pt x="2286" y="1668"/>
                        <a:pt x="2344" y="1770"/>
                      </a:cubicBezTo>
                      <a:cubicBezTo>
                        <a:pt x="2450" y="1962"/>
                        <a:pt x="2539" y="2166"/>
                        <a:pt x="2597" y="2379"/>
                      </a:cubicBezTo>
                      <a:cubicBezTo>
                        <a:pt x="2655" y="2583"/>
                        <a:pt x="2491" y="2782"/>
                        <a:pt x="2282" y="2782"/>
                      </a:cubicBezTo>
                      <a:lnTo>
                        <a:pt x="1745" y="2782"/>
                      </a:lnTo>
                      <a:cubicBezTo>
                        <a:pt x="1612" y="2782"/>
                        <a:pt x="1492" y="2694"/>
                        <a:pt x="1443" y="2569"/>
                      </a:cubicBezTo>
                      <a:cubicBezTo>
                        <a:pt x="1430" y="2530"/>
                        <a:pt x="1416" y="2495"/>
                        <a:pt x="1399" y="2459"/>
                      </a:cubicBezTo>
                      <a:cubicBezTo>
                        <a:pt x="1340" y="2335"/>
                        <a:pt x="1363" y="2188"/>
                        <a:pt x="1461" y="2090"/>
                      </a:cubicBezTo>
                      <a:lnTo>
                        <a:pt x="1838" y="1709"/>
                      </a:lnTo>
                      <a:cubicBezTo>
                        <a:pt x="1901" y="1646"/>
                        <a:pt x="1985" y="1615"/>
                        <a:pt x="2069" y="1615"/>
                      </a:cubicBezTo>
                      <a:close/>
                      <a:moveTo>
                        <a:pt x="2282" y="3417"/>
                      </a:moveTo>
                      <a:cubicBezTo>
                        <a:pt x="2491" y="3417"/>
                        <a:pt x="2655" y="3618"/>
                        <a:pt x="2597" y="3817"/>
                      </a:cubicBezTo>
                      <a:cubicBezTo>
                        <a:pt x="2539" y="4034"/>
                        <a:pt x="2450" y="4239"/>
                        <a:pt x="2344" y="4429"/>
                      </a:cubicBezTo>
                      <a:cubicBezTo>
                        <a:pt x="2286" y="4532"/>
                        <a:pt x="2180" y="4585"/>
                        <a:pt x="2071" y="4585"/>
                      </a:cubicBezTo>
                      <a:cubicBezTo>
                        <a:pt x="1987" y="4585"/>
                        <a:pt x="1902" y="4553"/>
                        <a:pt x="1838" y="4487"/>
                      </a:cubicBezTo>
                      <a:lnTo>
                        <a:pt x="1461" y="4110"/>
                      </a:lnTo>
                      <a:cubicBezTo>
                        <a:pt x="1363" y="4013"/>
                        <a:pt x="1340" y="3866"/>
                        <a:pt x="1399" y="3741"/>
                      </a:cubicBezTo>
                      <a:cubicBezTo>
                        <a:pt x="1416" y="3706"/>
                        <a:pt x="1430" y="3671"/>
                        <a:pt x="1443" y="3630"/>
                      </a:cubicBezTo>
                      <a:cubicBezTo>
                        <a:pt x="1492" y="3501"/>
                        <a:pt x="1612" y="3417"/>
                        <a:pt x="1745" y="3417"/>
                      </a:cubicBezTo>
                      <a:close/>
                      <a:moveTo>
                        <a:pt x="781" y="4466"/>
                      </a:moveTo>
                      <a:cubicBezTo>
                        <a:pt x="865" y="4466"/>
                        <a:pt x="948" y="4498"/>
                        <a:pt x="1008" y="4558"/>
                      </a:cubicBezTo>
                      <a:lnTo>
                        <a:pt x="1389" y="4939"/>
                      </a:lnTo>
                      <a:cubicBezTo>
                        <a:pt x="1536" y="5086"/>
                        <a:pt x="1510" y="5339"/>
                        <a:pt x="1332" y="5445"/>
                      </a:cubicBezTo>
                      <a:cubicBezTo>
                        <a:pt x="1141" y="5552"/>
                        <a:pt x="932" y="5637"/>
                        <a:pt x="719" y="5699"/>
                      </a:cubicBezTo>
                      <a:cubicBezTo>
                        <a:pt x="692" y="5706"/>
                        <a:pt x="665" y="5709"/>
                        <a:pt x="639" y="5709"/>
                      </a:cubicBezTo>
                      <a:cubicBezTo>
                        <a:pt x="466" y="5709"/>
                        <a:pt x="316" y="5565"/>
                        <a:pt x="316" y="5384"/>
                      </a:cubicBezTo>
                      <a:lnTo>
                        <a:pt x="316" y="4847"/>
                      </a:lnTo>
                      <a:cubicBezTo>
                        <a:pt x="316" y="4709"/>
                        <a:pt x="404" y="4593"/>
                        <a:pt x="533" y="4545"/>
                      </a:cubicBezTo>
                      <a:cubicBezTo>
                        <a:pt x="568" y="4531"/>
                        <a:pt x="604" y="4513"/>
                        <a:pt x="644" y="4496"/>
                      </a:cubicBezTo>
                      <a:cubicBezTo>
                        <a:pt x="688" y="4476"/>
                        <a:pt x="735" y="4466"/>
                        <a:pt x="781" y="4466"/>
                      </a:cubicBezTo>
                      <a:close/>
                      <a:moveTo>
                        <a:pt x="0" y="0"/>
                      </a:moveTo>
                      <a:lnTo>
                        <a:pt x="0" y="2264"/>
                      </a:lnTo>
                      <a:cubicBezTo>
                        <a:pt x="461" y="2264"/>
                        <a:pt x="834" y="2636"/>
                        <a:pt x="834" y="3098"/>
                      </a:cubicBezTo>
                      <a:cubicBezTo>
                        <a:pt x="834" y="3560"/>
                        <a:pt x="461" y="3937"/>
                        <a:pt x="0" y="3937"/>
                      </a:cubicBezTo>
                      <a:lnTo>
                        <a:pt x="0" y="6201"/>
                      </a:lnTo>
                      <a:cubicBezTo>
                        <a:pt x="1713" y="6201"/>
                        <a:pt x="3098" y="4812"/>
                        <a:pt x="3098" y="3098"/>
                      </a:cubicBezTo>
                      <a:cubicBezTo>
                        <a:pt x="3098" y="1389"/>
                        <a:pt x="1713" y="0"/>
                        <a:pt x="0" y="0"/>
                      </a:cubicBezTo>
                      <a:close/>
                    </a:path>
                  </a:pathLst>
                </a:custGeom>
                <a:solidFill>
                  <a:srgbClr val="807F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28"/>
                <p:cNvSpPr/>
                <p:nvPr/>
              </p:nvSpPr>
              <p:spPr>
                <a:xfrm>
                  <a:off x="2839088" y="2028525"/>
                  <a:ext cx="668700" cy="668700"/>
                </a:xfrm>
                <a:prstGeom prst="ellipse">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90" name="Google Shape;890;p28"/>
            <p:cNvSpPr txBox="1"/>
            <p:nvPr/>
          </p:nvSpPr>
          <p:spPr>
            <a:xfrm>
              <a:off x="1204975" y="1955502"/>
              <a:ext cx="675600" cy="679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200">
                <a:solidFill>
                  <a:schemeClr val="lt1"/>
                </a:solidFill>
                <a:latin typeface="Krona One"/>
                <a:ea typeface="Krona One"/>
                <a:cs typeface="Krona One"/>
                <a:sym typeface="Krona One"/>
              </a:endParaRPr>
            </a:p>
          </p:txBody>
        </p:sp>
      </p:gr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902"/>
        <p:cNvGrpSpPr/>
        <p:nvPr/>
      </p:nvGrpSpPr>
      <p:grpSpPr>
        <a:xfrm>
          <a:off x="0" y="0"/>
          <a:ext cx="0" cy="0"/>
          <a:chOff x="0" y="0"/>
          <a:chExt cx="0" cy="0"/>
        </a:xfrm>
      </p:grpSpPr>
      <p:sp>
        <p:nvSpPr>
          <p:cNvPr id="903" name="Google Shape;903;p29"/>
          <p:cNvSpPr txBox="1">
            <a:spLocks noGrp="1"/>
          </p:cNvSpPr>
          <p:nvPr>
            <p:ph type="title"/>
          </p:nvPr>
        </p:nvSpPr>
        <p:spPr>
          <a:xfrm>
            <a:off x="713232" y="403213"/>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Driving center company profile infographics</a:t>
            </a:r>
            <a:endParaRPr/>
          </a:p>
        </p:txBody>
      </p:sp>
      <p:graphicFrame>
        <p:nvGraphicFramePr>
          <p:cNvPr id="904" name="Google Shape;904;p29"/>
          <p:cNvGraphicFramePr/>
          <p:nvPr/>
        </p:nvGraphicFramePr>
        <p:xfrm>
          <a:off x="823425" y="1106100"/>
          <a:ext cx="7509375" cy="3403900"/>
        </p:xfrm>
        <a:graphic>
          <a:graphicData uri="http://schemas.openxmlformats.org/drawingml/2006/table">
            <a:tbl>
              <a:tblPr>
                <a:noFill/>
                <a:tableStyleId>{79D52730-1477-49C3-96F5-1E0910A35351}</a:tableStyleId>
              </a:tblPr>
              <a:tblGrid>
                <a:gridCol w="891675">
                  <a:extLst>
                    <a:ext uri="{9D8B030D-6E8A-4147-A177-3AD203B41FA5}">
                      <a16:colId xmlns:a16="http://schemas.microsoft.com/office/drawing/2014/main" val="20000"/>
                    </a:ext>
                  </a:extLst>
                </a:gridCol>
                <a:gridCol w="1808550">
                  <a:extLst>
                    <a:ext uri="{9D8B030D-6E8A-4147-A177-3AD203B41FA5}">
                      <a16:colId xmlns:a16="http://schemas.microsoft.com/office/drawing/2014/main" val="20001"/>
                    </a:ext>
                  </a:extLst>
                </a:gridCol>
                <a:gridCol w="1603050">
                  <a:extLst>
                    <a:ext uri="{9D8B030D-6E8A-4147-A177-3AD203B41FA5}">
                      <a16:colId xmlns:a16="http://schemas.microsoft.com/office/drawing/2014/main" val="20002"/>
                    </a:ext>
                  </a:extLst>
                </a:gridCol>
                <a:gridCol w="1603050">
                  <a:extLst>
                    <a:ext uri="{9D8B030D-6E8A-4147-A177-3AD203B41FA5}">
                      <a16:colId xmlns:a16="http://schemas.microsoft.com/office/drawing/2014/main" val="20003"/>
                    </a:ext>
                  </a:extLst>
                </a:gridCol>
                <a:gridCol w="1603050">
                  <a:extLst>
                    <a:ext uri="{9D8B030D-6E8A-4147-A177-3AD203B41FA5}">
                      <a16:colId xmlns:a16="http://schemas.microsoft.com/office/drawing/2014/main" val="20004"/>
                    </a:ext>
                  </a:extLst>
                </a:gridCol>
              </a:tblGrid>
              <a:tr h="850975">
                <a:tc gridSpan="2">
                  <a:txBody>
                    <a:bodyPr/>
                    <a:lstStyle/>
                    <a:p>
                      <a:pPr marL="0" lvl="0" indent="0" algn="ctr" rtl="0">
                        <a:spcBef>
                          <a:spcPts val="0"/>
                        </a:spcBef>
                        <a:spcAft>
                          <a:spcPts val="0"/>
                        </a:spcAft>
                        <a:buNone/>
                      </a:pPr>
                      <a:r>
                        <a:rPr lang="en" sz="1200">
                          <a:solidFill>
                            <a:srgbClr val="FFFFFF"/>
                          </a:solidFill>
                          <a:latin typeface="Krona One"/>
                          <a:ea typeface="Krona One"/>
                          <a:cs typeface="Krona One"/>
                          <a:sym typeface="Krona One"/>
                        </a:rPr>
                        <a:t>DRIVING CENTER</a:t>
                      </a:r>
                      <a:endParaRPr sz="1200">
                        <a:solidFill>
                          <a:srgbClr val="FFFFFF"/>
                        </a:solidFill>
                        <a:latin typeface="Krona One"/>
                        <a:ea typeface="Krona One"/>
                        <a:cs typeface="Krona One"/>
                        <a:sym typeface="Krona One"/>
                      </a:endParaRPr>
                    </a:p>
                  </a:txBody>
                  <a:tcPr marL="91425" marR="91425" marT="91425" marB="91425" anchor="ctr">
                    <a:lnL w="19050" cap="flat" cmpd="sng">
                      <a:solidFill>
                        <a:srgbClr val="FFFFFF">
                          <a:alpha val="0"/>
                        </a:srgbClr>
                      </a:solidFill>
                      <a:prstDash val="solid"/>
                      <a:round/>
                      <a:headEnd type="none" w="sm" len="sm"/>
                      <a:tailEnd type="none" w="sm" len="sm"/>
                    </a:lnL>
                    <a:lnR w="19050" cap="flat" cmpd="sng">
                      <a:solidFill>
                        <a:srgbClr val="FFFFFF">
                          <a:alpha val="0"/>
                        </a:srgbClr>
                      </a:solidFill>
                      <a:prstDash val="solid"/>
                      <a:round/>
                      <a:headEnd type="none" w="sm" len="sm"/>
                      <a:tailEnd type="none" w="sm" len="sm"/>
                    </a:lnR>
                    <a:lnT w="19050" cap="flat" cmpd="sng">
                      <a:solidFill>
                        <a:srgbClr val="FFFFFF">
                          <a:alpha val="0"/>
                        </a:srgbClr>
                      </a:solidFill>
                      <a:prstDash val="solid"/>
                      <a:round/>
                      <a:headEnd type="none" w="sm" len="sm"/>
                      <a:tailEnd type="none" w="sm" len="sm"/>
                    </a:lnT>
                    <a:lnB w="19050" cap="flat" cmpd="sng">
                      <a:solidFill>
                        <a:srgbClr val="FFFFFF">
                          <a:alpha val="0"/>
                        </a:srgbClr>
                      </a:solidFill>
                      <a:prstDash val="solid"/>
                      <a:round/>
                      <a:headEnd type="none" w="sm" len="sm"/>
                      <a:tailEnd type="none" w="sm" len="sm"/>
                    </a:lnB>
                    <a:solidFill>
                      <a:schemeClr val="dk1"/>
                    </a:solidFill>
                  </a:tcPr>
                </a:tc>
                <a:tc hMerge="1">
                  <a:txBody>
                    <a:bodyPr/>
                    <a:lstStyle/>
                    <a:p>
                      <a:endParaRPr lang="en-US"/>
                    </a:p>
                  </a:txBody>
                  <a:tcPr/>
                </a:tc>
                <a:tc>
                  <a:txBody>
                    <a:bodyPr/>
                    <a:lstStyle/>
                    <a:p>
                      <a:pPr marL="0" lvl="0" indent="0" algn="ctr" rtl="0">
                        <a:spcBef>
                          <a:spcPts val="0"/>
                        </a:spcBef>
                        <a:spcAft>
                          <a:spcPts val="0"/>
                        </a:spcAft>
                        <a:buNone/>
                      </a:pPr>
                      <a:r>
                        <a:rPr lang="en" sz="1200">
                          <a:solidFill>
                            <a:srgbClr val="FFFFFF"/>
                          </a:solidFill>
                          <a:latin typeface="Krona One"/>
                          <a:ea typeface="Krona One"/>
                          <a:cs typeface="Krona One"/>
                          <a:sym typeface="Krona One"/>
                        </a:rPr>
                        <a:t>FIRST PAYMENT</a:t>
                      </a:r>
                      <a:endParaRPr sz="1200">
                        <a:solidFill>
                          <a:srgbClr val="FFFFFF"/>
                        </a:solidFill>
                        <a:latin typeface="Krona One"/>
                        <a:ea typeface="Krona One"/>
                        <a:cs typeface="Krona One"/>
                        <a:sym typeface="Krona One"/>
                      </a:endParaRPr>
                    </a:p>
                  </a:txBody>
                  <a:tcPr marL="91425" marR="91425" marT="91425" marB="91425" anchor="ctr">
                    <a:lnL w="19050" cap="flat" cmpd="sng">
                      <a:solidFill>
                        <a:srgbClr val="FFFFFF">
                          <a:alpha val="0"/>
                        </a:srgbClr>
                      </a:solidFill>
                      <a:prstDash val="solid"/>
                      <a:round/>
                      <a:headEnd type="none" w="sm" len="sm"/>
                      <a:tailEnd type="none" w="sm" len="sm"/>
                    </a:lnL>
                    <a:lnR w="19050" cap="flat" cmpd="sng">
                      <a:solidFill>
                        <a:srgbClr val="FFFFFF">
                          <a:alpha val="0"/>
                        </a:srgbClr>
                      </a:solidFill>
                      <a:prstDash val="solid"/>
                      <a:round/>
                      <a:headEnd type="none" w="sm" len="sm"/>
                      <a:tailEnd type="none" w="sm" len="sm"/>
                    </a:lnR>
                    <a:lnT w="19050" cap="flat" cmpd="sng">
                      <a:solidFill>
                        <a:srgbClr val="FFFFFF">
                          <a:alpha val="0"/>
                        </a:srgbClr>
                      </a:solidFill>
                      <a:prstDash val="solid"/>
                      <a:round/>
                      <a:headEnd type="none" w="sm" len="sm"/>
                      <a:tailEnd type="none" w="sm" len="sm"/>
                    </a:lnT>
                    <a:lnB w="19050" cap="flat" cmpd="sng">
                      <a:solidFill>
                        <a:srgbClr val="FFFFFF">
                          <a:alpha val="0"/>
                        </a:srgb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r>
                        <a:rPr lang="en" sz="1200">
                          <a:solidFill>
                            <a:srgbClr val="FFFFFF"/>
                          </a:solidFill>
                          <a:latin typeface="Krona One"/>
                          <a:ea typeface="Krona One"/>
                          <a:cs typeface="Krona One"/>
                          <a:sym typeface="Krona One"/>
                        </a:rPr>
                        <a:t>SECOND PAYMENT</a:t>
                      </a:r>
                      <a:endParaRPr sz="1200">
                        <a:solidFill>
                          <a:srgbClr val="FFFFFF"/>
                        </a:solidFill>
                        <a:latin typeface="Krona One"/>
                        <a:ea typeface="Krona One"/>
                        <a:cs typeface="Krona One"/>
                        <a:sym typeface="Krona One"/>
                      </a:endParaRPr>
                    </a:p>
                  </a:txBody>
                  <a:tcPr marL="91425" marR="91425" marT="91425" marB="91425" anchor="ctr">
                    <a:lnL w="19050" cap="flat" cmpd="sng">
                      <a:solidFill>
                        <a:srgbClr val="FFFFFF">
                          <a:alpha val="0"/>
                        </a:srgbClr>
                      </a:solidFill>
                      <a:prstDash val="solid"/>
                      <a:round/>
                      <a:headEnd type="none" w="sm" len="sm"/>
                      <a:tailEnd type="none" w="sm" len="sm"/>
                    </a:lnL>
                    <a:lnR w="19050" cap="flat" cmpd="sng">
                      <a:solidFill>
                        <a:srgbClr val="FFFFFF">
                          <a:alpha val="0"/>
                        </a:srgbClr>
                      </a:solidFill>
                      <a:prstDash val="solid"/>
                      <a:round/>
                      <a:headEnd type="none" w="sm" len="sm"/>
                      <a:tailEnd type="none" w="sm" len="sm"/>
                    </a:lnR>
                    <a:lnT w="19050" cap="flat" cmpd="sng">
                      <a:solidFill>
                        <a:srgbClr val="FFFFFF">
                          <a:alpha val="0"/>
                        </a:srgbClr>
                      </a:solidFill>
                      <a:prstDash val="solid"/>
                      <a:round/>
                      <a:headEnd type="none" w="sm" len="sm"/>
                      <a:tailEnd type="none" w="sm" len="sm"/>
                    </a:lnT>
                    <a:lnB w="19050" cap="flat" cmpd="sng">
                      <a:solidFill>
                        <a:srgbClr val="FFFFFF">
                          <a:alpha val="0"/>
                        </a:srgbClr>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sz="1200">
                          <a:solidFill>
                            <a:srgbClr val="FFFFFF"/>
                          </a:solidFill>
                          <a:latin typeface="Krona One"/>
                          <a:ea typeface="Krona One"/>
                          <a:cs typeface="Krona One"/>
                          <a:sym typeface="Krona One"/>
                        </a:rPr>
                        <a:t>THIRD PAYMENT</a:t>
                      </a:r>
                      <a:endParaRPr sz="1200">
                        <a:solidFill>
                          <a:srgbClr val="FFFFFF"/>
                        </a:solidFill>
                        <a:latin typeface="Krona One"/>
                        <a:ea typeface="Krona One"/>
                        <a:cs typeface="Krona One"/>
                        <a:sym typeface="Krona One"/>
                      </a:endParaRPr>
                    </a:p>
                  </a:txBody>
                  <a:tcPr marL="91425" marR="91425" marT="91425" marB="91425" anchor="ctr">
                    <a:lnL w="19050" cap="flat" cmpd="sng">
                      <a:solidFill>
                        <a:srgbClr val="FFFFFF">
                          <a:alpha val="0"/>
                        </a:srgbClr>
                      </a:solidFill>
                      <a:prstDash val="solid"/>
                      <a:round/>
                      <a:headEnd type="none" w="sm" len="sm"/>
                      <a:tailEnd type="none" w="sm" len="sm"/>
                    </a:lnL>
                    <a:lnR w="19050" cap="flat" cmpd="sng">
                      <a:solidFill>
                        <a:srgbClr val="FFFFFF">
                          <a:alpha val="0"/>
                        </a:srgbClr>
                      </a:solidFill>
                      <a:prstDash val="solid"/>
                      <a:round/>
                      <a:headEnd type="none" w="sm" len="sm"/>
                      <a:tailEnd type="none" w="sm" len="sm"/>
                    </a:lnR>
                    <a:lnT w="19050" cap="flat" cmpd="sng">
                      <a:solidFill>
                        <a:srgbClr val="FFFFFF">
                          <a:alpha val="0"/>
                        </a:srgbClr>
                      </a:solidFill>
                      <a:prstDash val="solid"/>
                      <a:round/>
                      <a:headEnd type="none" w="sm" len="sm"/>
                      <a:tailEnd type="none" w="sm" len="sm"/>
                    </a:lnT>
                    <a:lnB w="19050" cap="flat" cmpd="sng">
                      <a:solidFill>
                        <a:srgbClr val="FFFFFF">
                          <a:alpha val="0"/>
                        </a:srgbClr>
                      </a:solidFill>
                      <a:prstDash val="solid"/>
                      <a:round/>
                      <a:headEnd type="none" w="sm" len="sm"/>
                      <a:tailEnd type="none" w="sm" len="sm"/>
                    </a:lnB>
                    <a:solidFill>
                      <a:schemeClr val="accent4"/>
                    </a:solidFill>
                  </a:tcPr>
                </a:tc>
                <a:extLst>
                  <a:ext uri="{0D108BD9-81ED-4DB2-BD59-A6C34878D82A}">
                    <a16:rowId xmlns:a16="http://schemas.microsoft.com/office/drawing/2014/main" val="10000"/>
                  </a:ext>
                </a:extLst>
              </a:tr>
              <a:tr h="850975">
                <a:tc>
                  <a:txBody>
                    <a:bodyPr/>
                    <a:lstStyle/>
                    <a:p>
                      <a:pPr marL="0" lvl="0" indent="0" algn="ctr" rtl="0">
                        <a:spcBef>
                          <a:spcPts val="0"/>
                        </a:spcBef>
                        <a:spcAft>
                          <a:spcPts val="0"/>
                        </a:spcAft>
                        <a:buNone/>
                      </a:pPr>
                      <a:endParaRPr sz="1200" b="1">
                        <a:solidFill>
                          <a:srgbClr val="FFFFFF"/>
                        </a:solidFill>
                        <a:latin typeface="Krona One"/>
                        <a:ea typeface="Krona One"/>
                        <a:cs typeface="Krona One"/>
                        <a:sym typeface="Krona One"/>
                      </a:endParaRPr>
                    </a:p>
                  </a:txBody>
                  <a:tcPr marL="91425" marR="91425" marT="91425" marB="91425" anchor="ctr">
                    <a:lnL w="19050" cap="flat" cmpd="sng">
                      <a:solidFill>
                        <a:srgbClr val="FFFFFF">
                          <a:alpha val="0"/>
                        </a:srgbClr>
                      </a:solidFill>
                      <a:prstDash val="solid"/>
                      <a:round/>
                      <a:headEnd type="none" w="sm" len="sm"/>
                      <a:tailEnd type="none" w="sm" len="sm"/>
                    </a:lnL>
                    <a:lnR w="19050" cap="flat" cmpd="sng">
                      <a:solidFill>
                        <a:srgbClr val="FFFFFF">
                          <a:alpha val="0"/>
                        </a:srgbClr>
                      </a:solidFill>
                      <a:prstDash val="solid"/>
                      <a:round/>
                      <a:headEnd type="none" w="sm" len="sm"/>
                      <a:tailEnd type="none" w="sm" len="sm"/>
                    </a:lnR>
                    <a:lnT w="19050" cap="flat" cmpd="sng">
                      <a:solidFill>
                        <a:srgbClr val="FFFFFF">
                          <a:alpha val="0"/>
                        </a:srgbClr>
                      </a:solidFill>
                      <a:prstDash val="solid"/>
                      <a:round/>
                      <a:headEnd type="none" w="sm" len="sm"/>
                      <a:tailEnd type="none" w="sm" len="sm"/>
                    </a:lnT>
                    <a:lnB w="19050" cap="flat" cmpd="sng">
                      <a:solidFill>
                        <a:srgbClr val="FFFFFF">
                          <a:alpha val="0"/>
                        </a:srgb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THEORY</a:t>
                      </a:r>
                      <a:endParaRPr sz="1200">
                        <a:solidFill>
                          <a:schemeClr val="dk1"/>
                        </a:solidFill>
                        <a:latin typeface="Krona One"/>
                        <a:ea typeface="Krona One"/>
                        <a:cs typeface="Krona One"/>
                        <a:sym typeface="Krona One"/>
                      </a:endParaRPr>
                    </a:p>
                  </a:txBody>
                  <a:tcPr marL="91425" marR="91425" marT="91425" marB="91425" anchor="ctr">
                    <a:lnL w="19050" cap="flat" cmpd="sng">
                      <a:solidFill>
                        <a:srgbClr val="FFFFFF">
                          <a:alpha val="0"/>
                        </a:srgbClr>
                      </a:solidFill>
                      <a:prstDash val="solid"/>
                      <a:round/>
                      <a:headEnd type="none" w="sm" len="sm"/>
                      <a:tailEnd type="none" w="sm" len="sm"/>
                    </a:lnL>
                    <a:lnR w="19050" cap="flat" cmpd="sng">
                      <a:solidFill>
                        <a:srgbClr val="FFFFFF">
                          <a:alpha val="0"/>
                        </a:srgbClr>
                      </a:solidFill>
                      <a:prstDash val="solid"/>
                      <a:round/>
                      <a:headEnd type="none" w="sm" len="sm"/>
                      <a:tailEnd type="none" w="sm" len="sm"/>
                    </a:lnR>
                    <a:lnT w="19050" cap="flat" cmpd="sng">
                      <a:solidFill>
                        <a:srgbClr val="FFFFFF">
                          <a:alpha val="0"/>
                        </a:srgbClr>
                      </a:solidFill>
                      <a:prstDash val="solid"/>
                      <a:round/>
                      <a:headEnd type="none" w="sm" len="sm"/>
                      <a:tailEnd type="none" w="sm" len="sm"/>
                    </a:lnT>
                    <a:lnB w="19050" cap="flat" cmpd="sng">
                      <a:solidFill>
                        <a:srgbClr val="FFFFFF">
                          <a:alpha val="0"/>
                        </a:srgbClr>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a:solidFill>
                            <a:schemeClr val="lt1"/>
                          </a:solidFill>
                          <a:latin typeface="Ubuntu"/>
                          <a:ea typeface="Ubuntu"/>
                          <a:cs typeface="Ubuntu"/>
                          <a:sym typeface="Ubuntu"/>
                        </a:rPr>
                        <a:t>$1,000</a:t>
                      </a:r>
                      <a:endParaRPr>
                        <a:solidFill>
                          <a:schemeClr val="lt1"/>
                        </a:solidFill>
                        <a:latin typeface="Ubuntu"/>
                        <a:ea typeface="Ubuntu"/>
                        <a:cs typeface="Ubuntu"/>
                        <a:sym typeface="Ubuntu"/>
                      </a:endParaRPr>
                    </a:p>
                  </a:txBody>
                  <a:tcPr marL="91425" marR="91425" marT="91425" marB="91425" anchor="ctr">
                    <a:lnL w="19050" cap="flat" cmpd="sng">
                      <a:solidFill>
                        <a:srgbClr val="FFFFFF">
                          <a:alpha val="0"/>
                        </a:srgbClr>
                      </a:solidFill>
                      <a:prstDash val="solid"/>
                      <a:round/>
                      <a:headEnd type="none" w="sm" len="sm"/>
                      <a:tailEnd type="none" w="sm" len="sm"/>
                    </a:lnL>
                    <a:lnR w="19050" cap="flat" cmpd="sng">
                      <a:solidFill>
                        <a:srgbClr val="FFFFFF">
                          <a:alpha val="0"/>
                        </a:srgbClr>
                      </a:solidFill>
                      <a:prstDash val="solid"/>
                      <a:round/>
                      <a:headEnd type="none" w="sm" len="sm"/>
                      <a:tailEnd type="none" w="sm" len="sm"/>
                    </a:lnR>
                    <a:lnT w="19050" cap="flat" cmpd="sng">
                      <a:solidFill>
                        <a:srgbClr val="FFFFFF">
                          <a:alpha val="0"/>
                        </a:srgbClr>
                      </a:solidFill>
                      <a:prstDash val="solid"/>
                      <a:round/>
                      <a:headEnd type="none" w="sm" len="sm"/>
                      <a:tailEnd type="none" w="sm" len="sm"/>
                    </a:lnT>
                    <a:lnB w="19050" cap="flat" cmpd="sng">
                      <a:solidFill>
                        <a:srgbClr val="FFFFFF">
                          <a:alpha val="0"/>
                        </a:srgb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Clr>
                          <a:srgbClr val="000000"/>
                        </a:buClr>
                        <a:buSzPts val="1100"/>
                        <a:buFont typeface="Arial"/>
                        <a:buNone/>
                      </a:pPr>
                      <a:r>
                        <a:rPr lang="en">
                          <a:solidFill>
                            <a:schemeClr val="lt1"/>
                          </a:solidFill>
                          <a:latin typeface="Ubuntu"/>
                          <a:ea typeface="Ubuntu"/>
                          <a:cs typeface="Ubuntu"/>
                          <a:sym typeface="Ubuntu"/>
                        </a:rPr>
                        <a:t>$2,000</a:t>
                      </a:r>
                      <a:endParaRPr>
                        <a:solidFill>
                          <a:schemeClr val="lt1"/>
                        </a:solidFill>
                        <a:latin typeface="Ubuntu"/>
                        <a:ea typeface="Ubuntu"/>
                        <a:cs typeface="Ubuntu"/>
                        <a:sym typeface="Ubuntu"/>
                      </a:endParaRPr>
                    </a:p>
                  </a:txBody>
                  <a:tcPr marL="91425" marR="91425" marT="91425" marB="91425" anchor="ctr">
                    <a:lnL w="19050" cap="flat" cmpd="sng">
                      <a:solidFill>
                        <a:srgbClr val="FFFFFF">
                          <a:alpha val="0"/>
                        </a:srgbClr>
                      </a:solidFill>
                      <a:prstDash val="solid"/>
                      <a:round/>
                      <a:headEnd type="none" w="sm" len="sm"/>
                      <a:tailEnd type="none" w="sm" len="sm"/>
                    </a:lnL>
                    <a:lnR w="19050" cap="flat" cmpd="sng">
                      <a:solidFill>
                        <a:srgbClr val="FFFFFF">
                          <a:alpha val="0"/>
                        </a:srgbClr>
                      </a:solidFill>
                      <a:prstDash val="solid"/>
                      <a:round/>
                      <a:headEnd type="none" w="sm" len="sm"/>
                      <a:tailEnd type="none" w="sm" len="sm"/>
                    </a:lnR>
                    <a:lnT w="19050" cap="flat" cmpd="sng">
                      <a:solidFill>
                        <a:srgbClr val="FFFFFF">
                          <a:alpha val="0"/>
                        </a:srgbClr>
                      </a:solidFill>
                      <a:prstDash val="solid"/>
                      <a:round/>
                      <a:headEnd type="none" w="sm" len="sm"/>
                      <a:tailEnd type="none" w="sm" len="sm"/>
                    </a:lnT>
                    <a:lnB w="19050" cap="flat" cmpd="sng">
                      <a:solidFill>
                        <a:srgbClr val="FFFFFF">
                          <a:alpha val="0"/>
                        </a:srgbClr>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a:solidFill>
                            <a:schemeClr val="lt1"/>
                          </a:solidFill>
                          <a:latin typeface="Ubuntu"/>
                          <a:ea typeface="Ubuntu"/>
                          <a:cs typeface="Ubuntu"/>
                          <a:sym typeface="Ubuntu"/>
                        </a:rPr>
                        <a:t>$2,000</a:t>
                      </a:r>
                      <a:endParaRPr>
                        <a:solidFill>
                          <a:schemeClr val="lt1"/>
                        </a:solidFill>
                        <a:latin typeface="Ubuntu"/>
                        <a:ea typeface="Ubuntu"/>
                        <a:cs typeface="Ubuntu"/>
                        <a:sym typeface="Ubuntu"/>
                      </a:endParaRPr>
                    </a:p>
                  </a:txBody>
                  <a:tcPr marL="91425" marR="91425" marT="91425" marB="91425" anchor="ctr">
                    <a:lnL w="19050" cap="flat" cmpd="sng">
                      <a:solidFill>
                        <a:srgbClr val="FFFFFF">
                          <a:alpha val="0"/>
                        </a:srgbClr>
                      </a:solidFill>
                      <a:prstDash val="solid"/>
                      <a:round/>
                      <a:headEnd type="none" w="sm" len="sm"/>
                      <a:tailEnd type="none" w="sm" len="sm"/>
                    </a:lnL>
                    <a:lnR w="19050" cap="flat" cmpd="sng">
                      <a:solidFill>
                        <a:srgbClr val="FFFFFF">
                          <a:alpha val="0"/>
                        </a:srgbClr>
                      </a:solidFill>
                      <a:prstDash val="solid"/>
                      <a:round/>
                      <a:headEnd type="none" w="sm" len="sm"/>
                      <a:tailEnd type="none" w="sm" len="sm"/>
                    </a:lnR>
                    <a:lnT w="19050" cap="flat" cmpd="sng">
                      <a:solidFill>
                        <a:srgbClr val="FFFFFF">
                          <a:alpha val="0"/>
                        </a:srgbClr>
                      </a:solidFill>
                      <a:prstDash val="solid"/>
                      <a:round/>
                      <a:headEnd type="none" w="sm" len="sm"/>
                      <a:tailEnd type="none" w="sm" len="sm"/>
                    </a:lnT>
                    <a:lnB w="19050" cap="flat" cmpd="sng">
                      <a:solidFill>
                        <a:srgbClr val="FFFFFF">
                          <a:alpha val="0"/>
                        </a:srgbClr>
                      </a:solidFill>
                      <a:prstDash val="solid"/>
                      <a:round/>
                      <a:headEnd type="none" w="sm" len="sm"/>
                      <a:tailEnd type="none" w="sm" len="sm"/>
                    </a:lnB>
                    <a:solidFill>
                      <a:schemeClr val="accent4"/>
                    </a:solidFill>
                  </a:tcPr>
                </a:tc>
                <a:extLst>
                  <a:ext uri="{0D108BD9-81ED-4DB2-BD59-A6C34878D82A}">
                    <a16:rowId xmlns:a16="http://schemas.microsoft.com/office/drawing/2014/main" val="10001"/>
                  </a:ext>
                </a:extLst>
              </a:tr>
              <a:tr h="850975">
                <a:tc>
                  <a:txBody>
                    <a:bodyPr/>
                    <a:lstStyle/>
                    <a:p>
                      <a:pPr marL="0" lvl="0" indent="0" algn="ctr" rtl="0">
                        <a:spcBef>
                          <a:spcPts val="0"/>
                        </a:spcBef>
                        <a:spcAft>
                          <a:spcPts val="0"/>
                        </a:spcAft>
                        <a:buNone/>
                      </a:pPr>
                      <a:endParaRPr sz="1200" b="1">
                        <a:solidFill>
                          <a:srgbClr val="FFFFFF"/>
                        </a:solidFill>
                        <a:latin typeface="Krona One"/>
                        <a:ea typeface="Krona One"/>
                        <a:cs typeface="Krona One"/>
                        <a:sym typeface="Krona One"/>
                      </a:endParaRPr>
                    </a:p>
                  </a:txBody>
                  <a:tcPr marL="91425" marR="91425" marT="91425" marB="91425" anchor="ctr">
                    <a:lnL w="19050" cap="flat" cmpd="sng">
                      <a:solidFill>
                        <a:srgbClr val="FFFFFF">
                          <a:alpha val="0"/>
                        </a:srgbClr>
                      </a:solidFill>
                      <a:prstDash val="solid"/>
                      <a:round/>
                      <a:headEnd type="none" w="sm" len="sm"/>
                      <a:tailEnd type="none" w="sm" len="sm"/>
                    </a:lnL>
                    <a:lnR w="19050" cap="flat" cmpd="sng">
                      <a:solidFill>
                        <a:srgbClr val="FFFFFF">
                          <a:alpha val="0"/>
                        </a:srgbClr>
                      </a:solidFill>
                      <a:prstDash val="solid"/>
                      <a:round/>
                      <a:headEnd type="none" w="sm" len="sm"/>
                      <a:tailEnd type="none" w="sm" len="sm"/>
                    </a:lnR>
                    <a:lnT w="19050" cap="flat" cmpd="sng">
                      <a:solidFill>
                        <a:srgbClr val="FFFFFF">
                          <a:alpha val="0"/>
                        </a:srgbClr>
                      </a:solidFill>
                      <a:prstDash val="solid"/>
                      <a:round/>
                      <a:headEnd type="none" w="sm" len="sm"/>
                      <a:tailEnd type="none" w="sm" len="sm"/>
                    </a:lnT>
                    <a:lnB w="19050" cap="flat" cmpd="sng">
                      <a:solidFill>
                        <a:srgbClr val="FFFFFF">
                          <a:alpha val="0"/>
                        </a:srgbClr>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PRACTICE</a:t>
                      </a:r>
                      <a:endParaRPr sz="1200">
                        <a:solidFill>
                          <a:schemeClr val="dk1"/>
                        </a:solidFill>
                        <a:latin typeface="Krona One"/>
                        <a:ea typeface="Krona One"/>
                        <a:cs typeface="Krona One"/>
                        <a:sym typeface="Krona One"/>
                      </a:endParaRPr>
                    </a:p>
                  </a:txBody>
                  <a:tcPr marL="91425" marR="91425" marT="91425" marB="91425" anchor="ctr">
                    <a:lnL w="19050" cap="flat" cmpd="sng">
                      <a:solidFill>
                        <a:srgbClr val="FFFFFF">
                          <a:alpha val="0"/>
                        </a:srgbClr>
                      </a:solidFill>
                      <a:prstDash val="solid"/>
                      <a:round/>
                      <a:headEnd type="none" w="sm" len="sm"/>
                      <a:tailEnd type="none" w="sm" len="sm"/>
                    </a:lnL>
                    <a:lnR w="19050" cap="flat" cmpd="sng">
                      <a:solidFill>
                        <a:srgbClr val="FFFFFF">
                          <a:alpha val="0"/>
                        </a:srgbClr>
                      </a:solidFill>
                      <a:prstDash val="solid"/>
                      <a:round/>
                      <a:headEnd type="none" w="sm" len="sm"/>
                      <a:tailEnd type="none" w="sm" len="sm"/>
                    </a:lnR>
                    <a:lnT w="19050" cap="flat" cmpd="sng">
                      <a:solidFill>
                        <a:srgbClr val="FFFFFF">
                          <a:alpha val="0"/>
                        </a:srgbClr>
                      </a:solidFill>
                      <a:prstDash val="solid"/>
                      <a:round/>
                      <a:headEnd type="none" w="sm" len="sm"/>
                      <a:tailEnd type="none" w="sm" len="sm"/>
                    </a:lnT>
                    <a:lnB w="19050" cap="flat" cmpd="sng">
                      <a:solidFill>
                        <a:srgbClr val="FFFFFF">
                          <a:alpha val="0"/>
                        </a:srgbClr>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Clr>
                          <a:srgbClr val="000000"/>
                        </a:buClr>
                        <a:buSzPts val="1100"/>
                        <a:buFont typeface="Arial"/>
                        <a:buNone/>
                      </a:pPr>
                      <a:r>
                        <a:rPr lang="en">
                          <a:solidFill>
                            <a:schemeClr val="lt1"/>
                          </a:solidFill>
                          <a:latin typeface="Ubuntu"/>
                          <a:ea typeface="Ubuntu"/>
                          <a:cs typeface="Ubuntu"/>
                          <a:sym typeface="Ubuntu"/>
                        </a:rPr>
                        <a:t>$1,000</a:t>
                      </a:r>
                      <a:endParaRPr>
                        <a:solidFill>
                          <a:schemeClr val="lt1"/>
                        </a:solidFill>
                        <a:latin typeface="Ubuntu"/>
                        <a:ea typeface="Ubuntu"/>
                        <a:cs typeface="Ubuntu"/>
                        <a:sym typeface="Ubuntu"/>
                      </a:endParaRPr>
                    </a:p>
                  </a:txBody>
                  <a:tcPr marL="91425" marR="91425" marT="91425" marB="91425" anchor="ctr">
                    <a:lnL w="19050" cap="flat" cmpd="sng">
                      <a:solidFill>
                        <a:srgbClr val="FFFFFF">
                          <a:alpha val="0"/>
                        </a:srgbClr>
                      </a:solidFill>
                      <a:prstDash val="solid"/>
                      <a:round/>
                      <a:headEnd type="none" w="sm" len="sm"/>
                      <a:tailEnd type="none" w="sm" len="sm"/>
                    </a:lnL>
                    <a:lnR w="19050" cap="flat" cmpd="sng">
                      <a:solidFill>
                        <a:srgbClr val="FFFFFF">
                          <a:alpha val="0"/>
                        </a:srgbClr>
                      </a:solidFill>
                      <a:prstDash val="solid"/>
                      <a:round/>
                      <a:headEnd type="none" w="sm" len="sm"/>
                      <a:tailEnd type="none" w="sm" len="sm"/>
                    </a:lnR>
                    <a:lnT w="19050" cap="flat" cmpd="sng">
                      <a:solidFill>
                        <a:srgbClr val="FFFFFF">
                          <a:alpha val="0"/>
                        </a:srgbClr>
                      </a:solidFill>
                      <a:prstDash val="solid"/>
                      <a:round/>
                      <a:headEnd type="none" w="sm" len="sm"/>
                      <a:tailEnd type="none" w="sm" len="sm"/>
                    </a:lnT>
                    <a:lnB w="19050" cap="flat" cmpd="sng">
                      <a:solidFill>
                        <a:srgbClr val="FFFFFF">
                          <a:alpha val="0"/>
                        </a:srgb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Clr>
                          <a:srgbClr val="000000"/>
                        </a:buClr>
                        <a:buSzPts val="1100"/>
                        <a:buFont typeface="Arial"/>
                        <a:buNone/>
                      </a:pPr>
                      <a:r>
                        <a:rPr lang="en">
                          <a:solidFill>
                            <a:schemeClr val="lt1"/>
                          </a:solidFill>
                          <a:latin typeface="Ubuntu"/>
                          <a:ea typeface="Ubuntu"/>
                          <a:cs typeface="Ubuntu"/>
                          <a:sym typeface="Ubuntu"/>
                        </a:rPr>
                        <a:t>$1,500</a:t>
                      </a:r>
                      <a:endParaRPr>
                        <a:solidFill>
                          <a:schemeClr val="lt1"/>
                        </a:solidFill>
                        <a:latin typeface="Ubuntu"/>
                        <a:ea typeface="Ubuntu"/>
                        <a:cs typeface="Ubuntu"/>
                        <a:sym typeface="Ubuntu"/>
                      </a:endParaRPr>
                    </a:p>
                  </a:txBody>
                  <a:tcPr marL="91425" marR="91425" marT="91425" marB="91425" anchor="ctr">
                    <a:lnL w="19050" cap="flat" cmpd="sng">
                      <a:solidFill>
                        <a:srgbClr val="FFFFFF">
                          <a:alpha val="0"/>
                        </a:srgbClr>
                      </a:solidFill>
                      <a:prstDash val="solid"/>
                      <a:round/>
                      <a:headEnd type="none" w="sm" len="sm"/>
                      <a:tailEnd type="none" w="sm" len="sm"/>
                    </a:lnL>
                    <a:lnR w="19050" cap="flat" cmpd="sng">
                      <a:solidFill>
                        <a:srgbClr val="FFFFFF">
                          <a:alpha val="0"/>
                        </a:srgbClr>
                      </a:solidFill>
                      <a:prstDash val="solid"/>
                      <a:round/>
                      <a:headEnd type="none" w="sm" len="sm"/>
                      <a:tailEnd type="none" w="sm" len="sm"/>
                    </a:lnR>
                    <a:lnT w="19050" cap="flat" cmpd="sng">
                      <a:solidFill>
                        <a:srgbClr val="FFFFFF">
                          <a:alpha val="0"/>
                        </a:srgbClr>
                      </a:solidFill>
                      <a:prstDash val="solid"/>
                      <a:round/>
                      <a:headEnd type="none" w="sm" len="sm"/>
                      <a:tailEnd type="none" w="sm" len="sm"/>
                    </a:lnT>
                    <a:lnB w="19050" cap="flat" cmpd="sng">
                      <a:solidFill>
                        <a:srgbClr val="FFFFFF">
                          <a:alpha val="0"/>
                        </a:srgbClr>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a:solidFill>
                            <a:schemeClr val="lt1"/>
                          </a:solidFill>
                          <a:latin typeface="Ubuntu"/>
                          <a:ea typeface="Ubuntu"/>
                          <a:cs typeface="Ubuntu"/>
                          <a:sym typeface="Ubuntu"/>
                        </a:rPr>
                        <a:t>$3,000</a:t>
                      </a:r>
                      <a:endParaRPr>
                        <a:solidFill>
                          <a:schemeClr val="lt1"/>
                        </a:solidFill>
                        <a:latin typeface="Ubuntu"/>
                        <a:ea typeface="Ubuntu"/>
                        <a:cs typeface="Ubuntu"/>
                        <a:sym typeface="Ubuntu"/>
                      </a:endParaRPr>
                    </a:p>
                  </a:txBody>
                  <a:tcPr marL="91425" marR="91425" marT="91425" marB="91425" anchor="ctr">
                    <a:lnL w="19050" cap="flat" cmpd="sng">
                      <a:solidFill>
                        <a:srgbClr val="FFFFFF">
                          <a:alpha val="0"/>
                        </a:srgbClr>
                      </a:solidFill>
                      <a:prstDash val="solid"/>
                      <a:round/>
                      <a:headEnd type="none" w="sm" len="sm"/>
                      <a:tailEnd type="none" w="sm" len="sm"/>
                    </a:lnL>
                    <a:lnR w="19050" cap="flat" cmpd="sng">
                      <a:solidFill>
                        <a:srgbClr val="FFFFFF">
                          <a:alpha val="0"/>
                        </a:srgbClr>
                      </a:solidFill>
                      <a:prstDash val="solid"/>
                      <a:round/>
                      <a:headEnd type="none" w="sm" len="sm"/>
                      <a:tailEnd type="none" w="sm" len="sm"/>
                    </a:lnR>
                    <a:lnT w="19050" cap="flat" cmpd="sng">
                      <a:solidFill>
                        <a:srgbClr val="FFFFFF">
                          <a:alpha val="0"/>
                        </a:srgbClr>
                      </a:solidFill>
                      <a:prstDash val="solid"/>
                      <a:round/>
                      <a:headEnd type="none" w="sm" len="sm"/>
                      <a:tailEnd type="none" w="sm" len="sm"/>
                    </a:lnT>
                    <a:lnB w="19050" cap="flat" cmpd="sng">
                      <a:solidFill>
                        <a:srgbClr val="FFFFFF">
                          <a:alpha val="0"/>
                        </a:srgbClr>
                      </a:solidFill>
                      <a:prstDash val="solid"/>
                      <a:round/>
                      <a:headEnd type="none" w="sm" len="sm"/>
                      <a:tailEnd type="none" w="sm" len="sm"/>
                    </a:lnB>
                    <a:solidFill>
                      <a:schemeClr val="accent4"/>
                    </a:solidFill>
                  </a:tcPr>
                </a:tc>
                <a:extLst>
                  <a:ext uri="{0D108BD9-81ED-4DB2-BD59-A6C34878D82A}">
                    <a16:rowId xmlns:a16="http://schemas.microsoft.com/office/drawing/2014/main" val="10002"/>
                  </a:ext>
                </a:extLst>
              </a:tr>
              <a:tr h="850975">
                <a:tc>
                  <a:txBody>
                    <a:bodyPr/>
                    <a:lstStyle/>
                    <a:p>
                      <a:pPr marL="0" lvl="0" indent="0" algn="ctr" rtl="0">
                        <a:spcBef>
                          <a:spcPts val="0"/>
                        </a:spcBef>
                        <a:spcAft>
                          <a:spcPts val="0"/>
                        </a:spcAft>
                        <a:buNone/>
                      </a:pPr>
                      <a:endParaRPr sz="1200" b="1">
                        <a:solidFill>
                          <a:srgbClr val="FFFFFF"/>
                        </a:solidFill>
                        <a:latin typeface="Krona One"/>
                        <a:ea typeface="Krona One"/>
                        <a:cs typeface="Krona One"/>
                        <a:sym typeface="Krona One"/>
                      </a:endParaRPr>
                    </a:p>
                  </a:txBody>
                  <a:tcPr marL="91425" marR="91425" marT="91425" marB="91425" anchor="ctr">
                    <a:lnL w="19050" cap="flat" cmpd="sng">
                      <a:solidFill>
                        <a:srgbClr val="FFFFFF">
                          <a:alpha val="0"/>
                        </a:srgbClr>
                      </a:solidFill>
                      <a:prstDash val="solid"/>
                      <a:round/>
                      <a:headEnd type="none" w="sm" len="sm"/>
                      <a:tailEnd type="none" w="sm" len="sm"/>
                    </a:lnL>
                    <a:lnR w="19050" cap="flat" cmpd="sng">
                      <a:solidFill>
                        <a:srgbClr val="FFFFFF">
                          <a:alpha val="0"/>
                        </a:srgbClr>
                      </a:solidFill>
                      <a:prstDash val="solid"/>
                      <a:round/>
                      <a:headEnd type="none" w="sm" len="sm"/>
                      <a:tailEnd type="none" w="sm" len="sm"/>
                    </a:lnR>
                    <a:lnT w="19050" cap="flat" cmpd="sng">
                      <a:solidFill>
                        <a:srgbClr val="FFFFFF">
                          <a:alpha val="0"/>
                        </a:srgbClr>
                      </a:solidFill>
                      <a:prstDash val="solid"/>
                      <a:round/>
                      <a:headEnd type="none" w="sm" len="sm"/>
                      <a:tailEnd type="none" w="sm" len="sm"/>
                    </a:lnT>
                    <a:lnB w="19050" cap="flat" cmpd="sng">
                      <a:solidFill>
                        <a:srgbClr val="FFFFFF">
                          <a:alpha val="0"/>
                        </a:srgb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TEST</a:t>
                      </a:r>
                      <a:endParaRPr sz="1200">
                        <a:solidFill>
                          <a:schemeClr val="dk1"/>
                        </a:solidFill>
                        <a:latin typeface="Krona One"/>
                        <a:ea typeface="Krona One"/>
                        <a:cs typeface="Krona One"/>
                        <a:sym typeface="Krona One"/>
                      </a:endParaRPr>
                    </a:p>
                  </a:txBody>
                  <a:tcPr marL="91425" marR="91425" marT="91425" marB="91425" anchor="ctr">
                    <a:lnL w="19050" cap="flat" cmpd="sng">
                      <a:solidFill>
                        <a:srgbClr val="FFFFFF">
                          <a:alpha val="0"/>
                        </a:srgbClr>
                      </a:solidFill>
                      <a:prstDash val="solid"/>
                      <a:round/>
                      <a:headEnd type="none" w="sm" len="sm"/>
                      <a:tailEnd type="none" w="sm" len="sm"/>
                    </a:lnL>
                    <a:lnR w="19050" cap="flat" cmpd="sng">
                      <a:solidFill>
                        <a:srgbClr val="FFFFFF">
                          <a:alpha val="0"/>
                        </a:srgbClr>
                      </a:solidFill>
                      <a:prstDash val="solid"/>
                      <a:round/>
                      <a:headEnd type="none" w="sm" len="sm"/>
                      <a:tailEnd type="none" w="sm" len="sm"/>
                    </a:lnR>
                    <a:lnT w="19050" cap="flat" cmpd="sng">
                      <a:solidFill>
                        <a:srgbClr val="FFFFFF">
                          <a:alpha val="0"/>
                        </a:srgbClr>
                      </a:solidFill>
                      <a:prstDash val="solid"/>
                      <a:round/>
                      <a:headEnd type="none" w="sm" len="sm"/>
                      <a:tailEnd type="none" w="sm" len="sm"/>
                    </a:lnT>
                    <a:lnB w="19050" cap="flat" cmpd="sng">
                      <a:solidFill>
                        <a:srgbClr val="FFFFFF">
                          <a:alpha val="0"/>
                        </a:srgbClr>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Clr>
                          <a:srgbClr val="000000"/>
                        </a:buClr>
                        <a:buSzPts val="1100"/>
                        <a:buFont typeface="Arial"/>
                        <a:buNone/>
                      </a:pPr>
                      <a:r>
                        <a:rPr lang="en">
                          <a:solidFill>
                            <a:schemeClr val="lt1"/>
                          </a:solidFill>
                          <a:latin typeface="Ubuntu"/>
                          <a:ea typeface="Ubuntu"/>
                          <a:cs typeface="Ubuntu"/>
                          <a:sym typeface="Ubuntu"/>
                        </a:rPr>
                        <a:t>$200</a:t>
                      </a:r>
                      <a:endParaRPr>
                        <a:solidFill>
                          <a:schemeClr val="lt1"/>
                        </a:solidFill>
                        <a:latin typeface="Ubuntu"/>
                        <a:ea typeface="Ubuntu"/>
                        <a:cs typeface="Ubuntu"/>
                        <a:sym typeface="Ubuntu"/>
                      </a:endParaRPr>
                    </a:p>
                  </a:txBody>
                  <a:tcPr marL="91425" marR="91425" marT="91425" marB="91425" anchor="ctr">
                    <a:lnL w="19050" cap="flat" cmpd="sng">
                      <a:solidFill>
                        <a:srgbClr val="FFFFFF">
                          <a:alpha val="0"/>
                        </a:srgbClr>
                      </a:solidFill>
                      <a:prstDash val="solid"/>
                      <a:round/>
                      <a:headEnd type="none" w="sm" len="sm"/>
                      <a:tailEnd type="none" w="sm" len="sm"/>
                    </a:lnL>
                    <a:lnR w="19050" cap="flat" cmpd="sng">
                      <a:solidFill>
                        <a:srgbClr val="FFFFFF">
                          <a:alpha val="0"/>
                        </a:srgbClr>
                      </a:solidFill>
                      <a:prstDash val="solid"/>
                      <a:round/>
                      <a:headEnd type="none" w="sm" len="sm"/>
                      <a:tailEnd type="none" w="sm" len="sm"/>
                    </a:lnR>
                    <a:lnT w="19050" cap="flat" cmpd="sng">
                      <a:solidFill>
                        <a:srgbClr val="FFFFFF">
                          <a:alpha val="0"/>
                        </a:srgbClr>
                      </a:solidFill>
                      <a:prstDash val="solid"/>
                      <a:round/>
                      <a:headEnd type="none" w="sm" len="sm"/>
                      <a:tailEnd type="none" w="sm" len="sm"/>
                    </a:lnT>
                    <a:lnB w="19050" cap="flat" cmpd="sng">
                      <a:solidFill>
                        <a:srgbClr val="FFFFFF">
                          <a:alpha val="0"/>
                        </a:srgb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Clr>
                          <a:srgbClr val="000000"/>
                        </a:buClr>
                        <a:buSzPts val="1100"/>
                        <a:buFont typeface="Arial"/>
                        <a:buNone/>
                      </a:pPr>
                      <a:r>
                        <a:rPr lang="en">
                          <a:solidFill>
                            <a:schemeClr val="lt1"/>
                          </a:solidFill>
                          <a:latin typeface="Ubuntu"/>
                          <a:ea typeface="Ubuntu"/>
                          <a:cs typeface="Ubuntu"/>
                          <a:sym typeface="Ubuntu"/>
                        </a:rPr>
                        <a:t>$250</a:t>
                      </a:r>
                      <a:endParaRPr>
                        <a:solidFill>
                          <a:schemeClr val="lt1"/>
                        </a:solidFill>
                        <a:latin typeface="Ubuntu"/>
                        <a:ea typeface="Ubuntu"/>
                        <a:cs typeface="Ubuntu"/>
                        <a:sym typeface="Ubuntu"/>
                      </a:endParaRPr>
                    </a:p>
                  </a:txBody>
                  <a:tcPr marL="91425" marR="91425" marT="91425" marB="91425" anchor="ctr">
                    <a:lnL w="19050" cap="flat" cmpd="sng">
                      <a:solidFill>
                        <a:srgbClr val="FFFFFF">
                          <a:alpha val="0"/>
                        </a:srgbClr>
                      </a:solidFill>
                      <a:prstDash val="solid"/>
                      <a:round/>
                      <a:headEnd type="none" w="sm" len="sm"/>
                      <a:tailEnd type="none" w="sm" len="sm"/>
                    </a:lnL>
                    <a:lnR w="19050" cap="flat" cmpd="sng">
                      <a:solidFill>
                        <a:srgbClr val="FFFFFF">
                          <a:alpha val="0"/>
                        </a:srgbClr>
                      </a:solidFill>
                      <a:prstDash val="solid"/>
                      <a:round/>
                      <a:headEnd type="none" w="sm" len="sm"/>
                      <a:tailEnd type="none" w="sm" len="sm"/>
                    </a:lnR>
                    <a:lnT w="19050" cap="flat" cmpd="sng">
                      <a:solidFill>
                        <a:srgbClr val="FFFFFF">
                          <a:alpha val="0"/>
                        </a:srgbClr>
                      </a:solidFill>
                      <a:prstDash val="solid"/>
                      <a:round/>
                      <a:headEnd type="none" w="sm" len="sm"/>
                      <a:tailEnd type="none" w="sm" len="sm"/>
                    </a:lnT>
                    <a:lnB w="19050" cap="flat" cmpd="sng">
                      <a:solidFill>
                        <a:srgbClr val="FFFFFF">
                          <a:alpha val="0"/>
                        </a:srgbClr>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a:solidFill>
                            <a:schemeClr val="lt1"/>
                          </a:solidFill>
                          <a:latin typeface="Ubuntu"/>
                          <a:ea typeface="Ubuntu"/>
                          <a:cs typeface="Ubuntu"/>
                          <a:sym typeface="Ubuntu"/>
                        </a:rPr>
                        <a:t>$300</a:t>
                      </a:r>
                      <a:endParaRPr>
                        <a:solidFill>
                          <a:schemeClr val="lt1"/>
                        </a:solidFill>
                        <a:latin typeface="Ubuntu"/>
                        <a:ea typeface="Ubuntu"/>
                        <a:cs typeface="Ubuntu"/>
                        <a:sym typeface="Ubuntu"/>
                      </a:endParaRPr>
                    </a:p>
                  </a:txBody>
                  <a:tcPr marL="91425" marR="91425" marT="91425" marB="91425" anchor="ctr">
                    <a:lnL w="19050" cap="flat" cmpd="sng">
                      <a:solidFill>
                        <a:srgbClr val="FFFFFF">
                          <a:alpha val="0"/>
                        </a:srgbClr>
                      </a:solidFill>
                      <a:prstDash val="solid"/>
                      <a:round/>
                      <a:headEnd type="none" w="sm" len="sm"/>
                      <a:tailEnd type="none" w="sm" len="sm"/>
                    </a:lnL>
                    <a:lnR w="19050" cap="flat" cmpd="sng">
                      <a:solidFill>
                        <a:srgbClr val="FFFFFF">
                          <a:alpha val="0"/>
                        </a:srgbClr>
                      </a:solidFill>
                      <a:prstDash val="solid"/>
                      <a:round/>
                      <a:headEnd type="none" w="sm" len="sm"/>
                      <a:tailEnd type="none" w="sm" len="sm"/>
                    </a:lnR>
                    <a:lnT w="19050" cap="flat" cmpd="sng">
                      <a:solidFill>
                        <a:srgbClr val="FFFFFF">
                          <a:alpha val="0"/>
                        </a:srgbClr>
                      </a:solidFill>
                      <a:prstDash val="solid"/>
                      <a:round/>
                      <a:headEnd type="none" w="sm" len="sm"/>
                      <a:tailEnd type="none" w="sm" len="sm"/>
                    </a:lnT>
                    <a:lnB w="19050" cap="flat" cmpd="sng">
                      <a:solidFill>
                        <a:srgbClr val="FFFFFF">
                          <a:alpha val="0"/>
                        </a:srgbClr>
                      </a:solidFill>
                      <a:prstDash val="solid"/>
                      <a:round/>
                      <a:headEnd type="none" w="sm" len="sm"/>
                      <a:tailEnd type="none" w="sm" len="sm"/>
                    </a:lnB>
                    <a:solidFill>
                      <a:schemeClr val="accent4"/>
                    </a:solidFill>
                  </a:tcPr>
                </a:tc>
                <a:extLst>
                  <a:ext uri="{0D108BD9-81ED-4DB2-BD59-A6C34878D82A}">
                    <a16:rowId xmlns:a16="http://schemas.microsoft.com/office/drawing/2014/main" val="10003"/>
                  </a:ext>
                </a:extLst>
              </a:tr>
            </a:tbl>
          </a:graphicData>
        </a:graphic>
      </p:graphicFrame>
      <p:grpSp>
        <p:nvGrpSpPr>
          <p:cNvPr id="905" name="Google Shape;905;p29"/>
          <p:cNvGrpSpPr/>
          <p:nvPr/>
        </p:nvGrpSpPr>
        <p:grpSpPr>
          <a:xfrm>
            <a:off x="1096625" y="3074576"/>
            <a:ext cx="340168" cy="309628"/>
            <a:chOff x="1487200" y="4421025"/>
            <a:chExt cx="483125" cy="439750"/>
          </a:xfrm>
        </p:grpSpPr>
        <p:sp>
          <p:nvSpPr>
            <p:cNvPr id="906" name="Google Shape;906;p29"/>
            <p:cNvSpPr/>
            <p:nvPr/>
          </p:nvSpPr>
          <p:spPr>
            <a:xfrm>
              <a:off x="1487200" y="4421025"/>
              <a:ext cx="483125" cy="439750"/>
            </a:xfrm>
            <a:custGeom>
              <a:avLst/>
              <a:gdLst/>
              <a:ahLst/>
              <a:cxnLst/>
              <a:rect l="l" t="t" r="r" b="b"/>
              <a:pathLst>
                <a:path w="19325" h="17590" extrusionOk="0">
                  <a:moveTo>
                    <a:pt x="12818" y="1130"/>
                  </a:moveTo>
                  <a:cubicBezTo>
                    <a:pt x="14361" y="1130"/>
                    <a:pt x="15671" y="2389"/>
                    <a:pt x="15867" y="4059"/>
                  </a:cubicBezTo>
                  <a:cubicBezTo>
                    <a:pt x="15867" y="4077"/>
                    <a:pt x="15870" y="4095"/>
                    <a:pt x="15873" y="4110"/>
                  </a:cubicBezTo>
                  <a:lnTo>
                    <a:pt x="16242" y="5871"/>
                  </a:lnTo>
                  <a:lnTo>
                    <a:pt x="9406" y="5871"/>
                  </a:lnTo>
                  <a:lnTo>
                    <a:pt x="11707" y="4110"/>
                  </a:lnTo>
                  <a:cubicBezTo>
                    <a:pt x="11957" y="3920"/>
                    <a:pt x="12008" y="3561"/>
                    <a:pt x="11815" y="3310"/>
                  </a:cubicBezTo>
                  <a:cubicBezTo>
                    <a:pt x="11703" y="3166"/>
                    <a:pt x="11534" y="3091"/>
                    <a:pt x="11364" y="3091"/>
                  </a:cubicBezTo>
                  <a:cubicBezTo>
                    <a:pt x="11242" y="3091"/>
                    <a:pt x="11119" y="3130"/>
                    <a:pt x="11015" y="3211"/>
                  </a:cubicBezTo>
                  <a:lnTo>
                    <a:pt x="7618" y="5816"/>
                  </a:lnTo>
                  <a:cubicBezTo>
                    <a:pt x="7597" y="5835"/>
                    <a:pt x="7576" y="5853"/>
                    <a:pt x="7558" y="5871"/>
                  </a:cubicBezTo>
                  <a:lnTo>
                    <a:pt x="3083" y="5871"/>
                  </a:lnTo>
                  <a:lnTo>
                    <a:pt x="3451" y="4110"/>
                  </a:lnTo>
                  <a:cubicBezTo>
                    <a:pt x="3454" y="4095"/>
                    <a:pt x="3457" y="4077"/>
                    <a:pt x="3460" y="4059"/>
                  </a:cubicBezTo>
                  <a:cubicBezTo>
                    <a:pt x="3654" y="2389"/>
                    <a:pt x="4964" y="1130"/>
                    <a:pt x="6507" y="1130"/>
                  </a:cubicBezTo>
                  <a:close/>
                  <a:moveTo>
                    <a:pt x="16939" y="7021"/>
                  </a:moveTo>
                  <a:cubicBezTo>
                    <a:pt x="17631" y="7021"/>
                    <a:pt x="18192" y="7580"/>
                    <a:pt x="18192" y="8274"/>
                  </a:cubicBezTo>
                  <a:lnTo>
                    <a:pt x="18192" y="11913"/>
                  </a:lnTo>
                  <a:cubicBezTo>
                    <a:pt x="18192" y="12604"/>
                    <a:pt x="17631" y="13163"/>
                    <a:pt x="16939" y="13166"/>
                  </a:cubicBezTo>
                  <a:lnTo>
                    <a:pt x="2385" y="13166"/>
                  </a:lnTo>
                  <a:cubicBezTo>
                    <a:pt x="1694" y="13163"/>
                    <a:pt x="1132" y="12604"/>
                    <a:pt x="1132" y="11913"/>
                  </a:cubicBezTo>
                  <a:lnTo>
                    <a:pt x="1132" y="8274"/>
                  </a:lnTo>
                  <a:cubicBezTo>
                    <a:pt x="1132" y="7580"/>
                    <a:pt x="1694" y="7021"/>
                    <a:pt x="2385" y="7021"/>
                  </a:cubicBezTo>
                  <a:close/>
                  <a:moveTo>
                    <a:pt x="5813" y="14304"/>
                  </a:moveTo>
                  <a:lnTo>
                    <a:pt x="5813" y="15889"/>
                  </a:lnTo>
                  <a:cubicBezTo>
                    <a:pt x="5813" y="16203"/>
                    <a:pt x="5559" y="16457"/>
                    <a:pt x="5248" y="16457"/>
                  </a:cubicBezTo>
                  <a:lnTo>
                    <a:pt x="3874" y="16457"/>
                  </a:lnTo>
                  <a:cubicBezTo>
                    <a:pt x="3560" y="16457"/>
                    <a:pt x="3306" y="16203"/>
                    <a:pt x="3306" y="15889"/>
                  </a:cubicBezTo>
                  <a:lnTo>
                    <a:pt x="3306" y="14304"/>
                  </a:lnTo>
                  <a:close/>
                  <a:moveTo>
                    <a:pt x="16018" y="14304"/>
                  </a:moveTo>
                  <a:lnTo>
                    <a:pt x="16018" y="15889"/>
                  </a:lnTo>
                  <a:cubicBezTo>
                    <a:pt x="16018" y="16203"/>
                    <a:pt x="15765" y="16457"/>
                    <a:pt x="15454" y="16457"/>
                  </a:cubicBezTo>
                  <a:lnTo>
                    <a:pt x="14080" y="16457"/>
                  </a:lnTo>
                  <a:cubicBezTo>
                    <a:pt x="13766" y="16457"/>
                    <a:pt x="13512" y="16203"/>
                    <a:pt x="13512" y="15889"/>
                  </a:cubicBezTo>
                  <a:lnTo>
                    <a:pt x="13512" y="14304"/>
                  </a:lnTo>
                  <a:close/>
                  <a:moveTo>
                    <a:pt x="6507" y="1"/>
                  </a:moveTo>
                  <a:cubicBezTo>
                    <a:pt x="4396" y="1"/>
                    <a:pt x="2609" y="1677"/>
                    <a:pt x="2337" y="3902"/>
                  </a:cubicBezTo>
                  <a:lnTo>
                    <a:pt x="1911" y="5934"/>
                  </a:lnTo>
                  <a:cubicBezTo>
                    <a:pt x="800" y="6161"/>
                    <a:pt x="0" y="7139"/>
                    <a:pt x="0" y="8274"/>
                  </a:cubicBezTo>
                  <a:lnTo>
                    <a:pt x="0" y="11910"/>
                  </a:lnTo>
                  <a:cubicBezTo>
                    <a:pt x="3" y="13145"/>
                    <a:pt x="945" y="14177"/>
                    <a:pt x="2174" y="14286"/>
                  </a:cubicBezTo>
                  <a:lnTo>
                    <a:pt x="2174" y="15889"/>
                  </a:lnTo>
                  <a:cubicBezTo>
                    <a:pt x="2174" y="16828"/>
                    <a:pt x="2935" y="17586"/>
                    <a:pt x="3874" y="17589"/>
                  </a:cubicBezTo>
                  <a:lnTo>
                    <a:pt x="5248" y="17589"/>
                  </a:lnTo>
                  <a:cubicBezTo>
                    <a:pt x="6184" y="17586"/>
                    <a:pt x="6945" y="16828"/>
                    <a:pt x="6945" y="15889"/>
                  </a:cubicBezTo>
                  <a:lnTo>
                    <a:pt x="6945" y="14298"/>
                  </a:lnTo>
                  <a:lnTo>
                    <a:pt x="12380" y="14298"/>
                  </a:lnTo>
                  <a:lnTo>
                    <a:pt x="12380" y="15889"/>
                  </a:lnTo>
                  <a:cubicBezTo>
                    <a:pt x="12380" y="16828"/>
                    <a:pt x="13141" y="17586"/>
                    <a:pt x="14080" y="17589"/>
                  </a:cubicBezTo>
                  <a:lnTo>
                    <a:pt x="15454" y="17589"/>
                  </a:lnTo>
                  <a:cubicBezTo>
                    <a:pt x="16390" y="17586"/>
                    <a:pt x="17151" y="16828"/>
                    <a:pt x="17151" y="15889"/>
                  </a:cubicBezTo>
                  <a:lnTo>
                    <a:pt x="17151" y="14286"/>
                  </a:lnTo>
                  <a:cubicBezTo>
                    <a:pt x="18380" y="14177"/>
                    <a:pt x="19322" y="13145"/>
                    <a:pt x="19325" y="11913"/>
                  </a:cubicBezTo>
                  <a:lnTo>
                    <a:pt x="19325" y="8274"/>
                  </a:lnTo>
                  <a:cubicBezTo>
                    <a:pt x="19325" y="7139"/>
                    <a:pt x="18524" y="6161"/>
                    <a:pt x="17413" y="5934"/>
                  </a:cubicBezTo>
                  <a:lnTo>
                    <a:pt x="16988" y="3902"/>
                  </a:lnTo>
                  <a:cubicBezTo>
                    <a:pt x="16716" y="1677"/>
                    <a:pt x="14928" y="1"/>
                    <a:pt x="128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07" name="Google Shape;907;p29"/>
            <p:cNvSpPr/>
            <p:nvPr/>
          </p:nvSpPr>
          <p:spPr>
            <a:xfrm>
              <a:off x="1544950" y="4622200"/>
              <a:ext cx="103950" cy="100025"/>
            </a:xfrm>
            <a:custGeom>
              <a:avLst/>
              <a:gdLst/>
              <a:ahLst/>
              <a:cxnLst/>
              <a:rect l="l" t="t" r="r" b="b"/>
              <a:pathLst>
                <a:path w="4158" h="4001" extrusionOk="0">
                  <a:moveTo>
                    <a:pt x="2152" y="1131"/>
                  </a:moveTo>
                  <a:cubicBezTo>
                    <a:pt x="2599" y="1131"/>
                    <a:pt x="3025" y="1477"/>
                    <a:pt x="3025" y="2000"/>
                  </a:cubicBezTo>
                  <a:cubicBezTo>
                    <a:pt x="3025" y="2480"/>
                    <a:pt x="2639" y="2869"/>
                    <a:pt x="2159" y="2869"/>
                  </a:cubicBezTo>
                  <a:cubicBezTo>
                    <a:pt x="1386" y="2869"/>
                    <a:pt x="996" y="1933"/>
                    <a:pt x="1543" y="1387"/>
                  </a:cubicBezTo>
                  <a:cubicBezTo>
                    <a:pt x="1721" y="1210"/>
                    <a:pt x="1939" y="1131"/>
                    <a:pt x="2152" y="1131"/>
                  </a:cubicBezTo>
                  <a:close/>
                  <a:moveTo>
                    <a:pt x="2159" y="1"/>
                  </a:moveTo>
                  <a:cubicBezTo>
                    <a:pt x="1350" y="1"/>
                    <a:pt x="619" y="487"/>
                    <a:pt x="311" y="1233"/>
                  </a:cubicBezTo>
                  <a:cubicBezTo>
                    <a:pt x="0" y="1982"/>
                    <a:pt x="172" y="2842"/>
                    <a:pt x="743" y="3413"/>
                  </a:cubicBezTo>
                  <a:cubicBezTo>
                    <a:pt x="1127" y="3796"/>
                    <a:pt x="1639" y="4001"/>
                    <a:pt x="2159" y="4001"/>
                  </a:cubicBezTo>
                  <a:cubicBezTo>
                    <a:pt x="2416" y="4001"/>
                    <a:pt x="2676" y="3951"/>
                    <a:pt x="2923" y="3848"/>
                  </a:cubicBezTo>
                  <a:cubicBezTo>
                    <a:pt x="3672" y="3540"/>
                    <a:pt x="4158" y="2809"/>
                    <a:pt x="4158" y="2000"/>
                  </a:cubicBezTo>
                  <a:cubicBezTo>
                    <a:pt x="4158" y="895"/>
                    <a:pt x="3261" y="1"/>
                    <a:pt x="21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08" name="Google Shape;908;p29"/>
            <p:cNvSpPr/>
            <p:nvPr/>
          </p:nvSpPr>
          <p:spPr>
            <a:xfrm>
              <a:off x="1804675" y="4622200"/>
              <a:ext cx="103975" cy="100025"/>
            </a:xfrm>
            <a:custGeom>
              <a:avLst/>
              <a:gdLst/>
              <a:ahLst/>
              <a:cxnLst/>
              <a:rect l="l" t="t" r="r" b="b"/>
              <a:pathLst>
                <a:path w="4159" h="4001" extrusionOk="0">
                  <a:moveTo>
                    <a:pt x="2152" y="1131"/>
                  </a:moveTo>
                  <a:cubicBezTo>
                    <a:pt x="2598" y="1131"/>
                    <a:pt x="3026" y="1477"/>
                    <a:pt x="3026" y="2000"/>
                  </a:cubicBezTo>
                  <a:cubicBezTo>
                    <a:pt x="3026" y="2480"/>
                    <a:pt x="2637" y="2869"/>
                    <a:pt x="2157" y="2869"/>
                  </a:cubicBezTo>
                  <a:cubicBezTo>
                    <a:pt x="1384" y="2869"/>
                    <a:pt x="997" y="1933"/>
                    <a:pt x="1544" y="1387"/>
                  </a:cubicBezTo>
                  <a:cubicBezTo>
                    <a:pt x="1721" y="1210"/>
                    <a:pt x="1938" y="1131"/>
                    <a:pt x="2152" y="1131"/>
                  </a:cubicBezTo>
                  <a:close/>
                  <a:moveTo>
                    <a:pt x="2157" y="1"/>
                  </a:moveTo>
                  <a:cubicBezTo>
                    <a:pt x="1348" y="1"/>
                    <a:pt x="620" y="487"/>
                    <a:pt x="309" y="1233"/>
                  </a:cubicBezTo>
                  <a:cubicBezTo>
                    <a:pt x="1" y="1982"/>
                    <a:pt x="170" y="2842"/>
                    <a:pt x="744" y="3413"/>
                  </a:cubicBezTo>
                  <a:cubicBezTo>
                    <a:pt x="1125" y="3796"/>
                    <a:pt x="1637" y="4001"/>
                    <a:pt x="2158" y="4001"/>
                  </a:cubicBezTo>
                  <a:cubicBezTo>
                    <a:pt x="2416" y="4001"/>
                    <a:pt x="2676" y="3951"/>
                    <a:pt x="2924" y="3848"/>
                  </a:cubicBezTo>
                  <a:cubicBezTo>
                    <a:pt x="3670" y="3540"/>
                    <a:pt x="4159" y="2809"/>
                    <a:pt x="4159" y="2000"/>
                  </a:cubicBezTo>
                  <a:cubicBezTo>
                    <a:pt x="4156" y="895"/>
                    <a:pt x="3262" y="1"/>
                    <a:pt x="215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09" name="Google Shape;909;p29"/>
            <p:cNvSpPr/>
            <p:nvPr/>
          </p:nvSpPr>
          <p:spPr>
            <a:xfrm>
              <a:off x="1667450" y="4661825"/>
              <a:ext cx="119825" cy="28350"/>
            </a:xfrm>
            <a:custGeom>
              <a:avLst/>
              <a:gdLst/>
              <a:ahLst/>
              <a:cxnLst/>
              <a:rect l="l" t="t" r="r" b="b"/>
              <a:pathLst>
                <a:path w="4793" h="1134" extrusionOk="0">
                  <a:moveTo>
                    <a:pt x="565" y="1"/>
                  </a:moveTo>
                  <a:cubicBezTo>
                    <a:pt x="251" y="1"/>
                    <a:pt x="1" y="252"/>
                    <a:pt x="1" y="566"/>
                  </a:cubicBezTo>
                  <a:cubicBezTo>
                    <a:pt x="1" y="880"/>
                    <a:pt x="251" y="1133"/>
                    <a:pt x="565" y="1133"/>
                  </a:cubicBezTo>
                  <a:lnTo>
                    <a:pt x="4228" y="1133"/>
                  </a:lnTo>
                  <a:cubicBezTo>
                    <a:pt x="4539" y="1133"/>
                    <a:pt x="4792" y="880"/>
                    <a:pt x="4792" y="566"/>
                  </a:cubicBezTo>
                  <a:cubicBezTo>
                    <a:pt x="4792" y="252"/>
                    <a:pt x="4539" y="1"/>
                    <a:pt x="42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910" name="Google Shape;910;p29"/>
          <p:cNvSpPr/>
          <p:nvPr/>
        </p:nvSpPr>
        <p:spPr>
          <a:xfrm>
            <a:off x="1079834" y="2201776"/>
            <a:ext cx="373766" cy="340357"/>
          </a:xfrm>
          <a:custGeom>
            <a:avLst/>
            <a:gdLst/>
            <a:ahLst/>
            <a:cxnLst/>
            <a:rect l="l" t="t" r="r" b="b"/>
            <a:pathLst>
              <a:path w="12698" h="11563" extrusionOk="0">
                <a:moveTo>
                  <a:pt x="2490" y="820"/>
                </a:moveTo>
                <a:cubicBezTo>
                  <a:pt x="3529" y="914"/>
                  <a:pt x="4600" y="1292"/>
                  <a:pt x="5483" y="2017"/>
                </a:cubicBezTo>
                <a:lnTo>
                  <a:pt x="5798" y="2237"/>
                </a:lnTo>
                <a:lnTo>
                  <a:pt x="5798" y="10334"/>
                </a:lnTo>
                <a:lnTo>
                  <a:pt x="5766" y="10334"/>
                </a:lnTo>
                <a:cubicBezTo>
                  <a:pt x="4789" y="9609"/>
                  <a:pt x="3655" y="9168"/>
                  <a:pt x="2490" y="9105"/>
                </a:cubicBezTo>
                <a:lnTo>
                  <a:pt x="2490" y="820"/>
                </a:lnTo>
                <a:close/>
                <a:moveTo>
                  <a:pt x="9925" y="883"/>
                </a:moveTo>
                <a:lnTo>
                  <a:pt x="9925" y="9137"/>
                </a:lnTo>
                <a:cubicBezTo>
                  <a:pt x="8728" y="9200"/>
                  <a:pt x="7593" y="9609"/>
                  <a:pt x="6617" y="10334"/>
                </a:cubicBezTo>
                <a:lnTo>
                  <a:pt x="6617" y="2300"/>
                </a:lnTo>
                <a:lnTo>
                  <a:pt x="6932" y="2048"/>
                </a:lnTo>
                <a:cubicBezTo>
                  <a:pt x="7782" y="1355"/>
                  <a:pt x="8854" y="946"/>
                  <a:pt x="9925" y="883"/>
                </a:cubicBezTo>
                <a:close/>
                <a:moveTo>
                  <a:pt x="1702" y="2458"/>
                </a:moveTo>
                <a:lnTo>
                  <a:pt x="1702" y="9483"/>
                </a:lnTo>
                <a:cubicBezTo>
                  <a:pt x="1702" y="9735"/>
                  <a:pt x="1891" y="9924"/>
                  <a:pt x="2080" y="9924"/>
                </a:cubicBezTo>
                <a:cubicBezTo>
                  <a:pt x="3057" y="9924"/>
                  <a:pt x="4096" y="10208"/>
                  <a:pt x="4978" y="10744"/>
                </a:cubicBezTo>
                <a:lnTo>
                  <a:pt x="1261" y="10744"/>
                </a:lnTo>
                <a:cubicBezTo>
                  <a:pt x="1009" y="10744"/>
                  <a:pt x="851" y="10555"/>
                  <a:pt x="851" y="10334"/>
                </a:cubicBezTo>
                <a:lnTo>
                  <a:pt x="851" y="2867"/>
                </a:lnTo>
                <a:cubicBezTo>
                  <a:pt x="851" y="2647"/>
                  <a:pt x="1040" y="2489"/>
                  <a:pt x="1261" y="2458"/>
                </a:cubicBezTo>
                <a:close/>
                <a:moveTo>
                  <a:pt x="11406" y="2458"/>
                </a:moveTo>
                <a:cubicBezTo>
                  <a:pt x="11658" y="2458"/>
                  <a:pt x="11815" y="2647"/>
                  <a:pt x="11847" y="2867"/>
                </a:cubicBezTo>
                <a:lnTo>
                  <a:pt x="11847" y="10334"/>
                </a:lnTo>
                <a:cubicBezTo>
                  <a:pt x="11847" y="10555"/>
                  <a:pt x="11658" y="10712"/>
                  <a:pt x="11406" y="10744"/>
                </a:cubicBezTo>
                <a:lnTo>
                  <a:pt x="7436" y="10744"/>
                </a:lnTo>
                <a:cubicBezTo>
                  <a:pt x="8255" y="10239"/>
                  <a:pt x="9295" y="9924"/>
                  <a:pt x="10303" y="9924"/>
                </a:cubicBezTo>
                <a:cubicBezTo>
                  <a:pt x="10555" y="9924"/>
                  <a:pt x="10712" y="9735"/>
                  <a:pt x="10712" y="9483"/>
                </a:cubicBezTo>
                <a:lnTo>
                  <a:pt x="10712" y="2458"/>
                </a:lnTo>
                <a:close/>
                <a:moveTo>
                  <a:pt x="2080" y="0"/>
                </a:moveTo>
                <a:cubicBezTo>
                  <a:pt x="1828" y="0"/>
                  <a:pt x="1670" y="189"/>
                  <a:pt x="1670" y="410"/>
                </a:cubicBezTo>
                <a:lnTo>
                  <a:pt x="1670" y="1670"/>
                </a:lnTo>
                <a:lnTo>
                  <a:pt x="1261" y="1670"/>
                </a:lnTo>
                <a:cubicBezTo>
                  <a:pt x="568" y="1670"/>
                  <a:pt x="1" y="2206"/>
                  <a:pt x="32" y="2930"/>
                </a:cubicBezTo>
                <a:lnTo>
                  <a:pt x="32" y="10334"/>
                </a:lnTo>
                <a:cubicBezTo>
                  <a:pt x="32" y="10996"/>
                  <a:pt x="568" y="11563"/>
                  <a:pt x="1261" y="11563"/>
                </a:cubicBezTo>
                <a:lnTo>
                  <a:pt x="11437" y="11563"/>
                </a:lnTo>
                <a:cubicBezTo>
                  <a:pt x="12130" y="11563"/>
                  <a:pt x="12697" y="11027"/>
                  <a:pt x="12697" y="10334"/>
                </a:cubicBezTo>
                <a:lnTo>
                  <a:pt x="12697" y="2867"/>
                </a:lnTo>
                <a:cubicBezTo>
                  <a:pt x="12666" y="2206"/>
                  <a:pt x="12130" y="1670"/>
                  <a:pt x="11437" y="1670"/>
                </a:cubicBezTo>
                <a:lnTo>
                  <a:pt x="10744" y="1670"/>
                </a:lnTo>
                <a:lnTo>
                  <a:pt x="10744" y="410"/>
                </a:lnTo>
                <a:cubicBezTo>
                  <a:pt x="10744" y="158"/>
                  <a:pt x="10555" y="0"/>
                  <a:pt x="10334" y="0"/>
                </a:cubicBezTo>
                <a:cubicBezTo>
                  <a:pt x="8980" y="0"/>
                  <a:pt x="7562" y="473"/>
                  <a:pt x="6396" y="1387"/>
                </a:cubicBezTo>
                <a:lnTo>
                  <a:pt x="6207" y="1544"/>
                </a:lnTo>
                <a:lnTo>
                  <a:pt x="6018" y="1387"/>
                </a:lnTo>
                <a:cubicBezTo>
                  <a:pt x="4915" y="473"/>
                  <a:pt x="3498" y="0"/>
                  <a:pt x="20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11" name="Google Shape;911;p29"/>
          <p:cNvGrpSpPr/>
          <p:nvPr/>
        </p:nvGrpSpPr>
        <p:grpSpPr>
          <a:xfrm>
            <a:off x="1104405" y="3861571"/>
            <a:ext cx="324609" cy="374825"/>
            <a:chOff x="-39783425" y="2337925"/>
            <a:chExt cx="275700" cy="318350"/>
          </a:xfrm>
        </p:grpSpPr>
        <p:sp>
          <p:nvSpPr>
            <p:cNvPr id="912" name="Google Shape;912;p29"/>
            <p:cNvSpPr/>
            <p:nvPr/>
          </p:nvSpPr>
          <p:spPr>
            <a:xfrm>
              <a:off x="-39739325" y="2468600"/>
              <a:ext cx="194575" cy="148500"/>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29"/>
            <p:cNvSpPr/>
            <p:nvPr/>
          </p:nvSpPr>
          <p:spPr>
            <a:xfrm>
              <a:off x="-39783425" y="2337925"/>
              <a:ext cx="275700" cy="318350"/>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917"/>
        <p:cNvGrpSpPr/>
        <p:nvPr/>
      </p:nvGrpSpPr>
      <p:grpSpPr>
        <a:xfrm>
          <a:off x="0" y="0"/>
          <a:ext cx="0" cy="0"/>
          <a:chOff x="0" y="0"/>
          <a:chExt cx="0" cy="0"/>
        </a:xfrm>
      </p:grpSpPr>
      <p:sp>
        <p:nvSpPr>
          <p:cNvPr id="918" name="Google Shape;918;p30"/>
          <p:cNvSpPr txBox="1">
            <a:spLocks noGrp="1"/>
          </p:cNvSpPr>
          <p:nvPr>
            <p:ph type="title"/>
          </p:nvPr>
        </p:nvSpPr>
        <p:spPr>
          <a:xfrm>
            <a:off x="713232" y="403213"/>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Driving center company profile infographics</a:t>
            </a:r>
            <a:endParaRPr/>
          </a:p>
        </p:txBody>
      </p:sp>
      <p:grpSp>
        <p:nvGrpSpPr>
          <p:cNvPr id="919" name="Google Shape;919;p30"/>
          <p:cNvGrpSpPr/>
          <p:nvPr/>
        </p:nvGrpSpPr>
        <p:grpSpPr>
          <a:xfrm>
            <a:off x="4985150" y="1266950"/>
            <a:ext cx="3347644" cy="2906700"/>
            <a:chOff x="4985150" y="1266950"/>
            <a:chExt cx="3347644" cy="2906700"/>
          </a:xfrm>
        </p:grpSpPr>
        <p:sp>
          <p:nvSpPr>
            <p:cNvPr id="920" name="Google Shape;920;p30"/>
            <p:cNvSpPr/>
            <p:nvPr/>
          </p:nvSpPr>
          <p:spPr>
            <a:xfrm rot="5400000">
              <a:off x="4967300" y="1284800"/>
              <a:ext cx="2906700" cy="2871000"/>
            </a:xfrm>
            <a:prstGeom prst="triangle">
              <a:avLst>
                <a:gd name="adj" fmla="val 50000"/>
              </a:avLst>
            </a:prstGeom>
            <a:solidFill>
              <a:srgbClr val="FFFFFF">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1" name="Google Shape;921;p30"/>
            <p:cNvGrpSpPr/>
            <p:nvPr/>
          </p:nvGrpSpPr>
          <p:grpSpPr>
            <a:xfrm>
              <a:off x="5817133" y="2131345"/>
              <a:ext cx="2393848" cy="41119"/>
              <a:chOff x="1269783" y="2131345"/>
              <a:chExt cx="2393848" cy="41119"/>
            </a:xfrm>
          </p:grpSpPr>
          <p:sp>
            <p:nvSpPr>
              <p:cNvPr id="922" name="Google Shape;922;p30"/>
              <p:cNvSpPr/>
              <p:nvPr/>
            </p:nvSpPr>
            <p:spPr>
              <a:xfrm>
                <a:off x="3398108" y="2131345"/>
                <a:ext cx="265523" cy="41119"/>
              </a:xfrm>
              <a:custGeom>
                <a:avLst/>
                <a:gdLst/>
                <a:ahLst/>
                <a:cxnLst/>
                <a:rect l="l" t="t" r="r" b="b"/>
                <a:pathLst>
                  <a:path w="4440" h="671" extrusionOk="0">
                    <a:moveTo>
                      <a:pt x="1" y="0"/>
                    </a:moveTo>
                    <a:lnTo>
                      <a:pt x="1" y="670"/>
                    </a:lnTo>
                    <a:lnTo>
                      <a:pt x="4439" y="670"/>
                    </a:lnTo>
                    <a:lnTo>
                      <a:pt x="4439" y="0"/>
                    </a:lnTo>
                    <a:close/>
                  </a:path>
                </a:pathLst>
              </a:custGeom>
              <a:solidFill>
                <a:srgbClr val="485C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0"/>
              <p:cNvSpPr/>
              <p:nvPr/>
            </p:nvSpPr>
            <p:spPr>
              <a:xfrm>
                <a:off x="2865937" y="2131345"/>
                <a:ext cx="265523" cy="41119"/>
              </a:xfrm>
              <a:custGeom>
                <a:avLst/>
                <a:gdLst/>
                <a:ahLst/>
                <a:cxnLst/>
                <a:rect l="l" t="t" r="r" b="b"/>
                <a:pathLst>
                  <a:path w="4440" h="671" extrusionOk="0">
                    <a:moveTo>
                      <a:pt x="1" y="0"/>
                    </a:moveTo>
                    <a:lnTo>
                      <a:pt x="1" y="670"/>
                    </a:lnTo>
                    <a:lnTo>
                      <a:pt x="4440" y="670"/>
                    </a:lnTo>
                    <a:lnTo>
                      <a:pt x="4440" y="0"/>
                    </a:lnTo>
                    <a:close/>
                  </a:path>
                </a:pathLst>
              </a:custGeom>
              <a:solidFill>
                <a:srgbClr val="485C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0"/>
              <p:cNvSpPr/>
              <p:nvPr/>
            </p:nvSpPr>
            <p:spPr>
              <a:xfrm>
                <a:off x="2334065" y="2131345"/>
                <a:ext cx="265224" cy="41119"/>
              </a:xfrm>
              <a:custGeom>
                <a:avLst/>
                <a:gdLst/>
                <a:ahLst/>
                <a:cxnLst/>
                <a:rect l="l" t="t" r="r" b="b"/>
                <a:pathLst>
                  <a:path w="4435" h="671" extrusionOk="0">
                    <a:moveTo>
                      <a:pt x="1" y="0"/>
                    </a:moveTo>
                    <a:lnTo>
                      <a:pt x="1" y="670"/>
                    </a:lnTo>
                    <a:lnTo>
                      <a:pt x="4435" y="670"/>
                    </a:lnTo>
                    <a:lnTo>
                      <a:pt x="4435" y="0"/>
                    </a:lnTo>
                    <a:close/>
                  </a:path>
                </a:pathLst>
              </a:custGeom>
              <a:solidFill>
                <a:srgbClr val="485C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0"/>
              <p:cNvSpPr/>
              <p:nvPr/>
            </p:nvSpPr>
            <p:spPr>
              <a:xfrm>
                <a:off x="1801894" y="2131345"/>
                <a:ext cx="265523" cy="41119"/>
              </a:xfrm>
              <a:custGeom>
                <a:avLst/>
                <a:gdLst/>
                <a:ahLst/>
                <a:cxnLst/>
                <a:rect l="l" t="t" r="r" b="b"/>
                <a:pathLst>
                  <a:path w="4440" h="671" extrusionOk="0">
                    <a:moveTo>
                      <a:pt x="1" y="0"/>
                    </a:moveTo>
                    <a:lnTo>
                      <a:pt x="1" y="670"/>
                    </a:lnTo>
                    <a:lnTo>
                      <a:pt x="4439" y="670"/>
                    </a:lnTo>
                    <a:lnTo>
                      <a:pt x="4439" y="0"/>
                    </a:lnTo>
                    <a:close/>
                  </a:path>
                </a:pathLst>
              </a:custGeom>
              <a:solidFill>
                <a:srgbClr val="485C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0"/>
              <p:cNvSpPr/>
              <p:nvPr/>
            </p:nvSpPr>
            <p:spPr>
              <a:xfrm>
                <a:off x="1269783" y="2131345"/>
                <a:ext cx="265463" cy="41119"/>
              </a:xfrm>
              <a:custGeom>
                <a:avLst/>
                <a:gdLst/>
                <a:ahLst/>
                <a:cxnLst/>
                <a:rect l="l" t="t" r="r" b="b"/>
                <a:pathLst>
                  <a:path w="4439" h="671" extrusionOk="0">
                    <a:moveTo>
                      <a:pt x="0" y="0"/>
                    </a:moveTo>
                    <a:lnTo>
                      <a:pt x="0" y="670"/>
                    </a:lnTo>
                    <a:lnTo>
                      <a:pt x="4439" y="670"/>
                    </a:lnTo>
                    <a:lnTo>
                      <a:pt x="4439" y="0"/>
                    </a:lnTo>
                    <a:close/>
                  </a:path>
                </a:pathLst>
              </a:custGeom>
              <a:solidFill>
                <a:srgbClr val="485C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7" name="Google Shape;927;p30"/>
            <p:cNvGrpSpPr/>
            <p:nvPr/>
          </p:nvGrpSpPr>
          <p:grpSpPr>
            <a:xfrm>
              <a:off x="5817133" y="3268256"/>
              <a:ext cx="2393848" cy="41119"/>
              <a:chOff x="1269783" y="3268256"/>
              <a:chExt cx="2393848" cy="41119"/>
            </a:xfrm>
          </p:grpSpPr>
          <p:sp>
            <p:nvSpPr>
              <p:cNvPr id="928" name="Google Shape;928;p30"/>
              <p:cNvSpPr/>
              <p:nvPr/>
            </p:nvSpPr>
            <p:spPr>
              <a:xfrm>
                <a:off x="3398108" y="3268256"/>
                <a:ext cx="265523" cy="41119"/>
              </a:xfrm>
              <a:custGeom>
                <a:avLst/>
                <a:gdLst/>
                <a:ahLst/>
                <a:cxnLst/>
                <a:rect l="l" t="t" r="r" b="b"/>
                <a:pathLst>
                  <a:path w="4440" h="671" extrusionOk="0">
                    <a:moveTo>
                      <a:pt x="1" y="0"/>
                    </a:moveTo>
                    <a:lnTo>
                      <a:pt x="1" y="670"/>
                    </a:lnTo>
                    <a:lnTo>
                      <a:pt x="4439" y="670"/>
                    </a:lnTo>
                    <a:lnTo>
                      <a:pt x="4439" y="0"/>
                    </a:lnTo>
                    <a:close/>
                  </a:path>
                </a:pathLst>
              </a:custGeom>
              <a:solidFill>
                <a:srgbClr val="485C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0"/>
              <p:cNvSpPr/>
              <p:nvPr/>
            </p:nvSpPr>
            <p:spPr>
              <a:xfrm>
                <a:off x="2865937" y="3268256"/>
                <a:ext cx="265523" cy="41119"/>
              </a:xfrm>
              <a:custGeom>
                <a:avLst/>
                <a:gdLst/>
                <a:ahLst/>
                <a:cxnLst/>
                <a:rect l="l" t="t" r="r" b="b"/>
                <a:pathLst>
                  <a:path w="4440" h="671" extrusionOk="0">
                    <a:moveTo>
                      <a:pt x="1" y="0"/>
                    </a:moveTo>
                    <a:lnTo>
                      <a:pt x="1" y="670"/>
                    </a:lnTo>
                    <a:lnTo>
                      <a:pt x="4440" y="670"/>
                    </a:lnTo>
                    <a:lnTo>
                      <a:pt x="4440" y="0"/>
                    </a:lnTo>
                    <a:close/>
                  </a:path>
                </a:pathLst>
              </a:custGeom>
              <a:solidFill>
                <a:srgbClr val="485C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0"/>
              <p:cNvSpPr/>
              <p:nvPr/>
            </p:nvSpPr>
            <p:spPr>
              <a:xfrm>
                <a:off x="2334065" y="3268256"/>
                <a:ext cx="265224" cy="41119"/>
              </a:xfrm>
              <a:custGeom>
                <a:avLst/>
                <a:gdLst/>
                <a:ahLst/>
                <a:cxnLst/>
                <a:rect l="l" t="t" r="r" b="b"/>
                <a:pathLst>
                  <a:path w="4435" h="671" extrusionOk="0">
                    <a:moveTo>
                      <a:pt x="1" y="0"/>
                    </a:moveTo>
                    <a:lnTo>
                      <a:pt x="1" y="670"/>
                    </a:lnTo>
                    <a:lnTo>
                      <a:pt x="4435" y="670"/>
                    </a:lnTo>
                    <a:lnTo>
                      <a:pt x="4435" y="0"/>
                    </a:lnTo>
                    <a:close/>
                  </a:path>
                </a:pathLst>
              </a:custGeom>
              <a:solidFill>
                <a:srgbClr val="485C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0"/>
              <p:cNvSpPr/>
              <p:nvPr/>
            </p:nvSpPr>
            <p:spPr>
              <a:xfrm>
                <a:off x="1801894" y="3268256"/>
                <a:ext cx="265523" cy="41119"/>
              </a:xfrm>
              <a:custGeom>
                <a:avLst/>
                <a:gdLst/>
                <a:ahLst/>
                <a:cxnLst/>
                <a:rect l="l" t="t" r="r" b="b"/>
                <a:pathLst>
                  <a:path w="4440" h="671" extrusionOk="0">
                    <a:moveTo>
                      <a:pt x="1" y="0"/>
                    </a:moveTo>
                    <a:lnTo>
                      <a:pt x="1" y="670"/>
                    </a:lnTo>
                    <a:lnTo>
                      <a:pt x="4439" y="670"/>
                    </a:lnTo>
                    <a:lnTo>
                      <a:pt x="4439" y="0"/>
                    </a:lnTo>
                    <a:close/>
                  </a:path>
                </a:pathLst>
              </a:custGeom>
              <a:solidFill>
                <a:srgbClr val="485C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0"/>
              <p:cNvSpPr/>
              <p:nvPr/>
            </p:nvSpPr>
            <p:spPr>
              <a:xfrm>
                <a:off x="1269783" y="3268256"/>
                <a:ext cx="265463" cy="41119"/>
              </a:xfrm>
              <a:custGeom>
                <a:avLst/>
                <a:gdLst/>
                <a:ahLst/>
                <a:cxnLst/>
                <a:rect l="l" t="t" r="r" b="b"/>
                <a:pathLst>
                  <a:path w="4439" h="671" extrusionOk="0">
                    <a:moveTo>
                      <a:pt x="0" y="0"/>
                    </a:moveTo>
                    <a:lnTo>
                      <a:pt x="0" y="670"/>
                    </a:lnTo>
                    <a:lnTo>
                      <a:pt x="4439" y="670"/>
                    </a:lnTo>
                    <a:lnTo>
                      <a:pt x="4439" y="0"/>
                    </a:lnTo>
                    <a:close/>
                  </a:path>
                </a:pathLst>
              </a:custGeom>
              <a:solidFill>
                <a:srgbClr val="485C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3" name="Google Shape;933;p30"/>
            <p:cNvGrpSpPr/>
            <p:nvPr/>
          </p:nvGrpSpPr>
          <p:grpSpPr>
            <a:xfrm>
              <a:off x="5879764" y="2489524"/>
              <a:ext cx="919510" cy="461679"/>
              <a:chOff x="754039" y="3439286"/>
              <a:chExt cx="919510" cy="461679"/>
            </a:xfrm>
          </p:grpSpPr>
          <p:sp>
            <p:nvSpPr>
              <p:cNvPr id="934" name="Google Shape;934;p30"/>
              <p:cNvSpPr/>
              <p:nvPr/>
            </p:nvSpPr>
            <p:spPr>
              <a:xfrm>
                <a:off x="754039" y="3461592"/>
                <a:ext cx="893676" cy="439374"/>
              </a:xfrm>
              <a:custGeom>
                <a:avLst/>
                <a:gdLst/>
                <a:ahLst/>
                <a:cxnLst/>
                <a:rect l="l" t="t" r="r" b="b"/>
                <a:pathLst>
                  <a:path w="14944" h="7170" extrusionOk="0">
                    <a:moveTo>
                      <a:pt x="9064" y="0"/>
                    </a:moveTo>
                    <a:lnTo>
                      <a:pt x="9064" y="782"/>
                    </a:lnTo>
                    <a:lnTo>
                      <a:pt x="1780" y="782"/>
                    </a:lnTo>
                    <a:cubicBezTo>
                      <a:pt x="1416" y="782"/>
                      <a:pt x="1084" y="897"/>
                      <a:pt x="813" y="1102"/>
                    </a:cubicBezTo>
                    <a:cubicBezTo>
                      <a:pt x="617" y="1243"/>
                      <a:pt x="457" y="1430"/>
                      <a:pt x="342" y="1647"/>
                    </a:cubicBezTo>
                    <a:cubicBezTo>
                      <a:pt x="249" y="1821"/>
                      <a:pt x="187" y="2011"/>
                      <a:pt x="164" y="2216"/>
                    </a:cubicBezTo>
                    <a:cubicBezTo>
                      <a:pt x="164" y="2216"/>
                      <a:pt x="0" y="3028"/>
                      <a:pt x="0" y="3587"/>
                    </a:cubicBezTo>
                    <a:cubicBezTo>
                      <a:pt x="0" y="4146"/>
                      <a:pt x="164" y="4959"/>
                      <a:pt x="164" y="4959"/>
                    </a:cubicBezTo>
                    <a:cubicBezTo>
                      <a:pt x="262" y="5775"/>
                      <a:pt x="955" y="6387"/>
                      <a:pt x="1780" y="6387"/>
                    </a:cubicBezTo>
                    <a:lnTo>
                      <a:pt x="9064" y="6387"/>
                    </a:lnTo>
                    <a:lnTo>
                      <a:pt x="9064" y="7169"/>
                    </a:lnTo>
                    <a:cubicBezTo>
                      <a:pt x="9450" y="7169"/>
                      <a:pt x="9761" y="6858"/>
                      <a:pt x="9761" y="6471"/>
                    </a:cubicBezTo>
                    <a:lnTo>
                      <a:pt x="9761" y="6387"/>
                    </a:lnTo>
                    <a:lnTo>
                      <a:pt x="12996" y="6387"/>
                    </a:lnTo>
                    <a:cubicBezTo>
                      <a:pt x="13684" y="6387"/>
                      <a:pt x="14310" y="5988"/>
                      <a:pt x="14598" y="5367"/>
                    </a:cubicBezTo>
                    <a:cubicBezTo>
                      <a:pt x="14807" y="4910"/>
                      <a:pt x="14923" y="4386"/>
                      <a:pt x="14940" y="3787"/>
                    </a:cubicBezTo>
                    <a:cubicBezTo>
                      <a:pt x="14944" y="3720"/>
                      <a:pt x="14944" y="3654"/>
                      <a:pt x="14944" y="3587"/>
                    </a:cubicBezTo>
                    <a:cubicBezTo>
                      <a:pt x="14944" y="3503"/>
                      <a:pt x="14944" y="3418"/>
                      <a:pt x="14940" y="3334"/>
                    </a:cubicBezTo>
                    <a:cubicBezTo>
                      <a:pt x="14917" y="2757"/>
                      <a:pt x="14802" y="2251"/>
                      <a:pt x="14598" y="1807"/>
                    </a:cubicBezTo>
                    <a:cubicBezTo>
                      <a:pt x="14438" y="1456"/>
                      <a:pt x="14167" y="1172"/>
                      <a:pt x="13844" y="995"/>
                    </a:cubicBezTo>
                    <a:cubicBezTo>
                      <a:pt x="13698" y="919"/>
                      <a:pt x="13542" y="858"/>
                      <a:pt x="13378" y="821"/>
                    </a:cubicBezTo>
                    <a:cubicBezTo>
                      <a:pt x="13293" y="804"/>
                      <a:pt x="13209" y="791"/>
                      <a:pt x="13125" y="786"/>
                    </a:cubicBezTo>
                    <a:cubicBezTo>
                      <a:pt x="13085" y="782"/>
                      <a:pt x="13040" y="782"/>
                      <a:pt x="12996" y="782"/>
                    </a:cubicBezTo>
                    <a:lnTo>
                      <a:pt x="9761" y="782"/>
                    </a:lnTo>
                    <a:lnTo>
                      <a:pt x="9761" y="698"/>
                    </a:lnTo>
                    <a:cubicBezTo>
                      <a:pt x="9761" y="311"/>
                      <a:pt x="9450" y="0"/>
                      <a:pt x="9064" y="0"/>
                    </a:cubicBezTo>
                    <a:close/>
                  </a:path>
                </a:pathLst>
              </a:custGeom>
              <a:solidFill>
                <a:srgbClr val="2235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0"/>
              <p:cNvSpPr/>
              <p:nvPr/>
            </p:nvSpPr>
            <p:spPr>
              <a:xfrm>
                <a:off x="779515" y="3487145"/>
                <a:ext cx="894035" cy="343594"/>
              </a:xfrm>
              <a:custGeom>
                <a:avLst/>
                <a:gdLst/>
                <a:ahLst/>
                <a:cxnLst/>
                <a:rect l="l" t="t" r="r" b="b"/>
                <a:pathLst>
                  <a:path w="14950" h="5607" extrusionOk="0">
                    <a:moveTo>
                      <a:pt x="1780" y="1"/>
                    </a:moveTo>
                    <a:cubicBezTo>
                      <a:pt x="955" y="1"/>
                      <a:pt x="262" y="613"/>
                      <a:pt x="164" y="1430"/>
                    </a:cubicBezTo>
                    <a:cubicBezTo>
                      <a:pt x="164" y="1430"/>
                      <a:pt x="0" y="2242"/>
                      <a:pt x="0" y="2801"/>
                    </a:cubicBezTo>
                    <a:cubicBezTo>
                      <a:pt x="0" y="3360"/>
                      <a:pt x="164" y="4173"/>
                      <a:pt x="164" y="4173"/>
                    </a:cubicBezTo>
                    <a:cubicBezTo>
                      <a:pt x="262" y="4989"/>
                      <a:pt x="955" y="5607"/>
                      <a:pt x="1780" y="5607"/>
                    </a:cubicBezTo>
                    <a:lnTo>
                      <a:pt x="12996" y="5607"/>
                    </a:lnTo>
                    <a:cubicBezTo>
                      <a:pt x="13684" y="5607"/>
                      <a:pt x="14315" y="5207"/>
                      <a:pt x="14598" y="4581"/>
                    </a:cubicBezTo>
                    <a:cubicBezTo>
                      <a:pt x="14829" y="4075"/>
                      <a:pt x="14949" y="3485"/>
                      <a:pt x="14944" y="2801"/>
                    </a:cubicBezTo>
                    <a:cubicBezTo>
                      <a:pt x="14949" y="2123"/>
                      <a:pt x="14829" y="1527"/>
                      <a:pt x="14598" y="1027"/>
                    </a:cubicBezTo>
                    <a:cubicBezTo>
                      <a:pt x="14315" y="400"/>
                      <a:pt x="13684" y="1"/>
                      <a:pt x="12996" y="1"/>
                    </a:cubicBezTo>
                    <a:close/>
                  </a:path>
                </a:pathLst>
              </a:custGeom>
              <a:solidFill>
                <a:srgbClr val="2C7A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0"/>
              <p:cNvSpPr/>
              <p:nvPr/>
            </p:nvSpPr>
            <p:spPr>
              <a:xfrm>
                <a:off x="1398218" y="3527957"/>
                <a:ext cx="221446" cy="262031"/>
              </a:xfrm>
              <a:custGeom>
                <a:avLst/>
                <a:gdLst/>
                <a:ahLst/>
                <a:cxnLst/>
                <a:rect l="l" t="t" r="r" b="b"/>
                <a:pathLst>
                  <a:path w="3703" h="4276" extrusionOk="0">
                    <a:moveTo>
                      <a:pt x="1" y="0"/>
                    </a:moveTo>
                    <a:lnTo>
                      <a:pt x="1" y="19"/>
                    </a:lnTo>
                    <a:lnTo>
                      <a:pt x="2215" y="19"/>
                    </a:lnTo>
                    <a:cubicBezTo>
                      <a:pt x="2734" y="19"/>
                      <a:pt x="3205" y="316"/>
                      <a:pt x="3422" y="791"/>
                    </a:cubicBezTo>
                    <a:cubicBezTo>
                      <a:pt x="3596" y="1172"/>
                      <a:pt x="3684" y="1621"/>
                      <a:pt x="3684" y="2131"/>
                    </a:cubicBezTo>
                    <a:lnTo>
                      <a:pt x="3684" y="2135"/>
                    </a:lnTo>
                    <a:lnTo>
                      <a:pt x="3684" y="2145"/>
                    </a:lnTo>
                    <a:cubicBezTo>
                      <a:pt x="3684" y="2655"/>
                      <a:pt x="3596" y="3103"/>
                      <a:pt x="3422" y="3485"/>
                    </a:cubicBezTo>
                    <a:cubicBezTo>
                      <a:pt x="3205" y="3956"/>
                      <a:pt x="2734" y="4257"/>
                      <a:pt x="2215" y="4257"/>
                    </a:cubicBezTo>
                    <a:lnTo>
                      <a:pt x="1" y="4257"/>
                    </a:lnTo>
                    <a:lnTo>
                      <a:pt x="1" y="4275"/>
                    </a:lnTo>
                    <a:lnTo>
                      <a:pt x="2215" y="4275"/>
                    </a:lnTo>
                    <a:cubicBezTo>
                      <a:pt x="2739" y="4275"/>
                      <a:pt x="3219" y="3968"/>
                      <a:pt x="3436" y="3493"/>
                    </a:cubicBezTo>
                    <a:cubicBezTo>
                      <a:pt x="3613" y="3108"/>
                      <a:pt x="3702" y="2659"/>
                      <a:pt x="3702" y="2145"/>
                    </a:cubicBezTo>
                    <a:lnTo>
                      <a:pt x="3702" y="2135"/>
                    </a:lnTo>
                    <a:lnTo>
                      <a:pt x="3702" y="2131"/>
                    </a:lnTo>
                    <a:cubicBezTo>
                      <a:pt x="3702" y="1616"/>
                      <a:pt x="3613" y="1168"/>
                      <a:pt x="3436" y="781"/>
                    </a:cubicBezTo>
                    <a:cubicBezTo>
                      <a:pt x="3219" y="302"/>
                      <a:pt x="2739" y="0"/>
                      <a:pt x="2215" y="0"/>
                    </a:cubicBezTo>
                    <a:close/>
                  </a:path>
                </a:pathLst>
              </a:custGeom>
              <a:solidFill>
                <a:srgbClr val="0851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0"/>
              <p:cNvSpPr/>
              <p:nvPr/>
            </p:nvSpPr>
            <p:spPr>
              <a:xfrm>
                <a:off x="789322" y="3487145"/>
                <a:ext cx="884227" cy="184206"/>
              </a:xfrm>
              <a:custGeom>
                <a:avLst/>
                <a:gdLst/>
                <a:ahLst/>
                <a:cxnLst/>
                <a:rect l="l" t="t" r="r" b="b"/>
                <a:pathLst>
                  <a:path w="14786" h="3006" extrusionOk="0">
                    <a:moveTo>
                      <a:pt x="1616" y="1"/>
                    </a:moveTo>
                    <a:cubicBezTo>
                      <a:pt x="791" y="1"/>
                      <a:pt x="98" y="613"/>
                      <a:pt x="0" y="1430"/>
                    </a:cubicBezTo>
                    <a:cubicBezTo>
                      <a:pt x="0" y="1430"/>
                      <a:pt x="586" y="404"/>
                      <a:pt x="1616" y="404"/>
                    </a:cubicBezTo>
                    <a:lnTo>
                      <a:pt x="12832" y="404"/>
                    </a:lnTo>
                    <a:cubicBezTo>
                      <a:pt x="13520" y="404"/>
                      <a:pt x="14151" y="804"/>
                      <a:pt x="14434" y="1430"/>
                    </a:cubicBezTo>
                    <a:cubicBezTo>
                      <a:pt x="14643" y="1883"/>
                      <a:pt x="14759" y="2411"/>
                      <a:pt x="14776" y="3006"/>
                    </a:cubicBezTo>
                    <a:cubicBezTo>
                      <a:pt x="14780" y="2939"/>
                      <a:pt x="14780" y="2873"/>
                      <a:pt x="14780" y="2801"/>
                    </a:cubicBezTo>
                    <a:cubicBezTo>
                      <a:pt x="14785" y="2123"/>
                      <a:pt x="14665" y="1527"/>
                      <a:pt x="14434" y="1027"/>
                    </a:cubicBezTo>
                    <a:cubicBezTo>
                      <a:pt x="14151" y="400"/>
                      <a:pt x="13520" y="1"/>
                      <a:pt x="12832" y="1"/>
                    </a:cubicBezTo>
                    <a:close/>
                  </a:path>
                </a:pathLst>
              </a:custGeom>
              <a:solidFill>
                <a:srgbClr val="4080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0"/>
              <p:cNvSpPr/>
              <p:nvPr/>
            </p:nvSpPr>
            <p:spPr>
              <a:xfrm>
                <a:off x="1321553" y="3439286"/>
                <a:ext cx="41682" cy="59870"/>
              </a:xfrm>
              <a:custGeom>
                <a:avLst/>
                <a:gdLst/>
                <a:ahLst/>
                <a:cxnLst/>
                <a:rect l="l" t="t" r="r" b="b"/>
                <a:pathLst>
                  <a:path w="697" h="977" extrusionOk="0">
                    <a:moveTo>
                      <a:pt x="0" y="1"/>
                    </a:moveTo>
                    <a:lnTo>
                      <a:pt x="0" y="977"/>
                    </a:lnTo>
                    <a:lnTo>
                      <a:pt x="697" y="977"/>
                    </a:lnTo>
                    <a:lnTo>
                      <a:pt x="697" y="698"/>
                    </a:lnTo>
                    <a:cubicBezTo>
                      <a:pt x="697" y="311"/>
                      <a:pt x="386" y="1"/>
                      <a:pt x="0" y="1"/>
                    </a:cubicBezTo>
                    <a:close/>
                  </a:path>
                </a:pathLst>
              </a:custGeom>
              <a:solidFill>
                <a:srgbClr val="4080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0"/>
              <p:cNvSpPr/>
              <p:nvPr/>
            </p:nvSpPr>
            <p:spPr>
              <a:xfrm>
                <a:off x="975364" y="3507858"/>
                <a:ext cx="344637" cy="33765"/>
              </a:xfrm>
              <a:custGeom>
                <a:avLst/>
                <a:gdLst/>
                <a:ahLst/>
                <a:cxnLst/>
                <a:rect l="l" t="t" r="r" b="b"/>
                <a:pathLst>
                  <a:path w="5763" h="551" extrusionOk="0">
                    <a:moveTo>
                      <a:pt x="3174" y="0"/>
                    </a:moveTo>
                    <a:cubicBezTo>
                      <a:pt x="1422" y="0"/>
                      <a:pt x="1" y="124"/>
                      <a:pt x="1" y="275"/>
                    </a:cubicBezTo>
                    <a:cubicBezTo>
                      <a:pt x="1" y="426"/>
                      <a:pt x="1422" y="550"/>
                      <a:pt x="3174" y="550"/>
                    </a:cubicBezTo>
                    <a:cubicBezTo>
                      <a:pt x="4927" y="550"/>
                      <a:pt x="5763" y="426"/>
                      <a:pt x="5763" y="275"/>
                    </a:cubicBezTo>
                    <a:cubicBezTo>
                      <a:pt x="5763" y="124"/>
                      <a:pt x="4927" y="0"/>
                      <a:pt x="3174" y="0"/>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30"/>
              <p:cNvSpPr/>
              <p:nvPr/>
            </p:nvSpPr>
            <p:spPr>
              <a:xfrm>
                <a:off x="1555615" y="3504855"/>
                <a:ext cx="86593" cy="61096"/>
              </a:xfrm>
              <a:custGeom>
                <a:avLst/>
                <a:gdLst/>
                <a:ahLst/>
                <a:cxnLst/>
                <a:rect l="l" t="t" r="r" b="b"/>
                <a:pathLst>
                  <a:path w="1448" h="997" extrusionOk="0">
                    <a:moveTo>
                      <a:pt x="176" y="0"/>
                    </a:moveTo>
                    <a:cubicBezTo>
                      <a:pt x="139" y="0"/>
                      <a:pt x="103" y="2"/>
                      <a:pt x="67" y="5"/>
                    </a:cubicBezTo>
                    <a:cubicBezTo>
                      <a:pt x="9" y="13"/>
                      <a:pt x="1" y="89"/>
                      <a:pt x="58" y="107"/>
                    </a:cubicBezTo>
                    <a:cubicBezTo>
                      <a:pt x="364" y="191"/>
                      <a:pt x="675" y="351"/>
                      <a:pt x="964" y="586"/>
                    </a:cubicBezTo>
                    <a:cubicBezTo>
                      <a:pt x="1110" y="706"/>
                      <a:pt x="1239" y="839"/>
                      <a:pt x="1349" y="977"/>
                    </a:cubicBezTo>
                    <a:cubicBezTo>
                      <a:pt x="1361" y="991"/>
                      <a:pt x="1375" y="997"/>
                      <a:pt x="1389" y="997"/>
                    </a:cubicBezTo>
                    <a:cubicBezTo>
                      <a:pt x="1419" y="997"/>
                      <a:pt x="1448" y="969"/>
                      <a:pt x="1439" y="932"/>
                    </a:cubicBezTo>
                    <a:cubicBezTo>
                      <a:pt x="1363" y="693"/>
                      <a:pt x="1220" y="471"/>
                      <a:pt x="1017" y="298"/>
                    </a:cubicBezTo>
                    <a:cubicBezTo>
                      <a:pt x="768" y="97"/>
                      <a:pt x="469" y="0"/>
                      <a:pt x="1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0"/>
              <p:cNvSpPr/>
              <p:nvPr/>
            </p:nvSpPr>
            <p:spPr>
              <a:xfrm>
                <a:off x="1555615" y="3504916"/>
                <a:ext cx="36957" cy="16300"/>
              </a:xfrm>
              <a:custGeom>
                <a:avLst/>
                <a:gdLst/>
                <a:ahLst/>
                <a:cxnLst/>
                <a:rect l="l" t="t" r="r" b="b"/>
                <a:pathLst>
                  <a:path w="618" h="266" extrusionOk="0">
                    <a:moveTo>
                      <a:pt x="170" y="0"/>
                    </a:moveTo>
                    <a:cubicBezTo>
                      <a:pt x="135" y="0"/>
                      <a:pt x="101" y="1"/>
                      <a:pt x="67" y="4"/>
                    </a:cubicBezTo>
                    <a:cubicBezTo>
                      <a:pt x="9" y="12"/>
                      <a:pt x="1" y="88"/>
                      <a:pt x="58" y="106"/>
                    </a:cubicBezTo>
                    <a:cubicBezTo>
                      <a:pt x="196" y="141"/>
                      <a:pt x="337" y="199"/>
                      <a:pt x="475" y="266"/>
                    </a:cubicBezTo>
                    <a:cubicBezTo>
                      <a:pt x="520" y="204"/>
                      <a:pt x="569" y="137"/>
                      <a:pt x="618" y="75"/>
                    </a:cubicBezTo>
                    <a:cubicBezTo>
                      <a:pt x="472" y="24"/>
                      <a:pt x="321" y="0"/>
                      <a:pt x="170" y="0"/>
                    </a:cubicBezTo>
                    <a:close/>
                  </a:path>
                </a:pathLst>
              </a:custGeom>
              <a:solidFill>
                <a:srgbClr val="DC99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0"/>
              <p:cNvSpPr/>
              <p:nvPr/>
            </p:nvSpPr>
            <p:spPr>
              <a:xfrm>
                <a:off x="1148428" y="3507858"/>
                <a:ext cx="29542" cy="45163"/>
              </a:xfrm>
              <a:custGeom>
                <a:avLst/>
                <a:gdLst/>
                <a:ahLst/>
                <a:cxnLst/>
                <a:rect l="l" t="t" r="r" b="b"/>
                <a:pathLst>
                  <a:path w="494" h="737" extrusionOk="0">
                    <a:moveTo>
                      <a:pt x="1" y="0"/>
                    </a:moveTo>
                    <a:lnTo>
                      <a:pt x="1" y="736"/>
                    </a:lnTo>
                    <a:lnTo>
                      <a:pt x="493" y="736"/>
                    </a:lnTo>
                    <a:lnTo>
                      <a:pt x="493" y="0"/>
                    </a:lnTo>
                    <a:close/>
                  </a:path>
                </a:pathLst>
              </a:custGeom>
              <a:solidFill>
                <a:srgbClr val="2C7A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0"/>
              <p:cNvSpPr/>
              <p:nvPr/>
            </p:nvSpPr>
            <p:spPr>
              <a:xfrm>
                <a:off x="1019437" y="3499095"/>
                <a:ext cx="7535" cy="53926"/>
              </a:xfrm>
              <a:custGeom>
                <a:avLst/>
                <a:gdLst/>
                <a:ahLst/>
                <a:cxnLst/>
                <a:rect l="l" t="t" r="r" b="b"/>
                <a:pathLst>
                  <a:path w="126" h="880" extrusionOk="0">
                    <a:moveTo>
                      <a:pt x="1" y="1"/>
                    </a:moveTo>
                    <a:lnTo>
                      <a:pt x="1" y="879"/>
                    </a:lnTo>
                    <a:lnTo>
                      <a:pt x="126" y="879"/>
                    </a:lnTo>
                    <a:lnTo>
                      <a:pt x="126" y="1"/>
                    </a:lnTo>
                    <a:close/>
                  </a:path>
                </a:pathLst>
              </a:custGeom>
              <a:solidFill>
                <a:srgbClr val="2C7A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0"/>
              <p:cNvSpPr/>
              <p:nvPr/>
            </p:nvSpPr>
            <p:spPr>
              <a:xfrm>
                <a:off x="1321553" y="3818665"/>
                <a:ext cx="41682" cy="59931"/>
              </a:xfrm>
              <a:custGeom>
                <a:avLst/>
                <a:gdLst/>
                <a:ahLst/>
                <a:cxnLst/>
                <a:rect l="l" t="t" r="r" b="b"/>
                <a:pathLst>
                  <a:path w="697" h="978" extrusionOk="0">
                    <a:moveTo>
                      <a:pt x="0" y="1"/>
                    </a:moveTo>
                    <a:lnTo>
                      <a:pt x="0" y="978"/>
                    </a:lnTo>
                    <a:cubicBezTo>
                      <a:pt x="386" y="978"/>
                      <a:pt x="697" y="667"/>
                      <a:pt x="697" y="281"/>
                    </a:cubicBezTo>
                    <a:lnTo>
                      <a:pt x="697" y="1"/>
                    </a:lnTo>
                    <a:close/>
                  </a:path>
                </a:pathLst>
              </a:custGeom>
              <a:solidFill>
                <a:srgbClr val="2C7A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0"/>
              <p:cNvSpPr/>
              <p:nvPr/>
            </p:nvSpPr>
            <p:spPr>
              <a:xfrm>
                <a:off x="1163020" y="3572875"/>
                <a:ext cx="83962" cy="171950"/>
              </a:xfrm>
              <a:custGeom>
                <a:avLst/>
                <a:gdLst/>
                <a:ahLst/>
                <a:cxnLst/>
                <a:rect l="l" t="t" r="r" b="b"/>
                <a:pathLst>
                  <a:path w="1404" h="2806" extrusionOk="0">
                    <a:moveTo>
                      <a:pt x="374" y="0"/>
                    </a:moveTo>
                    <a:cubicBezTo>
                      <a:pt x="169" y="0"/>
                      <a:pt x="1" y="169"/>
                      <a:pt x="1" y="373"/>
                    </a:cubicBezTo>
                    <a:lnTo>
                      <a:pt x="1" y="1402"/>
                    </a:lnTo>
                    <a:lnTo>
                      <a:pt x="1" y="2432"/>
                    </a:lnTo>
                    <a:cubicBezTo>
                      <a:pt x="1" y="2641"/>
                      <a:pt x="169" y="2805"/>
                      <a:pt x="374" y="2805"/>
                    </a:cubicBezTo>
                    <a:lnTo>
                      <a:pt x="1031" y="2805"/>
                    </a:lnTo>
                    <a:cubicBezTo>
                      <a:pt x="1234" y="2805"/>
                      <a:pt x="1404" y="2641"/>
                      <a:pt x="1404" y="2432"/>
                    </a:cubicBezTo>
                    <a:lnTo>
                      <a:pt x="1404" y="1402"/>
                    </a:lnTo>
                    <a:lnTo>
                      <a:pt x="1404" y="373"/>
                    </a:lnTo>
                    <a:cubicBezTo>
                      <a:pt x="1404" y="169"/>
                      <a:pt x="1234" y="0"/>
                      <a:pt x="1031" y="0"/>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0"/>
              <p:cNvSpPr/>
              <p:nvPr/>
            </p:nvSpPr>
            <p:spPr>
              <a:xfrm>
                <a:off x="1286749" y="3526793"/>
                <a:ext cx="157697" cy="264176"/>
              </a:xfrm>
              <a:custGeom>
                <a:avLst/>
                <a:gdLst/>
                <a:ahLst/>
                <a:cxnLst/>
                <a:rect l="l" t="t" r="r" b="b"/>
                <a:pathLst>
                  <a:path w="2637" h="4311" extrusionOk="0">
                    <a:moveTo>
                      <a:pt x="1857" y="1"/>
                    </a:moveTo>
                    <a:cubicBezTo>
                      <a:pt x="1828" y="1"/>
                      <a:pt x="1799" y="4"/>
                      <a:pt x="1771" y="11"/>
                    </a:cubicBezTo>
                    <a:lnTo>
                      <a:pt x="249" y="357"/>
                    </a:lnTo>
                    <a:cubicBezTo>
                      <a:pt x="97" y="392"/>
                      <a:pt x="1" y="530"/>
                      <a:pt x="9" y="681"/>
                    </a:cubicBezTo>
                    <a:lnTo>
                      <a:pt x="80" y="1560"/>
                    </a:lnTo>
                    <a:cubicBezTo>
                      <a:pt x="116" y="1955"/>
                      <a:pt x="116" y="2354"/>
                      <a:pt x="80" y="2754"/>
                    </a:cubicBezTo>
                    <a:lnTo>
                      <a:pt x="9" y="3633"/>
                    </a:lnTo>
                    <a:cubicBezTo>
                      <a:pt x="1" y="3783"/>
                      <a:pt x="97" y="3921"/>
                      <a:pt x="249" y="3952"/>
                    </a:cubicBezTo>
                    <a:lnTo>
                      <a:pt x="1771" y="4303"/>
                    </a:lnTo>
                    <a:cubicBezTo>
                      <a:pt x="1797" y="4308"/>
                      <a:pt x="1824" y="4311"/>
                      <a:pt x="1851" y="4311"/>
                    </a:cubicBezTo>
                    <a:cubicBezTo>
                      <a:pt x="1993" y="4311"/>
                      <a:pt x="2130" y="4233"/>
                      <a:pt x="2197" y="4098"/>
                    </a:cubicBezTo>
                    <a:cubicBezTo>
                      <a:pt x="2375" y="3756"/>
                      <a:pt x="2637" y="3090"/>
                      <a:pt x="2637" y="2154"/>
                    </a:cubicBezTo>
                    <a:cubicBezTo>
                      <a:pt x="2637" y="1222"/>
                      <a:pt x="2375" y="556"/>
                      <a:pt x="2197" y="210"/>
                    </a:cubicBezTo>
                    <a:cubicBezTo>
                      <a:pt x="2131" y="81"/>
                      <a:pt x="1997" y="1"/>
                      <a:pt x="1857" y="1"/>
                    </a:cubicBezTo>
                    <a:close/>
                  </a:path>
                </a:pathLst>
              </a:custGeom>
              <a:solidFill>
                <a:srgbClr val="0851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0"/>
              <p:cNvSpPr/>
              <p:nvPr/>
            </p:nvSpPr>
            <p:spPr>
              <a:xfrm>
                <a:off x="1372743" y="3526793"/>
                <a:ext cx="71702" cy="264176"/>
              </a:xfrm>
              <a:custGeom>
                <a:avLst/>
                <a:gdLst/>
                <a:ahLst/>
                <a:cxnLst/>
                <a:rect l="l" t="t" r="r" b="b"/>
                <a:pathLst>
                  <a:path w="1199" h="4311" extrusionOk="0">
                    <a:moveTo>
                      <a:pt x="419" y="1"/>
                    </a:moveTo>
                    <a:cubicBezTo>
                      <a:pt x="390" y="1"/>
                      <a:pt x="361" y="4"/>
                      <a:pt x="333" y="11"/>
                    </a:cubicBezTo>
                    <a:lnTo>
                      <a:pt x="271" y="24"/>
                    </a:lnTo>
                    <a:cubicBezTo>
                      <a:pt x="1" y="1445"/>
                      <a:pt x="1" y="2865"/>
                      <a:pt x="271" y="4289"/>
                    </a:cubicBezTo>
                    <a:lnTo>
                      <a:pt x="333" y="4303"/>
                    </a:lnTo>
                    <a:cubicBezTo>
                      <a:pt x="359" y="4308"/>
                      <a:pt x="386" y="4311"/>
                      <a:pt x="413" y="4311"/>
                    </a:cubicBezTo>
                    <a:cubicBezTo>
                      <a:pt x="555" y="4311"/>
                      <a:pt x="692" y="4233"/>
                      <a:pt x="759" y="4098"/>
                    </a:cubicBezTo>
                    <a:cubicBezTo>
                      <a:pt x="937" y="3756"/>
                      <a:pt x="1199" y="3090"/>
                      <a:pt x="1199" y="2154"/>
                    </a:cubicBezTo>
                    <a:cubicBezTo>
                      <a:pt x="1199" y="1222"/>
                      <a:pt x="937" y="556"/>
                      <a:pt x="759" y="210"/>
                    </a:cubicBezTo>
                    <a:cubicBezTo>
                      <a:pt x="693" y="81"/>
                      <a:pt x="559" y="1"/>
                      <a:pt x="419" y="1"/>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0"/>
              <p:cNvSpPr/>
              <p:nvPr/>
            </p:nvSpPr>
            <p:spPr>
              <a:xfrm>
                <a:off x="878007" y="3543032"/>
                <a:ext cx="125583" cy="231820"/>
              </a:xfrm>
              <a:custGeom>
                <a:avLst/>
                <a:gdLst/>
                <a:ahLst/>
                <a:cxnLst/>
                <a:rect l="l" t="t" r="r" b="b"/>
                <a:pathLst>
                  <a:path w="2100" h="3783" extrusionOk="0">
                    <a:moveTo>
                      <a:pt x="677" y="1"/>
                    </a:moveTo>
                    <a:cubicBezTo>
                      <a:pt x="531" y="1"/>
                      <a:pt x="395" y="90"/>
                      <a:pt x="338" y="225"/>
                    </a:cubicBezTo>
                    <a:cubicBezTo>
                      <a:pt x="205" y="549"/>
                      <a:pt x="0" y="1148"/>
                      <a:pt x="0" y="1889"/>
                    </a:cubicBezTo>
                    <a:cubicBezTo>
                      <a:pt x="0" y="2635"/>
                      <a:pt x="205" y="3235"/>
                      <a:pt x="338" y="3554"/>
                    </a:cubicBezTo>
                    <a:cubicBezTo>
                      <a:pt x="394" y="3692"/>
                      <a:pt x="530" y="3782"/>
                      <a:pt x="675" y="3782"/>
                    </a:cubicBezTo>
                    <a:cubicBezTo>
                      <a:pt x="688" y="3782"/>
                      <a:pt x="702" y="3781"/>
                      <a:pt x="715" y="3780"/>
                    </a:cubicBezTo>
                    <a:lnTo>
                      <a:pt x="1740" y="3683"/>
                    </a:lnTo>
                    <a:cubicBezTo>
                      <a:pt x="1948" y="3661"/>
                      <a:pt x="2100" y="3474"/>
                      <a:pt x="2073" y="3270"/>
                    </a:cubicBezTo>
                    <a:lnTo>
                      <a:pt x="2020" y="2782"/>
                    </a:lnTo>
                    <a:cubicBezTo>
                      <a:pt x="1948" y="2192"/>
                      <a:pt x="1948" y="1592"/>
                      <a:pt x="2020" y="1002"/>
                    </a:cubicBezTo>
                    <a:lnTo>
                      <a:pt x="2073" y="514"/>
                    </a:lnTo>
                    <a:cubicBezTo>
                      <a:pt x="2100" y="305"/>
                      <a:pt x="1948" y="119"/>
                      <a:pt x="1740" y="101"/>
                    </a:cubicBezTo>
                    <a:lnTo>
                      <a:pt x="715" y="3"/>
                    </a:lnTo>
                    <a:cubicBezTo>
                      <a:pt x="702" y="1"/>
                      <a:pt x="690" y="1"/>
                      <a:pt x="677" y="1"/>
                    </a:cubicBezTo>
                    <a:close/>
                  </a:path>
                </a:pathLst>
              </a:custGeom>
              <a:solidFill>
                <a:srgbClr val="0851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0"/>
              <p:cNvSpPr/>
              <p:nvPr/>
            </p:nvSpPr>
            <p:spPr>
              <a:xfrm>
                <a:off x="975364" y="3776260"/>
                <a:ext cx="344637" cy="33826"/>
              </a:xfrm>
              <a:custGeom>
                <a:avLst/>
                <a:gdLst/>
                <a:ahLst/>
                <a:cxnLst/>
                <a:rect l="l" t="t" r="r" b="b"/>
                <a:pathLst>
                  <a:path w="5763" h="552" extrusionOk="0">
                    <a:moveTo>
                      <a:pt x="3174" y="1"/>
                    </a:moveTo>
                    <a:cubicBezTo>
                      <a:pt x="1422" y="1"/>
                      <a:pt x="1" y="125"/>
                      <a:pt x="1" y="276"/>
                    </a:cubicBezTo>
                    <a:cubicBezTo>
                      <a:pt x="1" y="427"/>
                      <a:pt x="1422" y="551"/>
                      <a:pt x="3174" y="551"/>
                    </a:cubicBezTo>
                    <a:cubicBezTo>
                      <a:pt x="4927" y="551"/>
                      <a:pt x="5763" y="427"/>
                      <a:pt x="5763" y="276"/>
                    </a:cubicBezTo>
                    <a:cubicBezTo>
                      <a:pt x="5763" y="125"/>
                      <a:pt x="4927" y="1"/>
                      <a:pt x="3174" y="1"/>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0"/>
              <p:cNvSpPr/>
              <p:nvPr/>
            </p:nvSpPr>
            <p:spPr>
              <a:xfrm>
                <a:off x="1555615" y="3751932"/>
                <a:ext cx="86593" cy="60912"/>
              </a:xfrm>
              <a:custGeom>
                <a:avLst/>
                <a:gdLst/>
                <a:ahLst/>
                <a:cxnLst/>
                <a:rect l="l" t="t" r="r" b="b"/>
                <a:pathLst>
                  <a:path w="1448" h="994" extrusionOk="0">
                    <a:moveTo>
                      <a:pt x="1389" y="0"/>
                    </a:moveTo>
                    <a:cubicBezTo>
                      <a:pt x="1375" y="0"/>
                      <a:pt x="1361" y="6"/>
                      <a:pt x="1349" y="20"/>
                    </a:cubicBezTo>
                    <a:cubicBezTo>
                      <a:pt x="1239" y="158"/>
                      <a:pt x="1110" y="291"/>
                      <a:pt x="964" y="411"/>
                    </a:cubicBezTo>
                    <a:cubicBezTo>
                      <a:pt x="675" y="647"/>
                      <a:pt x="364" y="807"/>
                      <a:pt x="58" y="891"/>
                    </a:cubicBezTo>
                    <a:cubicBezTo>
                      <a:pt x="1" y="904"/>
                      <a:pt x="9" y="983"/>
                      <a:pt x="67" y="988"/>
                    </a:cubicBezTo>
                    <a:cubicBezTo>
                      <a:pt x="107" y="992"/>
                      <a:pt x="148" y="994"/>
                      <a:pt x="188" y="994"/>
                    </a:cubicBezTo>
                    <a:cubicBezTo>
                      <a:pt x="478" y="994"/>
                      <a:pt x="771" y="894"/>
                      <a:pt x="1017" y="695"/>
                    </a:cubicBezTo>
                    <a:cubicBezTo>
                      <a:pt x="1220" y="526"/>
                      <a:pt x="1363" y="305"/>
                      <a:pt x="1439" y="65"/>
                    </a:cubicBezTo>
                    <a:cubicBezTo>
                      <a:pt x="1448" y="29"/>
                      <a:pt x="1419" y="0"/>
                      <a:pt x="13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30"/>
              <p:cNvSpPr/>
              <p:nvPr/>
            </p:nvSpPr>
            <p:spPr>
              <a:xfrm>
                <a:off x="1555615" y="3796421"/>
                <a:ext cx="36957" cy="16423"/>
              </a:xfrm>
              <a:custGeom>
                <a:avLst/>
                <a:gdLst/>
                <a:ahLst/>
                <a:cxnLst/>
                <a:rect l="l" t="t" r="r" b="b"/>
                <a:pathLst>
                  <a:path w="618" h="268" extrusionOk="0">
                    <a:moveTo>
                      <a:pt x="475" y="1"/>
                    </a:moveTo>
                    <a:cubicBezTo>
                      <a:pt x="337" y="71"/>
                      <a:pt x="196" y="124"/>
                      <a:pt x="58" y="165"/>
                    </a:cubicBezTo>
                    <a:cubicBezTo>
                      <a:pt x="1" y="178"/>
                      <a:pt x="9" y="257"/>
                      <a:pt x="67" y="262"/>
                    </a:cubicBezTo>
                    <a:cubicBezTo>
                      <a:pt x="108" y="266"/>
                      <a:pt x="149" y="268"/>
                      <a:pt x="191" y="268"/>
                    </a:cubicBezTo>
                    <a:cubicBezTo>
                      <a:pt x="335" y="268"/>
                      <a:pt x="479" y="243"/>
                      <a:pt x="618" y="191"/>
                    </a:cubicBezTo>
                    <a:cubicBezTo>
                      <a:pt x="569" y="129"/>
                      <a:pt x="520" y="67"/>
                      <a:pt x="475" y="1"/>
                    </a:cubicBezTo>
                    <a:close/>
                  </a:path>
                </a:pathLst>
              </a:custGeom>
              <a:solidFill>
                <a:srgbClr val="DC99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0"/>
              <p:cNvSpPr/>
              <p:nvPr/>
            </p:nvSpPr>
            <p:spPr>
              <a:xfrm>
                <a:off x="1148428" y="3764862"/>
                <a:ext cx="29542" cy="53865"/>
              </a:xfrm>
              <a:custGeom>
                <a:avLst/>
                <a:gdLst/>
                <a:ahLst/>
                <a:cxnLst/>
                <a:rect l="l" t="t" r="r" b="b"/>
                <a:pathLst>
                  <a:path w="494" h="879" extrusionOk="0">
                    <a:moveTo>
                      <a:pt x="1" y="0"/>
                    </a:moveTo>
                    <a:lnTo>
                      <a:pt x="1" y="879"/>
                    </a:lnTo>
                    <a:lnTo>
                      <a:pt x="493" y="879"/>
                    </a:lnTo>
                    <a:lnTo>
                      <a:pt x="493" y="0"/>
                    </a:lnTo>
                    <a:close/>
                  </a:path>
                </a:pathLst>
              </a:custGeom>
              <a:solidFill>
                <a:srgbClr val="2C7A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0"/>
              <p:cNvSpPr/>
              <p:nvPr/>
            </p:nvSpPr>
            <p:spPr>
              <a:xfrm>
                <a:off x="1019437" y="3764862"/>
                <a:ext cx="7535" cy="53865"/>
              </a:xfrm>
              <a:custGeom>
                <a:avLst/>
                <a:gdLst/>
                <a:ahLst/>
                <a:cxnLst/>
                <a:rect l="l" t="t" r="r" b="b"/>
                <a:pathLst>
                  <a:path w="126" h="879" extrusionOk="0">
                    <a:moveTo>
                      <a:pt x="1" y="0"/>
                    </a:moveTo>
                    <a:lnTo>
                      <a:pt x="1" y="879"/>
                    </a:lnTo>
                    <a:lnTo>
                      <a:pt x="126" y="879"/>
                    </a:lnTo>
                    <a:lnTo>
                      <a:pt x="126" y="0"/>
                    </a:lnTo>
                    <a:close/>
                  </a:path>
                </a:pathLst>
              </a:custGeom>
              <a:solidFill>
                <a:srgbClr val="2C7A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0"/>
              <p:cNvSpPr/>
              <p:nvPr/>
            </p:nvSpPr>
            <p:spPr>
              <a:xfrm>
                <a:off x="1310609" y="3617731"/>
                <a:ext cx="22665" cy="82176"/>
              </a:xfrm>
              <a:custGeom>
                <a:avLst/>
                <a:gdLst/>
                <a:ahLst/>
                <a:cxnLst/>
                <a:rect l="l" t="t" r="r" b="b"/>
                <a:pathLst>
                  <a:path w="379" h="1341" extrusionOk="0">
                    <a:moveTo>
                      <a:pt x="183" y="0"/>
                    </a:moveTo>
                    <a:cubicBezTo>
                      <a:pt x="81" y="0"/>
                      <a:pt x="1" y="84"/>
                      <a:pt x="1" y="182"/>
                    </a:cubicBezTo>
                    <a:lnTo>
                      <a:pt x="1" y="1163"/>
                    </a:lnTo>
                    <a:cubicBezTo>
                      <a:pt x="1" y="1260"/>
                      <a:pt x="81" y="1340"/>
                      <a:pt x="183" y="1340"/>
                    </a:cubicBezTo>
                    <a:lnTo>
                      <a:pt x="200" y="1340"/>
                    </a:lnTo>
                    <a:cubicBezTo>
                      <a:pt x="298" y="1340"/>
                      <a:pt x="378" y="1260"/>
                      <a:pt x="378" y="1163"/>
                    </a:cubicBezTo>
                    <a:lnTo>
                      <a:pt x="378" y="182"/>
                    </a:lnTo>
                    <a:cubicBezTo>
                      <a:pt x="378" y="84"/>
                      <a:pt x="298" y="0"/>
                      <a:pt x="200" y="0"/>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5" name="Google Shape;955;p30"/>
            <p:cNvGrpSpPr/>
            <p:nvPr/>
          </p:nvGrpSpPr>
          <p:grpSpPr>
            <a:xfrm>
              <a:off x="6629599" y="3466665"/>
              <a:ext cx="877230" cy="467317"/>
              <a:chOff x="2456999" y="3452890"/>
              <a:chExt cx="877230" cy="467317"/>
            </a:xfrm>
          </p:grpSpPr>
          <p:sp>
            <p:nvSpPr>
              <p:cNvPr id="956" name="Google Shape;956;p30"/>
              <p:cNvSpPr/>
              <p:nvPr/>
            </p:nvSpPr>
            <p:spPr>
              <a:xfrm>
                <a:off x="2456999" y="3481140"/>
                <a:ext cx="851516" cy="439067"/>
              </a:xfrm>
              <a:custGeom>
                <a:avLst/>
                <a:gdLst/>
                <a:ahLst/>
                <a:cxnLst/>
                <a:rect l="l" t="t" r="r" b="b"/>
                <a:pathLst>
                  <a:path w="14239" h="7165" extrusionOk="0">
                    <a:moveTo>
                      <a:pt x="8584" y="1"/>
                    </a:moveTo>
                    <a:lnTo>
                      <a:pt x="8597" y="156"/>
                    </a:lnTo>
                    <a:lnTo>
                      <a:pt x="8539" y="156"/>
                    </a:lnTo>
                    <a:lnTo>
                      <a:pt x="8575" y="414"/>
                    </a:lnTo>
                    <a:cubicBezTo>
                      <a:pt x="5317" y="427"/>
                      <a:pt x="1629" y="605"/>
                      <a:pt x="1629" y="605"/>
                    </a:cubicBezTo>
                    <a:cubicBezTo>
                      <a:pt x="1629" y="605"/>
                      <a:pt x="1629" y="605"/>
                      <a:pt x="1627" y="605"/>
                    </a:cubicBezTo>
                    <a:cubicBezTo>
                      <a:pt x="1574" y="605"/>
                      <a:pt x="463" y="617"/>
                      <a:pt x="187" y="1635"/>
                    </a:cubicBezTo>
                    <a:cubicBezTo>
                      <a:pt x="182" y="1661"/>
                      <a:pt x="173" y="1688"/>
                      <a:pt x="169" y="1715"/>
                    </a:cubicBezTo>
                    <a:cubicBezTo>
                      <a:pt x="165" y="1723"/>
                      <a:pt x="165" y="1737"/>
                      <a:pt x="165" y="1746"/>
                    </a:cubicBezTo>
                    <a:cubicBezTo>
                      <a:pt x="160" y="1764"/>
                      <a:pt x="155" y="1785"/>
                      <a:pt x="151" y="1803"/>
                    </a:cubicBezTo>
                    <a:cubicBezTo>
                      <a:pt x="151" y="1812"/>
                      <a:pt x="151" y="1821"/>
                      <a:pt x="146" y="1825"/>
                    </a:cubicBezTo>
                    <a:lnTo>
                      <a:pt x="0" y="1825"/>
                    </a:lnTo>
                    <a:lnTo>
                      <a:pt x="0" y="2673"/>
                    </a:lnTo>
                    <a:lnTo>
                      <a:pt x="89" y="2673"/>
                    </a:lnTo>
                    <a:lnTo>
                      <a:pt x="89" y="2678"/>
                    </a:lnTo>
                    <a:lnTo>
                      <a:pt x="89" y="2753"/>
                    </a:lnTo>
                    <a:lnTo>
                      <a:pt x="89" y="2811"/>
                    </a:lnTo>
                    <a:lnTo>
                      <a:pt x="89" y="2886"/>
                    </a:lnTo>
                    <a:lnTo>
                      <a:pt x="89" y="2944"/>
                    </a:lnTo>
                    <a:cubicBezTo>
                      <a:pt x="85" y="2971"/>
                      <a:pt x="85" y="2997"/>
                      <a:pt x="85" y="3024"/>
                    </a:cubicBezTo>
                    <a:lnTo>
                      <a:pt x="85" y="3077"/>
                    </a:lnTo>
                    <a:lnTo>
                      <a:pt x="85" y="3161"/>
                    </a:lnTo>
                    <a:lnTo>
                      <a:pt x="85" y="3206"/>
                    </a:lnTo>
                    <a:lnTo>
                      <a:pt x="85" y="3312"/>
                    </a:lnTo>
                    <a:lnTo>
                      <a:pt x="85" y="3330"/>
                    </a:lnTo>
                    <a:lnTo>
                      <a:pt x="85" y="3468"/>
                    </a:lnTo>
                    <a:lnTo>
                      <a:pt x="85" y="3583"/>
                    </a:lnTo>
                    <a:lnTo>
                      <a:pt x="85" y="4080"/>
                    </a:lnTo>
                    <a:lnTo>
                      <a:pt x="85" y="4085"/>
                    </a:lnTo>
                    <a:cubicBezTo>
                      <a:pt x="85" y="4187"/>
                      <a:pt x="89" y="4294"/>
                      <a:pt x="89" y="4400"/>
                    </a:cubicBezTo>
                    <a:lnTo>
                      <a:pt x="0" y="4400"/>
                    </a:lnTo>
                    <a:lnTo>
                      <a:pt x="0" y="5247"/>
                    </a:lnTo>
                    <a:lnTo>
                      <a:pt x="134" y="5247"/>
                    </a:lnTo>
                    <a:cubicBezTo>
                      <a:pt x="146" y="5353"/>
                      <a:pt x="165" y="5451"/>
                      <a:pt x="187" y="5531"/>
                    </a:cubicBezTo>
                    <a:cubicBezTo>
                      <a:pt x="461" y="6541"/>
                      <a:pt x="1557" y="6557"/>
                      <a:pt x="1626" y="6557"/>
                    </a:cubicBezTo>
                    <a:cubicBezTo>
                      <a:pt x="1628" y="6557"/>
                      <a:pt x="1629" y="6557"/>
                      <a:pt x="1629" y="6557"/>
                    </a:cubicBezTo>
                    <a:cubicBezTo>
                      <a:pt x="1629" y="6557"/>
                      <a:pt x="5317" y="6738"/>
                      <a:pt x="8575" y="6748"/>
                    </a:cubicBezTo>
                    <a:lnTo>
                      <a:pt x="8539" y="7004"/>
                    </a:lnTo>
                    <a:lnTo>
                      <a:pt x="8597" y="7004"/>
                    </a:lnTo>
                    <a:lnTo>
                      <a:pt x="8584" y="7164"/>
                    </a:lnTo>
                    <a:lnTo>
                      <a:pt x="9076" y="7164"/>
                    </a:lnTo>
                    <a:lnTo>
                      <a:pt x="9201" y="6748"/>
                    </a:lnTo>
                    <a:cubicBezTo>
                      <a:pt x="11163" y="6738"/>
                      <a:pt x="12863" y="6654"/>
                      <a:pt x="13328" y="6419"/>
                    </a:cubicBezTo>
                    <a:cubicBezTo>
                      <a:pt x="14203" y="5966"/>
                      <a:pt x="14238" y="3778"/>
                      <a:pt x="14238" y="3596"/>
                    </a:cubicBezTo>
                    <a:lnTo>
                      <a:pt x="14238" y="3583"/>
                    </a:lnTo>
                    <a:cubicBezTo>
                      <a:pt x="14238" y="3583"/>
                      <a:pt x="14238" y="1217"/>
                      <a:pt x="13328" y="746"/>
                    </a:cubicBezTo>
                    <a:cubicBezTo>
                      <a:pt x="12863" y="507"/>
                      <a:pt x="11163" y="427"/>
                      <a:pt x="9201" y="418"/>
                    </a:cubicBezTo>
                    <a:lnTo>
                      <a:pt x="9076" y="1"/>
                    </a:lnTo>
                    <a:close/>
                  </a:path>
                </a:pathLst>
              </a:custGeom>
              <a:solidFill>
                <a:srgbClr val="2235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0"/>
              <p:cNvSpPr/>
              <p:nvPr/>
            </p:nvSpPr>
            <p:spPr>
              <a:xfrm>
                <a:off x="2482474" y="3564725"/>
                <a:ext cx="15429" cy="51965"/>
              </a:xfrm>
              <a:custGeom>
                <a:avLst/>
                <a:gdLst/>
                <a:ahLst/>
                <a:cxnLst/>
                <a:rect l="l" t="t" r="r" b="b"/>
                <a:pathLst>
                  <a:path w="258" h="848" extrusionOk="0">
                    <a:moveTo>
                      <a:pt x="1" y="0"/>
                    </a:moveTo>
                    <a:lnTo>
                      <a:pt x="1" y="847"/>
                    </a:lnTo>
                    <a:lnTo>
                      <a:pt x="257" y="847"/>
                    </a:lnTo>
                    <a:lnTo>
                      <a:pt x="257" y="0"/>
                    </a:lnTo>
                    <a:close/>
                  </a:path>
                </a:pathLst>
              </a:custGeom>
              <a:solidFill>
                <a:srgbClr val="C86D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0"/>
              <p:cNvSpPr/>
              <p:nvPr/>
            </p:nvSpPr>
            <p:spPr>
              <a:xfrm>
                <a:off x="2482474" y="3722396"/>
                <a:ext cx="15429" cy="52026"/>
              </a:xfrm>
              <a:custGeom>
                <a:avLst/>
                <a:gdLst/>
                <a:ahLst/>
                <a:cxnLst/>
                <a:rect l="l" t="t" r="r" b="b"/>
                <a:pathLst>
                  <a:path w="258" h="849" extrusionOk="0">
                    <a:moveTo>
                      <a:pt x="1" y="1"/>
                    </a:moveTo>
                    <a:lnTo>
                      <a:pt x="1" y="849"/>
                    </a:lnTo>
                    <a:lnTo>
                      <a:pt x="257" y="849"/>
                    </a:lnTo>
                    <a:lnTo>
                      <a:pt x="257" y="1"/>
                    </a:lnTo>
                    <a:close/>
                  </a:path>
                </a:pathLst>
              </a:custGeom>
              <a:solidFill>
                <a:srgbClr val="C86D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0"/>
              <p:cNvSpPr/>
              <p:nvPr/>
            </p:nvSpPr>
            <p:spPr>
              <a:xfrm>
                <a:off x="2486959" y="3478260"/>
                <a:ext cx="847270" cy="388022"/>
              </a:xfrm>
              <a:custGeom>
                <a:avLst/>
                <a:gdLst/>
                <a:ahLst/>
                <a:cxnLst/>
                <a:rect l="l" t="t" r="r" b="b"/>
                <a:pathLst>
                  <a:path w="14168" h="6332" extrusionOk="0">
                    <a:moveTo>
                      <a:pt x="8756" y="1"/>
                    </a:moveTo>
                    <a:cubicBezTo>
                      <a:pt x="5439" y="1"/>
                      <a:pt x="1554" y="190"/>
                      <a:pt x="1554" y="190"/>
                    </a:cubicBezTo>
                    <a:cubicBezTo>
                      <a:pt x="1554" y="190"/>
                      <a:pt x="1553" y="190"/>
                      <a:pt x="1552" y="190"/>
                    </a:cubicBezTo>
                    <a:cubicBezTo>
                      <a:pt x="1495" y="190"/>
                      <a:pt x="388" y="204"/>
                      <a:pt x="112" y="1219"/>
                    </a:cubicBezTo>
                    <a:cubicBezTo>
                      <a:pt x="0" y="1637"/>
                      <a:pt x="10" y="2503"/>
                      <a:pt x="10" y="3169"/>
                    </a:cubicBezTo>
                    <a:cubicBezTo>
                      <a:pt x="10" y="3835"/>
                      <a:pt x="0" y="4700"/>
                      <a:pt x="112" y="5117"/>
                    </a:cubicBezTo>
                    <a:cubicBezTo>
                      <a:pt x="386" y="6125"/>
                      <a:pt x="1477" y="6142"/>
                      <a:pt x="1550" y="6142"/>
                    </a:cubicBezTo>
                    <a:cubicBezTo>
                      <a:pt x="1553" y="6142"/>
                      <a:pt x="1554" y="6142"/>
                      <a:pt x="1554" y="6142"/>
                    </a:cubicBezTo>
                    <a:cubicBezTo>
                      <a:pt x="1554" y="6142"/>
                      <a:pt x="5439" y="6332"/>
                      <a:pt x="8756" y="6332"/>
                    </a:cubicBezTo>
                    <a:cubicBezTo>
                      <a:pt x="10874" y="6332"/>
                      <a:pt x="12761" y="6254"/>
                      <a:pt x="13253" y="6000"/>
                    </a:cubicBezTo>
                    <a:cubicBezTo>
                      <a:pt x="14167" y="5534"/>
                      <a:pt x="14167" y="3169"/>
                      <a:pt x="14167" y="3169"/>
                    </a:cubicBezTo>
                    <a:cubicBezTo>
                      <a:pt x="14167" y="3169"/>
                      <a:pt x="14167" y="803"/>
                      <a:pt x="13253" y="332"/>
                    </a:cubicBezTo>
                    <a:cubicBezTo>
                      <a:pt x="12761" y="78"/>
                      <a:pt x="10874" y="1"/>
                      <a:pt x="8756" y="1"/>
                    </a:cubicBezTo>
                    <a:close/>
                  </a:path>
                </a:pathLst>
              </a:custGeom>
              <a:solidFill>
                <a:srgbClr val="2C7A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0"/>
              <p:cNvSpPr/>
              <p:nvPr/>
            </p:nvSpPr>
            <p:spPr>
              <a:xfrm>
                <a:off x="2487258" y="3478260"/>
                <a:ext cx="846971" cy="206144"/>
              </a:xfrm>
              <a:custGeom>
                <a:avLst/>
                <a:gdLst/>
                <a:ahLst/>
                <a:cxnLst/>
                <a:rect l="l" t="t" r="r" b="b"/>
                <a:pathLst>
                  <a:path w="14163" h="3364" extrusionOk="0">
                    <a:moveTo>
                      <a:pt x="8751" y="1"/>
                    </a:moveTo>
                    <a:cubicBezTo>
                      <a:pt x="5434" y="1"/>
                      <a:pt x="1549" y="190"/>
                      <a:pt x="1549" y="190"/>
                    </a:cubicBezTo>
                    <a:cubicBezTo>
                      <a:pt x="1549" y="190"/>
                      <a:pt x="1548" y="190"/>
                      <a:pt x="1547" y="190"/>
                    </a:cubicBezTo>
                    <a:cubicBezTo>
                      <a:pt x="1490" y="190"/>
                      <a:pt x="383" y="204"/>
                      <a:pt x="107" y="1219"/>
                    </a:cubicBezTo>
                    <a:cubicBezTo>
                      <a:pt x="0" y="1610"/>
                      <a:pt x="5" y="2409"/>
                      <a:pt x="5" y="3057"/>
                    </a:cubicBezTo>
                    <a:cubicBezTo>
                      <a:pt x="9" y="2507"/>
                      <a:pt x="22" y="1930"/>
                      <a:pt x="107" y="1610"/>
                    </a:cubicBezTo>
                    <a:cubicBezTo>
                      <a:pt x="381" y="603"/>
                      <a:pt x="1472" y="586"/>
                      <a:pt x="1545" y="586"/>
                    </a:cubicBezTo>
                    <a:cubicBezTo>
                      <a:pt x="1548" y="586"/>
                      <a:pt x="1549" y="586"/>
                      <a:pt x="1549" y="586"/>
                    </a:cubicBezTo>
                    <a:cubicBezTo>
                      <a:pt x="1549" y="586"/>
                      <a:pt x="5461" y="392"/>
                      <a:pt x="8785" y="392"/>
                    </a:cubicBezTo>
                    <a:cubicBezTo>
                      <a:pt x="10889" y="392"/>
                      <a:pt x="12758" y="470"/>
                      <a:pt x="13248" y="723"/>
                    </a:cubicBezTo>
                    <a:cubicBezTo>
                      <a:pt x="13998" y="1113"/>
                      <a:pt x="14131" y="2786"/>
                      <a:pt x="14154" y="3364"/>
                    </a:cubicBezTo>
                    <a:cubicBezTo>
                      <a:pt x="14158" y="3239"/>
                      <a:pt x="14162" y="3169"/>
                      <a:pt x="14162" y="3169"/>
                    </a:cubicBezTo>
                    <a:cubicBezTo>
                      <a:pt x="14162" y="3169"/>
                      <a:pt x="14162" y="803"/>
                      <a:pt x="13248" y="332"/>
                    </a:cubicBezTo>
                    <a:cubicBezTo>
                      <a:pt x="12756" y="78"/>
                      <a:pt x="10869" y="1"/>
                      <a:pt x="8751" y="1"/>
                    </a:cubicBezTo>
                    <a:close/>
                  </a:path>
                </a:pathLst>
              </a:custGeom>
              <a:solidFill>
                <a:srgbClr val="4080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0"/>
              <p:cNvSpPr/>
              <p:nvPr/>
            </p:nvSpPr>
            <p:spPr>
              <a:xfrm>
                <a:off x="2487497" y="3684341"/>
                <a:ext cx="60" cy="18813"/>
              </a:xfrm>
              <a:custGeom>
                <a:avLst/>
                <a:gdLst/>
                <a:ahLst/>
                <a:cxnLst/>
                <a:rect l="l" t="t" r="r" b="b"/>
                <a:pathLst>
                  <a:path w="1" h="307" extrusionOk="0">
                    <a:moveTo>
                      <a:pt x="1" y="196"/>
                    </a:moveTo>
                    <a:lnTo>
                      <a:pt x="1" y="1"/>
                    </a:lnTo>
                    <a:lnTo>
                      <a:pt x="1" y="306"/>
                    </a:lnTo>
                    <a:close/>
                  </a:path>
                </a:pathLst>
              </a:custGeom>
              <a:solidFill>
                <a:srgbClr val="E5E2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0"/>
              <p:cNvSpPr/>
              <p:nvPr/>
            </p:nvSpPr>
            <p:spPr>
              <a:xfrm>
                <a:off x="3239916" y="3507245"/>
                <a:ext cx="59861" cy="42405"/>
              </a:xfrm>
              <a:custGeom>
                <a:avLst/>
                <a:gdLst/>
                <a:ahLst/>
                <a:cxnLst/>
                <a:rect l="l" t="t" r="r" b="b"/>
                <a:pathLst>
                  <a:path w="1001" h="692" extrusionOk="0">
                    <a:moveTo>
                      <a:pt x="58" y="1"/>
                    </a:moveTo>
                    <a:cubicBezTo>
                      <a:pt x="15" y="1"/>
                      <a:pt x="1" y="68"/>
                      <a:pt x="46" y="81"/>
                    </a:cubicBezTo>
                    <a:cubicBezTo>
                      <a:pt x="494" y="246"/>
                      <a:pt x="777" y="516"/>
                      <a:pt x="920" y="676"/>
                    </a:cubicBezTo>
                    <a:cubicBezTo>
                      <a:pt x="930" y="687"/>
                      <a:pt x="941" y="692"/>
                      <a:pt x="952" y="692"/>
                    </a:cubicBezTo>
                    <a:cubicBezTo>
                      <a:pt x="977" y="692"/>
                      <a:pt x="1000" y="668"/>
                      <a:pt x="991" y="640"/>
                    </a:cubicBezTo>
                    <a:cubicBezTo>
                      <a:pt x="840" y="107"/>
                      <a:pt x="357" y="10"/>
                      <a:pt x="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0"/>
              <p:cNvSpPr/>
              <p:nvPr/>
            </p:nvSpPr>
            <p:spPr>
              <a:xfrm>
                <a:off x="3141125" y="3517356"/>
                <a:ext cx="162601" cy="82053"/>
              </a:xfrm>
              <a:custGeom>
                <a:avLst/>
                <a:gdLst/>
                <a:ahLst/>
                <a:cxnLst/>
                <a:rect l="l" t="t" r="r" b="b"/>
                <a:pathLst>
                  <a:path w="2719" h="1339" extrusionOk="0">
                    <a:moveTo>
                      <a:pt x="50" y="0"/>
                    </a:moveTo>
                    <a:cubicBezTo>
                      <a:pt x="10" y="0"/>
                      <a:pt x="1" y="60"/>
                      <a:pt x="42" y="75"/>
                    </a:cubicBezTo>
                    <a:cubicBezTo>
                      <a:pt x="1023" y="466"/>
                      <a:pt x="1929" y="874"/>
                      <a:pt x="2643" y="1332"/>
                    </a:cubicBezTo>
                    <a:cubicBezTo>
                      <a:pt x="2650" y="1337"/>
                      <a:pt x="2657" y="1338"/>
                      <a:pt x="2664" y="1338"/>
                    </a:cubicBezTo>
                    <a:cubicBezTo>
                      <a:pt x="2693" y="1338"/>
                      <a:pt x="2718" y="1307"/>
                      <a:pt x="2701" y="1279"/>
                    </a:cubicBezTo>
                    <a:cubicBezTo>
                      <a:pt x="2621" y="1114"/>
                      <a:pt x="2456" y="826"/>
                      <a:pt x="2239" y="581"/>
                    </a:cubicBezTo>
                    <a:cubicBezTo>
                      <a:pt x="1995" y="307"/>
                      <a:pt x="681" y="89"/>
                      <a:pt x="59" y="1"/>
                    </a:cubicBezTo>
                    <a:cubicBezTo>
                      <a:pt x="56" y="0"/>
                      <a:pt x="53" y="0"/>
                      <a:pt x="50" y="0"/>
                    </a:cubicBezTo>
                    <a:close/>
                  </a:path>
                </a:pathLst>
              </a:custGeom>
              <a:solidFill>
                <a:srgbClr val="236B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0"/>
              <p:cNvSpPr/>
              <p:nvPr/>
            </p:nvSpPr>
            <p:spPr>
              <a:xfrm>
                <a:off x="2683885" y="3502342"/>
                <a:ext cx="358332" cy="30824"/>
              </a:xfrm>
              <a:custGeom>
                <a:avLst/>
                <a:gdLst/>
                <a:ahLst/>
                <a:cxnLst/>
                <a:rect l="l" t="t" r="r" b="b"/>
                <a:pathLst>
                  <a:path w="5992" h="503" extrusionOk="0">
                    <a:moveTo>
                      <a:pt x="5930" y="1"/>
                    </a:moveTo>
                    <a:cubicBezTo>
                      <a:pt x="5929" y="1"/>
                      <a:pt x="5928" y="1"/>
                      <a:pt x="5926" y="1"/>
                    </a:cubicBezTo>
                    <a:lnTo>
                      <a:pt x="68" y="95"/>
                    </a:lnTo>
                    <a:cubicBezTo>
                      <a:pt x="15" y="99"/>
                      <a:pt x="1" y="170"/>
                      <a:pt x="50" y="193"/>
                    </a:cubicBezTo>
                    <a:lnTo>
                      <a:pt x="906" y="498"/>
                    </a:lnTo>
                    <a:cubicBezTo>
                      <a:pt x="910" y="503"/>
                      <a:pt x="915" y="503"/>
                      <a:pt x="920" y="503"/>
                    </a:cubicBezTo>
                    <a:cubicBezTo>
                      <a:pt x="1106" y="503"/>
                      <a:pt x="4266" y="503"/>
                      <a:pt x="4542" y="410"/>
                    </a:cubicBezTo>
                    <a:cubicBezTo>
                      <a:pt x="4719" y="347"/>
                      <a:pt x="5433" y="201"/>
                      <a:pt x="5935" y="95"/>
                    </a:cubicBezTo>
                    <a:cubicBezTo>
                      <a:pt x="5991" y="86"/>
                      <a:pt x="5984" y="1"/>
                      <a:pt x="5930" y="1"/>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0"/>
              <p:cNvSpPr/>
              <p:nvPr/>
            </p:nvSpPr>
            <p:spPr>
              <a:xfrm>
                <a:off x="2995748" y="3452890"/>
                <a:ext cx="44193" cy="50127"/>
              </a:xfrm>
              <a:custGeom>
                <a:avLst/>
                <a:gdLst/>
                <a:ahLst/>
                <a:cxnLst/>
                <a:rect l="l" t="t" r="r" b="b"/>
                <a:pathLst>
                  <a:path w="739" h="818" extrusionOk="0">
                    <a:moveTo>
                      <a:pt x="1" y="1"/>
                    </a:moveTo>
                    <a:lnTo>
                      <a:pt x="72" y="818"/>
                    </a:lnTo>
                    <a:lnTo>
                      <a:pt x="738" y="818"/>
                    </a:lnTo>
                    <a:lnTo>
                      <a:pt x="493" y="1"/>
                    </a:lnTo>
                    <a:close/>
                  </a:path>
                </a:pathLst>
              </a:custGeom>
              <a:solidFill>
                <a:srgbClr val="4080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0"/>
              <p:cNvSpPr/>
              <p:nvPr/>
            </p:nvSpPr>
            <p:spPr>
              <a:xfrm>
                <a:off x="2639572" y="3594629"/>
                <a:ext cx="288304" cy="13849"/>
              </a:xfrm>
              <a:custGeom>
                <a:avLst/>
                <a:gdLst/>
                <a:ahLst/>
                <a:cxnLst/>
                <a:rect l="l" t="t" r="r" b="b"/>
                <a:pathLst>
                  <a:path w="4821" h="226" extrusionOk="0">
                    <a:moveTo>
                      <a:pt x="0" y="0"/>
                    </a:moveTo>
                    <a:lnTo>
                      <a:pt x="0" y="226"/>
                    </a:lnTo>
                    <a:lnTo>
                      <a:pt x="4820" y="226"/>
                    </a:lnTo>
                    <a:lnTo>
                      <a:pt x="4820" y="0"/>
                    </a:lnTo>
                    <a:close/>
                  </a:path>
                </a:pathLst>
              </a:custGeom>
              <a:solidFill>
                <a:srgbClr val="236B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0"/>
              <p:cNvSpPr/>
              <p:nvPr/>
            </p:nvSpPr>
            <p:spPr>
              <a:xfrm>
                <a:off x="2639572" y="3631641"/>
                <a:ext cx="288304" cy="14156"/>
              </a:xfrm>
              <a:custGeom>
                <a:avLst/>
                <a:gdLst/>
                <a:ahLst/>
                <a:cxnLst/>
                <a:rect l="l" t="t" r="r" b="b"/>
                <a:pathLst>
                  <a:path w="4821" h="231" extrusionOk="0">
                    <a:moveTo>
                      <a:pt x="0" y="0"/>
                    </a:moveTo>
                    <a:lnTo>
                      <a:pt x="0" y="230"/>
                    </a:lnTo>
                    <a:lnTo>
                      <a:pt x="4820" y="230"/>
                    </a:lnTo>
                    <a:lnTo>
                      <a:pt x="4820" y="0"/>
                    </a:lnTo>
                    <a:close/>
                  </a:path>
                </a:pathLst>
              </a:custGeom>
              <a:solidFill>
                <a:srgbClr val="236B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0"/>
              <p:cNvSpPr/>
              <p:nvPr/>
            </p:nvSpPr>
            <p:spPr>
              <a:xfrm>
                <a:off x="2993117" y="3462450"/>
                <a:ext cx="9628" cy="40567"/>
              </a:xfrm>
              <a:custGeom>
                <a:avLst/>
                <a:gdLst/>
                <a:ahLst/>
                <a:cxnLst/>
                <a:rect l="l" t="t" r="r" b="b"/>
                <a:pathLst>
                  <a:path w="161" h="662" extrusionOk="0">
                    <a:moveTo>
                      <a:pt x="0" y="0"/>
                    </a:moveTo>
                    <a:lnTo>
                      <a:pt x="90" y="662"/>
                    </a:lnTo>
                    <a:lnTo>
                      <a:pt x="160" y="662"/>
                    </a:lnTo>
                    <a:lnTo>
                      <a:pt x="6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0"/>
              <p:cNvSpPr/>
              <p:nvPr/>
            </p:nvSpPr>
            <p:spPr>
              <a:xfrm>
                <a:off x="2978525" y="3517540"/>
                <a:ext cx="163797" cy="309645"/>
              </a:xfrm>
              <a:custGeom>
                <a:avLst/>
                <a:gdLst/>
                <a:ahLst/>
                <a:cxnLst/>
                <a:rect l="l" t="t" r="r" b="b"/>
                <a:pathLst>
                  <a:path w="2739" h="5053" extrusionOk="0">
                    <a:moveTo>
                      <a:pt x="1867" y="0"/>
                    </a:moveTo>
                    <a:cubicBezTo>
                      <a:pt x="1840" y="0"/>
                      <a:pt x="1812" y="4"/>
                      <a:pt x="1785" y="11"/>
                    </a:cubicBezTo>
                    <a:lnTo>
                      <a:pt x="231" y="455"/>
                    </a:lnTo>
                    <a:cubicBezTo>
                      <a:pt x="94" y="490"/>
                      <a:pt x="0" y="615"/>
                      <a:pt x="0" y="756"/>
                    </a:cubicBezTo>
                    <a:lnTo>
                      <a:pt x="0" y="2528"/>
                    </a:lnTo>
                    <a:lnTo>
                      <a:pt x="0" y="4294"/>
                    </a:lnTo>
                    <a:cubicBezTo>
                      <a:pt x="0" y="4436"/>
                      <a:pt x="94" y="4560"/>
                      <a:pt x="231" y="4600"/>
                    </a:cubicBezTo>
                    <a:lnTo>
                      <a:pt x="1785" y="5040"/>
                    </a:lnTo>
                    <a:cubicBezTo>
                      <a:pt x="1814" y="5048"/>
                      <a:pt x="1844" y="5052"/>
                      <a:pt x="1873" y="5052"/>
                    </a:cubicBezTo>
                    <a:cubicBezTo>
                      <a:pt x="1977" y="5052"/>
                      <a:pt x="2076" y="5000"/>
                      <a:pt x="2135" y="4911"/>
                    </a:cubicBezTo>
                    <a:cubicBezTo>
                      <a:pt x="2739" y="3992"/>
                      <a:pt x="2739" y="2528"/>
                      <a:pt x="2739" y="2528"/>
                    </a:cubicBezTo>
                    <a:cubicBezTo>
                      <a:pt x="2739" y="2528"/>
                      <a:pt x="2739" y="1058"/>
                      <a:pt x="2135" y="144"/>
                    </a:cubicBezTo>
                    <a:cubicBezTo>
                      <a:pt x="2075" y="52"/>
                      <a:pt x="1973" y="0"/>
                      <a:pt x="1867" y="0"/>
                    </a:cubicBezTo>
                    <a:close/>
                  </a:path>
                </a:pathLst>
              </a:custGeom>
              <a:solidFill>
                <a:srgbClr val="0851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30"/>
              <p:cNvSpPr/>
              <p:nvPr/>
            </p:nvSpPr>
            <p:spPr>
              <a:xfrm>
                <a:off x="3065357" y="3517540"/>
                <a:ext cx="76965" cy="309645"/>
              </a:xfrm>
              <a:custGeom>
                <a:avLst/>
                <a:gdLst/>
                <a:ahLst/>
                <a:cxnLst/>
                <a:rect l="l" t="t" r="r" b="b"/>
                <a:pathLst>
                  <a:path w="1287" h="5053" extrusionOk="0">
                    <a:moveTo>
                      <a:pt x="415" y="0"/>
                    </a:moveTo>
                    <a:cubicBezTo>
                      <a:pt x="388" y="0"/>
                      <a:pt x="360" y="4"/>
                      <a:pt x="333" y="11"/>
                    </a:cubicBezTo>
                    <a:lnTo>
                      <a:pt x="195" y="51"/>
                    </a:lnTo>
                    <a:cubicBezTo>
                      <a:pt x="0" y="1707"/>
                      <a:pt x="0" y="3358"/>
                      <a:pt x="195" y="4999"/>
                    </a:cubicBezTo>
                    <a:lnTo>
                      <a:pt x="333" y="5040"/>
                    </a:lnTo>
                    <a:cubicBezTo>
                      <a:pt x="362" y="5048"/>
                      <a:pt x="392" y="5052"/>
                      <a:pt x="421" y="5052"/>
                    </a:cubicBezTo>
                    <a:cubicBezTo>
                      <a:pt x="525" y="5052"/>
                      <a:pt x="624" y="5000"/>
                      <a:pt x="683" y="4911"/>
                    </a:cubicBezTo>
                    <a:cubicBezTo>
                      <a:pt x="1287" y="3992"/>
                      <a:pt x="1287" y="2528"/>
                      <a:pt x="1287" y="2528"/>
                    </a:cubicBezTo>
                    <a:cubicBezTo>
                      <a:pt x="1287" y="2528"/>
                      <a:pt x="1287" y="1058"/>
                      <a:pt x="683" y="144"/>
                    </a:cubicBezTo>
                    <a:cubicBezTo>
                      <a:pt x="623" y="52"/>
                      <a:pt x="521" y="0"/>
                      <a:pt x="415" y="0"/>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30"/>
              <p:cNvSpPr/>
              <p:nvPr/>
            </p:nvSpPr>
            <p:spPr>
              <a:xfrm>
                <a:off x="3240036" y="3794889"/>
                <a:ext cx="59742" cy="42405"/>
              </a:xfrm>
              <a:custGeom>
                <a:avLst/>
                <a:gdLst/>
                <a:ahLst/>
                <a:cxnLst/>
                <a:rect l="l" t="t" r="r" b="b"/>
                <a:pathLst>
                  <a:path w="999" h="692" extrusionOk="0">
                    <a:moveTo>
                      <a:pt x="950" y="1"/>
                    </a:moveTo>
                    <a:cubicBezTo>
                      <a:pt x="939" y="1"/>
                      <a:pt x="928" y="5"/>
                      <a:pt x="918" y="16"/>
                    </a:cubicBezTo>
                    <a:cubicBezTo>
                      <a:pt x="775" y="180"/>
                      <a:pt x="492" y="446"/>
                      <a:pt x="44" y="612"/>
                    </a:cubicBezTo>
                    <a:cubicBezTo>
                      <a:pt x="0" y="628"/>
                      <a:pt x="12" y="692"/>
                      <a:pt x="53" y="692"/>
                    </a:cubicBezTo>
                    <a:cubicBezTo>
                      <a:pt x="54" y="692"/>
                      <a:pt x="55" y="692"/>
                      <a:pt x="56" y="691"/>
                    </a:cubicBezTo>
                    <a:cubicBezTo>
                      <a:pt x="355" y="682"/>
                      <a:pt x="838" y="585"/>
                      <a:pt x="989" y="57"/>
                    </a:cubicBezTo>
                    <a:cubicBezTo>
                      <a:pt x="998" y="25"/>
                      <a:pt x="975" y="1"/>
                      <a:pt x="9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30"/>
              <p:cNvSpPr/>
              <p:nvPr/>
            </p:nvSpPr>
            <p:spPr>
              <a:xfrm>
                <a:off x="3141005" y="3745437"/>
                <a:ext cx="162660" cy="82053"/>
              </a:xfrm>
              <a:custGeom>
                <a:avLst/>
                <a:gdLst/>
                <a:ahLst/>
                <a:cxnLst/>
                <a:rect l="l" t="t" r="r" b="b"/>
                <a:pathLst>
                  <a:path w="2720" h="1339" extrusionOk="0">
                    <a:moveTo>
                      <a:pt x="2669" y="0"/>
                    </a:moveTo>
                    <a:cubicBezTo>
                      <a:pt x="2661" y="0"/>
                      <a:pt x="2652" y="2"/>
                      <a:pt x="2645" y="7"/>
                    </a:cubicBezTo>
                    <a:cubicBezTo>
                      <a:pt x="1931" y="460"/>
                      <a:pt x="1025" y="868"/>
                      <a:pt x="44" y="1259"/>
                    </a:cubicBezTo>
                    <a:cubicBezTo>
                      <a:pt x="1" y="1275"/>
                      <a:pt x="13" y="1339"/>
                      <a:pt x="57" y="1339"/>
                    </a:cubicBezTo>
                    <a:cubicBezTo>
                      <a:pt x="58" y="1339"/>
                      <a:pt x="60" y="1339"/>
                      <a:pt x="61" y="1339"/>
                    </a:cubicBezTo>
                    <a:cubicBezTo>
                      <a:pt x="683" y="1245"/>
                      <a:pt x="1997" y="1032"/>
                      <a:pt x="2241" y="757"/>
                    </a:cubicBezTo>
                    <a:cubicBezTo>
                      <a:pt x="2458" y="513"/>
                      <a:pt x="2623" y="220"/>
                      <a:pt x="2703" y="55"/>
                    </a:cubicBezTo>
                    <a:cubicBezTo>
                      <a:pt x="2720" y="28"/>
                      <a:pt x="2697" y="0"/>
                      <a:pt x="2669" y="0"/>
                    </a:cubicBezTo>
                    <a:close/>
                  </a:path>
                </a:pathLst>
              </a:custGeom>
              <a:solidFill>
                <a:srgbClr val="236B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30"/>
              <p:cNvSpPr/>
              <p:nvPr/>
            </p:nvSpPr>
            <p:spPr>
              <a:xfrm>
                <a:off x="2683885" y="3811373"/>
                <a:ext cx="358391" cy="31069"/>
              </a:xfrm>
              <a:custGeom>
                <a:avLst/>
                <a:gdLst/>
                <a:ahLst/>
                <a:cxnLst/>
                <a:rect l="l" t="t" r="r" b="b"/>
                <a:pathLst>
                  <a:path w="5993" h="507" extrusionOk="0">
                    <a:moveTo>
                      <a:pt x="920" y="1"/>
                    </a:moveTo>
                    <a:cubicBezTo>
                      <a:pt x="915" y="1"/>
                      <a:pt x="910" y="5"/>
                      <a:pt x="906" y="5"/>
                    </a:cubicBezTo>
                    <a:lnTo>
                      <a:pt x="50" y="316"/>
                    </a:lnTo>
                    <a:cubicBezTo>
                      <a:pt x="1" y="333"/>
                      <a:pt x="15" y="409"/>
                      <a:pt x="68" y="409"/>
                    </a:cubicBezTo>
                    <a:lnTo>
                      <a:pt x="5926" y="507"/>
                    </a:lnTo>
                    <a:cubicBezTo>
                      <a:pt x="5984" y="507"/>
                      <a:pt x="5993" y="422"/>
                      <a:pt x="5935" y="409"/>
                    </a:cubicBezTo>
                    <a:cubicBezTo>
                      <a:pt x="5433" y="306"/>
                      <a:pt x="4719" y="156"/>
                      <a:pt x="4542" y="98"/>
                    </a:cubicBezTo>
                    <a:cubicBezTo>
                      <a:pt x="4266" y="5"/>
                      <a:pt x="1106" y="1"/>
                      <a:pt x="920" y="1"/>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0"/>
              <p:cNvSpPr/>
              <p:nvPr/>
            </p:nvSpPr>
            <p:spPr>
              <a:xfrm>
                <a:off x="2995748" y="3841522"/>
                <a:ext cx="44193" cy="50433"/>
              </a:xfrm>
              <a:custGeom>
                <a:avLst/>
                <a:gdLst/>
                <a:ahLst/>
                <a:cxnLst/>
                <a:rect l="l" t="t" r="r" b="b"/>
                <a:pathLst>
                  <a:path w="739" h="823" extrusionOk="0">
                    <a:moveTo>
                      <a:pt x="72" y="1"/>
                    </a:moveTo>
                    <a:lnTo>
                      <a:pt x="1" y="822"/>
                    </a:lnTo>
                    <a:lnTo>
                      <a:pt x="493" y="822"/>
                    </a:lnTo>
                    <a:lnTo>
                      <a:pt x="738" y="1"/>
                    </a:lnTo>
                    <a:close/>
                  </a:path>
                </a:pathLst>
              </a:custGeom>
              <a:solidFill>
                <a:srgbClr val="2630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0"/>
              <p:cNvSpPr/>
              <p:nvPr/>
            </p:nvSpPr>
            <p:spPr>
              <a:xfrm>
                <a:off x="2509803" y="3519010"/>
                <a:ext cx="158235" cy="306704"/>
              </a:xfrm>
              <a:custGeom>
                <a:avLst/>
                <a:gdLst/>
                <a:ahLst/>
                <a:cxnLst/>
                <a:rect l="l" t="t" r="r" b="b"/>
                <a:pathLst>
                  <a:path w="2646" h="5005" extrusionOk="0">
                    <a:moveTo>
                      <a:pt x="1663" y="1"/>
                    </a:moveTo>
                    <a:cubicBezTo>
                      <a:pt x="1591" y="1"/>
                      <a:pt x="1519" y="7"/>
                      <a:pt x="1447" y="18"/>
                    </a:cubicBezTo>
                    <a:cubicBezTo>
                      <a:pt x="683" y="142"/>
                      <a:pt x="103" y="768"/>
                      <a:pt x="27" y="1536"/>
                    </a:cubicBezTo>
                    <a:lnTo>
                      <a:pt x="1" y="2504"/>
                    </a:lnTo>
                    <a:lnTo>
                      <a:pt x="27" y="3467"/>
                    </a:lnTo>
                    <a:cubicBezTo>
                      <a:pt x="103" y="4239"/>
                      <a:pt x="683" y="4860"/>
                      <a:pt x="1447" y="4985"/>
                    </a:cubicBezTo>
                    <a:cubicBezTo>
                      <a:pt x="1523" y="4998"/>
                      <a:pt x="1598" y="5005"/>
                      <a:pt x="1673" y="5005"/>
                    </a:cubicBezTo>
                    <a:cubicBezTo>
                      <a:pt x="1770" y="5005"/>
                      <a:pt x="1865" y="4994"/>
                      <a:pt x="1957" y="4971"/>
                    </a:cubicBezTo>
                    <a:lnTo>
                      <a:pt x="2592" y="4825"/>
                    </a:lnTo>
                    <a:cubicBezTo>
                      <a:pt x="2645" y="4811"/>
                      <a:pt x="2645" y="4735"/>
                      <a:pt x="2592" y="4723"/>
                    </a:cubicBezTo>
                    <a:lnTo>
                      <a:pt x="2055" y="4608"/>
                    </a:lnTo>
                    <a:cubicBezTo>
                      <a:pt x="1345" y="4452"/>
                      <a:pt x="804" y="3875"/>
                      <a:pt x="693" y="3156"/>
                    </a:cubicBezTo>
                    <a:lnTo>
                      <a:pt x="679" y="2504"/>
                    </a:lnTo>
                    <a:lnTo>
                      <a:pt x="693" y="1851"/>
                    </a:lnTo>
                    <a:cubicBezTo>
                      <a:pt x="804" y="1132"/>
                      <a:pt x="1345" y="550"/>
                      <a:pt x="2055" y="400"/>
                    </a:cubicBezTo>
                    <a:lnTo>
                      <a:pt x="2592" y="280"/>
                    </a:lnTo>
                    <a:cubicBezTo>
                      <a:pt x="2645" y="267"/>
                      <a:pt x="2645" y="191"/>
                      <a:pt x="2592" y="182"/>
                    </a:cubicBezTo>
                    <a:lnTo>
                      <a:pt x="1957" y="36"/>
                    </a:lnTo>
                    <a:cubicBezTo>
                      <a:pt x="1862" y="12"/>
                      <a:pt x="1763" y="1"/>
                      <a:pt x="1663" y="1"/>
                    </a:cubicBezTo>
                    <a:close/>
                  </a:path>
                </a:pathLst>
              </a:custGeom>
              <a:solidFill>
                <a:srgbClr val="0851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0"/>
              <p:cNvSpPr/>
              <p:nvPr/>
            </p:nvSpPr>
            <p:spPr>
              <a:xfrm>
                <a:off x="2639572" y="3736061"/>
                <a:ext cx="288304" cy="14156"/>
              </a:xfrm>
              <a:custGeom>
                <a:avLst/>
                <a:gdLst/>
                <a:ahLst/>
                <a:cxnLst/>
                <a:rect l="l" t="t" r="r" b="b"/>
                <a:pathLst>
                  <a:path w="4821" h="231" extrusionOk="0">
                    <a:moveTo>
                      <a:pt x="0" y="0"/>
                    </a:moveTo>
                    <a:lnTo>
                      <a:pt x="0" y="230"/>
                    </a:lnTo>
                    <a:lnTo>
                      <a:pt x="4820" y="230"/>
                    </a:lnTo>
                    <a:lnTo>
                      <a:pt x="4820" y="0"/>
                    </a:lnTo>
                    <a:close/>
                  </a:path>
                </a:pathLst>
              </a:custGeom>
              <a:solidFill>
                <a:srgbClr val="236B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0"/>
              <p:cNvSpPr/>
              <p:nvPr/>
            </p:nvSpPr>
            <p:spPr>
              <a:xfrm>
                <a:off x="2639572" y="3699048"/>
                <a:ext cx="288304" cy="13910"/>
              </a:xfrm>
              <a:custGeom>
                <a:avLst/>
                <a:gdLst/>
                <a:ahLst/>
                <a:cxnLst/>
                <a:rect l="l" t="t" r="r" b="b"/>
                <a:pathLst>
                  <a:path w="4821" h="227" extrusionOk="0">
                    <a:moveTo>
                      <a:pt x="0" y="0"/>
                    </a:moveTo>
                    <a:lnTo>
                      <a:pt x="0" y="226"/>
                    </a:lnTo>
                    <a:lnTo>
                      <a:pt x="4820" y="226"/>
                    </a:lnTo>
                    <a:lnTo>
                      <a:pt x="4820" y="0"/>
                    </a:lnTo>
                    <a:close/>
                  </a:path>
                </a:pathLst>
              </a:custGeom>
              <a:solidFill>
                <a:srgbClr val="236B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0"/>
              <p:cNvSpPr/>
              <p:nvPr/>
            </p:nvSpPr>
            <p:spPr>
              <a:xfrm>
                <a:off x="2993117" y="3841522"/>
                <a:ext cx="9628" cy="40628"/>
              </a:xfrm>
              <a:custGeom>
                <a:avLst/>
                <a:gdLst/>
                <a:ahLst/>
                <a:cxnLst/>
                <a:rect l="l" t="t" r="r" b="b"/>
                <a:pathLst>
                  <a:path w="161" h="663" extrusionOk="0">
                    <a:moveTo>
                      <a:pt x="90" y="1"/>
                    </a:moveTo>
                    <a:lnTo>
                      <a:pt x="0" y="662"/>
                    </a:lnTo>
                    <a:lnTo>
                      <a:pt x="67" y="662"/>
                    </a:lnTo>
                    <a:lnTo>
                      <a:pt x="16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0"/>
              <p:cNvSpPr/>
              <p:nvPr/>
            </p:nvSpPr>
            <p:spPr>
              <a:xfrm>
                <a:off x="2992100" y="3642181"/>
                <a:ext cx="20990" cy="75680"/>
              </a:xfrm>
              <a:custGeom>
                <a:avLst/>
                <a:gdLst/>
                <a:ahLst/>
                <a:cxnLst/>
                <a:rect l="l" t="t" r="r" b="b"/>
                <a:pathLst>
                  <a:path w="351" h="1235" extrusionOk="0">
                    <a:moveTo>
                      <a:pt x="177" y="1"/>
                    </a:moveTo>
                    <a:cubicBezTo>
                      <a:pt x="80" y="1"/>
                      <a:pt x="0" y="76"/>
                      <a:pt x="0" y="174"/>
                    </a:cubicBezTo>
                    <a:lnTo>
                      <a:pt x="0" y="1062"/>
                    </a:lnTo>
                    <a:cubicBezTo>
                      <a:pt x="0" y="1154"/>
                      <a:pt x="80" y="1234"/>
                      <a:pt x="177" y="1234"/>
                    </a:cubicBezTo>
                    <a:cubicBezTo>
                      <a:pt x="271" y="1234"/>
                      <a:pt x="351" y="1154"/>
                      <a:pt x="351" y="1062"/>
                    </a:cubicBezTo>
                    <a:lnTo>
                      <a:pt x="351" y="174"/>
                    </a:lnTo>
                    <a:cubicBezTo>
                      <a:pt x="351" y="76"/>
                      <a:pt x="271" y="1"/>
                      <a:pt x="177" y="1"/>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0"/>
              <p:cNvSpPr/>
              <p:nvPr/>
            </p:nvSpPr>
            <p:spPr>
              <a:xfrm>
                <a:off x="3171444" y="3596222"/>
                <a:ext cx="85038" cy="12256"/>
              </a:xfrm>
              <a:custGeom>
                <a:avLst/>
                <a:gdLst/>
                <a:ahLst/>
                <a:cxnLst/>
                <a:rect l="l" t="t" r="r" b="b"/>
                <a:pathLst>
                  <a:path w="1422" h="200" extrusionOk="0">
                    <a:moveTo>
                      <a:pt x="1" y="1"/>
                    </a:moveTo>
                    <a:lnTo>
                      <a:pt x="58" y="200"/>
                    </a:lnTo>
                    <a:lnTo>
                      <a:pt x="1422" y="165"/>
                    </a:lnTo>
                    <a:lnTo>
                      <a:pt x="1" y="1"/>
                    </a:lnTo>
                    <a:close/>
                  </a:path>
                </a:pathLst>
              </a:custGeom>
              <a:solidFill>
                <a:srgbClr val="236B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30"/>
              <p:cNvSpPr/>
              <p:nvPr/>
            </p:nvSpPr>
            <p:spPr>
              <a:xfrm>
                <a:off x="3171444" y="3736061"/>
                <a:ext cx="85038" cy="12501"/>
              </a:xfrm>
              <a:custGeom>
                <a:avLst/>
                <a:gdLst/>
                <a:ahLst/>
                <a:cxnLst/>
                <a:rect l="l" t="t" r="r" b="b"/>
                <a:pathLst>
                  <a:path w="1422" h="204" extrusionOk="0">
                    <a:moveTo>
                      <a:pt x="58" y="0"/>
                    </a:moveTo>
                    <a:lnTo>
                      <a:pt x="1" y="204"/>
                    </a:lnTo>
                    <a:lnTo>
                      <a:pt x="1422" y="36"/>
                    </a:lnTo>
                    <a:lnTo>
                      <a:pt x="58" y="0"/>
                    </a:lnTo>
                    <a:close/>
                  </a:path>
                </a:pathLst>
              </a:custGeom>
              <a:solidFill>
                <a:srgbClr val="236B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30"/>
              <p:cNvSpPr/>
              <p:nvPr/>
            </p:nvSpPr>
            <p:spPr>
              <a:xfrm>
                <a:off x="3159304" y="3552959"/>
                <a:ext cx="31336" cy="55519"/>
              </a:xfrm>
              <a:custGeom>
                <a:avLst/>
                <a:gdLst/>
                <a:ahLst/>
                <a:cxnLst/>
                <a:rect l="l" t="t" r="r" b="b"/>
                <a:pathLst>
                  <a:path w="524" h="906" extrusionOk="0">
                    <a:moveTo>
                      <a:pt x="0" y="0"/>
                    </a:moveTo>
                    <a:lnTo>
                      <a:pt x="261" y="906"/>
                    </a:lnTo>
                    <a:lnTo>
                      <a:pt x="523" y="906"/>
                    </a:lnTo>
                    <a:lnTo>
                      <a:pt x="261" y="0"/>
                    </a:lnTo>
                    <a:close/>
                  </a:path>
                </a:pathLst>
              </a:custGeom>
              <a:solidFill>
                <a:srgbClr val="2128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30"/>
              <p:cNvSpPr/>
              <p:nvPr/>
            </p:nvSpPr>
            <p:spPr>
              <a:xfrm>
                <a:off x="3159304" y="3736061"/>
                <a:ext cx="31336" cy="55826"/>
              </a:xfrm>
              <a:custGeom>
                <a:avLst/>
                <a:gdLst/>
                <a:ahLst/>
                <a:cxnLst/>
                <a:rect l="l" t="t" r="r" b="b"/>
                <a:pathLst>
                  <a:path w="524" h="911" extrusionOk="0">
                    <a:moveTo>
                      <a:pt x="261" y="0"/>
                    </a:moveTo>
                    <a:lnTo>
                      <a:pt x="0" y="910"/>
                    </a:lnTo>
                    <a:lnTo>
                      <a:pt x="261" y="910"/>
                    </a:lnTo>
                    <a:lnTo>
                      <a:pt x="523" y="0"/>
                    </a:lnTo>
                    <a:close/>
                  </a:path>
                </a:pathLst>
              </a:custGeom>
              <a:solidFill>
                <a:srgbClr val="2128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4" name="Google Shape;984;p30"/>
            <p:cNvGrpSpPr/>
            <p:nvPr/>
          </p:nvGrpSpPr>
          <p:grpSpPr>
            <a:xfrm>
              <a:off x="5839749" y="1602690"/>
              <a:ext cx="877051" cy="441948"/>
              <a:chOff x="3613674" y="1602690"/>
              <a:chExt cx="877051" cy="441948"/>
            </a:xfrm>
          </p:grpSpPr>
          <p:sp>
            <p:nvSpPr>
              <p:cNvPr id="985" name="Google Shape;985;p30"/>
              <p:cNvSpPr/>
              <p:nvPr/>
            </p:nvSpPr>
            <p:spPr>
              <a:xfrm>
                <a:off x="3613674" y="1605632"/>
                <a:ext cx="851576" cy="439006"/>
              </a:xfrm>
              <a:custGeom>
                <a:avLst/>
                <a:gdLst/>
                <a:ahLst/>
                <a:cxnLst/>
                <a:rect l="l" t="t" r="r" b="b"/>
                <a:pathLst>
                  <a:path w="14240" h="7164" extrusionOk="0">
                    <a:moveTo>
                      <a:pt x="8584" y="0"/>
                    </a:moveTo>
                    <a:lnTo>
                      <a:pt x="8598" y="156"/>
                    </a:lnTo>
                    <a:lnTo>
                      <a:pt x="8535" y="156"/>
                    </a:lnTo>
                    <a:lnTo>
                      <a:pt x="8571" y="418"/>
                    </a:lnTo>
                    <a:cubicBezTo>
                      <a:pt x="5318" y="426"/>
                      <a:pt x="1629" y="604"/>
                      <a:pt x="1629" y="604"/>
                    </a:cubicBezTo>
                    <a:cubicBezTo>
                      <a:pt x="1629" y="604"/>
                      <a:pt x="1628" y="604"/>
                      <a:pt x="1627" y="604"/>
                    </a:cubicBezTo>
                    <a:cubicBezTo>
                      <a:pt x="1570" y="604"/>
                      <a:pt x="459" y="617"/>
                      <a:pt x="187" y="1633"/>
                    </a:cubicBezTo>
                    <a:cubicBezTo>
                      <a:pt x="183" y="1660"/>
                      <a:pt x="173" y="1686"/>
                      <a:pt x="169" y="1713"/>
                    </a:cubicBezTo>
                    <a:cubicBezTo>
                      <a:pt x="165" y="1723"/>
                      <a:pt x="165" y="1735"/>
                      <a:pt x="165" y="1745"/>
                    </a:cubicBezTo>
                    <a:cubicBezTo>
                      <a:pt x="160" y="1762"/>
                      <a:pt x="156" y="1784"/>
                      <a:pt x="152" y="1807"/>
                    </a:cubicBezTo>
                    <a:cubicBezTo>
                      <a:pt x="152" y="1811"/>
                      <a:pt x="152" y="1819"/>
                      <a:pt x="146" y="1825"/>
                    </a:cubicBezTo>
                    <a:lnTo>
                      <a:pt x="1" y="1825"/>
                    </a:lnTo>
                    <a:lnTo>
                      <a:pt x="1" y="2677"/>
                    </a:lnTo>
                    <a:lnTo>
                      <a:pt x="89" y="2677"/>
                    </a:lnTo>
                    <a:lnTo>
                      <a:pt x="89" y="2752"/>
                    </a:lnTo>
                    <a:lnTo>
                      <a:pt x="89" y="2810"/>
                    </a:lnTo>
                    <a:lnTo>
                      <a:pt x="89" y="2885"/>
                    </a:lnTo>
                    <a:lnTo>
                      <a:pt x="89" y="2943"/>
                    </a:lnTo>
                    <a:cubicBezTo>
                      <a:pt x="85" y="2970"/>
                      <a:pt x="85" y="2997"/>
                      <a:pt x="85" y="3023"/>
                    </a:cubicBezTo>
                    <a:lnTo>
                      <a:pt x="85" y="3076"/>
                    </a:lnTo>
                    <a:lnTo>
                      <a:pt x="85" y="3161"/>
                    </a:lnTo>
                    <a:lnTo>
                      <a:pt x="85" y="3204"/>
                    </a:lnTo>
                    <a:lnTo>
                      <a:pt x="85" y="3311"/>
                    </a:lnTo>
                    <a:lnTo>
                      <a:pt x="85" y="3329"/>
                    </a:lnTo>
                    <a:lnTo>
                      <a:pt x="85" y="3471"/>
                    </a:lnTo>
                    <a:lnTo>
                      <a:pt x="85" y="3582"/>
                    </a:lnTo>
                    <a:lnTo>
                      <a:pt x="85" y="4083"/>
                    </a:lnTo>
                    <a:cubicBezTo>
                      <a:pt x="85" y="4185"/>
                      <a:pt x="89" y="4292"/>
                      <a:pt x="89" y="4398"/>
                    </a:cubicBezTo>
                    <a:lnTo>
                      <a:pt x="1" y="4398"/>
                    </a:lnTo>
                    <a:lnTo>
                      <a:pt x="1" y="5246"/>
                    </a:lnTo>
                    <a:lnTo>
                      <a:pt x="134" y="5246"/>
                    </a:lnTo>
                    <a:cubicBezTo>
                      <a:pt x="146" y="5353"/>
                      <a:pt x="165" y="5451"/>
                      <a:pt x="187" y="5531"/>
                    </a:cubicBezTo>
                    <a:cubicBezTo>
                      <a:pt x="459" y="6547"/>
                      <a:pt x="1570" y="6560"/>
                      <a:pt x="1627" y="6560"/>
                    </a:cubicBezTo>
                    <a:cubicBezTo>
                      <a:pt x="1628" y="6560"/>
                      <a:pt x="1629" y="6560"/>
                      <a:pt x="1629" y="6560"/>
                    </a:cubicBezTo>
                    <a:cubicBezTo>
                      <a:pt x="1629" y="6560"/>
                      <a:pt x="5318" y="6738"/>
                      <a:pt x="8571" y="6746"/>
                    </a:cubicBezTo>
                    <a:lnTo>
                      <a:pt x="8535" y="7004"/>
                    </a:lnTo>
                    <a:lnTo>
                      <a:pt x="8598" y="7004"/>
                    </a:lnTo>
                    <a:lnTo>
                      <a:pt x="8584" y="7164"/>
                    </a:lnTo>
                    <a:lnTo>
                      <a:pt x="9077" y="7164"/>
                    </a:lnTo>
                    <a:lnTo>
                      <a:pt x="9201" y="6746"/>
                    </a:lnTo>
                    <a:cubicBezTo>
                      <a:pt x="11163" y="6738"/>
                      <a:pt x="12863" y="6658"/>
                      <a:pt x="13328" y="6418"/>
                    </a:cubicBezTo>
                    <a:cubicBezTo>
                      <a:pt x="14203" y="5965"/>
                      <a:pt x="14239" y="3777"/>
                      <a:pt x="14239" y="3595"/>
                    </a:cubicBezTo>
                    <a:lnTo>
                      <a:pt x="14239" y="3582"/>
                    </a:lnTo>
                    <a:cubicBezTo>
                      <a:pt x="14239" y="3582"/>
                      <a:pt x="14239" y="1217"/>
                      <a:pt x="13328" y="746"/>
                    </a:cubicBezTo>
                    <a:cubicBezTo>
                      <a:pt x="12863" y="506"/>
                      <a:pt x="11163" y="426"/>
                      <a:pt x="9201" y="418"/>
                    </a:cubicBezTo>
                    <a:lnTo>
                      <a:pt x="9077" y="0"/>
                    </a:lnTo>
                    <a:close/>
                  </a:path>
                </a:pathLst>
              </a:custGeom>
              <a:solidFill>
                <a:srgbClr val="2235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30"/>
              <p:cNvSpPr/>
              <p:nvPr/>
            </p:nvSpPr>
            <p:spPr>
              <a:xfrm>
                <a:off x="3639149" y="1689094"/>
                <a:ext cx="15489" cy="52271"/>
              </a:xfrm>
              <a:custGeom>
                <a:avLst/>
                <a:gdLst/>
                <a:ahLst/>
                <a:cxnLst/>
                <a:rect l="l" t="t" r="r" b="b"/>
                <a:pathLst>
                  <a:path w="259" h="853" extrusionOk="0">
                    <a:moveTo>
                      <a:pt x="1" y="0"/>
                    </a:moveTo>
                    <a:lnTo>
                      <a:pt x="1" y="853"/>
                    </a:lnTo>
                    <a:lnTo>
                      <a:pt x="258" y="853"/>
                    </a:lnTo>
                    <a:lnTo>
                      <a:pt x="258" y="0"/>
                    </a:lnTo>
                    <a:close/>
                  </a:path>
                </a:pathLst>
              </a:custGeom>
              <a:solidFill>
                <a:srgbClr val="C86D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30"/>
              <p:cNvSpPr/>
              <p:nvPr/>
            </p:nvSpPr>
            <p:spPr>
              <a:xfrm>
                <a:off x="3639149" y="1846887"/>
                <a:ext cx="15489" cy="52026"/>
              </a:xfrm>
              <a:custGeom>
                <a:avLst/>
                <a:gdLst/>
                <a:ahLst/>
                <a:cxnLst/>
                <a:rect l="l" t="t" r="r" b="b"/>
                <a:pathLst>
                  <a:path w="259" h="849" extrusionOk="0">
                    <a:moveTo>
                      <a:pt x="1" y="0"/>
                    </a:moveTo>
                    <a:lnTo>
                      <a:pt x="1" y="848"/>
                    </a:lnTo>
                    <a:lnTo>
                      <a:pt x="258" y="848"/>
                    </a:lnTo>
                    <a:lnTo>
                      <a:pt x="258" y="0"/>
                    </a:lnTo>
                    <a:close/>
                  </a:path>
                </a:pathLst>
              </a:custGeom>
              <a:solidFill>
                <a:srgbClr val="C86D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30"/>
              <p:cNvSpPr/>
              <p:nvPr/>
            </p:nvSpPr>
            <p:spPr>
              <a:xfrm>
                <a:off x="3643694" y="1602690"/>
                <a:ext cx="847031" cy="388206"/>
              </a:xfrm>
              <a:custGeom>
                <a:avLst/>
                <a:gdLst/>
                <a:ahLst/>
                <a:cxnLst/>
                <a:rect l="l" t="t" r="r" b="b"/>
                <a:pathLst>
                  <a:path w="14164" h="6335" extrusionOk="0">
                    <a:moveTo>
                      <a:pt x="8748" y="0"/>
                    </a:moveTo>
                    <a:cubicBezTo>
                      <a:pt x="5434" y="0"/>
                      <a:pt x="1553" y="190"/>
                      <a:pt x="1553" y="190"/>
                    </a:cubicBezTo>
                    <a:cubicBezTo>
                      <a:pt x="1553" y="190"/>
                      <a:pt x="1553" y="190"/>
                      <a:pt x="1551" y="190"/>
                    </a:cubicBezTo>
                    <a:cubicBezTo>
                      <a:pt x="1498" y="190"/>
                      <a:pt x="389" y="202"/>
                      <a:pt x="111" y="1220"/>
                    </a:cubicBezTo>
                    <a:cubicBezTo>
                      <a:pt x="0" y="1637"/>
                      <a:pt x="9" y="2502"/>
                      <a:pt x="9" y="3168"/>
                    </a:cubicBezTo>
                    <a:cubicBezTo>
                      <a:pt x="9" y="3834"/>
                      <a:pt x="0" y="4700"/>
                      <a:pt x="111" y="5116"/>
                    </a:cubicBezTo>
                    <a:cubicBezTo>
                      <a:pt x="386" y="6125"/>
                      <a:pt x="1477" y="6142"/>
                      <a:pt x="1549" y="6142"/>
                    </a:cubicBezTo>
                    <a:cubicBezTo>
                      <a:pt x="1552" y="6142"/>
                      <a:pt x="1553" y="6142"/>
                      <a:pt x="1553" y="6142"/>
                    </a:cubicBezTo>
                    <a:cubicBezTo>
                      <a:pt x="1553" y="6142"/>
                      <a:pt x="5464" y="6335"/>
                      <a:pt x="8787" y="6335"/>
                    </a:cubicBezTo>
                    <a:cubicBezTo>
                      <a:pt x="10892" y="6335"/>
                      <a:pt x="12762" y="6258"/>
                      <a:pt x="13252" y="6005"/>
                    </a:cubicBezTo>
                    <a:cubicBezTo>
                      <a:pt x="14163" y="5534"/>
                      <a:pt x="14163" y="3168"/>
                      <a:pt x="14163" y="3168"/>
                    </a:cubicBezTo>
                    <a:cubicBezTo>
                      <a:pt x="14163" y="3168"/>
                      <a:pt x="14163" y="802"/>
                      <a:pt x="13252" y="333"/>
                    </a:cubicBezTo>
                    <a:cubicBezTo>
                      <a:pt x="12759" y="78"/>
                      <a:pt x="10870" y="0"/>
                      <a:pt x="8748" y="0"/>
                    </a:cubicBezTo>
                    <a:close/>
                  </a:path>
                </a:pathLst>
              </a:custGeom>
              <a:solidFill>
                <a:srgbClr val="2C7A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30"/>
              <p:cNvSpPr/>
              <p:nvPr/>
            </p:nvSpPr>
            <p:spPr>
              <a:xfrm>
                <a:off x="3643933" y="1602690"/>
                <a:ext cx="846791" cy="206205"/>
              </a:xfrm>
              <a:custGeom>
                <a:avLst/>
                <a:gdLst/>
                <a:ahLst/>
                <a:cxnLst/>
                <a:rect l="l" t="t" r="r" b="b"/>
                <a:pathLst>
                  <a:path w="14160" h="3365" extrusionOk="0">
                    <a:moveTo>
                      <a:pt x="8744" y="0"/>
                    </a:moveTo>
                    <a:cubicBezTo>
                      <a:pt x="5430" y="0"/>
                      <a:pt x="1549" y="190"/>
                      <a:pt x="1549" y="190"/>
                    </a:cubicBezTo>
                    <a:cubicBezTo>
                      <a:pt x="1549" y="190"/>
                      <a:pt x="1549" y="190"/>
                      <a:pt x="1547" y="190"/>
                    </a:cubicBezTo>
                    <a:cubicBezTo>
                      <a:pt x="1494" y="190"/>
                      <a:pt x="385" y="202"/>
                      <a:pt x="107" y="1220"/>
                    </a:cubicBezTo>
                    <a:cubicBezTo>
                      <a:pt x="0" y="1615"/>
                      <a:pt x="5" y="2410"/>
                      <a:pt x="5" y="3057"/>
                    </a:cubicBezTo>
                    <a:cubicBezTo>
                      <a:pt x="9" y="2507"/>
                      <a:pt x="23" y="1930"/>
                      <a:pt x="107" y="1611"/>
                    </a:cubicBezTo>
                    <a:cubicBezTo>
                      <a:pt x="382" y="601"/>
                      <a:pt x="1477" y="585"/>
                      <a:pt x="1546" y="585"/>
                    </a:cubicBezTo>
                    <a:cubicBezTo>
                      <a:pt x="1548" y="585"/>
                      <a:pt x="1549" y="585"/>
                      <a:pt x="1549" y="585"/>
                    </a:cubicBezTo>
                    <a:cubicBezTo>
                      <a:pt x="1549" y="585"/>
                      <a:pt x="5430" y="395"/>
                      <a:pt x="8744" y="395"/>
                    </a:cubicBezTo>
                    <a:cubicBezTo>
                      <a:pt x="10866" y="395"/>
                      <a:pt x="12755" y="473"/>
                      <a:pt x="13248" y="728"/>
                    </a:cubicBezTo>
                    <a:cubicBezTo>
                      <a:pt x="13999" y="1113"/>
                      <a:pt x="14133" y="2787"/>
                      <a:pt x="14154" y="3364"/>
                    </a:cubicBezTo>
                    <a:cubicBezTo>
                      <a:pt x="14159" y="3239"/>
                      <a:pt x="14159" y="3168"/>
                      <a:pt x="14159" y="3168"/>
                    </a:cubicBezTo>
                    <a:cubicBezTo>
                      <a:pt x="14159" y="3168"/>
                      <a:pt x="14159" y="802"/>
                      <a:pt x="13248" y="333"/>
                    </a:cubicBezTo>
                    <a:cubicBezTo>
                      <a:pt x="12755" y="78"/>
                      <a:pt x="10866" y="0"/>
                      <a:pt x="8744" y="0"/>
                    </a:cubicBezTo>
                    <a:close/>
                  </a:path>
                </a:pathLst>
              </a:custGeom>
              <a:solidFill>
                <a:srgbClr val="4080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30"/>
              <p:cNvSpPr/>
              <p:nvPr/>
            </p:nvSpPr>
            <p:spPr>
              <a:xfrm>
                <a:off x="3644173" y="1808833"/>
                <a:ext cx="60" cy="18752"/>
              </a:xfrm>
              <a:custGeom>
                <a:avLst/>
                <a:gdLst/>
                <a:ahLst/>
                <a:cxnLst/>
                <a:rect l="l" t="t" r="r" b="b"/>
                <a:pathLst>
                  <a:path w="1" h="306" extrusionOk="0">
                    <a:moveTo>
                      <a:pt x="1" y="195"/>
                    </a:moveTo>
                    <a:lnTo>
                      <a:pt x="1" y="0"/>
                    </a:lnTo>
                    <a:lnTo>
                      <a:pt x="1" y="306"/>
                    </a:lnTo>
                    <a:close/>
                  </a:path>
                </a:pathLst>
              </a:custGeom>
              <a:solidFill>
                <a:srgbClr val="E5E2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30"/>
              <p:cNvSpPr/>
              <p:nvPr/>
            </p:nvSpPr>
            <p:spPr>
              <a:xfrm>
                <a:off x="4396711" y="1631737"/>
                <a:ext cx="59742" cy="42467"/>
              </a:xfrm>
              <a:custGeom>
                <a:avLst/>
                <a:gdLst/>
                <a:ahLst/>
                <a:cxnLst/>
                <a:rect l="l" t="t" r="r" b="b"/>
                <a:pathLst>
                  <a:path w="999" h="693" extrusionOk="0">
                    <a:moveTo>
                      <a:pt x="58" y="0"/>
                    </a:moveTo>
                    <a:cubicBezTo>
                      <a:pt x="13" y="0"/>
                      <a:pt x="0" y="67"/>
                      <a:pt x="44" y="80"/>
                    </a:cubicBezTo>
                    <a:cubicBezTo>
                      <a:pt x="492" y="244"/>
                      <a:pt x="777" y="515"/>
                      <a:pt x="918" y="680"/>
                    </a:cubicBezTo>
                    <a:cubicBezTo>
                      <a:pt x="927" y="689"/>
                      <a:pt x="938" y="692"/>
                      <a:pt x="948" y="692"/>
                    </a:cubicBezTo>
                    <a:cubicBezTo>
                      <a:pt x="974" y="692"/>
                      <a:pt x="999" y="668"/>
                      <a:pt x="990" y="639"/>
                    </a:cubicBezTo>
                    <a:cubicBezTo>
                      <a:pt x="838" y="111"/>
                      <a:pt x="355" y="9"/>
                      <a:pt x="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30"/>
              <p:cNvSpPr/>
              <p:nvPr/>
            </p:nvSpPr>
            <p:spPr>
              <a:xfrm>
                <a:off x="4297740" y="1641786"/>
                <a:ext cx="162660" cy="82053"/>
              </a:xfrm>
              <a:custGeom>
                <a:avLst/>
                <a:gdLst/>
                <a:ahLst/>
                <a:cxnLst/>
                <a:rect l="l" t="t" r="r" b="b"/>
                <a:pathLst>
                  <a:path w="2720" h="1339" extrusionOk="0">
                    <a:moveTo>
                      <a:pt x="57" y="0"/>
                    </a:moveTo>
                    <a:cubicBezTo>
                      <a:pt x="12" y="0"/>
                      <a:pt x="0" y="58"/>
                      <a:pt x="43" y="76"/>
                    </a:cubicBezTo>
                    <a:cubicBezTo>
                      <a:pt x="1024" y="467"/>
                      <a:pt x="1930" y="875"/>
                      <a:pt x="2645" y="1332"/>
                    </a:cubicBezTo>
                    <a:cubicBezTo>
                      <a:pt x="2652" y="1336"/>
                      <a:pt x="2659" y="1338"/>
                      <a:pt x="2667" y="1338"/>
                    </a:cubicBezTo>
                    <a:cubicBezTo>
                      <a:pt x="2695" y="1338"/>
                      <a:pt x="2720" y="1307"/>
                      <a:pt x="2702" y="1278"/>
                    </a:cubicBezTo>
                    <a:cubicBezTo>
                      <a:pt x="2622" y="1114"/>
                      <a:pt x="2458" y="826"/>
                      <a:pt x="2241" y="582"/>
                    </a:cubicBezTo>
                    <a:cubicBezTo>
                      <a:pt x="1996" y="307"/>
                      <a:pt x="683" y="90"/>
                      <a:pt x="61" y="0"/>
                    </a:cubicBezTo>
                    <a:cubicBezTo>
                      <a:pt x="60" y="0"/>
                      <a:pt x="58" y="0"/>
                      <a:pt x="57" y="0"/>
                    </a:cubicBezTo>
                    <a:close/>
                  </a:path>
                </a:pathLst>
              </a:custGeom>
              <a:solidFill>
                <a:srgbClr val="236B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30"/>
              <p:cNvSpPr/>
              <p:nvPr/>
            </p:nvSpPr>
            <p:spPr>
              <a:xfrm>
                <a:off x="3840560" y="1626834"/>
                <a:ext cx="358391" cy="30762"/>
              </a:xfrm>
              <a:custGeom>
                <a:avLst/>
                <a:gdLst/>
                <a:ahLst/>
                <a:cxnLst/>
                <a:rect l="l" t="t" r="r" b="b"/>
                <a:pathLst>
                  <a:path w="5993" h="502" extrusionOk="0">
                    <a:moveTo>
                      <a:pt x="5927" y="0"/>
                    </a:moveTo>
                    <a:lnTo>
                      <a:pt x="68" y="94"/>
                    </a:lnTo>
                    <a:cubicBezTo>
                      <a:pt x="15" y="98"/>
                      <a:pt x="1" y="174"/>
                      <a:pt x="50" y="191"/>
                    </a:cubicBezTo>
                    <a:lnTo>
                      <a:pt x="906" y="502"/>
                    </a:lnTo>
                    <a:lnTo>
                      <a:pt x="920" y="502"/>
                    </a:lnTo>
                    <a:cubicBezTo>
                      <a:pt x="1106" y="502"/>
                      <a:pt x="4267" y="502"/>
                      <a:pt x="4542" y="408"/>
                    </a:cubicBezTo>
                    <a:cubicBezTo>
                      <a:pt x="4720" y="346"/>
                      <a:pt x="5433" y="201"/>
                      <a:pt x="5935" y="98"/>
                    </a:cubicBezTo>
                    <a:cubicBezTo>
                      <a:pt x="5993" y="84"/>
                      <a:pt x="5984" y="0"/>
                      <a:pt x="5927" y="0"/>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30"/>
              <p:cNvSpPr/>
              <p:nvPr/>
            </p:nvSpPr>
            <p:spPr>
              <a:xfrm>
                <a:off x="3796307" y="1719059"/>
                <a:ext cx="288304" cy="13910"/>
              </a:xfrm>
              <a:custGeom>
                <a:avLst/>
                <a:gdLst/>
                <a:ahLst/>
                <a:cxnLst/>
                <a:rect l="l" t="t" r="r" b="b"/>
                <a:pathLst>
                  <a:path w="4821" h="227" extrusionOk="0">
                    <a:moveTo>
                      <a:pt x="0" y="0"/>
                    </a:moveTo>
                    <a:lnTo>
                      <a:pt x="0" y="226"/>
                    </a:lnTo>
                    <a:lnTo>
                      <a:pt x="4821" y="226"/>
                    </a:lnTo>
                    <a:lnTo>
                      <a:pt x="4821" y="0"/>
                    </a:lnTo>
                    <a:close/>
                  </a:path>
                </a:pathLst>
              </a:custGeom>
              <a:solidFill>
                <a:srgbClr val="236B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30"/>
              <p:cNvSpPr/>
              <p:nvPr/>
            </p:nvSpPr>
            <p:spPr>
              <a:xfrm>
                <a:off x="3796307" y="1756011"/>
                <a:ext cx="288304" cy="14217"/>
              </a:xfrm>
              <a:custGeom>
                <a:avLst/>
                <a:gdLst/>
                <a:ahLst/>
                <a:cxnLst/>
                <a:rect l="l" t="t" r="r" b="b"/>
                <a:pathLst>
                  <a:path w="4821" h="232" extrusionOk="0">
                    <a:moveTo>
                      <a:pt x="0" y="0"/>
                    </a:moveTo>
                    <a:lnTo>
                      <a:pt x="0" y="231"/>
                    </a:lnTo>
                    <a:lnTo>
                      <a:pt x="4821" y="231"/>
                    </a:lnTo>
                    <a:lnTo>
                      <a:pt x="4821" y="0"/>
                    </a:lnTo>
                    <a:close/>
                  </a:path>
                </a:pathLst>
              </a:custGeom>
              <a:solidFill>
                <a:srgbClr val="236B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30"/>
              <p:cNvSpPr/>
              <p:nvPr/>
            </p:nvSpPr>
            <p:spPr>
              <a:xfrm>
                <a:off x="4135200" y="1642031"/>
                <a:ext cx="163857" cy="309584"/>
              </a:xfrm>
              <a:custGeom>
                <a:avLst/>
                <a:gdLst/>
                <a:ahLst/>
                <a:cxnLst/>
                <a:rect l="l" t="t" r="r" b="b"/>
                <a:pathLst>
                  <a:path w="2740" h="5052" extrusionOk="0">
                    <a:moveTo>
                      <a:pt x="1875" y="1"/>
                    </a:moveTo>
                    <a:cubicBezTo>
                      <a:pt x="1845" y="1"/>
                      <a:pt x="1814" y="5"/>
                      <a:pt x="1785" y="14"/>
                    </a:cubicBezTo>
                    <a:lnTo>
                      <a:pt x="232" y="453"/>
                    </a:lnTo>
                    <a:cubicBezTo>
                      <a:pt x="94" y="489"/>
                      <a:pt x="0" y="613"/>
                      <a:pt x="0" y="756"/>
                    </a:cubicBezTo>
                    <a:lnTo>
                      <a:pt x="0" y="2526"/>
                    </a:lnTo>
                    <a:lnTo>
                      <a:pt x="0" y="4298"/>
                    </a:lnTo>
                    <a:cubicBezTo>
                      <a:pt x="0" y="4435"/>
                      <a:pt x="94" y="4560"/>
                      <a:pt x="232" y="4599"/>
                    </a:cubicBezTo>
                    <a:lnTo>
                      <a:pt x="1785" y="5039"/>
                    </a:lnTo>
                    <a:cubicBezTo>
                      <a:pt x="1814" y="5048"/>
                      <a:pt x="1844" y="5052"/>
                      <a:pt x="1873" y="5052"/>
                    </a:cubicBezTo>
                    <a:cubicBezTo>
                      <a:pt x="1977" y="5052"/>
                      <a:pt x="2077" y="5000"/>
                      <a:pt x="2136" y="4910"/>
                    </a:cubicBezTo>
                    <a:cubicBezTo>
                      <a:pt x="2739" y="3991"/>
                      <a:pt x="2739" y="2526"/>
                      <a:pt x="2739" y="2526"/>
                    </a:cubicBezTo>
                    <a:cubicBezTo>
                      <a:pt x="2739" y="2526"/>
                      <a:pt x="2739" y="1061"/>
                      <a:pt x="2136" y="143"/>
                    </a:cubicBezTo>
                    <a:cubicBezTo>
                      <a:pt x="2077" y="53"/>
                      <a:pt x="1978" y="1"/>
                      <a:pt x="1875" y="1"/>
                    </a:cubicBezTo>
                    <a:close/>
                  </a:path>
                </a:pathLst>
              </a:custGeom>
              <a:solidFill>
                <a:srgbClr val="0851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30"/>
              <p:cNvSpPr/>
              <p:nvPr/>
            </p:nvSpPr>
            <p:spPr>
              <a:xfrm>
                <a:off x="4222032" y="1642031"/>
                <a:ext cx="77025" cy="309584"/>
              </a:xfrm>
              <a:custGeom>
                <a:avLst/>
                <a:gdLst/>
                <a:ahLst/>
                <a:cxnLst/>
                <a:rect l="l" t="t" r="r" b="b"/>
                <a:pathLst>
                  <a:path w="1288" h="5052" extrusionOk="0">
                    <a:moveTo>
                      <a:pt x="423" y="1"/>
                    </a:moveTo>
                    <a:cubicBezTo>
                      <a:pt x="393" y="1"/>
                      <a:pt x="362" y="5"/>
                      <a:pt x="333" y="14"/>
                    </a:cubicBezTo>
                    <a:lnTo>
                      <a:pt x="195" y="49"/>
                    </a:lnTo>
                    <a:cubicBezTo>
                      <a:pt x="0" y="1710"/>
                      <a:pt x="0" y="3356"/>
                      <a:pt x="195" y="5003"/>
                    </a:cubicBezTo>
                    <a:lnTo>
                      <a:pt x="333" y="5039"/>
                    </a:lnTo>
                    <a:cubicBezTo>
                      <a:pt x="362" y="5048"/>
                      <a:pt x="392" y="5052"/>
                      <a:pt x="421" y="5052"/>
                    </a:cubicBezTo>
                    <a:cubicBezTo>
                      <a:pt x="525" y="5052"/>
                      <a:pt x="625" y="5000"/>
                      <a:pt x="684" y="4910"/>
                    </a:cubicBezTo>
                    <a:cubicBezTo>
                      <a:pt x="1287" y="3991"/>
                      <a:pt x="1287" y="2526"/>
                      <a:pt x="1287" y="2526"/>
                    </a:cubicBezTo>
                    <a:cubicBezTo>
                      <a:pt x="1287" y="2526"/>
                      <a:pt x="1287" y="1061"/>
                      <a:pt x="684" y="143"/>
                    </a:cubicBezTo>
                    <a:cubicBezTo>
                      <a:pt x="625" y="53"/>
                      <a:pt x="526" y="1"/>
                      <a:pt x="423" y="1"/>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30"/>
              <p:cNvSpPr/>
              <p:nvPr/>
            </p:nvSpPr>
            <p:spPr>
              <a:xfrm>
                <a:off x="4396711" y="1919381"/>
                <a:ext cx="59742" cy="42589"/>
              </a:xfrm>
              <a:custGeom>
                <a:avLst/>
                <a:gdLst/>
                <a:ahLst/>
                <a:cxnLst/>
                <a:rect l="l" t="t" r="r" b="b"/>
                <a:pathLst>
                  <a:path w="999" h="695" extrusionOk="0">
                    <a:moveTo>
                      <a:pt x="950" y="0"/>
                    </a:moveTo>
                    <a:cubicBezTo>
                      <a:pt x="939" y="0"/>
                      <a:pt x="928" y="5"/>
                      <a:pt x="918" y="15"/>
                    </a:cubicBezTo>
                    <a:cubicBezTo>
                      <a:pt x="777" y="180"/>
                      <a:pt x="492" y="446"/>
                      <a:pt x="44" y="610"/>
                    </a:cubicBezTo>
                    <a:cubicBezTo>
                      <a:pt x="0" y="628"/>
                      <a:pt x="13" y="694"/>
                      <a:pt x="58" y="694"/>
                    </a:cubicBezTo>
                    <a:cubicBezTo>
                      <a:pt x="355" y="685"/>
                      <a:pt x="838" y="583"/>
                      <a:pt x="990" y="55"/>
                    </a:cubicBezTo>
                    <a:cubicBezTo>
                      <a:pt x="999" y="24"/>
                      <a:pt x="975" y="0"/>
                      <a:pt x="9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30"/>
              <p:cNvSpPr/>
              <p:nvPr/>
            </p:nvSpPr>
            <p:spPr>
              <a:xfrm>
                <a:off x="4297740" y="1869806"/>
                <a:ext cx="162660" cy="82115"/>
              </a:xfrm>
              <a:custGeom>
                <a:avLst/>
                <a:gdLst/>
                <a:ahLst/>
                <a:cxnLst/>
                <a:rect l="l" t="t" r="r" b="b"/>
                <a:pathLst>
                  <a:path w="2720" h="1340" extrusionOk="0">
                    <a:moveTo>
                      <a:pt x="2668" y="1"/>
                    </a:moveTo>
                    <a:cubicBezTo>
                      <a:pt x="2660" y="1"/>
                      <a:pt x="2652" y="3"/>
                      <a:pt x="2645" y="7"/>
                    </a:cubicBezTo>
                    <a:cubicBezTo>
                      <a:pt x="1930" y="460"/>
                      <a:pt x="1024" y="869"/>
                      <a:pt x="43" y="1259"/>
                    </a:cubicBezTo>
                    <a:cubicBezTo>
                      <a:pt x="0" y="1277"/>
                      <a:pt x="12" y="1339"/>
                      <a:pt x="57" y="1339"/>
                    </a:cubicBezTo>
                    <a:cubicBezTo>
                      <a:pt x="58" y="1339"/>
                      <a:pt x="60" y="1339"/>
                      <a:pt x="61" y="1339"/>
                    </a:cubicBezTo>
                    <a:cubicBezTo>
                      <a:pt x="683" y="1251"/>
                      <a:pt x="1996" y="1033"/>
                      <a:pt x="2241" y="757"/>
                    </a:cubicBezTo>
                    <a:cubicBezTo>
                      <a:pt x="2458" y="513"/>
                      <a:pt x="2622" y="220"/>
                      <a:pt x="2702" y="56"/>
                    </a:cubicBezTo>
                    <a:cubicBezTo>
                      <a:pt x="2720" y="29"/>
                      <a:pt x="2696" y="1"/>
                      <a:pt x="2668" y="1"/>
                    </a:cubicBezTo>
                    <a:close/>
                  </a:path>
                </a:pathLst>
              </a:custGeom>
              <a:solidFill>
                <a:srgbClr val="236B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30"/>
              <p:cNvSpPr/>
              <p:nvPr/>
            </p:nvSpPr>
            <p:spPr>
              <a:xfrm>
                <a:off x="3840560" y="1935742"/>
                <a:ext cx="358391" cy="31069"/>
              </a:xfrm>
              <a:custGeom>
                <a:avLst/>
                <a:gdLst/>
                <a:ahLst/>
                <a:cxnLst/>
                <a:rect l="l" t="t" r="r" b="b"/>
                <a:pathLst>
                  <a:path w="5993" h="507" extrusionOk="0">
                    <a:moveTo>
                      <a:pt x="920" y="1"/>
                    </a:moveTo>
                    <a:cubicBezTo>
                      <a:pt x="916" y="1"/>
                      <a:pt x="912" y="6"/>
                      <a:pt x="906" y="6"/>
                    </a:cubicBezTo>
                    <a:lnTo>
                      <a:pt x="50" y="316"/>
                    </a:lnTo>
                    <a:cubicBezTo>
                      <a:pt x="1" y="334"/>
                      <a:pt x="15" y="410"/>
                      <a:pt x="68" y="410"/>
                    </a:cubicBezTo>
                    <a:lnTo>
                      <a:pt x="5927" y="507"/>
                    </a:lnTo>
                    <a:cubicBezTo>
                      <a:pt x="5984" y="507"/>
                      <a:pt x="5993" y="423"/>
                      <a:pt x="5935" y="410"/>
                    </a:cubicBezTo>
                    <a:cubicBezTo>
                      <a:pt x="5433" y="308"/>
                      <a:pt x="4720" y="156"/>
                      <a:pt x="4542" y="99"/>
                    </a:cubicBezTo>
                    <a:cubicBezTo>
                      <a:pt x="4267" y="6"/>
                      <a:pt x="1106" y="1"/>
                      <a:pt x="920" y="1"/>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30"/>
              <p:cNvSpPr/>
              <p:nvPr/>
            </p:nvSpPr>
            <p:spPr>
              <a:xfrm>
                <a:off x="4152483" y="1966259"/>
                <a:ext cx="44134" cy="50127"/>
              </a:xfrm>
              <a:custGeom>
                <a:avLst/>
                <a:gdLst/>
                <a:ahLst/>
                <a:cxnLst/>
                <a:rect l="l" t="t" r="r" b="b"/>
                <a:pathLst>
                  <a:path w="738" h="818" extrusionOk="0">
                    <a:moveTo>
                      <a:pt x="71" y="0"/>
                    </a:moveTo>
                    <a:lnTo>
                      <a:pt x="0" y="817"/>
                    </a:lnTo>
                    <a:lnTo>
                      <a:pt x="493" y="817"/>
                    </a:lnTo>
                    <a:lnTo>
                      <a:pt x="737" y="0"/>
                    </a:lnTo>
                    <a:close/>
                  </a:path>
                </a:pathLst>
              </a:custGeom>
              <a:solidFill>
                <a:srgbClr val="2630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30"/>
              <p:cNvSpPr/>
              <p:nvPr/>
            </p:nvSpPr>
            <p:spPr>
              <a:xfrm>
                <a:off x="3666478" y="1643502"/>
                <a:ext cx="158235" cy="306704"/>
              </a:xfrm>
              <a:custGeom>
                <a:avLst/>
                <a:gdLst/>
                <a:ahLst/>
                <a:cxnLst/>
                <a:rect l="l" t="t" r="r" b="b"/>
                <a:pathLst>
                  <a:path w="2646" h="5005" extrusionOk="0">
                    <a:moveTo>
                      <a:pt x="1663" y="0"/>
                    </a:moveTo>
                    <a:cubicBezTo>
                      <a:pt x="1591" y="0"/>
                      <a:pt x="1519" y="6"/>
                      <a:pt x="1447" y="17"/>
                    </a:cubicBezTo>
                    <a:cubicBezTo>
                      <a:pt x="684" y="146"/>
                      <a:pt x="103" y="767"/>
                      <a:pt x="27" y="1539"/>
                    </a:cubicBezTo>
                    <a:lnTo>
                      <a:pt x="1" y="2502"/>
                    </a:lnTo>
                    <a:lnTo>
                      <a:pt x="27" y="3465"/>
                    </a:lnTo>
                    <a:cubicBezTo>
                      <a:pt x="103" y="4237"/>
                      <a:pt x="684" y="4859"/>
                      <a:pt x="1447" y="4988"/>
                    </a:cubicBezTo>
                    <a:cubicBezTo>
                      <a:pt x="1518" y="4999"/>
                      <a:pt x="1590" y="5005"/>
                      <a:pt x="1660" y="5005"/>
                    </a:cubicBezTo>
                    <a:cubicBezTo>
                      <a:pt x="1761" y="5005"/>
                      <a:pt x="1861" y="4993"/>
                      <a:pt x="1958" y="4970"/>
                    </a:cubicBezTo>
                    <a:lnTo>
                      <a:pt x="2592" y="4823"/>
                    </a:lnTo>
                    <a:cubicBezTo>
                      <a:pt x="2645" y="4810"/>
                      <a:pt x="2645" y="4735"/>
                      <a:pt x="2592" y="4726"/>
                    </a:cubicBezTo>
                    <a:lnTo>
                      <a:pt x="2055" y="4606"/>
                    </a:lnTo>
                    <a:cubicBezTo>
                      <a:pt x="1346" y="4450"/>
                      <a:pt x="804" y="3874"/>
                      <a:pt x="693" y="3155"/>
                    </a:cubicBezTo>
                    <a:lnTo>
                      <a:pt x="680" y="2502"/>
                    </a:lnTo>
                    <a:lnTo>
                      <a:pt x="693" y="1850"/>
                    </a:lnTo>
                    <a:cubicBezTo>
                      <a:pt x="804" y="1131"/>
                      <a:pt x="1346" y="554"/>
                      <a:pt x="2055" y="398"/>
                    </a:cubicBezTo>
                    <a:lnTo>
                      <a:pt x="2592" y="279"/>
                    </a:lnTo>
                    <a:cubicBezTo>
                      <a:pt x="2645" y="269"/>
                      <a:pt x="2645" y="195"/>
                      <a:pt x="2592" y="181"/>
                    </a:cubicBezTo>
                    <a:lnTo>
                      <a:pt x="1958" y="35"/>
                    </a:lnTo>
                    <a:cubicBezTo>
                      <a:pt x="1862" y="11"/>
                      <a:pt x="1763" y="0"/>
                      <a:pt x="1663" y="0"/>
                    </a:cubicBezTo>
                    <a:close/>
                  </a:path>
                </a:pathLst>
              </a:custGeom>
              <a:solidFill>
                <a:srgbClr val="0851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30"/>
              <p:cNvSpPr/>
              <p:nvPr/>
            </p:nvSpPr>
            <p:spPr>
              <a:xfrm>
                <a:off x="3796307" y="1860430"/>
                <a:ext cx="288304" cy="14217"/>
              </a:xfrm>
              <a:custGeom>
                <a:avLst/>
                <a:gdLst/>
                <a:ahLst/>
                <a:cxnLst/>
                <a:rect l="l" t="t" r="r" b="b"/>
                <a:pathLst>
                  <a:path w="4821" h="232" extrusionOk="0">
                    <a:moveTo>
                      <a:pt x="0" y="1"/>
                    </a:moveTo>
                    <a:lnTo>
                      <a:pt x="0" y="232"/>
                    </a:lnTo>
                    <a:lnTo>
                      <a:pt x="4821" y="232"/>
                    </a:lnTo>
                    <a:lnTo>
                      <a:pt x="4821" y="1"/>
                    </a:lnTo>
                    <a:close/>
                  </a:path>
                </a:pathLst>
              </a:custGeom>
              <a:solidFill>
                <a:srgbClr val="236B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30"/>
              <p:cNvSpPr/>
              <p:nvPr/>
            </p:nvSpPr>
            <p:spPr>
              <a:xfrm>
                <a:off x="3796307" y="1823479"/>
                <a:ext cx="288304" cy="14156"/>
              </a:xfrm>
              <a:custGeom>
                <a:avLst/>
                <a:gdLst/>
                <a:ahLst/>
                <a:cxnLst/>
                <a:rect l="l" t="t" r="r" b="b"/>
                <a:pathLst>
                  <a:path w="4821" h="231" extrusionOk="0">
                    <a:moveTo>
                      <a:pt x="0" y="1"/>
                    </a:moveTo>
                    <a:lnTo>
                      <a:pt x="0" y="231"/>
                    </a:lnTo>
                    <a:lnTo>
                      <a:pt x="4821" y="231"/>
                    </a:lnTo>
                    <a:lnTo>
                      <a:pt x="4821" y="1"/>
                    </a:lnTo>
                    <a:close/>
                  </a:path>
                </a:pathLst>
              </a:custGeom>
              <a:solidFill>
                <a:srgbClr val="236B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30"/>
              <p:cNvSpPr/>
              <p:nvPr/>
            </p:nvSpPr>
            <p:spPr>
              <a:xfrm>
                <a:off x="4149852" y="1966014"/>
                <a:ext cx="9628" cy="40567"/>
              </a:xfrm>
              <a:custGeom>
                <a:avLst/>
                <a:gdLst/>
                <a:ahLst/>
                <a:cxnLst/>
                <a:rect l="l" t="t" r="r" b="b"/>
                <a:pathLst>
                  <a:path w="161" h="662" extrusionOk="0">
                    <a:moveTo>
                      <a:pt x="89" y="0"/>
                    </a:moveTo>
                    <a:lnTo>
                      <a:pt x="0" y="662"/>
                    </a:lnTo>
                    <a:lnTo>
                      <a:pt x="66" y="662"/>
                    </a:lnTo>
                    <a:lnTo>
                      <a:pt x="160" y="4"/>
                    </a:lnTo>
                    <a:lnTo>
                      <a:pt x="8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30"/>
              <p:cNvSpPr/>
              <p:nvPr/>
            </p:nvSpPr>
            <p:spPr>
              <a:xfrm>
                <a:off x="4148775" y="1766612"/>
                <a:ext cx="20990" cy="75680"/>
              </a:xfrm>
              <a:custGeom>
                <a:avLst/>
                <a:gdLst/>
                <a:ahLst/>
                <a:cxnLst/>
                <a:rect l="l" t="t" r="r" b="b"/>
                <a:pathLst>
                  <a:path w="351" h="1235" extrusionOk="0">
                    <a:moveTo>
                      <a:pt x="178" y="1"/>
                    </a:moveTo>
                    <a:cubicBezTo>
                      <a:pt x="80" y="1"/>
                      <a:pt x="0" y="77"/>
                      <a:pt x="0" y="174"/>
                    </a:cubicBezTo>
                    <a:lnTo>
                      <a:pt x="0" y="1062"/>
                    </a:lnTo>
                    <a:cubicBezTo>
                      <a:pt x="0" y="1155"/>
                      <a:pt x="80" y="1234"/>
                      <a:pt x="178" y="1234"/>
                    </a:cubicBezTo>
                    <a:cubicBezTo>
                      <a:pt x="271" y="1234"/>
                      <a:pt x="351" y="1155"/>
                      <a:pt x="351" y="1062"/>
                    </a:cubicBezTo>
                    <a:lnTo>
                      <a:pt x="351" y="174"/>
                    </a:lnTo>
                    <a:cubicBezTo>
                      <a:pt x="351" y="77"/>
                      <a:pt x="271" y="1"/>
                      <a:pt x="178" y="1"/>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30"/>
              <p:cNvSpPr/>
              <p:nvPr/>
            </p:nvSpPr>
            <p:spPr>
              <a:xfrm>
                <a:off x="4328179" y="1720714"/>
                <a:ext cx="84978" cy="12256"/>
              </a:xfrm>
              <a:custGeom>
                <a:avLst/>
                <a:gdLst/>
                <a:ahLst/>
                <a:cxnLst/>
                <a:rect l="l" t="t" r="r" b="b"/>
                <a:pathLst>
                  <a:path w="1421" h="200" extrusionOk="0">
                    <a:moveTo>
                      <a:pt x="1" y="0"/>
                    </a:moveTo>
                    <a:lnTo>
                      <a:pt x="58" y="199"/>
                    </a:lnTo>
                    <a:lnTo>
                      <a:pt x="1421" y="168"/>
                    </a:lnTo>
                    <a:lnTo>
                      <a:pt x="1" y="0"/>
                    </a:lnTo>
                    <a:close/>
                  </a:path>
                </a:pathLst>
              </a:custGeom>
              <a:solidFill>
                <a:srgbClr val="236B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30"/>
              <p:cNvSpPr/>
              <p:nvPr/>
            </p:nvSpPr>
            <p:spPr>
              <a:xfrm>
                <a:off x="4328179" y="1860430"/>
                <a:ext cx="84978" cy="12624"/>
              </a:xfrm>
              <a:custGeom>
                <a:avLst/>
                <a:gdLst/>
                <a:ahLst/>
                <a:cxnLst/>
                <a:rect l="l" t="t" r="r" b="b"/>
                <a:pathLst>
                  <a:path w="1421" h="206" extrusionOk="0">
                    <a:moveTo>
                      <a:pt x="58" y="1"/>
                    </a:moveTo>
                    <a:lnTo>
                      <a:pt x="1" y="205"/>
                    </a:lnTo>
                    <a:lnTo>
                      <a:pt x="1421" y="37"/>
                    </a:lnTo>
                    <a:lnTo>
                      <a:pt x="58" y="1"/>
                    </a:lnTo>
                    <a:close/>
                  </a:path>
                </a:pathLst>
              </a:custGeom>
              <a:solidFill>
                <a:srgbClr val="236B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30"/>
              <p:cNvSpPr/>
              <p:nvPr/>
            </p:nvSpPr>
            <p:spPr>
              <a:xfrm>
                <a:off x="4315979" y="1677389"/>
                <a:ext cx="31396" cy="55580"/>
              </a:xfrm>
              <a:custGeom>
                <a:avLst/>
                <a:gdLst/>
                <a:ahLst/>
                <a:cxnLst/>
                <a:rect l="l" t="t" r="r" b="b"/>
                <a:pathLst>
                  <a:path w="525" h="907" extrusionOk="0">
                    <a:moveTo>
                      <a:pt x="0" y="1"/>
                    </a:moveTo>
                    <a:lnTo>
                      <a:pt x="262" y="906"/>
                    </a:lnTo>
                    <a:lnTo>
                      <a:pt x="525" y="906"/>
                    </a:lnTo>
                    <a:lnTo>
                      <a:pt x="262" y="1"/>
                    </a:lnTo>
                    <a:close/>
                  </a:path>
                </a:pathLst>
              </a:custGeom>
              <a:solidFill>
                <a:srgbClr val="2128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30"/>
              <p:cNvSpPr/>
              <p:nvPr/>
            </p:nvSpPr>
            <p:spPr>
              <a:xfrm>
                <a:off x="4315979" y="1860430"/>
                <a:ext cx="31396" cy="55826"/>
              </a:xfrm>
              <a:custGeom>
                <a:avLst/>
                <a:gdLst/>
                <a:ahLst/>
                <a:cxnLst/>
                <a:rect l="l" t="t" r="r" b="b"/>
                <a:pathLst>
                  <a:path w="525" h="911" extrusionOk="0">
                    <a:moveTo>
                      <a:pt x="262" y="1"/>
                    </a:moveTo>
                    <a:lnTo>
                      <a:pt x="0" y="910"/>
                    </a:lnTo>
                    <a:lnTo>
                      <a:pt x="262" y="910"/>
                    </a:lnTo>
                    <a:lnTo>
                      <a:pt x="525" y="1"/>
                    </a:lnTo>
                    <a:close/>
                  </a:path>
                </a:pathLst>
              </a:custGeom>
              <a:solidFill>
                <a:srgbClr val="2128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1" name="Google Shape;1011;p30"/>
            <p:cNvGrpSpPr/>
            <p:nvPr/>
          </p:nvGrpSpPr>
          <p:grpSpPr>
            <a:xfrm>
              <a:off x="7413284" y="2489559"/>
              <a:ext cx="919510" cy="461618"/>
              <a:chOff x="2136584" y="2516484"/>
              <a:chExt cx="919510" cy="461618"/>
            </a:xfrm>
          </p:grpSpPr>
          <p:sp>
            <p:nvSpPr>
              <p:cNvPr id="1012" name="Google Shape;1012;p30"/>
              <p:cNvSpPr/>
              <p:nvPr/>
            </p:nvSpPr>
            <p:spPr>
              <a:xfrm>
                <a:off x="2136584" y="2538790"/>
                <a:ext cx="894035" cy="439313"/>
              </a:xfrm>
              <a:custGeom>
                <a:avLst/>
                <a:gdLst/>
                <a:ahLst/>
                <a:cxnLst/>
                <a:rect l="l" t="t" r="r" b="b"/>
                <a:pathLst>
                  <a:path w="14950" h="7169" extrusionOk="0">
                    <a:moveTo>
                      <a:pt x="9069" y="0"/>
                    </a:moveTo>
                    <a:lnTo>
                      <a:pt x="9069" y="781"/>
                    </a:lnTo>
                    <a:lnTo>
                      <a:pt x="1780" y="781"/>
                    </a:lnTo>
                    <a:cubicBezTo>
                      <a:pt x="1421" y="781"/>
                      <a:pt x="1084" y="897"/>
                      <a:pt x="813" y="1101"/>
                    </a:cubicBezTo>
                    <a:cubicBezTo>
                      <a:pt x="618" y="1243"/>
                      <a:pt x="459" y="1430"/>
                      <a:pt x="342" y="1647"/>
                    </a:cubicBezTo>
                    <a:cubicBezTo>
                      <a:pt x="250" y="1820"/>
                      <a:pt x="192" y="2010"/>
                      <a:pt x="166" y="2215"/>
                    </a:cubicBezTo>
                    <a:cubicBezTo>
                      <a:pt x="166" y="2215"/>
                      <a:pt x="0" y="3028"/>
                      <a:pt x="0" y="3587"/>
                    </a:cubicBezTo>
                    <a:cubicBezTo>
                      <a:pt x="0" y="4146"/>
                      <a:pt x="166" y="4958"/>
                      <a:pt x="166" y="4958"/>
                    </a:cubicBezTo>
                    <a:cubicBezTo>
                      <a:pt x="263" y="5775"/>
                      <a:pt x="955" y="6387"/>
                      <a:pt x="1780" y="6387"/>
                    </a:cubicBezTo>
                    <a:lnTo>
                      <a:pt x="9069" y="6387"/>
                    </a:lnTo>
                    <a:lnTo>
                      <a:pt x="9069" y="7168"/>
                    </a:lnTo>
                    <a:cubicBezTo>
                      <a:pt x="9450" y="7168"/>
                      <a:pt x="9765" y="6857"/>
                      <a:pt x="9765" y="6471"/>
                    </a:cubicBezTo>
                    <a:lnTo>
                      <a:pt x="9765" y="6387"/>
                    </a:lnTo>
                    <a:lnTo>
                      <a:pt x="13001" y="6387"/>
                    </a:lnTo>
                    <a:cubicBezTo>
                      <a:pt x="13688" y="6387"/>
                      <a:pt x="14315" y="5988"/>
                      <a:pt x="14599" y="5362"/>
                    </a:cubicBezTo>
                    <a:cubicBezTo>
                      <a:pt x="14807" y="4909"/>
                      <a:pt x="14923" y="4386"/>
                      <a:pt x="14945" y="3786"/>
                    </a:cubicBezTo>
                    <a:cubicBezTo>
                      <a:pt x="14945" y="3720"/>
                      <a:pt x="14950" y="3653"/>
                      <a:pt x="14950" y="3587"/>
                    </a:cubicBezTo>
                    <a:cubicBezTo>
                      <a:pt x="14950" y="3497"/>
                      <a:pt x="14945" y="3418"/>
                      <a:pt x="14940" y="3333"/>
                    </a:cubicBezTo>
                    <a:cubicBezTo>
                      <a:pt x="14919" y="2756"/>
                      <a:pt x="14803" y="2250"/>
                      <a:pt x="14599" y="1807"/>
                    </a:cubicBezTo>
                    <a:cubicBezTo>
                      <a:pt x="14439" y="1456"/>
                      <a:pt x="14173" y="1172"/>
                      <a:pt x="13844" y="994"/>
                    </a:cubicBezTo>
                    <a:cubicBezTo>
                      <a:pt x="13698" y="914"/>
                      <a:pt x="13542" y="857"/>
                      <a:pt x="13378" y="822"/>
                    </a:cubicBezTo>
                    <a:cubicBezTo>
                      <a:pt x="13299" y="803"/>
                      <a:pt x="13214" y="791"/>
                      <a:pt x="13129" y="785"/>
                    </a:cubicBezTo>
                    <a:cubicBezTo>
                      <a:pt x="13085" y="781"/>
                      <a:pt x="13041" y="781"/>
                      <a:pt x="13001" y="781"/>
                    </a:cubicBezTo>
                    <a:lnTo>
                      <a:pt x="9765" y="781"/>
                    </a:lnTo>
                    <a:lnTo>
                      <a:pt x="9765" y="697"/>
                    </a:lnTo>
                    <a:cubicBezTo>
                      <a:pt x="9765" y="311"/>
                      <a:pt x="9450" y="0"/>
                      <a:pt x="9069" y="0"/>
                    </a:cubicBezTo>
                    <a:close/>
                  </a:path>
                </a:pathLst>
              </a:custGeom>
              <a:solidFill>
                <a:srgbClr val="2235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30"/>
              <p:cNvSpPr/>
              <p:nvPr/>
            </p:nvSpPr>
            <p:spPr>
              <a:xfrm>
                <a:off x="2162059" y="2564343"/>
                <a:ext cx="894035" cy="343594"/>
              </a:xfrm>
              <a:custGeom>
                <a:avLst/>
                <a:gdLst/>
                <a:ahLst/>
                <a:cxnLst/>
                <a:rect l="l" t="t" r="r" b="b"/>
                <a:pathLst>
                  <a:path w="14950" h="5607" extrusionOk="0">
                    <a:moveTo>
                      <a:pt x="1781" y="1"/>
                    </a:moveTo>
                    <a:cubicBezTo>
                      <a:pt x="955" y="1"/>
                      <a:pt x="263" y="613"/>
                      <a:pt x="166" y="1429"/>
                    </a:cubicBezTo>
                    <a:cubicBezTo>
                      <a:pt x="166" y="1429"/>
                      <a:pt x="1" y="2242"/>
                      <a:pt x="1" y="2801"/>
                    </a:cubicBezTo>
                    <a:cubicBezTo>
                      <a:pt x="1" y="3361"/>
                      <a:pt x="166" y="4172"/>
                      <a:pt x="166" y="4172"/>
                    </a:cubicBezTo>
                    <a:cubicBezTo>
                      <a:pt x="263" y="4989"/>
                      <a:pt x="955" y="5606"/>
                      <a:pt x="1781" y="5606"/>
                    </a:cubicBezTo>
                    <a:lnTo>
                      <a:pt x="13001" y="5606"/>
                    </a:lnTo>
                    <a:cubicBezTo>
                      <a:pt x="13688" y="5606"/>
                      <a:pt x="14315" y="5207"/>
                      <a:pt x="14603" y="4581"/>
                    </a:cubicBezTo>
                    <a:cubicBezTo>
                      <a:pt x="14834" y="4075"/>
                      <a:pt x="14950" y="3484"/>
                      <a:pt x="14950" y="2801"/>
                    </a:cubicBezTo>
                    <a:cubicBezTo>
                      <a:pt x="14950" y="2122"/>
                      <a:pt x="14834" y="1527"/>
                      <a:pt x="14603" y="1026"/>
                    </a:cubicBezTo>
                    <a:cubicBezTo>
                      <a:pt x="14315" y="400"/>
                      <a:pt x="13688" y="1"/>
                      <a:pt x="13001" y="1"/>
                    </a:cubicBezTo>
                    <a:close/>
                  </a:path>
                </a:pathLst>
              </a:custGeom>
              <a:solidFill>
                <a:srgbClr val="C750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0"/>
              <p:cNvSpPr/>
              <p:nvPr/>
            </p:nvSpPr>
            <p:spPr>
              <a:xfrm>
                <a:off x="2781062" y="2602704"/>
                <a:ext cx="223240" cy="266566"/>
              </a:xfrm>
              <a:custGeom>
                <a:avLst/>
                <a:gdLst/>
                <a:ahLst/>
                <a:cxnLst/>
                <a:rect l="l" t="t" r="r" b="b"/>
                <a:pathLst>
                  <a:path w="3733" h="4350" extrusionOk="0">
                    <a:moveTo>
                      <a:pt x="0" y="0"/>
                    </a:moveTo>
                    <a:lnTo>
                      <a:pt x="0" y="89"/>
                    </a:lnTo>
                    <a:lnTo>
                      <a:pt x="2210" y="89"/>
                    </a:lnTo>
                    <a:cubicBezTo>
                      <a:pt x="2716" y="89"/>
                      <a:pt x="3178" y="387"/>
                      <a:pt x="3386" y="844"/>
                    </a:cubicBezTo>
                    <a:cubicBezTo>
                      <a:pt x="3560" y="1221"/>
                      <a:pt x="3644" y="1665"/>
                      <a:pt x="3644" y="2171"/>
                    </a:cubicBezTo>
                    <a:lnTo>
                      <a:pt x="3644" y="2180"/>
                    </a:lnTo>
                    <a:cubicBezTo>
                      <a:pt x="3644" y="2686"/>
                      <a:pt x="3560" y="3134"/>
                      <a:pt x="3386" y="3511"/>
                    </a:cubicBezTo>
                    <a:cubicBezTo>
                      <a:pt x="3178" y="3968"/>
                      <a:pt x="2716" y="4261"/>
                      <a:pt x="2210" y="4261"/>
                    </a:cubicBezTo>
                    <a:lnTo>
                      <a:pt x="0" y="4261"/>
                    </a:lnTo>
                    <a:lnTo>
                      <a:pt x="0" y="4349"/>
                    </a:lnTo>
                    <a:lnTo>
                      <a:pt x="2210" y="4349"/>
                    </a:lnTo>
                    <a:cubicBezTo>
                      <a:pt x="2747" y="4349"/>
                      <a:pt x="3241" y="4035"/>
                      <a:pt x="3466" y="3546"/>
                    </a:cubicBezTo>
                    <a:cubicBezTo>
                      <a:pt x="3644" y="3161"/>
                      <a:pt x="3733" y="2698"/>
                      <a:pt x="3733" y="2180"/>
                    </a:cubicBezTo>
                    <a:lnTo>
                      <a:pt x="3733" y="2171"/>
                    </a:lnTo>
                    <a:cubicBezTo>
                      <a:pt x="3733" y="1651"/>
                      <a:pt x="3644" y="1194"/>
                      <a:pt x="3466" y="808"/>
                    </a:cubicBezTo>
                    <a:cubicBezTo>
                      <a:pt x="3241" y="320"/>
                      <a:pt x="2747" y="0"/>
                      <a:pt x="2210" y="0"/>
                    </a:cubicBezTo>
                    <a:close/>
                  </a:path>
                </a:pathLst>
              </a:custGeom>
              <a:solidFill>
                <a:srgbClr val="C250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0"/>
              <p:cNvSpPr/>
              <p:nvPr/>
            </p:nvSpPr>
            <p:spPr>
              <a:xfrm>
                <a:off x="2171926" y="2564343"/>
                <a:ext cx="884167" cy="184145"/>
              </a:xfrm>
              <a:custGeom>
                <a:avLst/>
                <a:gdLst/>
                <a:ahLst/>
                <a:cxnLst/>
                <a:rect l="l" t="t" r="r" b="b"/>
                <a:pathLst>
                  <a:path w="14785" h="3005" extrusionOk="0">
                    <a:moveTo>
                      <a:pt x="1616" y="1"/>
                    </a:moveTo>
                    <a:cubicBezTo>
                      <a:pt x="790" y="1"/>
                      <a:pt x="98" y="613"/>
                      <a:pt x="1" y="1429"/>
                    </a:cubicBezTo>
                    <a:cubicBezTo>
                      <a:pt x="1" y="1429"/>
                      <a:pt x="587" y="405"/>
                      <a:pt x="1616" y="405"/>
                    </a:cubicBezTo>
                    <a:lnTo>
                      <a:pt x="12836" y="405"/>
                    </a:lnTo>
                    <a:cubicBezTo>
                      <a:pt x="13523" y="405"/>
                      <a:pt x="14150" y="804"/>
                      <a:pt x="14438" y="1429"/>
                    </a:cubicBezTo>
                    <a:cubicBezTo>
                      <a:pt x="14647" y="1882"/>
                      <a:pt x="14758" y="2410"/>
                      <a:pt x="14780" y="3005"/>
                    </a:cubicBezTo>
                    <a:cubicBezTo>
                      <a:pt x="14780" y="2939"/>
                      <a:pt x="14785" y="2872"/>
                      <a:pt x="14785" y="2801"/>
                    </a:cubicBezTo>
                    <a:cubicBezTo>
                      <a:pt x="14785" y="2122"/>
                      <a:pt x="14669" y="1527"/>
                      <a:pt x="14438" y="1026"/>
                    </a:cubicBezTo>
                    <a:cubicBezTo>
                      <a:pt x="14150" y="400"/>
                      <a:pt x="13523" y="1"/>
                      <a:pt x="12836" y="1"/>
                    </a:cubicBezTo>
                    <a:close/>
                  </a:path>
                </a:pathLst>
              </a:custGeom>
              <a:solidFill>
                <a:srgbClr val="D482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0"/>
              <p:cNvSpPr/>
              <p:nvPr/>
            </p:nvSpPr>
            <p:spPr>
              <a:xfrm>
                <a:off x="2704337" y="2516484"/>
                <a:ext cx="41742" cy="59870"/>
              </a:xfrm>
              <a:custGeom>
                <a:avLst/>
                <a:gdLst/>
                <a:ahLst/>
                <a:cxnLst/>
                <a:rect l="l" t="t" r="r" b="b"/>
                <a:pathLst>
                  <a:path w="698" h="977" extrusionOk="0">
                    <a:moveTo>
                      <a:pt x="1" y="0"/>
                    </a:moveTo>
                    <a:lnTo>
                      <a:pt x="1" y="977"/>
                    </a:lnTo>
                    <a:lnTo>
                      <a:pt x="697" y="977"/>
                    </a:lnTo>
                    <a:lnTo>
                      <a:pt x="697" y="697"/>
                    </a:lnTo>
                    <a:cubicBezTo>
                      <a:pt x="697" y="311"/>
                      <a:pt x="382" y="0"/>
                      <a:pt x="1" y="0"/>
                    </a:cubicBezTo>
                    <a:close/>
                  </a:path>
                </a:pathLst>
              </a:custGeom>
              <a:solidFill>
                <a:srgbClr val="D482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30"/>
              <p:cNvSpPr/>
              <p:nvPr/>
            </p:nvSpPr>
            <p:spPr>
              <a:xfrm>
                <a:off x="2357968" y="2584994"/>
                <a:ext cx="344577" cy="33826"/>
              </a:xfrm>
              <a:custGeom>
                <a:avLst/>
                <a:gdLst/>
                <a:ahLst/>
                <a:cxnLst/>
                <a:rect l="l" t="t" r="r" b="b"/>
                <a:pathLst>
                  <a:path w="5762" h="552" extrusionOk="0">
                    <a:moveTo>
                      <a:pt x="3174" y="0"/>
                    </a:moveTo>
                    <a:cubicBezTo>
                      <a:pt x="1421" y="0"/>
                      <a:pt x="0" y="125"/>
                      <a:pt x="0" y="276"/>
                    </a:cubicBezTo>
                    <a:cubicBezTo>
                      <a:pt x="0" y="427"/>
                      <a:pt x="1421" y="551"/>
                      <a:pt x="3174" y="551"/>
                    </a:cubicBezTo>
                    <a:cubicBezTo>
                      <a:pt x="4932" y="551"/>
                      <a:pt x="5762" y="427"/>
                      <a:pt x="5762" y="276"/>
                    </a:cubicBezTo>
                    <a:cubicBezTo>
                      <a:pt x="5762" y="125"/>
                      <a:pt x="4932" y="0"/>
                      <a:pt x="3174" y="0"/>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30"/>
              <p:cNvSpPr/>
              <p:nvPr/>
            </p:nvSpPr>
            <p:spPr>
              <a:xfrm>
                <a:off x="2188132" y="2586097"/>
                <a:ext cx="51669" cy="62199"/>
              </a:xfrm>
              <a:custGeom>
                <a:avLst/>
                <a:gdLst/>
                <a:ahLst/>
                <a:cxnLst/>
                <a:rect l="l" t="t" r="r" b="b"/>
                <a:pathLst>
                  <a:path w="864" h="1015" extrusionOk="0">
                    <a:moveTo>
                      <a:pt x="808" y="0"/>
                    </a:moveTo>
                    <a:cubicBezTo>
                      <a:pt x="806" y="0"/>
                      <a:pt x="805" y="0"/>
                      <a:pt x="803" y="1"/>
                    </a:cubicBezTo>
                    <a:cubicBezTo>
                      <a:pt x="617" y="40"/>
                      <a:pt x="439" y="129"/>
                      <a:pt x="293" y="275"/>
                    </a:cubicBezTo>
                    <a:cubicBezTo>
                      <a:pt x="97" y="471"/>
                      <a:pt x="0" y="724"/>
                      <a:pt x="0" y="977"/>
                    </a:cubicBezTo>
                    <a:cubicBezTo>
                      <a:pt x="0" y="1000"/>
                      <a:pt x="20" y="1015"/>
                      <a:pt x="38" y="1015"/>
                    </a:cubicBezTo>
                    <a:cubicBezTo>
                      <a:pt x="52" y="1015"/>
                      <a:pt x="65" y="1007"/>
                      <a:pt x="71" y="990"/>
                    </a:cubicBezTo>
                    <a:cubicBezTo>
                      <a:pt x="160" y="764"/>
                      <a:pt x="306" y="537"/>
                      <a:pt x="506" y="338"/>
                    </a:cubicBezTo>
                    <a:cubicBezTo>
                      <a:pt x="608" y="236"/>
                      <a:pt x="719" y="147"/>
                      <a:pt x="830" y="72"/>
                    </a:cubicBezTo>
                    <a:cubicBezTo>
                      <a:pt x="864" y="50"/>
                      <a:pt x="844" y="0"/>
                      <a:pt x="808" y="0"/>
                    </a:cubicBezTo>
                    <a:close/>
                  </a:path>
                </a:pathLst>
              </a:custGeom>
              <a:solidFill>
                <a:srgbClr val="DC99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0"/>
              <p:cNvSpPr/>
              <p:nvPr/>
            </p:nvSpPr>
            <p:spPr>
              <a:xfrm>
                <a:off x="2938458" y="2582053"/>
                <a:ext cx="86473" cy="61096"/>
              </a:xfrm>
              <a:custGeom>
                <a:avLst/>
                <a:gdLst/>
                <a:ahLst/>
                <a:cxnLst/>
                <a:rect l="l" t="t" r="r" b="b"/>
                <a:pathLst>
                  <a:path w="1446" h="997" extrusionOk="0">
                    <a:moveTo>
                      <a:pt x="173" y="0"/>
                    </a:moveTo>
                    <a:cubicBezTo>
                      <a:pt x="136" y="0"/>
                      <a:pt x="99" y="2"/>
                      <a:pt x="62" y="5"/>
                    </a:cubicBezTo>
                    <a:cubicBezTo>
                      <a:pt x="5" y="13"/>
                      <a:pt x="0" y="89"/>
                      <a:pt x="54" y="106"/>
                    </a:cubicBezTo>
                    <a:cubicBezTo>
                      <a:pt x="359" y="191"/>
                      <a:pt x="675" y="351"/>
                      <a:pt x="959" y="585"/>
                    </a:cubicBezTo>
                    <a:cubicBezTo>
                      <a:pt x="1105" y="706"/>
                      <a:pt x="1234" y="839"/>
                      <a:pt x="1345" y="976"/>
                    </a:cubicBezTo>
                    <a:cubicBezTo>
                      <a:pt x="1356" y="990"/>
                      <a:pt x="1371" y="996"/>
                      <a:pt x="1385" y="996"/>
                    </a:cubicBezTo>
                    <a:cubicBezTo>
                      <a:pt x="1416" y="996"/>
                      <a:pt x="1446" y="968"/>
                      <a:pt x="1434" y="932"/>
                    </a:cubicBezTo>
                    <a:cubicBezTo>
                      <a:pt x="1363" y="692"/>
                      <a:pt x="1221" y="470"/>
                      <a:pt x="1012" y="298"/>
                    </a:cubicBezTo>
                    <a:cubicBezTo>
                      <a:pt x="768" y="96"/>
                      <a:pt x="470" y="0"/>
                      <a:pt x="1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0"/>
              <p:cNvSpPr/>
              <p:nvPr/>
            </p:nvSpPr>
            <p:spPr>
              <a:xfrm>
                <a:off x="2938458" y="2582053"/>
                <a:ext cx="36658" cy="16300"/>
              </a:xfrm>
              <a:custGeom>
                <a:avLst/>
                <a:gdLst/>
                <a:ahLst/>
                <a:cxnLst/>
                <a:rect l="l" t="t" r="r" b="b"/>
                <a:pathLst>
                  <a:path w="613" h="266" extrusionOk="0">
                    <a:moveTo>
                      <a:pt x="168" y="1"/>
                    </a:moveTo>
                    <a:cubicBezTo>
                      <a:pt x="133" y="1"/>
                      <a:pt x="97" y="2"/>
                      <a:pt x="62" y="5"/>
                    </a:cubicBezTo>
                    <a:cubicBezTo>
                      <a:pt x="5" y="13"/>
                      <a:pt x="0" y="89"/>
                      <a:pt x="54" y="106"/>
                    </a:cubicBezTo>
                    <a:cubicBezTo>
                      <a:pt x="191" y="142"/>
                      <a:pt x="333" y="200"/>
                      <a:pt x="471" y="266"/>
                    </a:cubicBezTo>
                    <a:cubicBezTo>
                      <a:pt x="515" y="204"/>
                      <a:pt x="564" y="138"/>
                      <a:pt x="613" y="75"/>
                    </a:cubicBezTo>
                    <a:cubicBezTo>
                      <a:pt x="469" y="25"/>
                      <a:pt x="319" y="1"/>
                      <a:pt x="168" y="1"/>
                    </a:cubicBezTo>
                    <a:close/>
                  </a:path>
                </a:pathLst>
              </a:custGeom>
              <a:solidFill>
                <a:srgbClr val="DC99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0"/>
              <p:cNvSpPr/>
              <p:nvPr/>
            </p:nvSpPr>
            <p:spPr>
              <a:xfrm>
                <a:off x="2531033" y="2584994"/>
                <a:ext cx="29542" cy="45224"/>
              </a:xfrm>
              <a:custGeom>
                <a:avLst/>
                <a:gdLst/>
                <a:ahLst/>
                <a:cxnLst/>
                <a:rect l="l" t="t" r="r" b="b"/>
                <a:pathLst>
                  <a:path w="494" h="738" extrusionOk="0">
                    <a:moveTo>
                      <a:pt x="0" y="0"/>
                    </a:moveTo>
                    <a:lnTo>
                      <a:pt x="0" y="738"/>
                    </a:lnTo>
                    <a:lnTo>
                      <a:pt x="493" y="738"/>
                    </a:lnTo>
                    <a:lnTo>
                      <a:pt x="493" y="0"/>
                    </a:lnTo>
                    <a:close/>
                  </a:path>
                </a:pathLst>
              </a:custGeom>
              <a:solidFill>
                <a:srgbClr val="C750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30"/>
              <p:cNvSpPr/>
              <p:nvPr/>
            </p:nvSpPr>
            <p:spPr>
              <a:xfrm>
                <a:off x="2402281" y="2589651"/>
                <a:ext cx="7236" cy="40567"/>
              </a:xfrm>
              <a:custGeom>
                <a:avLst/>
                <a:gdLst/>
                <a:ahLst/>
                <a:cxnLst/>
                <a:rect l="l" t="t" r="r" b="b"/>
                <a:pathLst>
                  <a:path w="121" h="662" extrusionOk="0">
                    <a:moveTo>
                      <a:pt x="0" y="0"/>
                    </a:moveTo>
                    <a:lnTo>
                      <a:pt x="0" y="662"/>
                    </a:lnTo>
                    <a:lnTo>
                      <a:pt x="121" y="662"/>
                    </a:lnTo>
                    <a:lnTo>
                      <a:pt x="121" y="0"/>
                    </a:lnTo>
                    <a:close/>
                  </a:path>
                </a:pathLst>
              </a:custGeom>
              <a:solidFill>
                <a:srgbClr val="C750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30"/>
              <p:cNvSpPr/>
              <p:nvPr/>
            </p:nvSpPr>
            <p:spPr>
              <a:xfrm>
                <a:off x="2704337" y="2895924"/>
                <a:ext cx="41742" cy="59809"/>
              </a:xfrm>
              <a:custGeom>
                <a:avLst/>
                <a:gdLst/>
                <a:ahLst/>
                <a:cxnLst/>
                <a:rect l="l" t="t" r="r" b="b"/>
                <a:pathLst>
                  <a:path w="698" h="976" extrusionOk="0">
                    <a:moveTo>
                      <a:pt x="1" y="0"/>
                    </a:moveTo>
                    <a:lnTo>
                      <a:pt x="1" y="976"/>
                    </a:lnTo>
                    <a:cubicBezTo>
                      <a:pt x="382" y="976"/>
                      <a:pt x="697" y="666"/>
                      <a:pt x="697" y="279"/>
                    </a:cubicBezTo>
                    <a:lnTo>
                      <a:pt x="697" y="0"/>
                    </a:lnTo>
                    <a:close/>
                  </a:path>
                </a:pathLst>
              </a:custGeom>
              <a:solidFill>
                <a:srgbClr val="C750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30"/>
              <p:cNvSpPr/>
              <p:nvPr/>
            </p:nvSpPr>
            <p:spPr>
              <a:xfrm>
                <a:off x="2545624" y="2650011"/>
                <a:ext cx="83962" cy="171950"/>
              </a:xfrm>
              <a:custGeom>
                <a:avLst/>
                <a:gdLst/>
                <a:ahLst/>
                <a:cxnLst/>
                <a:rect l="l" t="t" r="r" b="b"/>
                <a:pathLst>
                  <a:path w="1404" h="2806" extrusionOk="0">
                    <a:moveTo>
                      <a:pt x="373" y="0"/>
                    </a:moveTo>
                    <a:cubicBezTo>
                      <a:pt x="170" y="0"/>
                      <a:pt x="0" y="169"/>
                      <a:pt x="0" y="373"/>
                    </a:cubicBezTo>
                    <a:lnTo>
                      <a:pt x="0" y="1403"/>
                    </a:lnTo>
                    <a:lnTo>
                      <a:pt x="0" y="2432"/>
                    </a:lnTo>
                    <a:cubicBezTo>
                      <a:pt x="0" y="2641"/>
                      <a:pt x="170" y="2805"/>
                      <a:pt x="373" y="2805"/>
                    </a:cubicBezTo>
                    <a:lnTo>
                      <a:pt x="1030" y="2805"/>
                    </a:lnTo>
                    <a:cubicBezTo>
                      <a:pt x="1239" y="2805"/>
                      <a:pt x="1403" y="2641"/>
                      <a:pt x="1403" y="2432"/>
                    </a:cubicBezTo>
                    <a:lnTo>
                      <a:pt x="1403" y="1403"/>
                    </a:lnTo>
                    <a:lnTo>
                      <a:pt x="1403" y="373"/>
                    </a:lnTo>
                    <a:cubicBezTo>
                      <a:pt x="1403" y="169"/>
                      <a:pt x="1239" y="0"/>
                      <a:pt x="1030" y="0"/>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0"/>
              <p:cNvSpPr/>
              <p:nvPr/>
            </p:nvSpPr>
            <p:spPr>
              <a:xfrm>
                <a:off x="2669293" y="2603991"/>
                <a:ext cx="157757" cy="263992"/>
              </a:xfrm>
              <a:custGeom>
                <a:avLst/>
                <a:gdLst/>
                <a:ahLst/>
                <a:cxnLst/>
                <a:rect l="l" t="t" r="r" b="b"/>
                <a:pathLst>
                  <a:path w="2638" h="4308" extrusionOk="0">
                    <a:moveTo>
                      <a:pt x="1857" y="0"/>
                    </a:moveTo>
                    <a:cubicBezTo>
                      <a:pt x="1829" y="0"/>
                      <a:pt x="1800" y="4"/>
                      <a:pt x="1771" y="10"/>
                    </a:cubicBezTo>
                    <a:lnTo>
                      <a:pt x="249" y="356"/>
                    </a:lnTo>
                    <a:cubicBezTo>
                      <a:pt x="103" y="392"/>
                      <a:pt x="1" y="530"/>
                      <a:pt x="14" y="680"/>
                    </a:cubicBezTo>
                    <a:lnTo>
                      <a:pt x="85" y="1555"/>
                    </a:lnTo>
                    <a:cubicBezTo>
                      <a:pt x="116" y="1954"/>
                      <a:pt x="116" y="2354"/>
                      <a:pt x="85" y="2753"/>
                    </a:cubicBezTo>
                    <a:lnTo>
                      <a:pt x="14" y="3632"/>
                    </a:lnTo>
                    <a:cubicBezTo>
                      <a:pt x="1" y="3783"/>
                      <a:pt x="103" y="3920"/>
                      <a:pt x="249" y="3951"/>
                    </a:cubicBezTo>
                    <a:lnTo>
                      <a:pt x="1771" y="4298"/>
                    </a:lnTo>
                    <a:cubicBezTo>
                      <a:pt x="1801" y="4305"/>
                      <a:pt x="1831" y="4308"/>
                      <a:pt x="1861" y="4308"/>
                    </a:cubicBezTo>
                    <a:cubicBezTo>
                      <a:pt x="2003" y="4308"/>
                      <a:pt x="2137" y="4230"/>
                      <a:pt x="2203" y="4098"/>
                    </a:cubicBezTo>
                    <a:cubicBezTo>
                      <a:pt x="2375" y="3756"/>
                      <a:pt x="2637" y="3086"/>
                      <a:pt x="2637" y="2154"/>
                    </a:cubicBezTo>
                    <a:cubicBezTo>
                      <a:pt x="2637" y="1222"/>
                      <a:pt x="2375" y="557"/>
                      <a:pt x="2203" y="210"/>
                    </a:cubicBezTo>
                    <a:cubicBezTo>
                      <a:pt x="2136" y="80"/>
                      <a:pt x="2001" y="0"/>
                      <a:pt x="1857" y="0"/>
                    </a:cubicBezTo>
                    <a:close/>
                  </a:path>
                </a:pathLst>
              </a:custGeom>
              <a:solidFill>
                <a:srgbClr val="0851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30"/>
              <p:cNvSpPr/>
              <p:nvPr/>
            </p:nvSpPr>
            <p:spPr>
              <a:xfrm>
                <a:off x="2755287" y="2603991"/>
                <a:ext cx="71762" cy="263992"/>
              </a:xfrm>
              <a:custGeom>
                <a:avLst/>
                <a:gdLst/>
                <a:ahLst/>
                <a:cxnLst/>
                <a:rect l="l" t="t" r="r" b="b"/>
                <a:pathLst>
                  <a:path w="1200" h="4308" extrusionOk="0">
                    <a:moveTo>
                      <a:pt x="419" y="0"/>
                    </a:moveTo>
                    <a:cubicBezTo>
                      <a:pt x="391" y="0"/>
                      <a:pt x="362" y="4"/>
                      <a:pt x="333" y="10"/>
                    </a:cubicBezTo>
                    <a:lnTo>
                      <a:pt x="276" y="24"/>
                    </a:lnTo>
                    <a:cubicBezTo>
                      <a:pt x="1" y="1444"/>
                      <a:pt x="1" y="2864"/>
                      <a:pt x="276" y="4285"/>
                    </a:cubicBezTo>
                    <a:lnTo>
                      <a:pt x="333" y="4298"/>
                    </a:lnTo>
                    <a:cubicBezTo>
                      <a:pt x="363" y="4305"/>
                      <a:pt x="393" y="4308"/>
                      <a:pt x="423" y="4308"/>
                    </a:cubicBezTo>
                    <a:cubicBezTo>
                      <a:pt x="565" y="4308"/>
                      <a:pt x="699" y="4230"/>
                      <a:pt x="765" y="4098"/>
                    </a:cubicBezTo>
                    <a:cubicBezTo>
                      <a:pt x="937" y="3756"/>
                      <a:pt x="1199" y="3086"/>
                      <a:pt x="1199" y="2154"/>
                    </a:cubicBezTo>
                    <a:cubicBezTo>
                      <a:pt x="1199" y="1222"/>
                      <a:pt x="937" y="557"/>
                      <a:pt x="765" y="210"/>
                    </a:cubicBezTo>
                    <a:cubicBezTo>
                      <a:pt x="698" y="80"/>
                      <a:pt x="563" y="0"/>
                      <a:pt x="419" y="0"/>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0"/>
              <p:cNvSpPr/>
              <p:nvPr/>
            </p:nvSpPr>
            <p:spPr>
              <a:xfrm>
                <a:off x="2260552" y="2620230"/>
                <a:ext cx="125583" cy="231820"/>
              </a:xfrm>
              <a:custGeom>
                <a:avLst/>
                <a:gdLst/>
                <a:ahLst/>
                <a:cxnLst/>
                <a:rect l="l" t="t" r="r" b="b"/>
                <a:pathLst>
                  <a:path w="2100" h="3783" extrusionOk="0">
                    <a:moveTo>
                      <a:pt x="679" y="1"/>
                    </a:moveTo>
                    <a:cubicBezTo>
                      <a:pt x="531" y="1"/>
                      <a:pt x="399" y="91"/>
                      <a:pt x="338" y="224"/>
                    </a:cubicBezTo>
                    <a:cubicBezTo>
                      <a:pt x="205" y="544"/>
                      <a:pt x="0" y="1148"/>
                      <a:pt x="0" y="1889"/>
                    </a:cubicBezTo>
                    <a:cubicBezTo>
                      <a:pt x="0" y="2635"/>
                      <a:pt x="205" y="3234"/>
                      <a:pt x="338" y="3553"/>
                    </a:cubicBezTo>
                    <a:cubicBezTo>
                      <a:pt x="399" y="3692"/>
                      <a:pt x="532" y="3782"/>
                      <a:pt x="681" y="3782"/>
                    </a:cubicBezTo>
                    <a:cubicBezTo>
                      <a:pt x="694" y="3782"/>
                      <a:pt x="706" y="3781"/>
                      <a:pt x="719" y="3780"/>
                    </a:cubicBezTo>
                    <a:lnTo>
                      <a:pt x="1741" y="3682"/>
                    </a:lnTo>
                    <a:cubicBezTo>
                      <a:pt x="1949" y="3660"/>
                      <a:pt x="2100" y="3473"/>
                      <a:pt x="2078" y="3270"/>
                    </a:cubicBezTo>
                    <a:lnTo>
                      <a:pt x="2020" y="2781"/>
                    </a:lnTo>
                    <a:cubicBezTo>
                      <a:pt x="1954" y="2191"/>
                      <a:pt x="1954" y="1592"/>
                      <a:pt x="2020" y="997"/>
                    </a:cubicBezTo>
                    <a:lnTo>
                      <a:pt x="2078" y="513"/>
                    </a:lnTo>
                    <a:cubicBezTo>
                      <a:pt x="2100" y="304"/>
                      <a:pt x="1949" y="118"/>
                      <a:pt x="1741" y="101"/>
                    </a:cubicBezTo>
                    <a:lnTo>
                      <a:pt x="719" y="3"/>
                    </a:lnTo>
                    <a:cubicBezTo>
                      <a:pt x="706" y="1"/>
                      <a:pt x="692" y="1"/>
                      <a:pt x="679" y="1"/>
                    </a:cubicBezTo>
                    <a:close/>
                  </a:path>
                </a:pathLst>
              </a:custGeom>
              <a:solidFill>
                <a:srgbClr val="0851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0"/>
              <p:cNvSpPr/>
              <p:nvPr/>
            </p:nvSpPr>
            <p:spPr>
              <a:xfrm>
                <a:off x="2357968" y="2853458"/>
                <a:ext cx="344577" cy="33765"/>
              </a:xfrm>
              <a:custGeom>
                <a:avLst/>
                <a:gdLst/>
                <a:ahLst/>
                <a:cxnLst/>
                <a:rect l="l" t="t" r="r" b="b"/>
                <a:pathLst>
                  <a:path w="5762" h="551" extrusionOk="0">
                    <a:moveTo>
                      <a:pt x="3174" y="1"/>
                    </a:moveTo>
                    <a:cubicBezTo>
                      <a:pt x="1421" y="1"/>
                      <a:pt x="0" y="124"/>
                      <a:pt x="0" y="276"/>
                    </a:cubicBezTo>
                    <a:cubicBezTo>
                      <a:pt x="0" y="427"/>
                      <a:pt x="1421" y="550"/>
                      <a:pt x="3174" y="550"/>
                    </a:cubicBezTo>
                    <a:cubicBezTo>
                      <a:pt x="4932" y="550"/>
                      <a:pt x="5762" y="427"/>
                      <a:pt x="5762" y="276"/>
                    </a:cubicBezTo>
                    <a:cubicBezTo>
                      <a:pt x="5762" y="124"/>
                      <a:pt x="4932" y="1"/>
                      <a:pt x="3174" y="1"/>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30"/>
              <p:cNvSpPr/>
              <p:nvPr/>
            </p:nvSpPr>
            <p:spPr>
              <a:xfrm>
                <a:off x="2188132" y="2823860"/>
                <a:ext cx="51609" cy="62076"/>
              </a:xfrm>
              <a:custGeom>
                <a:avLst/>
                <a:gdLst/>
                <a:ahLst/>
                <a:cxnLst/>
                <a:rect l="l" t="t" r="r" b="b"/>
                <a:pathLst>
                  <a:path w="863" h="1013" extrusionOk="0">
                    <a:moveTo>
                      <a:pt x="37" y="1"/>
                    </a:moveTo>
                    <a:cubicBezTo>
                      <a:pt x="18" y="1"/>
                      <a:pt x="0" y="14"/>
                      <a:pt x="0" y="40"/>
                    </a:cubicBezTo>
                    <a:cubicBezTo>
                      <a:pt x="0" y="293"/>
                      <a:pt x="97" y="545"/>
                      <a:pt x="293" y="740"/>
                    </a:cubicBezTo>
                    <a:cubicBezTo>
                      <a:pt x="439" y="883"/>
                      <a:pt x="617" y="976"/>
                      <a:pt x="803" y="1012"/>
                    </a:cubicBezTo>
                    <a:cubicBezTo>
                      <a:pt x="806" y="1013"/>
                      <a:pt x="809" y="1013"/>
                      <a:pt x="812" y="1013"/>
                    </a:cubicBezTo>
                    <a:cubicBezTo>
                      <a:pt x="846" y="1013"/>
                      <a:pt x="863" y="965"/>
                      <a:pt x="830" y="941"/>
                    </a:cubicBezTo>
                    <a:cubicBezTo>
                      <a:pt x="719" y="869"/>
                      <a:pt x="608" y="781"/>
                      <a:pt x="506" y="679"/>
                    </a:cubicBezTo>
                    <a:cubicBezTo>
                      <a:pt x="306" y="479"/>
                      <a:pt x="160" y="253"/>
                      <a:pt x="71" y="27"/>
                    </a:cubicBezTo>
                    <a:cubicBezTo>
                      <a:pt x="65" y="9"/>
                      <a:pt x="51" y="1"/>
                      <a:pt x="37" y="1"/>
                    </a:cubicBezTo>
                    <a:close/>
                  </a:path>
                </a:pathLst>
              </a:custGeom>
              <a:solidFill>
                <a:srgbClr val="DC99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30"/>
              <p:cNvSpPr/>
              <p:nvPr/>
            </p:nvSpPr>
            <p:spPr>
              <a:xfrm>
                <a:off x="2938458" y="2829130"/>
                <a:ext cx="86473" cy="60912"/>
              </a:xfrm>
              <a:custGeom>
                <a:avLst/>
                <a:gdLst/>
                <a:ahLst/>
                <a:cxnLst/>
                <a:rect l="l" t="t" r="r" b="b"/>
                <a:pathLst>
                  <a:path w="1446" h="994" extrusionOk="0">
                    <a:moveTo>
                      <a:pt x="1386" y="0"/>
                    </a:moveTo>
                    <a:cubicBezTo>
                      <a:pt x="1371" y="0"/>
                      <a:pt x="1356" y="6"/>
                      <a:pt x="1345" y="21"/>
                    </a:cubicBezTo>
                    <a:cubicBezTo>
                      <a:pt x="1234" y="158"/>
                      <a:pt x="1105" y="291"/>
                      <a:pt x="959" y="410"/>
                    </a:cubicBezTo>
                    <a:cubicBezTo>
                      <a:pt x="675" y="646"/>
                      <a:pt x="359" y="806"/>
                      <a:pt x="54" y="890"/>
                    </a:cubicBezTo>
                    <a:cubicBezTo>
                      <a:pt x="0" y="904"/>
                      <a:pt x="5" y="984"/>
                      <a:pt x="62" y="988"/>
                    </a:cubicBezTo>
                    <a:cubicBezTo>
                      <a:pt x="102" y="992"/>
                      <a:pt x="142" y="993"/>
                      <a:pt x="182" y="993"/>
                    </a:cubicBezTo>
                    <a:cubicBezTo>
                      <a:pt x="477" y="993"/>
                      <a:pt x="770" y="894"/>
                      <a:pt x="1012" y="695"/>
                    </a:cubicBezTo>
                    <a:cubicBezTo>
                      <a:pt x="1221" y="527"/>
                      <a:pt x="1363" y="304"/>
                      <a:pt x="1434" y="64"/>
                    </a:cubicBezTo>
                    <a:cubicBezTo>
                      <a:pt x="1446" y="28"/>
                      <a:pt x="1417" y="0"/>
                      <a:pt x="13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0"/>
              <p:cNvSpPr/>
              <p:nvPr/>
            </p:nvSpPr>
            <p:spPr>
              <a:xfrm>
                <a:off x="2938458" y="2873558"/>
                <a:ext cx="36658" cy="16484"/>
              </a:xfrm>
              <a:custGeom>
                <a:avLst/>
                <a:gdLst/>
                <a:ahLst/>
                <a:cxnLst/>
                <a:rect l="l" t="t" r="r" b="b"/>
                <a:pathLst>
                  <a:path w="613" h="269" extrusionOk="0">
                    <a:moveTo>
                      <a:pt x="471" y="1"/>
                    </a:moveTo>
                    <a:cubicBezTo>
                      <a:pt x="333" y="72"/>
                      <a:pt x="191" y="125"/>
                      <a:pt x="54" y="165"/>
                    </a:cubicBezTo>
                    <a:cubicBezTo>
                      <a:pt x="0" y="179"/>
                      <a:pt x="5" y="259"/>
                      <a:pt x="62" y="263"/>
                    </a:cubicBezTo>
                    <a:cubicBezTo>
                      <a:pt x="101" y="267"/>
                      <a:pt x="139" y="268"/>
                      <a:pt x="177" y="268"/>
                    </a:cubicBezTo>
                    <a:cubicBezTo>
                      <a:pt x="325" y="268"/>
                      <a:pt x="472" y="241"/>
                      <a:pt x="613" y="191"/>
                    </a:cubicBezTo>
                    <a:cubicBezTo>
                      <a:pt x="564" y="130"/>
                      <a:pt x="515" y="68"/>
                      <a:pt x="471" y="1"/>
                    </a:cubicBezTo>
                    <a:close/>
                  </a:path>
                </a:pathLst>
              </a:custGeom>
              <a:solidFill>
                <a:srgbClr val="DC99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0"/>
              <p:cNvSpPr/>
              <p:nvPr/>
            </p:nvSpPr>
            <p:spPr>
              <a:xfrm>
                <a:off x="2531033" y="2842060"/>
                <a:ext cx="29542" cy="53926"/>
              </a:xfrm>
              <a:custGeom>
                <a:avLst/>
                <a:gdLst/>
                <a:ahLst/>
                <a:cxnLst/>
                <a:rect l="l" t="t" r="r" b="b"/>
                <a:pathLst>
                  <a:path w="494" h="880" extrusionOk="0">
                    <a:moveTo>
                      <a:pt x="0" y="0"/>
                    </a:moveTo>
                    <a:lnTo>
                      <a:pt x="0" y="879"/>
                    </a:lnTo>
                    <a:lnTo>
                      <a:pt x="493" y="879"/>
                    </a:lnTo>
                    <a:lnTo>
                      <a:pt x="493" y="0"/>
                    </a:lnTo>
                    <a:close/>
                  </a:path>
                </a:pathLst>
              </a:custGeom>
              <a:solidFill>
                <a:srgbClr val="C750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0"/>
              <p:cNvSpPr/>
              <p:nvPr/>
            </p:nvSpPr>
            <p:spPr>
              <a:xfrm>
                <a:off x="2402281" y="2842060"/>
                <a:ext cx="7236" cy="53926"/>
              </a:xfrm>
              <a:custGeom>
                <a:avLst/>
                <a:gdLst/>
                <a:ahLst/>
                <a:cxnLst/>
                <a:rect l="l" t="t" r="r" b="b"/>
                <a:pathLst>
                  <a:path w="121" h="880" extrusionOk="0">
                    <a:moveTo>
                      <a:pt x="0" y="0"/>
                    </a:moveTo>
                    <a:lnTo>
                      <a:pt x="0" y="879"/>
                    </a:lnTo>
                    <a:lnTo>
                      <a:pt x="121" y="879"/>
                    </a:lnTo>
                    <a:lnTo>
                      <a:pt x="121" y="0"/>
                    </a:lnTo>
                    <a:close/>
                  </a:path>
                </a:pathLst>
              </a:custGeom>
              <a:solidFill>
                <a:srgbClr val="C750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0"/>
              <p:cNvSpPr/>
              <p:nvPr/>
            </p:nvSpPr>
            <p:spPr>
              <a:xfrm>
                <a:off x="2200033" y="2621578"/>
                <a:ext cx="74632" cy="28495"/>
              </a:xfrm>
              <a:custGeom>
                <a:avLst/>
                <a:gdLst/>
                <a:ahLst/>
                <a:cxnLst/>
                <a:rect l="l" t="t" r="r" b="b"/>
                <a:pathLst>
                  <a:path w="1248" h="465" extrusionOk="0">
                    <a:moveTo>
                      <a:pt x="980" y="1"/>
                    </a:moveTo>
                    <a:cubicBezTo>
                      <a:pt x="520" y="1"/>
                      <a:pt x="0" y="464"/>
                      <a:pt x="0" y="464"/>
                    </a:cubicBezTo>
                    <a:lnTo>
                      <a:pt x="1248" y="65"/>
                    </a:lnTo>
                    <a:cubicBezTo>
                      <a:pt x="1164" y="20"/>
                      <a:pt x="1074" y="1"/>
                      <a:pt x="980" y="1"/>
                    </a:cubicBezTo>
                    <a:close/>
                  </a:path>
                </a:pathLst>
              </a:custGeom>
              <a:solidFill>
                <a:srgbClr val="C250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0"/>
              <p:cNvSpPr/>
              <p:nvPr/>
            </p:nvSpPr>
            <p:spPr>
              <a:xfrm>
                <a:off x="2200033" y="2821899"/>
                <a:ext cx="74632" cy="28740"/>
              </a:xfrm>
              <a:custGeom>
                <a:avLst/>
                <a:gdLst/>
                <a:ahLst/>
                <a:cxnLst/>
                <a:rect l="l" t="t" r="r" b="b"/>
                <a:pathLst>
                  <a:path w="1248" h="469" extrusionOk="0">
                    <a:moveTo>
                      <a:pt x="0" y="0"/>
                    </a:moveTo>
                    <a:cubicBezTo>
                      <a:pt x="1" y="0"/>
                      <a:pt x="521" y="469"/>
                      <a:pt x="982" y="469"/>
                    </a:cubicBezTo>
                    <a:cubicBezTo>
                      <a:pt x="1075" y="469"/>
                      <a:pt x="1165" y="450"/>
                      <a:pt x="1248" y="405"/>
                    </a:cubicBezTo>
                    <a:lnTo>
                      <a:pt x="0" y="0"/>
                    </a:lnTo>
                    <a:close/>
                  </a:path>
                </a:pathLst>
              </a:custGeom>
              <a:solidFill>
                <a:srgbClr val="C250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30"/>
              <p:cNvSpPr/>
              <p:nvPr/>
            </p:nvSpPr>
            <p:spPr>
              <a:xfrm>
                <a:off x="2693214" y="2694929"/>
                <a:ext cx="22844" cy="82176"/>
              </a:xfrm>
              <a:custGeom>
                <a:avLst/>
                <a:gdLst/>
                <a:ahLst/>
                <a:cxnLst/>
                <a:rect l="l" t="t" r="r" b="b"/>
                <a:pathLst>
                  <a:path w="382" h="1341" extrusionOk="0">
                    <a:moveTo>
                      <a:pt x="182" y="0"/>
                    </a:moveTo>
                    <a:cubicBezTo>
                      <a:pt x="84" y="0"/>
                      <a:pt x="0" y="84"/>
                      <a:pt x="0" y="181"/>
                    </a:cubicBezTo>
                    <a:lnTo>
                      <a:pt x="0" y="1162"/>
                    </a:lnTo>
                    <a:cubicBezTo>
                      <a:pt x="0" y="1260"/>
                      <a:pt x="84" y="1340"/>
                      <a:pt x="182" y="1340"/>
                    </a:cubicBezTo>
                    <a:lnTo>
                      <a:pt x="199" y="1340"/>
                    </a:lnTo>
                    <a:cubicBezTo>
                      <a:pt x="297" y="1340"/>
                      <a:pt x="382" y="1260"/>
                      <a:pt x="382" y="1162"/>
                    </a:cubicBezTo>
                    <a:lnTo>
                      <a:pt x="382" y="181"/>
                    </a:lnTo>
                    <a:cubicBezTo>
                      <a:pt x="382" y="84"/>
                      <a:pt x="297" y="0"/>
                      <a:pt x="199" y="0"/>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30"/>
              <p:cNvSpPr/>
              <p:nvPr/>
            </p:nvSpPr>
            <p:spPr>
              <a:xfrm>
                <a:off x="2187056" y="2656262"/>
                <a:ext cx="61057" cy="155098"/>
              </a:xfrm>
              <a:custGeom>
                <a:avLst/>
                <a:gdLst/>
                <a:ahLst/>
                <a:cxnLst/>
                <a:rect l="l" t="t" r="r" b="b"/>
                <a:pathLst>
                  <a:path w="1021" h="2531" extrusionOk="0">
                    <a:moveTo>
                      <a:pt x="582" y="1"/>
                    </a:moveTo>
                    <a:cubicBezTo>
                      <a:pt x="311" y="1"/>
                      <a:pt x="89" y="205"/>
                      <a:pt x="62" y="476"/>
                    </a:cubicBezTo>
                    <a:cubicBezTo>
                      <a:pt x="4" y="1008"/>
                      <a:pt x="0" y="1537"/>
                      <a:pt x="58" y="2055"/>
                    </a:cubicBezTo>
                    <a:cubicBezTo>
                      <a:pt x="84" y="2326"/>
                      <a:pt x="311" y="2531"/>
                      <a:pt x="577" y="2531"/>
                    </a:cubicBezTo>
                    <a:lnTo>
                      <a:pt x="1021" y="2531"/>
                    </a:lnTo>
                    <a:cubicBezTo>
                      <a:pt x="906" y="1687"/>
                      <a:pt x="906" y="844"/>
                      <a:pt x="1021" y="1"/>
                    </a:cubicBezTo>
                    <a:close/>
                  </a:path>
                </a:pathLst>
              </a:custGeom>
              <a:solidFill>
                <a:srgbClr val="C250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38" name="Google Shape;1038;p30"/>
          <p:cNvSpPr txBox="1"/>
          <p:nvPr/>
        </p:nvSpPr>
        <p:spPr>
          <a:xfrm>
            <a:off x="5370775" y="1649150"/>
            <a:ext cx="378600" cy="3249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A</a:t>
            </a:r>
            <a:endParaRPr sz="1200">
              <a:solidFill>
                <a:schemeClr val="dk1"/>
              </a:solidFill>
              <a:latin typeface="Krona One"/>
              <a:ea typeface="Krona One"/>
              <a:cs typeface="Krona One"/>
              <a:sym typeface="Krona One"/>
            </a:endParaRPr>
          </a:p>
        </p:txBody>
      </p:sp>
      <p:sp>
        <p:nvSpPr>
          <p:cNvPr id="1039" name="Google Shape;1039;p30"/>
          <p:cNvSpPr txBox="1"/>
          <p:nvPr/>
        </p:nvSpPr>
        <p:spPr>
          <a:xfrm>
            <a:off x="5370763" y="2593513"/>
            <a:ext cx="378600" cy="3249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B</a:t>
            </a:r>
            <a:endParaRPr sz="1200">
              <a:solidFill>
                <a:schemeClr val="lt1"/>
              </a:solidFill>
              <a:latin typeface="Krona One"/>
              <a:ea typeface="Krona One"/>
              <a:cs typeface="Krona One"/>
              <a:sym typeface="Krona One"/>
            </a:endParaRPr>
          </a:p>
        </p:txBody>
      </p:sp>
      <p:sp>
        <p:nvSpPr>
          <p:cNvPr id="1040" name="Google Shape;1040;p30"/>
          <p:cNvSpPr txBox="1"/>
          <p:nvPr/>
        </p:nvSpPr>
        <p:spPr>
          <a:xfrm>
            <a:off x="6183238" y="3537875"/>
            <a:ext cx="378600" cy="3249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C</a:t>
            </a:r>
            <a:endParaRPr sz="1200">
              <a:solidFill>
                <a:schemeClr val="lt1"/>
              </a:solidFill>
              <a:latin typeface="Krona One"/>
              <a:ea typeface="Krona One"/>
              <a:cs typeface="Krona One"/>
              <a:sym typeface="Krona One"/>
            </a:endParaRPr>
          </a:p>
        </p:txBody>
      </p:sp>
      <p:grpSp>
        <p:nvGrpSpPr>
          <p:cNvPr id="1041" name="Google Shape;1041;p30"/>
          <p:cNvGrpSpPr/>
          <p:nvPr/>
        </p:nvGrpSpPr>
        <p:grpSpPr>
          <a:xfrm>
            <a:off x="823425" y="1269124"/>
            <a:ext cx="3550200" cy="633588"/>
            <a:chOff x="4873250" y="1455987"/>
            <a:chExt cx="3550200" cy="633588"/>
          </a:xfrm>
        </p:grpSpPr>
        <p:sp>
          <p:nvSpPr>
            <p:cNvPr id="1042" name="Google Shape;1042;p30"/>
            <p:cNvSpPr txBox="1"/>
            <p:nvPr/>
          </p:nvSpPr>
          <p:spPr>
            <a:xfrm>
              <a:off x="5665249" y="1472175"/>
              <a:ext cx="2758200" cy="2925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REARVIEW MIRROR</a:t>
              </a:r>
              <a:endParaRPr sz="1200">
                <a:solidFill>
                  <a:schemeClr val="dk1"/>
                </a:solidFill>
                <a:latin typeface="Krona One"/>
                <a:ea typeface="Krona One"/>
                <a:cs typeface="Krona One"/>
                <a:sym typeface="Krona One"/>
              </a:endParaRPr>
            </a:p>
          </p:txBody>
        </p:sp>
        <p:sp>
          <p:nvSpPr>
            <p:cNvPr id="1043" name="Google Shape;1043;p30"/>
            <p:cNvSpPr txBox="1"/>
            <p:nvPr/>
          </p:nvSpPr>
          <p:spPr>
            <a:xfrm>
              <a:off x="5665250" y="1764675"/>
              <a:ext cx="2758200" cy="32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Venus has a beautiful name</a:t>
              </a:r>
              <a:endParaRPr>
                <a:solidFill>
                  <a:schemeClr val="lt1"/>
                </a:solidFill>
                <a:latin typeface="Ubuntu"/>
                <a:ea typeface="Ubuntu"/>
                <a:cs typeface="Ubuntu"/>
                <a:sym typeface="Ubuntu"/>
              </a:endParaRPr>
            </a:p>
          </p:txBody>
        </p:sp>
        <p:sp>
          <p:nvSpPr>
            <p:cNvPr id="1044" name="Google Shape;1044;p30"/>
            <p:cNvSpPr txBox="1"/>
            <p:nvPr/>
          </p:nvSpPr>
          <p:spPr>
            <a:xfrm>
              <a:off x="4873250" y="1455987"/>
              <a:ext cx="675600" cy="3249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A</a:t>
              </a:r>
              <a:endParaRPr sz="1200">
                <a:solidFill>
                  <a:schemeClr val="lt1"/>
                </a:solidFill>
                <a:latin typeface="Krona One"/>
                <a:ea typeface="Krona One"/>
                <a:cs typeface="Krona One"/>
                <a:sym typeface="Krona One"/>
              </a:endParaRPr>
            </a:p>
          </p:txBody>
        </p:sp>
      </p:grpSp>
      <p:grpSp>
        <p:nvGrpSpPr>
          <p:cNvPr id="1045" name="Google Shape;1045;p30"/>
          <p:cNvGrpSpPr/>
          <p:nvPr/>
        </p:nvGrpSpPr>
        <p:grpSpPr>
          <a:xfrm>
            <a:off x="823425" y="2403499"/>
            <a:ext cx="3550200" cy="633588"/>
            <a:chOff x="4873250" y="2521274"/>
            <a:chExt cx="3550200" cy="633588"/>
          </a:xfrm>
        </p:grpSpPr>
        <p:sp>
          <p:nvSpPr>
            <p:cNvPr id="1046" name="Google Shape;1046;p30"/>
            <p:cNvSpPr txBox="1"/>
            <p:nvPr/>
          </p:nvSpPr>
          <p:spPr>
            <a:xfrm>
              <a:off x="5665249" y="2537463"/>
              <a:ext cx="2758200" cy="2925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DRIVER MIRROR</a:t>
              </a:r>
              <a:endParaRPr sz="1200">
                <a:solidFill>
                  <a:schemeClr val="lt1"/>
                </a:solidFill>
                <a:latin typeface="Krona One"/>
                <a:ea typeface="Krona One"/>
                <a:cs typeface="Krona One"/>
                <a:sym typeface="Krona One"/>
              </a:endParaRPr>
            </a:p>
          </p:txBody>
        </p:sp>
        <p:sp>
          <p:nvSpPr>
            <p:cNvPr id="1047" name="Google Shape;1047;p30"/>
            <p:cNvSpPr txBox="1"/>
            <p:nvPr/>
          </p:nvSpPr>
          <p:spPr>
            <a:xfrm>
              <a:off x="5665250" y="2829963"/>
              <a:ext cx="2758200" cy="32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Jupiter is the biggest planet</a:t>
              </a:r>
              <a:endParaRPr>
                <a:solidFill>
                  <a:schemeClr val="lt1"/>
                </a:solidFill>
                <a:latin typeface="Ubuntu"/>
                <a:ea typeface="Ubuntu"/>
                <a:cs typeface="Ubuntu"/>
                <a:sym typeface="Ubuntu"/>
              </a:endParaRPr>
            </a:p>
          </p:txBody>
        </p:sp>
        <p:sp>
          <p:nvSpPr>
            <p:cNvPr id="1048" name="Google Shape;1048;p30"/>
            <p:cNvSpPr txBox="1"/>
            <p:nvPr/>
          </p:nvSpPr>
          <p:spPr>
            <a:xfrm>
              <a:off x="4873250" y="2521274"/>
              <a:ext cx="675600" cy="3249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B</a:t>
              </a:r>
              <a:endParaRPr sz="1200">
                <a:solidFill>
                  <a:schemeClr val="lt1"/>
                </a:solidFill>
                <a:latin typeface="Krona One"/>
                <a:ea typeface="Krona One"/>
                <a:cs typeface="Krona One"/>
                <a:sym typeface="Krona One"/>
              </a:endParaRPr>
            </a:p>
          </p:txBody>
        </p:sp>
      </p:grpSp>
      <p:grpSp>
        <p:nvGrpSpPr>
          <p:cNvPr id="1049" name="Google Shape;1049;p30"/>
          <p:cNvGrpSpPr/>
          <p:nvPr/>
        </p:nvGrpSpPr>
        <p:grpSpPr>
          <a:xfrm>
            <a:off x="823425" y="3537874"/>
            <a:ext cx="3550200" cy="633588"/>
            <a:chOff x="4873250" y="3586562"/>
            <a:chExt cx="3550200" cy="633588"/>
          </a:xfrm>
        </p:grpSpPr>
        <p:sp>
          <p:nvSpPr>
            <p:cNvPr id="1050" name="Google Shape;1050;p30"/>
            <p:cNvSpPr txBox="1"/>
            <p:nvPr/>
          </p:nvSpPr>
          <p:spPr>
            <a:xfrm>
              <a:off x="5665249" y="3602750"/>
              <a:ext cx="2758200" cy="2925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BLIND POINT</a:t>
              </a:r>
              <a:endParaRPr sz="1200">
                <a:solidFill>
                  <a:schemeClr val="lt1"/>
                </a:solidFill>
                <a:latin typeface="Krona One"/>
                <a:ea typeface="Krona One"/>
                <a:cs typeface="Krona One"/>
                <a:sym typeface="Krona One"/>
              </a:endParaRPr>
            </a:p>
          </p:txBody>
        </p:sp>
        <p:sp>
          <p:nvSpPr>
            <p:cNvPr id="1051" name="Google Shape;1051;p30"/>
            <p:cNvSpPr txBox="1"/>
            <p:nvPr/>
          </p:nvSpPr>
          <p:spPr>
            <a:xfrm>
              <a:off x="5665250" y="3895250"/>
              <a:ext cx="2758200" cy="324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Saturn is a planet with rings</a:t>
              </a:r>
              <a:endParaRPr>
                <a:solidFill>
                  <a:schemeClr val="lt1"/>
                </a:solidFill>
                <a:latin typeface="Ubuntu"/>
                <a:ea typeface="Ubuntu"/>
                <a:cs typeface="Ubuntu"/>
                <a:sym typeface="Ubuntu"/>
              </a:endParaRPr>
            </a:p>
          </p:txBody>
        </p:sp>
        <p:sp>
          <p:nvSpPr>
            <p:cNvPr id="1052" name="Google Shape;1052;p30"/>
            <p:cNvSpPr txBox="1"/>
            <p:nvPr/>
          </p:nvSpPr>
          <p:spPr>
            <a:xfrm>
              <a:off x="4873250" y="3586562"/>
              <a:ext cx="675600" cy="3249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C</a:t>
              </a:r>
              <a:endParaRPr sz="1200">
                <a:solidFill>
                  <a:schemeClr val="lt1"/>
                </a:solidFill>
                <a:latin typeface="Krona One"/>
                <a:ea typeface="Krona One"/>
                <a:cs typeface="Krona One"/>
                <a:sym typeface="Krona One"/>
              </a:endParaRPr>
            </a:p>
          </p:txBody>
        </p:sp>
      </p:gr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056"/>
        <p:cNvGrpSpPr/>
        <p:nvPr/>
      </p:nvGrpSpPr>
      <p:grpSpPr>
        <a:xfrm>
          <a:off x="0" y="0"/>
          <a:ext cx="0" cy="0"/>
          <a:chOff x="0" y="0"/>
          <a:chExt cx="0" cy="0"/>
        </a:xfrm>
      </p:grpSpPr>
      <p:sp>
        <p:nvSpPr>
          <p:cNvPr id="1057" name="Google Shape;1057;p31"/>
          <p:cNvSpPr/>
          <p:nvPr/>
        </p:nvSpPr>
        <p:spPr>
          <a:xfrm>
            <a:off x="1586829" y="1286988"/>
            <a:ext cx="716100" cy="716100"/>
          </a:xfrm>
          <a:prstGeom prst="ellipse">
            <a:avLst/>
          </a:prstGeom>
          <a:solidFill>
            <a:srgbClr val="3365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31"/>
          <p:cNvSpPr txBox="1">
            <a:spLocks noGrp="1"/>
          </p:cNvSpPr>
          <p:nvPr>
            <p:ph type="title"/>
          </p:nvPr>
        </p:nvSpPr>
        <p:spPr>
          <a:xfrm>
            <a:off x="713232" y="403213"/>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Driving center company profile infographics</a:t>
            </a:r>
            <a:endParaRPr/>
          </a:p>
        </p:txBody>
      </p:sp>
      <p:grpSp>
        <p:nvGrpSpPr>
          <p:cNvPr id="1059" name="Google Shape;1059;p31"/>
          <p:cNvGrpSpPr/>
          <p:nvPr/>
        </p:nvGrpSpPr>
        <p:grpSpPr>
          <a:xfrm>
            <a:off x="3444450" y="1495500"/>
            <a:ext cx="2255100" cy="818175"/>
            <a:chOff x="3444450" y="1495500"/>
            <a:chExt cx="2255100" cy="818175"/>
          </a:xfrm>
        </p:grpSpPr>
        <p:sp>
          <p:nvSpPr>
            <p:cNvPr id="1060" name="Google Shape;1060;p31"/>
            <p:cNvSpPr txBox="1"/>
            <p:nvPr/>
          </p:nvSpPr>
          <p:spPr>
            <a:xfrm>
              <a:off x="3741288" y="1495500"/>
              <a:ext cx="1661400" cy="2991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TEST</a:t>
              </a:r>
              <a:endParaRPr sz="1200">
                <a:solidFill>
                  <a:schemeClr val="dk1"/>
                </a:solidFill>
                <a:latin typeface="Krona One"/>
                <a:ea typeface="Krona One"/>
                <a:cs typeface="Krona One"/>
                <a:sym typeface="Krona One"/>
              </a:endParaRPr>
            </a:p>
          </p:txBody>
        </p:sp>
        <p:sp>
          <p:nvSpPr>
            <p:cNvPr id="1061" name="Google Shape;1061;p31"/>
            <p:cNvSpPr txBox="1"/>
            <p:nvPr/>
          </p:nvSpPr>
          <p:spPr>
            <a:xfrm>
              <a:off x="3444450" y="1804275"/>
              <a:ext cx="2255100" cy="509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Mercury is the closest planet to the Sun</a:t>
              </a:r>
              <a:endParaRPr>
                <a:solidFill>
                  <a:schemeClr val="lt1"/>
                </a:solidFill>
                <a:latin typeface="Ubuntu"/>
                <a:ea typeface="Ubuntu"/>
                <a:cs typeface="Ubuntu"/>
                <a:sym typeface="Ubuntu"/>
              </a:endParaRPr>
            </a:p>
          </p:txBody>
        </p:sp>
      </p:grpSp>
      <p:grpSp>
        <p:nvGrpSpPr>
          <p:cNvPr id="1062" name="Google Shape;1062;p31"/>
          <p:cNvGrpSpPr/>
          <p:nvPr/>
        </p:nvGrpSpPr>
        <p:grpSpPr>
          <a:xfrm>
            <a:off x="6085292" y="3720200"/>
            <a:ext cx="2255100" cy="815435"/>
            <a:chOff x="6085292" y="3720200"/>
            <a:chExt cx="2255100" cy="815435"/>
          </a:xfrm>
        </p:grpSpPr>
        <p:sp>
          <p:nvSpPr>
            <p:cNvPr id="1063" name="Google Shape;1063;p31"/>
            <p:cNvSpPr txBox="1"/>
            <p:nvPr/>
          </p:nvSpPr>
          <p:spPr>
            <a:xfrm>
              <a:off x="6382142" y="3720200"/>
              <a:ext cx="1661400" cy="2991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THEORY</a:t>
              </a:r>
              <a:endParaRPr sz="1200">
                <a:solidFill>
                  <a:schemeClr val="dk1"/>
                </a:solidFill>
                <a:latin typeface="Krona One"/>
                <a:ea typeface="Krona One"/>
                <a:cs typeface="Krona One"/>
                <a:sym typeface="Krona One"/>
              </a:endParaRPr>
            </a:p>
          </p:txBody>
        </p:sp>
        <p:sp>
          <p:nvSpPr>
            <p:cNvPr id="1064" name="Google Shape;1064;p31"/>
            <p:cNvSpPr txBox="1"/>
            <p:nvPr/>
          </p:nvSpPr>
          <p:spPr>
            <a:xfrm>
              <a:off x="6085292" y="4029535"/>
              <a:ext cx="2255100" cy="506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Despite being red, Mars is a cold place</a:t>
              </a:r>
              <a:endParaRPr>
                <a:solidFill>
                  <a:schemeClr val="lt1"/>
                </a:solidFill>
                <a:latin typeface="Ubuntu"/>
                <a:ea typeface="Ubuntu"/>
                <a:cs typeface="Ubuntu"/>
                <a:sym typeface="Ubuntu"/>
              </a:endParaRPr>
            </a:p>
          </p:txBody>
        </p:sp>
      </p:grpSp>
      <p:grpSp>
        <p:nvGrpSpPr>
          <p:cNvPr id="1065" name="Google Shape;1065;p31"/>
          <p:cNvGrpSpPr/>
          <p:nvPr/>
        </p:nvGrpSpPr>
        <p:grpSpPr>
          <a:xfrm>
            <a:off x="817329" y="3728575"/>
            <a:ext cx="2255100" cy="796950"/>
            <a:chOff x="817329" y="3728575"/>
            <a:chExt cx="2255100" cy="796950"/>
          </a:xfrm>
        </p:grpSpPr>
        <p:sp>
          <p:nvSpPr>
            <p:cNvPr id="1066" name="Google Shape;1066;p31"/>
            <p:cNvSpPr txBox="1"/>
            <p:nvPr/>
          </p:nvSpPr>
          <p:spPr>
            <a:xfrm>
              <a:off x="1114176" y="3728575"/>
              <a:ext cx="1661400" cy="2922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PRACTICE</a:t>
              </a:r>
              <a:endParaRPr sz="1200">
                <a:solidFill>
                  <a:schemeClr val="dk1"/>
                </a:solidFill>
                <a:latin typeface="Krona One"/>
                <a:ea typeface="Krona One"/>
                <a:cs typeface="Krona One"/>
                <a:sym typeface="Krona One"/>
              </a:endParaRPr>
            </a:p>
          </p:txBody>
        </p:sp>
        <p:sp>
          <p:nvSpPr>
            <p:cNvPr id="1067" name="Google Shape;1067;p31"/>
            <p:cNvSpPr txBox="1"/>
            <p:nvPr/>
          </p:nvSpPr>
          <p:spPr>
            <a:xfrm>
              <a:off x="817329" y="4026325"/>
              <a:ext cx="2255100" cy="499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Jupiter is the biggest planet of them all</a:t>
              </a:r>
              <a:endParaRPr>
                <a:solidFill>
                  <a:schemeClr val="lt1"/>
                </a:solidFill>
                <a:latin typeface="Ubuntu"/>
                <a:ea typeface="Ubuntu"/>
                <a:cs typeface="Ubuntu"/>
                <a:sym typeface="Ubuntu"/>
              </a:endParaRPr>
            </a:p>
          </p:txBody>
        </p:sp>
      </p:grpSp>
      <p:sp>
        <p:nvSpPr>
          <p:cNvPr id="1068" name="Google Shape;1068;p31"/>
          <p:cNvSpPr/>
          <p:nvPr/>
        </p:nvSpPr>
        <p:spPr>
          <a:xfrm>
            <a:off x="3638850" y="2670900"/>
            <a:ext cx="1866300" cy="600600"/>
          </a:xfrm>
          <a:prstGeom prst="round2DiagRect">
            <a:avLst>
              <a:gd name="adj1" fmla="val 0"/>
              <a:gd name="adj2" fmla="val 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DRIVING LICENSE</a:t>
            </a:r>
            <a:endParaRPr sz="1200">
              <a:solidFill>
                <a:schemeClr val="lt1"/>
              </a:solidFill>
              <a:latin typeface="Krona One"/>
              <a:ea typeface="Krona One"/>
              <a:cs typeface="Krona One"/>
              <a:sym typeface="Krona One"/>
            </a:endParaRPr>
          </a:p>
        </p:txBody>
      </p:sp>
      <p:grpSp>
        <p:nvGrpSpPr>
          <p:cNvPr id="1069" name="Google Shape;1069;p31"/>
          <p:cNvGrpSpPr/>
          <p:nvPr/>
        </p:nvGrpSpPr>
        <p:grpSpPr>
          <a:xfrm>
            <a:off x="1774792" y="1490231"/>
            <a:ext cx="340168" cy="309628"/>
            <a:chOff x="1487200" y="4421025"/>
            <a:chExt cx="483125" cy="439750"/>
          </a:xfrm>
        </p:grpSpPr>
        <p:sp>
          <p:nvSpPr>
            <p:cNvPr id="1070" name="Google Shape;1070;p31"/>
            <p:cNvSpPr/>
            <p:nvPr/>
          </p:nvSpPr>
          <p:spPr>
            <a:xfrm>
              <a:off x="1487200" y="4421025"/>
              <a:ext cx="483125" cy="439750"/>
            </a:xfrm>
            <a:custGeom>
              <a:avLst/>
              <a:gdLst/>
              <a:ahLst/>
              <a:cxnLst/>
              <a:rect l="l" t="t" r="r" b="b"/>
              <a:pathLst>
                <a:path w="19325" h="17590" extrusionOk="0">
                  <a:moveTo>
                    <a:pt x="12818" y="1130"/>
                  </a:moveTo>
                  <a:cubicBezTo>
                    <a:pt x="14361" y="1130"/>
                    <a:pt x="15671" y="2389"/>
                    <a:pt x="15867" y="4059"/>
                  </a:cubicBezTo>
                  <a:cubicBezTo>
                    <a:pt x="15867" y="4077"/>
                    <a:pt x="15870" y="4095"/>
                    <a:pt x="15873" y="4110"/>
                  </a:cubicBezTo>
                  <a:lnTo>
                    <a:pt x="16242" y="5871"/>
                  </a:lnTo>
                  <a:lnTo>
                    <a:pt x="9406" y="5871"/>
                  </a:lnTo>
                  <a:lnTo>
                    <a:pt x="11707" y="4110"/>
                  </a:lnTo>
                  <a:cubicBezTo>
                    <a:pt x="11957" y="3920"/>
                    <a:pt x="12008" y="3561"/>
                    <a:pt x="11815" y="3310"/>
                  </a:cubicBezTo>
                  <a:cubicBezTo>
                    <a:pt x="11703" y="3166"/>
                    <a:pt x="11534" y="3091"/>
                    <a:pt x="11364" y="3091"/>
                  </a:cubicBezTo>
                  <a:cubicBezTo>
                    <a:pt x="11242" y="3091"/>
                    <a:pt x="11119" y="3130"/>
                    <a:pt x="11015" y="3211"/>
                  </a:cubicBezTo>
                  <a:lnTo>
                    <a:pt x="7618" y="5816"/>
                  </a:lnTo>
                  <a:cubicBezTo>
                    <a:pt x="7597" y="5835"/>
                    <a:pt x="7576" y="5853"/>
                    <a:pt x="7558" y="5871"/>
                  </a:cubicBezTo>
                  <a:lnTo>
                    <a:pt x="3083" y="5871"/>
                  </a:lnTo>
                  <a:lnTo>
                    <a:pt x="3451" y="4110"/>
                  </a:lnTo>
                  <a:cubicBezTo>
                    <a:pt x="3454" y="4095"/>
                    <a:pt x="3457" y="4077"/>
                    <a:pt x="3460" y="4059"/>
                  </a:cubicBezTo>
                  <a:cubicBezTo>
                    <a:pt x="3654" y="2389"/>
                    <a:pt x="4964" y="1130"/>
                    <a:pt x="6507" y="1130"/>
                  </a:cubicBezTo>
                  <a:close/>
                  <a:moveTo>
                    <a:pt x="16939" y="7021"/>
                  </a:moveTo>
                  <a:cubicBezTo>
                    <a:pt x="17631" y="7021"/>
                    <a:pt x="18192" y="7580"/>
                    <a:pt x="18192" y="8274"/>
                  </a:cubicBezTo>
                  <a:lnTo>
                    <a:pt x="18192" y="11913"/>
                  </a:lnTo>
                  <a:cubicBezTo>
                    <a:pt x="18192" y="12604"/>
                    <a:pt x="17631" y="13163"/>
                    <a:pt x="16939" y="13166"/>
                  </a:cubicBezTo>
                  <a:lnTo>
                    <a:pt x="2385" y="13166"/>
                  </a:lnTo>
                  <a:cubicBezTo>
                    <a:pt x="1694" y="13163"/>
                    <a:pt x="1132" y="12604"/>
                    <a:pt x="1132" y="11913"/>
                  </a:cubicBezTo>
                  <a:lnTo>
                    <a:pt x="1132" y="8274"/>
                  </a:lnTo>
                  <a:cubicBezTo>
                    <a:pt x="1132" y="7580"/>
                    <a:pt x="1694" y="7021"/>
                    <a:pt x="2385" y="7021"/>
                  </a:cubicBezTo>
                  <a:close/>
                  <a:moveTo>
                    <a:pt x="5813" y="14304"/>
                  </a:moveTo>
                  <a:lnTo>
                    <a:pt x="5813" y="15889"/>
                  </a:lnTo>
                  <a:cubicBezTo>
                    <a:pt x="5813" y="16203"/>
                    <a:pt x="5559" y="16457"/>
                    <a:pt x="5248" y="16457"/>
                  </a:cubicBezTo>
                  <a:lnTo>
                    <a:pt x="3874" y="16457"/>
                  </a:lnTo>
                  <a:cubicBezTo>
                    <a:pt x="3560" y="16457"/>
                    <a:pt x="3306" y="16203"/>
                    <a:pt x="3306" y="15889"/>
                  </a:cubicBezTo>
                  <a:lnTo>
                    <a:pt x="3306" y="14304"/>
                  </a:lnTo>
                  <a:close/>
                  <a:moveTo>
                    <a:pt x="16018" y="14304"/>
                  </a:moveTo>
                  <a:lnTo>
                    <a:pt x="16018" y="15889"/>
                  </a:lnTo>
                  <a:cubicBezTo>
                    <a:pt x="16018" y="16203"/>
                    <a:pt x="15765" y="16457"/>
                    <a:pt x="15454" y="16457"/>
                  </a:cubicBezTo>
                  <a:lnTo>
                    <a:pt x="14080" y="16457"/>
                  </a:lnTo>
                  <a:cubicBezTo>
                    <a:pt x="13766" y="16457"/>
                    <a:pt x="13512" y="16203"/>
                    <a:pt x="13512" y="15889"/>
                  </a:cubicBezTo>
                  <a:lnTo>
                    <a:pt x="13512" y="14304"/>
                  </a:lnTo>
                  <a:close/>
                  <a:moveTo>
                    <a:pt x="6507" y="1"/>
                  </a:moveTo>
                  <a:cubicBezTo>
                    <a:pt x="4396" y="1"/>
                    <a:pt x="2609" y="1677"/>
                    <a:pt x="2337" y="3902"/>
                  </a:cubicBezTo>
                  <a:lnTo>
                    <a:pt x="1911" y="5934"/>
                  </a:lnTo>
                  <a:cubicBezTo>
                    <a:pt x="800" y="6161"/>
                    <a:pt x="0" y="7139"/>
                    <a:pt x="0" y="8274"/>
                  </a:cubicBezTo>
                  <a:lnTo>
                    <a:pt x="0" y="11910"/>
                  </a:lnTo>
                  <a:cubicBezTo>
                    <a:pt x="3" y="13145"/>
                    <a:pt x="945" y="14177"/>
                    <a:pt x="2174" y="14286"/>
                  </a:cubicBezTo>
                  <a:lnTo>
                    <a:pt x="2174" y="15889"/>
                  </a:lnTo>
                  <a:cubicBezTo>
                    <a:pt x="2174" y="16828"/>
                    <a:pt x="2935" y="17586"/>
                    <a:pt x="3874" y="17589"/>
                  </a:cubicBezTo>
                  <a:lnTo>
                    <a:pt x="5248" y="17589"/>
                  </a:lnTo>
                  <a:cubicBezTo>
                    <a:pt x="6184" y="17586"/>
                    <a:pt x="6945" y="16828"/>
                    <a:pt x="6945" y="15889"/>
                  </a:cubicBezTo>
                  <a:lnTo>
                    <a:pt x="6945" y="14298"/>
                  </a:lnTo>
                  <a:lnTo>
                    <a:pt x="12380" y="14298"/>
                  </a:lnTo>
                  <a:lnTo>
                    <a:pt x="12380" y="15889"/>
                  </a:lnTo>
                  <a:cubicBezTo>
                    <a:pt x="12380" y="16828"/>
                    <a:pt x="13141" y="17586"/>
                    <a:pt x="14080" y="17589"/>
                  </a:cubicBezTo>
                  <a:lnTo>
                    <a:pt x="15454" y="17589"/>
                  </a:lnTo>
                  <a:cubicBezTo>
                    <a:pt x="16390" y="17586"/>
                    <a:pt x="17151" y="16828"/>
                    <a:pt x="17151" y="15889"/>
                  </a:cubicBezTo>
                  <a:lnTo>
                    <a:pt x="17151" y="14286"/>
                  </a:lnTo>
                  <a:cubicBezTo>
                    <a:pt x="18380" y="14177"/>
                    <a:pt x="19322" y="13145"/>
                    <a:pt x="19325" y="11913"/>
                  </a:cubicBezTo>
                  <a:lnTo>
                    <a:pt x="19325" y="8274"/>
                  </a:lnTo>
                  <a:cubicBezTo>
                    <a:pt x="19325" y="7139"/>
                    <a:pt x="18524" y="6161"/>
                    <a:pt x="17413" y="5934"/>
                  </a:cubicBezTo>
                  <a:lnTo>
                    <a:pt x="16988" y="3902"/>
                  </a:lnTo>
                  <a:cubicBezTo>
                    <a:pt x="16716" y="1677"/>
                    <a:pt x="14928" y="1"/>
                    <a:pt x="128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71" name="Google Shape;1071;p31"/>
            <p:cNvSpPr/>
            <p:nvPr/>
          </p:nvSpPr>
          <p:spPr>
            <a:xfrm>
              <a:off x="1544950" y="4622200"/>
              <a:ext cx="103950" cy="100025"/>
            </a:xfrm>
            <a:custGeom>
              <a:avLst/>
              <a:gdLst/>
              <a:ahLst/>
              <a:cxnLst/>
              <a:rect l="l" t="t" r="r" b="b"/>
              <a:pathLst>
                <a:path w="4158" h="4001" extrusionOk="0">
                  <a:moveTo>
                    <a:pt x="2152" y="1131"/>
                  </a:moveTo>
                  <a:cubicBezTo>
                    <a:pt x="2599" y="1131"/>
                    <a:pt x="3025" y="1477"/>
                    <a:pt x="3025" y="2000"/>
                  </a:cubicBezTo>
                  <a:cubicBezTo>
                    <a:pt x="3025" y="2480"/>
                    <a:pt x="2639" y="2869"/>
                    <a:pt x="2159" y="2869"/>
                  </a:cubicBezTo>
                  <a:cubicBezTo>
                    <a:pt x="1386" y="2869"/>
                    <a:pt x="996" y="1933"/>
                    <a:pt x="1543" y="1387"/>
                  </a:cubicBezTo>
                  <a:cubicBezTo>
                    <a:pt x="1721" y="1210"/>
                    <a:pt x="1939" y="1131"/>
                    <a:pt x="2152" y="1131"/>
                  </a:cubicBezTo>
                  <a:close/>
                  <a:moveTo>
                    <a:pt x="2159" y="1"/>
                  </a:moveTo>
                  <a:cubicBezTo>
                    <a:pt x="1350" y="1"/>
                    <a:pt x="619" y="487"/>
                    <a:pt x="311" y="1233"/>
                  </a:cubicBezTo>
                  <a:cubicBezTo>
                    <a:pt x="0" y="1982"/>
                    <a:pt x="172" y="2842"/>
                    <a:pt x="743" y="3413"/>
                  </a:cubicBezTo>
                  <a:cubicBezTo>
                    <a:pt x="1127" y="3796"/>
                    <a:pt x="1639" y="4001"/>
                    <a:pt x="2159" y="4001"/>
                  </a:cubicBezTo>
                  <a:cubicBezTo>
                    <a:pt x="2416" y="4001"/>
                    <a:pt x="2676" y="3951"/>
                    <a:pt x="2923" y="3848"/>
                  </a:cubicBezTo>
                  <a:cubicBezTo>
                    <a:pt x="3672" y="3540"/>
                    <a:pt x="4158" y="2809"/>
                    <a:pt x="4158" y="2000"/>
                  </a:cubicBezTo>
                  <a:cubicBezTo>
                    <a:pt x="4158" y="895"/>
                    <a:pt x="3261" y="1"/>
                    <a:pt x="21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72" name="Google Shape;1072;p31"/>
            <p:cNvSpPr/>
            <p:nvPr/>
          </p:nvSpPr>
          <p:spPr>
            <a:xfrm>
              <a:off x="1804675" y="4622200"/>
              <a:ext cx="103975" cy="100025"/>
            </a:xfrm>
            <a:custGeom>
              <a:avLst/>
              <a:gdLst/>
              <a:ahLst/>
              <a:cxnLst/>
              <a:rect l="l" t="t" r="r" b="b"/>
              <a:pathLst>
                <a:path w="4159" h="4001" extrusionOk="0">
                  <a:moveTo>
                    <a:pt x="2152" y="1131"/>
                  </a:moveTo>
                  <a:cubicBezTo>
                    <a:pt x="2598" y="1131"/>
                    <a:pt x="3026" y="1477"/>
                    <a:pt x="3026" y="2000"/>
                  </a:cubicBezTo>
                  <a:cubicBezTo>
                    <a:pt x="3026" y="2480"/>
                    <a:pt x="2637" y="2869"/>
                    <a:pt x="2157" y="2869"/>
                  </a:cubicBezTo>
                  <a:cubicBezTo>
                    <a:pt x="1384" y="2869"/>
                    <a:pt x="997" y="1933"/>
                    <a:pt x="1544" y="1387"/>
                  </a:cubicBezTo>
                  <a:cubicBezTo>
                    <a:pt x="1721" y="1210"/>
                    <a:pt x="1938" y="1131"/>
                    <a:pt x="2152" y="1131"/>
                  </a:cubicBezTo>
                  <a:close/>
                  <a:moveTo>
                    <a:pt x="2157" y="1"/>
                  </a:moveTo>
                  <a:cubicBezTo>
                    <a:pt x="1348" y="1"/>
                    <a:pt x="620" y="487"/>
                    <a:pt x="309" y="1233"/>
                  </a:cubicBezTo>
                  <a:cubicBezTo>
                    <a:pt x="1" y="1982"/>
                    <a:pt x="170" y="2842"/>
                    <a:pt x="744" y="3413"/>
                  </a:cubicBezTo>
                  <a:cubicBezTo>
                    <a:pt x="1125" y="3796"/>
                    <a:pt x="1637" y="4001"/>
                    <a:pt x="2158" y="4001"/>
                  </a:cubicBezTo>
                  <a:cubicBezTo>
                    <a:pt x="2416" y="4001"/>
                    <a:pt x="2676" y="3951"/>
                    <a:pt x="2924" y="3848"/>
                  </a:cubicBezTo>
                  <a:cubicBezTo>
                    <a:pt x="3670" y="3540"/>
                    <a:pt x="4159" y="2809"/>
                    <a:pt x="4159" y="2000"/>
                  </a:cubicBezTo>
                  <a:cubicBezTo>
                    <a:pt x="4156" y="895"/>
                    <a:pt x="3262" y="1"/>
                    <a:pt x="215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73" name="Google Shape;1073;p31"/>
            <p:cNvSpPr/>
            <p:nvPr/>
          </p:nvSpPr>
          <p:spPr>
            <a:xfrm>
              <a:off x="1667450" y="4661825"/>
              <a:ext cx="119825" cy="28350"/>
            </a:xfrm>
            <a:custGeom>
              <a:avLst/>
              <a:gdLst/>
              <a:ahLst/>
              <a:cxnLst/>
              <a:rect l="l" t="t" r="r" b="b"/>
              <a:pathLst>
                <a:path w="4793" h="1134" extrusionOk="0">
                  <a:moveTo>
                    <a:pt x="565" y="1"/>
                  </a:moveTo>
                  <a:cubicBezTo>
                    <a:pt x="251" y="1"/>
                    <a:pt x="1" y="252"/>
                    <a:pt x="1" y="566"/>
                  </a:cubicBezTo>
                  <a:cubicBezTo>
                    <a:pt x="1" y="880"/>
                    <a:pt x="251" y="1133"/>
                    <a:pt x="565" y="1133"/>
                  </a:cubicBezTo>
                  <a:lnTo>
                    <a:pt x="4228" y="1133"/>
                  </a:lnTo>
                  <a:cubicBezTo>
                    <a:pt x="4539" y="1133"/>
                    <a:pt x="4792" y="880"/>
                    <a:pt x="4792" y="566"/>
                  </a:cubicBezTo>
                  <a:cubicBezTo>
                    <a:pt x="4792" y="252"/>
                    <a:pt x="4539" y="1"/>
                    <a:pt x="42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1074" name="Google Shape;1074;p31"/>
          <p:cNvSpPr/>
          <p:nvPr/>
        </p:nvSpPr>
        <p:spPr>
          <a:xfrm>
            <a:off x="6854817" y="1286988"/>
            <a:ext cx="716100" cy="716100"/>
          </a:xfrm>
          <a:prstGeom prst="ellipse">
            <a:avLst/>
          </a:prstGeom>
          <a:solidFill>
            <a:srgbClr val="3365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75" name="Google Shape;1075;p31"/>
          <p:cNvCxnSpPr>
            <a:stCxn id="1066" idx="3"/>
            <a:endCxn id="1068" idx="2"/>
          </p:cNvCxnSpPr>
          <p:nvPr/>
        </p:nvCxnSpPr>
        <p:spPr>
          <a:xfrm rot="10800000" flipH="1">
            <a:off x="2775576" y="2971075"/>
            <a:ext cx="863400" cy="903600"/>
          </a:xfrm>
          <a:prstGeom prst="bentConnector3">
            <a:avLst>
              <a:gd name="adj1" fmla="val 49992"/>
            </a:avLst>
          </a:prstGeom>
          <a:noFill/>
          <a:ln w="38100" cap="flat" cmpd="sng">
            <a:solidFill>
              <a:schemeClr val="dk2"/>
            </a:solidFill>
            <a:prstDash val="dash"/>
            <a:round/>
            <a:headEnd type="none" w="med" len="med"/>
            <a:tailEnd type="none" w="med" len="med"/>
          </a:ln>
        </p:spPr>
      </p:cxnSp>
      <p:cxnSp>
        <p:nvCxnSpPr>
          <p:cNvPr id="1076" name="Google Shape;1076;p31"/>
          <p:cNvCxnSpPr>
            <a:stCxn id="1068" idx="0"/>
            <a:endCxn id="1063" idx="1"/>
          </p:cNvCxnSpPr>
          <p:nvPr/>
        </p:nvCxnSpPr>
        <p:spPr>
          <a:xfrm>
            <a:off x="5505150" y="2971200"/>
            <a:ext cx="876900" cy="898500"/>
          </a:xfrm>
          <a:prstGeom prst="bentConnector3">
            <a:avLst>
              <a:gd name="adj1" fmla="val 50006"/>
            </a:avLst>
          </a:prstGeom>
          <a:noFill/>
          <a:ln w="38100" cap="flat" cmpd="sng">
            <a:solidFill>
              <a:schemeClr val="dk2"/>
            </a:solidFill>
            <a:prstDash val="dash"/>
            <a:round/>
            <a:headEnd type="none" w="med" len="med"/>
            <a:tailEnd type="none" w="med" len="med"/>
          </a:ln>
        </p:spPr>
      </p:cxnSp>
      <p:cxnSp>
        <p:nvCxnSpPr>
          <p:cNvPr id="1077" name="Google Shape;1077;p31"/>
          <p:cNvCxnSpPr>
            <a:stCxn id="1061" idx="2"/>
            <a:endCxn id="1068" idx="3"/>
          </p:cNvCxnSpPr>
          <p:nvPr/>
        </p:nvCxnSpPr>
        <p:spPr>
          <a:xfrm rot="-5400000" flipH="1">
            <a:off x="4393650" y="2492025"/>
            <a:ext cx="357300" cy="600"/>
          </a:xfrm>
          <a:prstGeom prst="bentConnector3">
            <a:avLst>
              <a:gd name="adj1" fmla="val 49987"/>
            </a:avLst>
          </a:prstGeom>
          <a:noFill/>
          <a:ln w="38100" cap="flat" cmpd="sng">
            <a:solidFill>
              <a:schemeClr val="dk2"/>
            </a:solidFill>
            <a:prstDash val="dash"/>
            <a:round/>
            <a:headEnd type="none" w="med" len="med"/>
            <a:tailEnd type="none" w="med" len="med"/>
          </a:ln>
        </p:spPr>
      </p:cxnSp>
      <p:cxnSp>
        <p:nvCxnSpPr>
          <p:cNvPr id="1078" name="Google Shape;1078;p31"/>
          <p:cNvCxnSpPr>
            <a:stCxn id="1057" idx="4"/>
            <a:endCxn id="1066" idx="0"/>
          </p:cNvCxnSpPr>
          <p:nvPr/>
        </p:nvCxnSpPr>
        <p:spPr>
          <a:xfrm rot="-5400000" flipH="1">
            <a:off x="1082379" y="2865588"/>
            <a:ext cx="1725600" cy="600"/>
          </a:xfrm>
          <a:prstGeom prst="bentConnector3">
            <a:avLst>
              <a:gd name="adj1" fmla="val 49997"/>
            </a:avLst>
          </a:prstGeom>
          <a:noFill/>
          <a:ln w="38100" cap="flat" cmpd="sng">
            <a:solidFill>
              <a:schemeClr val="dk2"/>
            </a:solidFill>
            <a:prstDash val="dash"/>
            <a:round/>
            <a:headEnd type="none" w="med" len="med"/>
            <a:tailEnd type="triangle" w="med" len="med"/>
          </a:ln>
        </p:spPr>
      </p:cxnSp>
      <p:cxnSp>
        <p:nvCxnSpPr>
          <p:cNvPr id="1079" name="Google Shape;1079;p31"/>
          <p:cNvCxnSpPr>
            <a:endCxn id="1063" idx="0"/>
          </p:cNvCxnSpPr>
          <p:nvPr/>
        </p:nvCxnSpPr>
        <p:spPr>
          <a:xfrm rot="-5400000" flipH="1">
            <a:off x="6353942" y="2861300"/>
            <a:ext cx="1717200" cy="600"/>
          </a:xfrm>
          <a:prstGeom prst="bentConnector3">
            <a:avLst>
              <a:gd name="adj1" fmla="val 50000"/>
            </a:avLst>
          </a:prstGeom>
          <a:noFill/>
          <a:ln w="38100" cap="flat" cmpd="sng">
            <a:solidFill>
              <a:schemeClr val="dk2"/>
            </a:solidFill>
            <a:prstDash val="dash"/>
            <a:round/>
            <a:headEnd type="none" w="med" len="med"/>
            <a:tailEnd type="triangle" w="med" len="med"/>
          </a:ln>
        </p:spPr>
      </p:cxnSp>
      <p:sp>
        <p:nvSpPr>
          <p:cNvPr id="1080" name="Google Shape;1080;p31"/>
          <p:cNvSpPr/>
          <p:nvPr/>
        </p:nvSpPr>
        <p:spPr>
          <a:xfrm>
            <a:off x="4213925" y="3733984"/>
            <a:ext cx="716100" cy="716100"/>
          </a:xfrm>
          <a:prstGeom prst="ellipse">
            <a:avLst/>
          </a:prstGeom>
          <a:solidFill>
            <a:srgbClr val="3365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81" name="Google Shape;1081;p31"/>
          <p:cNvCxnSpPr>
            <a:stCxn id="1068" idx="1"/>
            <a:endCxn id="1080" idx="0"/>
          </p:cNvCxnSpPr>
          <p:nvPr/>
        </p:nvCxnSpPr>
        <p:spPr>
          <a:xfrm rot="-5400000" flipH="1">
            <a:off x="4341000" y="3502500"/>
            <a:ext cx="462600" cy="600"/>
          </a:xfrm>
          <a:prstGeom prst="bentConnector3">
            <a:avLst>
              <a:gd name="adj1" fmla="val 49989"/>
            </a:avLst>
          </a:prstGeom>
          <a:noFill/>
          <a:ln w="38100" cap="flat" cmpd="sng">
            <a:solidFill>
              <a:schemeClr val="dk2"/>
            </a:solidFill>
            <a:prstDash val="dash"/>
            <a:round/>
            <a:headEnd type="none" w="med" len="med"/>
            <a:tailEnd type="triangle" w="med" len="med"/>
          </a:ln>
        </p:spPr>
      </p:cxnSp>
      <p:cxnSp>
        <p:nvCxnSpPr>
          <p:cNvPr id="1082" name="Google Shape;1082;p31"/>
          <p:cNvCxnSpPr>
            <a:stCxn id="1057" idx="6"/>
            <a:endCxn id="1060" idx="1"/>
          </p:cNvCxnSpPr>
          <p:nvPr/>
        </p:nvCxnSpPr>
        <p:spPr>
          <a:xfrm>
            <a:off x="2302929" y="1645038"/>
            <a:ext cx="1438500" cy="600"/>
          </a:xfrm>
          <a:prstGeom prst="bentConnector3">
            <a:avLst>
              <a:gd name="adj1" fmla="val 49995"/>
            </a:avLst>
          </a:prstGeom>
          <a:noFill/>
          <a:ln w="38100" cap="flat" cmpd="sng">
            <a:solidFill>
              <a:schemeClr val="dk2"/>
            </a:solidFill>
            <a:prstDash val="dash"/>
            <a:round/>
            <a:headEnd type="none" w="med" len="med"/>
            <a:tailEnd type="none" w="med" len="med"/>
          </a:ln>
        </p:spPr>
      </p:cxnSp>
      <p:cxnSp>
        <p:nvCxnSpPr>
          <p:cNvPr id="1083" name="Google Shape;1083;p31"/>
          <p:cNvCxnSpPr>
            <a:stCxn id="1060" idx="3"/>
            <a:endCxn id="1074" idx="2"/>
          </p:cNvCxnSpPr>
          <p:nvPr/>
        </p:nvCxnSpPr>
        <p:spPr>
          <a:xfrm>
            <a:off x="5402688" y="1645050"/>
            <a:ext cx="1452000" cy="600"/>
          </a:xfrm>
          <a:prstGeom prst="bentConnector3">
            <a:avLst>
              <a:gd name="adj1" fmla="val 50004"/>
            </a:avLst>
          </a:prstGeom>
          <a:noFill/>
          <a:ln w="38100" cap="flat" cmpd="sng">
            <a:solidFill>
              <a:schemeClr val="dk2"/>
            </a:solidFill>
            <a:prstDash val="dash"/>
            <a:round/>
            <a:headEnd type="none" w="med" len="med"/>
            <a:tailEnd type="none" w="med" len="med"/>
          </a:ln>
        </p:spPr>
      </p:cxnSp>
      <p:grpSp>
        <p:nvGrpSpPr>
          <p:cNvPr id="1084" name="Google Shape;1084;p31"/>
          <p:cNvGrpSpPr/>
          <p:nvPr/>
        </p:nvGrpSpPr>
        <p:grpSpPr>
          <a:xfrm>
            <a:off x="4387500" y="3913017"/>
            <a:ext cx="368987" cy="358056"/>
            <a:chOff x="-59481900" y="2290800"/>
            <a:chExt cx="319000" cy="309550"/>
          </a:xfrm>
        </p:grpSpPr>
        <p:sp>
          <p:nvSpPr>
            <p:cNvPr id="1085" name="Google Shape;1085;p31"/>
            <p:cNvSpPr/>
            <p:nvPr/>
          </p:nvSpPr>
          <p:spPr>
            <a:xfrm>
              <a:off x="-59481900" y="2290800"/>
              <a:ext cx="319000" cy="309550"/>
            </a:xfrm>
            <a:custGeom>
              <a:avLst/>
              <a:gdLst/>
              <a:ahLst/>
              <a:cxnLst/>
              <a:rect l="l" t="t" r="r" b="b"/>
              <a:pathLst>
                <a:path w="12760" h="12382" extrusionOk="0">
                  <a:moveTo>
                    <a:pt x="6427" y="851"/>
                  </a:moveTo>
                  <a:cubicBezTo>
                    <a:pt x="6900" y="851"/>
                    <a:pt x="7247" y="1197"/>
                    <a:pt x="7247" y="1670"/>
                  </a:cubicBezTo>
                  <a:lnTo>
                    <a:pt x="7247" y="4159"/>
                  </a:lnTo>
                  <a:lnTo>
                    <a:pt x="5608" y="4159"/>
                  </a:lnTo>
                  <a:lnTo>
                    <a:pt x="5608" y="1670"/>
                  </a:lnTo>
                  <a:cubicBezTo>
                    <a:pt x="5608" y="1197"/>
                    <a:pt x="5955" y="851"/>
                    <a:pt x="6427" y="851"/>
                  </a:cubicBezTo>
                  <a:close/>
                  <a:moveTo>
                    <a:pt x="11594" y="3308"/>
                  </a:moveTo>
                  <a:cubicBezTo>
                    <a:pt x="11846" y="3308"/>
                    <a:pt x="12004" y="3529"/>
                    <a:pt x="12004" y="3749"/>
                  </a:cubicBezTo>
                  <a:lnTo>
                    <a:pt x="12004" y="11185"/>
                  </a:lnTo>
                  <a:lnTo>
                    <a:pt x="11941" y="11185"/>
                  </a:lnTo>
                  <a:cubicBezTo>
                    <a:pt x="11941" y="11437"/>
                    <a:pt x="11752" y="11594"/>
                    <a:pt x="11563" y="11594"/>
                  </a:cubicBezTo>
                  <a:lnTo>
                    <a:pt x="1355" y="11594"/>
                  </a:lnTo>
                  <a:cubicBezTo>
                    <a:pt x="1103" y="11594"/>
                    <a:pt x="914" y="11405"/>
                    <a:pt x="914" y="11185"/>
                  </a:cubicBezTo>
                  <a:lnTo>
                    <a:pt x="914" y="3749"/>
                  </a:lnTo>
                  <a:cubicBezTo>
                    <a:pt x="914" y="3529"/>
                    <a:pt x="1103" y="3308"/>
                    <a:pt x="1355" y="3308"/>
                  </a:cubicBezTo>
                  <a:lnTo>
                    <a:pt x="4821" y="3308"/>
                  </a:lnTo>
                  <a:lnTo>
                    <a:pt x="4821" y="4568"/>
                  </a:lnTo>
                  <a:cubicBezTo>
                    <a:pt x="4821" y="4821"/>
                    <a:pt x="5010" y="5010"/>
                    <a:pt x="5199" y="5010"/>
                  </a:cubicBezTo>
                  <a:lnTo>
                    <a:pt x="7688" y="5010"/>
                  </a:lnTo>
                  <a:cubicBezTo>
                    <a:pt x="7940" y="5010"/>
                    <a:pt x="8129" y="4821"/>
                    <a:pt x="8129" y="4568"/>
                  </a:cubicBezTo>
                  <a:lnTo>
                    <a:pt x="8129" y="3308"/>
                  </a:lnTo>
                  <a:close/>
                  <a:moveTo>
                    <a:pt x="6396" y="0"/>
                  </a:moveTo>
                  <a:cubicBezTo>
                    <a:pt x="5482" y="0"/>
                    <a:pt x="4726" y="756"/>
                    <a:pt x="4726" y="1670"/>
                  </a:cubicBezTo>
                  <a:lnTo>
                    <a:pt x="4726" y="2489"/>
                  </a:lnTo>
                  <a:lnTo>
                    <a:pt x="1261" y="2489"/>
                  </a:lnTo>
                  <a:cubicBezTo>
                    <a:pt x="599" y="2489"/>
                    <a:pt x="0" y="3056"/>
                    <a:pt x="0" y="3718"/>
                  </a:cubicBezTo>
                  <a:lnTo>
                    <a:pt x="0" y="11153"/>
                  </a:lnTo>
                  <a:cubicBezTo>
                    <a:pt x="0" y="11815"/>
                    <a:pt x="568" y="12382"/>
                    <a:pt x="1261" y="12382"/>
                  </a:cubicBezTo>
                  <a:lnTo>
                    <a:pt x="11468" y="12382"/>
                  </a:lnTo>
                  <a:cubicBezTo>
                    <a:pt x="12130" y="12382"/>
                    <a:pt x="12697" y="11815"/>
                    <a:pt x="12697" y="11153"/>
                  </a:cubicBezTo>
                  <a:lnTo>
                    <a:pt x="12697" y="3749"/>
                  </a:lnTo>
                  <a:cubicBezTo>
                    <a:pt x="12760" y="3025"/>
                    <a:pt x="12193" y="2489"/>
                    <a:pt x="11500" y="2489"/>
                  </a:cubicBezTo>
                  <a:lnTo>
                    <a:pt x="8034" y="2489"/>
                  </a:lnTo>
                  <a:lnTo>
                    <a:pt x="8034" y="1670"/>
                  </a:lnTo>
                  <a:cubicBezTo>
                    <a:pt x="8034" y="756"/>
                    <a:pt x="7310" y="0"/>
                    <a:pt x="63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31"/>
            <p:cNvSpPr/>
            <p:nvPr/>
          </p:nvSpPr>
          <p:spPr>
            <a:xfrm>
              <a:off x="-59287350" y="2456200"/>
              <a:ext cx="83500" cy="21275"/>
            </a:xfrm>
            <a:custGeom>
              <a:avLst/>
              <a:gdLst/>
              <a:ahLst/>
              <a:cxnLst/>
              <a:rect l="l" t="t" r="r" b="b"/>
              <a:pathLst>
                <a:path w="3340" h="851" extrusionOk="0">
                  <a:moveTo>
                    <a:pt x="410" y="0"/>
                  </a:moveTo>
                  <a:cubicBezTo>
                    <a:pt x="189" y="0"/>
                    <a:pt x="0" y="221"/>
                    <a:pt x="0" y="441"/>
                  </a:cubicBezTo>
                  <a:cubicBezTo>
                    <a:pt x="0" y="693"/>
                    <a:pt x="189" y="851"/>
                    <a:pt x="410" y="851"/>
                  </a:cubicBezTo>
                  <a:lnTo>
                    <a:pt x="2899" y="851"/>
                  </a:lnTo>
                  <a:cubicBezTo>
                    <a:pt x="3151" y="851"/>
                    <a:pt x="3308" y="630"/>
                    <a:pt x="3308" y="441"/>
                  </a:cubicBezTo>
                  <a:cubicBezTo>
                    <a:pt x="3340" y="221"/>
                    <a:pt x="3151" y="0"/>
                    <a:pt x="28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31"/>
            <p:cNvSpPr/>
            <p:nvPr/>
          </p:nvSpPr>
          <p:spPr>
            <a:xfrm>
              <a:off x="-59287350" y="2497950"/>
              <a:ext cx="83500" cy="21275"/>
            </a:xfrm>
            <a:custGeom>
              <a:avLst/>
              <a:gdLst/>
              <a:ahLst/>
              <a:cxnLst/>
              <a:rect l="l" t="t" r="r" b="b"/>
              <a:pathLst>
                <a:path w="3340" h="851" extrusionOk="0">
                  <a:moveTo>
                    <a:pt x="410" y="0"/>
                  </a:moveTo>
                  <a:cubicBezTo>
                    <a:pt x="189" y="0"/>
                    <a:pt x="0" y="189"/>
                    <a:pt x="0" y="441"/>
                  </a:cubicBezTo>
                  <a:cubicBezTo>
                    <a:pt x="0" y="662"/>
                    <a:pt x="189" y="851"/>
                    <a:pt x="410" y="851"/>
                  </a:cubicBezTo>
                  <a:lnTo>
                    <a:pt x="2899" y="851"/>
                  </a:lnTo>
                  <a:cubicBezTo>
                    <a:pt x="3151" y="851"/>
                    <a:pt x="3308" y="662"/>
                    <a:pt x="3308" y="441"/>
                  </a:cubicBezTo>
                  <a:cubicBezTo>
                    <a:pt x="3340" y="189"/>
                    <a:pt x="3151" y="0"/>
                    <a:pt x="28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31"/>
            <p:cNvSpPr/>
            <p:nvPr/>
          </p:nvSpPr>
          <p:spPr>
            <a:xfrm>
              <a:off x="-59287350" y="2538900"/>
              <a:ext cx="82700" cy="22075"/>
            </a:xfrm>
            <a:custGeom>
              <a:avLst/>
              <a:gdLst/>
              <a:ahLst/>
              <a:cxnLst/>
              <a:rect l="l" t="t" r="r" b="b"/>
              <a:pathLst>
                <a:path w="3308" h="883" extrusionOk="0">
                  <a:moveTo>
                    <a:pt x="410" y="0"/>
                  </a:moveTo>
                  <a:cubicBezTo>
                    <a:pt x="189" y="0"/>
                    <a:pt x="0" y="221"/>
                    <a:pt x="0" y="441"/>
                  </a:cubicBezTo>
                  <a:cubicBezTo>
                    <a:pt x="0" y="662"/>
                    <a:pt x="189" y="882"/>
                    <a:pt x="410" y="882"/>
                  </a:cubicBezTo>
                  <a:lnTo>
                    <a:pt x="2899" y="882"/>
                  </a:lnTo>
                  <a:cubicBezTo>
                    <a:pt x="3151" y="882"/>
                    <a:pt x="3308" y="662"/>
                    <a:pt x="3308" y="441"/>
                  </a:cubicBezTo>
                  <a:cubicBezTo>
                    <a:pt x="3308" y="221"/>
                    <a:pt x="3151" y="0"/>
                    <a:pt x="28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31"/>
            <p:cNvSpPr/>
            <p:nvPr/>
          </p:nvSpPr>
          <p:spPr>
            <a:xfrm>
              <a:off x="-59439375" y="2425425"/>
              <a:ext cx="125250" cy="134750"/>
            </a:xfrm>
            <a:custGeom>
              <a:avLst/>
              <a:gdLst/>
              <a:ahLst/>
              <a:cxnLst/>
              <a:rect l="l" t="t" r="r" b="b"/>
              <a:pathLst>
                <a:path w="5010" h="5390" extrusionOk="0">
                  <a:moveTo>
                    <a:pt x="2518" y="855"/>
                  </a:moveTo>
                  <a:cubicBezTo>
                    <a:pt x="2722" y="855"/>
                    <a:pt x="2928" y="925"/>
                    <a:pt x="3088" y="1074"/>
                  </a:cubicBezTo>
                  <a:cubicBezTo>
                    <a:pt x="3277" y="1294"/>
                    <a:pt x="3340" y="1609"/>
                    <a:pt x="3277" y="1924"/>
                  </a:cubicBezTo>
                  <a:cubicBezTo>
                    <a:pt x="3183" y="2176"/>
                    <a:pt x="2994" y="2428"/>
                    <a:pt x="2710" y="2460"/>
                  </a:cubicBezTo>
                  <a:cubicBezTo>
                    <a:pt x="2626" y="2485"/>
                    <a:pt x="2546" y="2497"/>
                    <a:pt x="2469" y="2497"/>
                  </a:cubicBezTo>
                  <a:cubicBezTo>
                    <a:pt x="2260" y="2497"/>
                    <a:pt x="2076" y="2409"/>
                    <a:pt x="1891" y="2271"/>
                  </a:cubicBezTo>
                  <a:cubicBezTo>
                    <a:pt x="1702" y="2019"/>
                    <a:pt x="1607" y="1704"/>
                    <a:pt x="1702" y="1452"/>
                  </a:cubicBezTo>
                  <a:cubicBezTo>
                    <a:pt x="1802" y="1070"/>
                    <a:pt x="2158" y="855"/>
                    <a:pt x="2518" y="855"/>
                  </a:cubicBezTo>
                  <a:close/>
                  <a:moveTo>
                    <a:pt x="2521" y="3342"/>
                  </a:moveTo>
                  <a:cubicBezTo>
                    <a:pt x="3309" y="3342"/>
                    <a:pt x="3939" y="3846"/>
                    <a:pt x="4159" y="4539"/>
                  </a:cubicBezTo>
                  <a:lnTo>
                    <a:pt x="914" y="4539"/>
                  </a:lnTo>
                  <a:cubicBezTo>
                    <a:pt x="1103" y="3846"/>
                    <a:pt x="1733" y="3342"/>
                    <a:pt x="2521" y="3342"/>
                  </a:cubicBezTo>
                  <a:close/>
                  <a:moveTo>
                    <a:pt x="2473" y="0"/>
                  </a:moveTo>
                  <a:cubicBezTo>
                    <a:pt x="1781" y="0"/>
                    <a:pt x="1110" y="436"/>
                    <a:pt x="914" y="1200"/>
                  </a:cubicBezTo>
                  <a:cubicBezTo>
                    <a:pt x="757" y="1798"/>
                    <a:pt x="914" y="2334"/>
                    <a:pt x="1292" y="2775"/>
                  </a:cubicBezTo>
                  <a:cubicBezTo>
                    <a:pt x="568" y="3216"/>
                    <a:pt x="1" y="4004"/>
                    <a:pt x="1" y="4949"/>
                  </a:cubicBezTo>
                  <a:cubicBezTo>
                    <a:pt x="1" y="5169"/>
                    <a:pt x="190" y="5390"/>
                    <a:pt x="410" y="5390"/>
                  </a:cubicBezTo>
                  <a:lnTo>
                    <a:pt x="4537" y="5390"/>
                  </a:lnTo>
                  <a:cubicBezTo>
                    <a:pt x="4758" y="5390"/>
                    <a:pt x="4978" y="5169"/>
                    <a:pt x="4978" y="4949"/>
                  </a:cubicBezTo>
                  <a:cubicBezTo>
                    <a:pt x="5010" y="4035"/>
                    <a:pt x="4506" y="3216"/>
                    <a:pt x="3718" y="2807"/>
                  </a:cubicBezTo>
                  <a:cubicBezTo>
                    <a:pt x="3907" y="2618"/>
                    <a:pt x="4033" y="2397"/>
                    <a:pt x="4096" y="2113"/>
                  </a:cubicBezTo>
                  <a:cubicBezTo>
                    <a:pt x="4254" y="1515"/>
                    <a:pt x="4096" y="916"/>
                    <a:pt x="3655" y="507"/>
                  </a:cubicBezTo>
                  <a:cubicBezTo>
                    <a:pt x="3322" y="161"/>
                    <a:pt x="2894" y="0"/>
                    <a:pt x="24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31"/>
            <p:cNvSpPr/>
            <p:nvPr/>
          </p:nvSpPr>
          <p:spPr>
            <a:xfrm>
              <a:off x="-59327525" y="2325450"/>
              <a:ext cx="13400" cy="13425"/>
            </a:xfrm>
            <a:custGeom>
              <a:avLst/>
              <a:gdLst/>
              <a:ahLst/>
              <a:cxnLst/>
              <a:rect l="l" t="t" r="r" b="b"/>
              <a:pathLst>
                <a:path w="536" h="537" extrusionOk="0">
                  <a:moveTo>
                    <a:pt x="252" y="1"/>
                  </a:moveTo>
                  <a:cubicBezTo>
                    <a:pt x="95" y="1"/>
                    <a:pt x="0" y="127"/>
                    <a:pt x="0" y="284"/>
                  </a:cubicBezTo>
                  <a:cubicBezTo>
                    <a:pt x="0" y="442"/>
                    <a:pt x="95" y="536"/>
                    <a:pt x="252" y="536"/>
                  </a:cubicBezTo>
                  <a:cubicBezTo>
                    <a:pt x="410" y="536"/>
                    <a:pt x="536" y="442"/>
                    <a:pt x="536" y="284"/>
                  </a:cubicBezTo>
                  <a:cubicBezTo>
                    <a:pt x="536" y="127"/>
                    <a:pt x="410" y="1"/>
                    <a:pt x="2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1" name="Google Shape;1091;p31"/>
          <p:cNvGrpSpPr/>
          <p:nvPr/>
        </p:nvGrpSpPr>
        <p:grpSpPr>
          <a:xfrm>
            <a:off x="7042788" y="1471075"/>
            <a:ext cx="352230" cy="348542"/>
            <a:chOff x="1049375" y="2318350"/>
            <a:chExt cx="298525" cy="295400"/>
          </a:xfrm>
        </p:grpSpPr>
        <p:sp>
          <p:nvSpPr>
            <p:cNvPr id="1092" name="Google Shape;1092;p31"/>
            <p:cNvSpPr/>
            <p:nvPr/>
          </p:nvSpPr>
          <p:spPr>
            <a:xfrm>
              <a:off x="1101350" y="2492325"/>
              <a:ext cx="70125" cy="50525"/>
            </a:xfrm>
            <a:custGeom>
              <a:avLst/>
              <a:gdLst/>
              <a:ahLst/>
              <a:cxnLst/>
              <a:rect l="l" t="t" r="r" b="b"/>
              <a:pathLst>
                <a:path w="2805" h="2021" extrusionOk="0">
                  <a:moveTo>
                    <a:pt x="2473" y="0"/>
                  </a:moveTo>
                  <a:cubicBezTo>
                    <a:pt x="2377" y="0"/>
                    <a:pt x="2273" y="32"/>
                    <a:pt x="2206" y="99"/>
                  </a:cubicBezTo>
                  <a:lnTo>
                    <a:pt x="1072" y="1233"/>
                  </a:lnTo>
                  <a:lnTo>
                    <a:pt x="599" y="761"/>
                  </a:lnTo>
                  <a:cubicBezTo>
                    <a:pt x="536" y="713"/>
                    <a:pt x="449" y="690"/>
                    <a:pt x="363" y="690"/>
                  </a:cubicBezTo>
                  <a:cubicBezTo>
                    <a:pt x="276" y="690"/>
                    <a:pt x="189" y="713"/>
                    <a:pt x="126" y="761"/>
                  </a:cubicBezTo>
                  <a:cubicBezTo>
                    <a:pt x="0" y="887"/>
                    <a:pt x="0" y="1139"/>
                    <a:pt x="126" y="1233"/>
                  </a:cubicBezTo>
                  <a:lnTo>
                    <a:pt x="820" y="1958"/>
                  </a:lnTo>
                  <a:cubicBezTo>
                    <a:pt x="914" y="2021"/>
                    <a:pt x="977" y="2021"/>
                    <a:pt x="1072" y="2021"/>
                  </a:cubicBezTo>
                  <a:cubicBezTo>
                    <a:pt x="1135" y="2021"/>
                    <a:pt x="1261" y="1989"/>
                    <a:pt x="1292" y="1926"/>
                  </a:cubicBezTo>
                  <a:lnTo>
                    <a:pt x="2678" y="540"/>
                  </a:lnTo>
                  <a:cubicBezTo>
                    <a:pt x="2804" y="414"/>
                    <a:pt x="2804" y="162"/>
                    <a:pt x="2678" y="68"/>
                  </a:cubicBezTo>
                  <a:cubicBezTo>
                    <a:pt x="2634" y="24"/>
                    <a:pt x="2557" y="0"/>
                    <a:pt x="24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31"/>
            <p:cNvSpPr/>
            <p:nvPr/>
          </p:nvSpPr>
          <p:spPr>
            <a:xfrm>
              <a:off x="1101350" y="2440525"/>
              <a:ext cx="70125" cy="51150"/>
            </a:xfrm>
            <a:custGeom>
              <a:avLst/>
              <a:gdLst/>
              <a:ahLst/>
              <a:cxnLst/>
              <a:rect l="l" t="t" r="r" b="b"/>
              <a:pathLst>
                <a:path w="2805" h="2046" extrusionOk="0">
                  <a:moveTo>
                    <a:pt x="2469" y="1"/>
                  </a:moveTo>
                  <a:cubicBezTo>
                    <a:pt x="2374" y="1"/>
                    <a:pt x="2272" y="40"/>
                    <a:pt x="2206" y="123"/>
                  </a:cubicBezTo>
                  <a:lnTo>
                    <a:pt x="1072" y="1257"/>
                  </a:lnTo>
                  <a:lnTo>
                    <a:pt x="599" y="785"/>
                  </a:lnTo>
                  <a:cubicBezTo>
                    <a:pt x="536" y="738"/>
                    <a:pt x="449" y="714"/>
                    <a:pt x="363" y="714"/>
                  </a:cubicBezTo>
                  <a:cubicBezTo>
                    <a:pt x="276" y="714"/>
                    <a:pt x="189" y="738"/>
                    <a:pt x="126" y="785"/>
                  </a:cubicBezTo>
                  <a:cubicBezTo>
                    <a:pt x="0" y="911"/>
                    <a:pt x="0" y="1163"/>
                    <a:pt x="126" y="1257"/>
                  </a:cubicBezTo>
                  <a:lnTo>
                    <a:pt x="820" y="1982"/>
                  </a:lnTo>
                  <a:cubicBezTo>
                    <a:pt x="914" y="2045"/>
                    <a:pt x="977" y="2045"/>
                    <a:pt x="1072" y="2045"/>
                  </a:cubicBezTo>
                  <a:cubicBezTo>
                    <a:pt x="1135" y="2045"/>
                    <a:pt x="1261" y="2014"/>
                    <a:pt x="1292" y="1951"/>
                  </a:cubicBezTo>
                  <a:lnTo>
                    <a:pt x="2678" y="564"/>
                  </a:lnTo>
                  <a:cubicBezTo>
                    <a:pt x="2804" y="438"/>
                    <a:pt x="2804" y="186"/>
                    <a:pt x="2678" y="92"/>
                  </a:cubicBezTo>
                  <a:cubicBezTo>
                    <a:pt x="2634" y="32"/>
                    <a:pt x="2554" y="1"/>
                    <a:pt x="24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31"/>
            <p:cNvSpPr/>
            <p:nvPr/>
          </p:nvSpPr>
          <p:spPr>
            <a:xfrm>
              <a:off x="1101350" y="2388550"/>
              <a:ext cx="70125" cy="51125"/>
            </a:xfrm>
            <a:custGeom>
              <a:avLst/>
              <a:gdLst/>
              <a:ahLst/>
              <a:cxnLst/>
              <a:rect l="l" t="t" r="r" b="b"/>
              <a:pathLst>
                <a:path w="2805" h="2045" extrusionOk="0">
                  <a:moveTo>
                    <a:pt x="2469" y="1"/>
                  </a:moveTo>
                  <a:cubicBezTo>
                    <a:pt x="2374" y="1"/>
                    <a:pt x="2272" y="40"/>
                    <a:pt x="2206" y="123"/>
                  </a:cubicBezTo>
                  <a:lnTo>
                    <a:pt x="1072" y="1257"/>
                  </a:lnTo>
                  <a:lnTo>
                    <a:pt x="599" y="785"/>
                  </a:lnTo>
                  <a:cubicBezTo>
                    <a:pt x="536" y="722"/>
                    <a:pt x="449" y="690"/>
                    <a:pt x="363" y="690"/>
                  </a:cubicBezTo>
                  <a:cubicBezTo>
                    <a:pt x="276" y="690"/>
                    <a:pt x="189" y="722"/>
                    <a:pt x="126" y="785"/>
                  </a:cubicBezTo>
                  <a:cubicBezTo>
                    <a:pt x="0" y="911"/>
                    <a:pt x="0" y="1131"/>
                    <a:pt x="126" y="1257"/>
                  </a:cubicBezTo>
                  <a:lnTo>
                    <a:pt x="820" y="1982"/>
                  </a:lnTo>
                  <a:cubicBezTo>
                    <a:pt x="914" y="2045"/>
                    <a:pt x="977" y="2045"/>
                    <a:pt x="1072" y="2045"/>
                  </a:cubicBezTo>
                  <a:cubicBezTo>
                    <a:pt x="1135" y="2045"/>
                    <a:pt x="1261" y="2013"/>
                    <a:pt x="1292" y="1919"/>
                  </a:cubicBezTo>
                  <a:lnTo>
                    <a:pt x="2678" y="532"/>
                  </a:lnTo>
                  <a:cubicBezTo>
                    <a:pt x="2804" y="438"/>
                    <a:pt x="2804" y="186"/>
                    <a:pt x="2678" y="91"/>
                  </a:cubicBezTo>
                  <a:cubicBezTo>
                    <a:pt x="2634" y="32"/>
                    <a:pt x="2554" y="1"/>
                    <a:pt x="24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31"/>
            <p:cNvSpPr/>
            <p:nvPr/>
          </p:nvSpPr>
          <p:spPr>
            <a:xfrm>
              <a:off x="1049375" y="2318350"/>
              <a:ext cx="298525" cy="295400"/>
            </a:xfrm>
            <a:custGeom>
              <a:avLst/>
              <a:gdLst/>
              <a:ahLst/>
              <a:cxnLst/>
              <a:rect l="l" t="t" r="r" b="b"/>
              <a:pathLst>
                <a:path w="11941" h="11816" extrusionOk="0">
                  <a:moveTo>
                    <a:pt x="6963" y="1198"/>
                  </a:moveTo>
                  <a:lnTo>
                    <a:pt x="7876" y="2143"/>
                  </a:lnTo>
                  <a:lnTo>
                    <a:pt x="6963" y="2143"/>
                  </a:lnTo>
                  <a:lnTo>
                    <a:pt x="6963" y="1198"/>
                  </a:lnTo>
                  <a:close/>
                  <a:moveTo>
                    <a:pt x="10286" y="3498"/>
                  </a:moveTo>
                  <a:cubicBezTo>
                    <a:pt x="10373" y="3498"/>
                    <a:pt x="10460" y="3530"/>
                    <a:pt x="10523" y="3593"/>
                  </a:cubicBezTo>
                  <a:lnTo>
                    <a:pt x="10995" y="4065"/>
                  </a:lnTo>
                  <a:cubicBezTo>
                    <a:pt x="11184" y="4223"/>
                    <a:pt x="11184" y="4475"/>
                    <a:pt x="11027" y="4569"/>
                  </a:cubicBezTo>
                  <a:lnTo>
                    <a:pt x="10806" y="4821"/>
                  </a:lnTo>
                  <a:lnTo>
                    <a:pt x="9798" y="3845"/>
                  </a:lnTo>
                  <a:lnTo>
                    <a:pt x="10050" y="3593"/>
                  </a:lnTo>
                  <a:cubicBezTo>
                    <a:pt x="10113" y="3530"/>
                    <a:pt x="10200" y="3498"/>
                    <a:pt x="10286" y="3498"/>
                  </a:cubicBezTo>
                  <a:close/>
                  <a:moveTo>
                    <a:pt x="9294" y="4349"/>
                  </a:moveTo>
                  <a:lnTo>
                    <a:pt x="10271" y="5325"/>
                  </a:lnTo>
                  <a:lnTo>
                    <a:pt x="7845" y="7783"/>
                  </a:lnTo>
                  <a:lnTo>
                    <a:pt x="6868" y="6774"/>
                  </a:lnTo>
                  <a:lnTo>
                    <a:pt x="9294" y="4349"/>
                  </a:lnTo>
                  <a:close/>
                  <a:moveTo>
                    <a:pt x="6585" y="7499"/>
                  </a:moveTo>
                  <a:lnTo>
                    <a:pt x="7183" y="8098"/>
                  </a:lnTo>
                  <a:lnTo>
                    <a:pt x="6427" y="8255"/>
                  </a:lnTo>
                  <a:lnTo>
                    <a:pt x="6585" y="7499"/>
                  </a:lnTo>
                  <a:close/>
                  <a:moveTo>
                    <a:pt x="6994" y="10398"/>
                  </a:moveTo>
                  <a:lnTo>
                    <a:pt x="6994" y="10776"/>
                  </a:lnTo>
                  <a:cubicBezTo>
                    <a:pt x="6994" y="10870"/>
                    <a:pt x="7057" y="10996"/>
                    <a:pt x="7089" y="11122"/>
                  </a:cubicBezTo>
                  <a:lnTo>
                    <a:pt x="1071" y="11122"/>
                  </a:lnTo>
                  <a:cubicBezTo>
                    <a:pt x="882" y="11122"/>
                    <a:pt x="693" y="10965"/>
                    <a:pt x="693" y="10776"/>
                  </a:cubicBezTo>
                  <a:lnTo>
                    <a:pt x="693" y="10398"/>
                  </a:lnTo>
                  <a:close/>
                  <a:moveTo>
                    <a:pt x="6270" y="663"/>
                  </a:moveTo>
                  <a:lnTo>
                    <a:pt x="6270" y="2458"/>
                  </a:lnTo>
                  <a:cubicBezTo>
                    <a:pt x="6270" y="2647"/>
                    <a:pt x="6427" y="2805"/>
                    <a:pt x="6616" y="2805"/>
                  </a:cubicBezTo>
                  <a:lnTo>
                    <a:pt x="8349" y="2805"/>
                  </a:lnTo>
                  <a:lnTo>
                    <a:pt x="8349" y="4286"/>
                  </a:lnTo>
                  <a:lnTo>
                    <a:pt x="6112" y="6554"/>
                  </a:lnTo>
                  <a:cubicBezTo>
                    <a:pt x="6081" y="6585"/>
                    <a:pt x="6018" y="6680"/>
                    <a:pt x="6018" y="6711"/>
                  </a:cubicBezTo>
                  <a:lnTo>
                    <a:pt x="5608" y="8633"/>
                  </a:lnTo>
                  <a:cubicBezTo>
                    <a:pt x="5545" y="8759"/>
                    <a:pt x="5608" y="8885"/>
                    <a:pt x="5671" y="8948"/>
                  </a:cubicBezTo>
                  <a:cubicBezTo>
                    <a:pt x="5742" y="9019"/>
                    <a:pt x="5813" y="9055"/>
                    <a:pt x="5897" y="9055"/>
                  </a:cubicBezTo>
                  <a:cubicBezTo>
                    <a:pt x="5925" y="9055"/>
                    <a:pt x="5955" y="9051"/>
                    <a:pt x="5986" y="9043"/>
                  </a:cubicBezTo>
                  <a:lnTo>
                    <a:pt x="7908" y="8602"/>
                  </a:lnTo>
                  <a:cubicBezTo>
                    <a:pt x="8002" y="8602"/>
                    <a:pt x="8034" y="8570"/>
                    <a:pt x="8065" y="8507"/>
                  </a:cubicBezTo>
                  <a:lnTo>
                    <a:pt x="8349" y="8255"/>
                  </a:lnTo>
                  <a:lnTo>
                    <a:pt x="8349" y="10807"/>
                  </a:lnTo>
                  <a:lnTo>
                    <a:pt x="8380" y="10807"/>
                  </a:lnTo>
                  <a:cubicBezTo>
                    <a:pt x="8380" y="10996"/>
                    <a:pt x="8223" y="11154"/>
                    <a:pt x="8034" y="11154"/>
                  </a:cubicBezTo>
                  <a:cubicBezTo>
                    <a:pt x="7845" y="11154"/>
                    <a:pt x="7687" y="10996"/>
                    <a:pt x="7687" y="10807"/>
                  </a:cubicBezTo>
                  <a:lnTo>
                    <a:pt x="7687" y="10083"/>
                  </a:lnTo>
                  <a:cubicBezTo>
                    <a:pt x="7687" y="9893"/>
                    <a:pt x="7530" y="9736"/>
                    <a:pt x="7309" y="9736"/>
                  </a:cubicBezTo>
                  <a:lnTo>
                    <a:pt x="1386" y="9736"/>
                  </a:lnTo>
                  <a:lnTo>
                    <a:pt x="1386" y="663"/>
                  </a:lnTo>
                  <a:close/>
                  <a:moveTo>
                    <a:pt x="1071" y="1"/>
                  </a:moveTo>
                  <a:cubicBezTo>
                    <a:pt x="882" y="1"/>
                    <a:pt x="693" y="158"/>
                    <a:pt x="693" y="379"/>
                  </a:cubicBezTo>
                  <a:lnTo>
                    <a:pt x="693" y="9736"/>
                  </a:lnTo>
                  <a:lnTo>
                    <a:pt x="347" y="9736"/>
                  </a:lnTo>
                  <a:cubicBezTo>
                    <a:pt x="158" y="9736"/>
                    <a:pt x="0" y="9893"/>
                    <a:pt x="0" y="10083"/>
                  </a:cubicBezTo>
                  <a:lnTo>
                    <a:pt x="0" y="10807"/>
                  </a:lnTo>
                  <a:cubicBezTo>
                    <a:pt x="0" y="11406"/>
                    <a:pt x="473" y="11815"/>
                    <a:pt x="1008" y="11815"/>
                  </a:cubicBezTo>
                  <a:lnTo>
                    <a:pt x="8002" y="11815"/>
                  </a:lnTo>
                  <a:cubicBezTo>
                    <a:pt x="8569" y="11815"/>
                    <a:pt x="9011" y="11343"/>
                    <a:pt x="9011" y="10807"/>
                  </a:cubicBezTo>
                  <a:lnTo>
                    <a:pt x="9011" y="7562"/>
                  </a:lnTo>
                  <a:lnTo>
                    <a:pt x="11499" y="5105"/>
                  </a:lnTo>
                  <a:cubicBezTo>
                    <a:pt x="11940" y="4664"/>
                    <a:pt x="11940" y="4034"/>
                    <a:pt x="11531" y="3593"/>
                  </a:cubicBezTo>
                  <a:lnTo>
                    <a:pt x="11058" y="3120"/>
                  </a:lnTo>
                  <a:cubicBezTo>
                    <a:pt x="10869" y="2931"/>
                    <a:pt x="10609" y="2836"/>
                    <a:pt x="10346" y="2836"/>
                  </a:cubicBezTo>
                  <a:cubicBezTo>
                    <a:pt x="10082" y="2836"/>
                    <a:pt x="9814" y="2931"/>
                    <a:pt x="9609" y="3120"/>
                  </a:cubicBezTo>
                  <a:lnTo>
                    <a:pt x="9105" y="3624"/>
                  </a:lnTo>
                  <a:lnTo>
                    <a:pt x="9105" y="2490"/>
                  </a:lnTo>
                  <a:cubicBezTo>
                    <a:pt x="9105" y="2427"/>
                    <a:pt x="9074" y="2332"/>
                    <a:pt x="8979" y="2269"/>
                  </a:cubicBezTo>
                  <a:lnTo>
                    <a:pt x="6900" y="127"/>
                  </a:lnTo>
                  <a:cubicBezTo>
                    <a:pt x="6805" y="64"/>
                    <a:pt x="6742" y="1"/>
                    <a:pt x="66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94"/>
        <p:cNvGrpSpPr/>
        <p:nvPr/>
      </p:nvGrpSpPr>
      <p:grpSpPr>
        <a:xfrm>
          <a:off x="0" y="0"/>
          <a:ext cx="0" cy="0"/>
          <a:chOff x="0" y="0"/>
          <a:chExt cx="0" cy="0"/>
        </a:xfrm>
      </p:grpSpPr>
      <p:sp>
        <p:nvSpPr>
          <p:cNvPr id="1195" name="Google Shape;1195;p35"/>
          <p:cNvSpPr txBox="1">
            <a:spLocks noGrp="1"/>
          </p:cNvSpPr>
          <p:nvPr>
            <p:ph type="title"/>
          </p:nvPr>
        </p:nvSpPr>
        <p:spPr>
          <a:xfrm>
            <a:off x="713232" y="403213"/>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Flow Chart:</a:t>
            </a:r>
            <a:endParaRPr dirty="0"/>
          </a:p>
        </p:txBody>
      </p:sp>
      <p:grpSp>
        <p:nvGrpSpPr>
          <p:cNvPr id="1196" name="Google Shape;1196;p35"/>
          <p:cNvGrpSpPr/>
          <p:nvPr/>
        </p:nvGrpSpPr>
        <p:grpSpPr>
          <a:xfrm>
            <a:off x="1870751" y="1026064"/>
            <a:ext cx="5428005" cy="4117700"/>
            <a:chOff x="1652646" y="1696705"/>
            <a:chExt cx="5864310" cy="3446928"/>
          </a:xfrm>
        </p:grpSpPr>
        <p:sp>
          <p:nvSpPr>
            <p:cNvPr id="1197" name="Google Shape;1197;p35"/>
            <p:cNvSpPr/>
            <p:nvPr/>
          </p:nvSpPr>
          <p:spPr>
            <a:xfrm>
              <a:off x="1652646" y="1696705"/>
              <a:ext cx="5864310" cy="3446928"/>
            </a:xfrm>
            <a:custGeom>
              <a:avLst/>
              <a:gdLst/>
              <a:ahLst/>
              <a:cxnLst/>
              <a:rect l="l" t="t" r="r" b="b"/>
              <a:pathLst>
                <a:path w="206145" h="90524" extrusionOk="0">
                  <a:moveTo>
                    <a:pt x="89690" y="1"/>
                  </a:moveTo>
                  <a:lnTo>
                    <a:pt x="0" y="90524"/>
                  </a:lnTo>
                  <a:lnTo>
                    <a:pt x="103073" y="90440"/>
                  </a:lnTo>
                  <a:lnTo>
                    <a:pt x="206145" y="90524"/>
                  </a:lnTo>
                  <a:lnTo>
                    <a:pt x="11645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98" name="Google Shape;1198;p35"/>
            <p:cNvGrpSpPr/>
            <p:nvPr/>
          </p:nvGrpSpPr>
          <p:grpSpPr>
            <a:xfrm>
              <a:off x="4427208" y="2117207"/>
              <a:ext cx="282125" cy="3023816"/>
              <a:chOff x="4427219" y="2386607"/>
              <a:chExt cx="282125" cy="2754182"/>
            </a:xfrm>
          </p:grpSpPr>
          <p:sp>
            <p:nvSpPr>
              <p:cNvPr id="1199" name="Google Shape;1199;p35"/>
              <p:cNvSpPr/>
              <p:nvPr/>
            </p:nvSpPr>
            <p:spPr>
              <a:xfrm>
                <a:off x="4504148" y="2835154"/>
                <a:ext cx="128267" cy="427794"/>
              </a:xfrm>
              <a:custGeom>
                <a:avLst/>
                <a:gdLst/>
                <a:ahLst/>
                <a:cxnLst/>
                <a:rect l="l" t="t" r="r" b="b"/>
                <a:pathLst>
                  <a:path w="4526" h="12526" extrusionOk="0">
                    <a:moveTo>
                      <a:pt x="727" y="0"/>
                    </a:moveTo>
                    <a:lnTo>
                      <a:pt x="1" y="12525"/>
                    </a:lnTo>
                    <a:lnTo>
                      <a:pt x="4525" y="12525"/>
                    </a:lnTo>
                    <a:lnTo>
                      <a:pt x="401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35"/>
              <p:cNvSpPr/>
              <p:nvPr/>
            </p:nvSpPr>
            <p:spPr>
              <a:xfrm>
                <a:off x="4427219" y="4389297"/>
                <a:ext cx="282125" cy="751492"/>
              </a:xfrm>
              <a:custGeom>
                <a:avLst/>
                <a:gdLst/>
                <a:ahLst/>
                <a:cxnLst/>
                <a:rect l="l" t="t" r="r" b="b"/>
                <a:pathLst>
                  <a:path w="9955" h="22004" extrusionOk="0">
                    <a:moveTo>
                      <a:pt x="1275" y="1"/>
                    </a:moveTo>
                    <a:lnTo>
                      <a:pt x="1" y="22003"/>
                    </a:lnTo>
                    <a:lnTo>
                      <a:pt x="9955" y="22003"/>
                    </a:lnTo>
                    <a:lnTo>
                      <a:pt x="90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35"/>
              <p:cNvSpPr/>
              <p:nvPr/>
            </p:nvSpPr>
            <p:spPr>
              <a:xfrm>
                <a:off x="4470579" y="3497966"/>
                <a:ext cx="195404" cy="582300"/>
              </a:xfrm>
              <a:custGeom>
                <a:avLst/>
                <a:gdLst/>
                <a:ahLst/>
                <a:cxnLst/>
                <a:rect l="l" t="t" r="r" b="b"/>
                <a:pathLst>
                  <a:path w="6895" h="17050" extrusionOk="0">
                    <a:moveTo>
                      <a:pt x="989" y="0"/>
                    </a:moveTo>
                    <a:lnTo>
                      <a:pt x="1" y="17050"/>
                    </a:lnTo>
                    <a:lnTo>
                      <a:pt x="6895" y="17050"/>
                    </a:lnTo>
                    <a:lnTo>
                      <a:pt x="619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35"/>
              <p:cNvSpPr/>
              <p:nvPr/>
            </p:nvSpPr>
            <p:spPr>
              <a:xfrm>
                <a:off x="4530135" y="2386607"/>
                <a:ext cx="76291" cy="304606"/>
              </a:xfrm>
              <a:custGeom>
                <a:avLst/>
                <a:gdLst/>
                <a:ahLst/>
                <a:cxnLst/>
                <a:rect l="l" t="t" r="r" b="b"/>
                <a:pathLst>
                  <a:path w="2692" h="8919" extrusionOk="0">
                    <a:moveTo>
                      <a:pt x="512" y="1"/>
                    </a:moveTo>
                    <a:lnTo>
                      <a:pt x="1" y="8918"/>
                    </a:lnTo>
                    <a:lnTo>
                      <a:pt x="2691" y="8918"/>
                    </a:lnTo>
                    <a:lnTo>
                      <a:pt x="232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17" name="Google Shape;1217;p35"/>
          <p:cNvSpPr/>
          <p:nvPr/>
        </p:nvSpPr>
        <p:spPr>
          <a:xfrm>
            <a:off x="3629741" y="2682738"/>
            <a:ext cx="716100" cy="7161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35"/>
          <p:cNvSpPr/>
          <p:nvPr/>
        </p:nvSpPr>
        <p:spPr>
          <a:xfrm>
            <a:off x="4797041" y="1854363"/>
            <a:ext cx="716100" cy="7161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35"/>
          <p:cNvSpPr/>
          <p:nvPr/>
        </p:nvSpPr>
        <p:spPr>
          <a:xfrm>
            <a:off x="4797041" y="3503025"/>
            <a:ext cx="716100" cy="7161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35"/>
          <p:cNvSpPr/>
          <p:nvPr/>
        </p:nvSpPr>
        <p:spPr>
          <a:xfrm>
            <a:off x="3703232" y="1245378"/>
            <a:ext cx="716100" cy="7161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23" name="Google Shape;1223;p35"/>
          <p:cNvGrpSpPr/>
          <p:nvPr/>
        </p:nvGrpSpPr>
        <p:grpSpPr>
          <a:xfrm>
            <a:off x="4970612" y="3682046"/>
            <a:ext cx="368987" cy="358056"/>
            <a:chOff x="-59481900" y="2290800"/>
            <a:chExt cx="319000" cy="309550"/>
          </a:xfrm>
        </p:grpSpPr>
        <p:sp>
          <p:nvSpPr>
            <p:cNvPr id="1224" name="Google Shape;1224;p35"/>
            <p:cNvSpPr/>
            <p:nvPr/>
          </p:nvSpPr>
          <p:spPr>
            <a:xfrm>
              <a:off x="-59481900" y="2290800"/>
              <a:ext cx="319000" cy="309550"/>
            </a:xfrm>
            <a:custGeom>
              <a:avLst/>
              <a:gdLst/>
              <a:ahLst/>
              <a:cxnLst/>
              <a:rect l="l" t="t" r="r" b="b"/>
              <a:pathLst>
                <a:path w="12760" h="12382" extrusionOk="0">
                  <a:moveTo>
                    <a:pt x="6427" y="851"/>
                  </a:moveTo>
                  <a:cubicBezTo>
                    <a:pt x="6900" y="851"/>
                    <a:pt x="7247" y="1197"/>
                    <a:pt x="7247" y="1670"/>
                  </a:cubicBezTo>
                  <a:lnTo>
                    <a:pt x="7247" y="4159"/>
                  </a:lnTo>
                  <a:lnTo>
                    <a:pt x="5608" y="4159"/>
                  </a:lnTo>
                  <a:lnTo>
                    <a:pt x="5608" y="1670"/>
                  </a:lnTo>
                  <a:cubicBezTo>
                    <a:pt x="5608" y="1197"/>
                    <a:pt x="5955" y="851"/>
                    <a:pt x="6427" y="851"/>
                  </a:cubicBezTo>
                  <a:close/>
                  <a:moveTo>
                    <a:pt x="11594" y="3308"/>
                  </a:moveTo>
                  <a:cubicBezTo>
                    <a:pt x="11846" y="3308"/>
                    <a:pt x="12004" y="3529"/>
                    <a:pt x="12004" y="3749"/>
                  </a:cubicBezTo>
                  <a:lnTo>
                    <a:pt x="12004" y="11185"/>
                  </a:lnTo>
                  <a:lnTo>
                    <a:pt x="11941" y="11185"/>
                  </a:lnTo>
                  <a:cubicBezTo>
                    <a:pt x="11941" y="11437"/>
                    <a:pt x="11752" y="11594"/>
                    <a:pt x="11563" y="11594"/>
                  </a:cubicBezTo>
                  <a:lnTo>
                    <a:pt x="1355" y="11594"/>
                  </a:lnTo>
                  <a:cubicBezTo>
                    <a:pt x="1103" y="11594"/>
                    <a:pt x="914" y="11405"/>
                    <a:pt x="914" y="11185"/>
                  </a:cubicBezTo>
                  <a:lnTo>
                    <a:pt x="914" y="3749"/>
                  </a:lnTo>
                  <a:cubicBezTo>
                    <a:pt x="914" y="3529"/>
                    <a:pt x="1103" y="3308"/>
                    <a:pt x="1355" y="3308"/>
                  </a:cubicBezTo>
                  <a:lnTo>
                    <a:pt x="4821" y="3308"/>
                  </a:lnTo>
                  <a:lnTo>
                    <a:pt x="4821" y="4568"/>
                  </a:lnTo>
                  <a:cubicBezTo>
                    <a:pt x="4821" y="4821"/>
                    <a:pt x="5010" y="5010"/>
                    <a:pt x="5199" y="5010"/>
                  </a:cubicBezTo>
                  <a:lnTo>
                    <a:pt x="7688" y="5010"/>
                  </a:lnTo>
                  <a:cubicBezTo>
                    <a:pt x="7940" y="5010"/>
                    <a:pt x="8129" y="4821"/>
                    <a:pt x="8129" y="4568"/>
                  </a:cubicBezTo>
                  <a:lnTo>
                    <a:pt x="8129" y="3308"/>
                  </a:lnTo>
                  <a:close/>
                  <a:moveTo>
                    <a:pt x="6396" y="0"/>
                  </a:moveTo>
                  <a:cubicBezTo>
                    <a:pt x="5482" y="0"/>
                    <a:pt x="4726" y="756"/>
                    <a:pt x="4726" y="1670"/>
                  </a:cubicBezTo>
                  <a:lnTo>
                    <a:pt x="4726" y="2489"/>
                  </a:lnTo>
                  <a:lnTo>
                    <a:pt x="1261" y="2489"/>
                  </a:lnTo>
                  <a:cubicBezTo>
                    <a:pt x="599" y="2489"/>
                    <a:pt x="0" y="3056"/>
                    <a:pt x="0" y="3718"/>
                  </a:cubicBezTo>
                  <a:lnTo>
                    <a:pt x="0" y="11153"/>
                  </a:lnTo>
                  <a:cubicBezTo>
                    <a:pt x="0" y="11815"/>
                    <a:pt x="568" y="12382"/>
                    <a:pt x="1261" y="12382"/>
                  </a:cubicBezTo>
                  <a:lnTo>
                    <a:pt x="11468" y="12382"/>
                  </a:lnTo>
                  <a:cubicBezTo>
                    <a:pt x="12130" y="12382"/>
                    <a:pt x="12697" y="11815"/>
                    <a:pt x="12697" y="11153"/>
                  </a:cubicBezTo>
                  <a:lnTo>
                    <a:pt x="12697" y="3749"/>
                  </a:lnTo>
                  <a:cubicBezTo>
                    <a:pt x="12760" y="3025"/>
                    <a:pt x="12193" y="2489"/>
                    <a:pt x="11500" y="2489"/>
                  </a:cubicBezTo>
                  <a:lnTo>
                    <a:pt x="8034" y="2489"/>
                  </a:lnTo>
                  <a:lnTo>
                    <a:pt x="8034" y="1670"/>
                  </a:lnTo>
                  <a:cubicBezTo>
                    <a:pt x="8034" y="756"/>
                    <a:pt x="7310" y="0"/>
                    <a:pt x="63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35"/>
            <p:cNvSpPr/>
            <p:nvPr/>
          </p:nvSpPr>
          <p:spPr>
            <a:xfrm>
              <a:off x="-59287350" y="2456200"/>
              <a:ext cx="83500" cy="21275"/>
            </a:xfrm>
            <a:custGeom>
              <a:avLst/>
              <a:gdLst/>
              <a:ahLst/>
              <a:cxnLst/>
              <a:rect l="l" t="t" r="r" b="b"/>
              <a:pathLst>
                <a:path w="3340" h="851" extrusionOk="0">
                  <a:moveTo>
                    <a:pt x="410" y="0"/>
                  </a:moveTo>
                  <a:cubicBezTo>
                    <a:pt x="189" y="0"/>
                    <a:pt x="0" y="221"/>
                    <a:pt x="0" y="441"/>
                  </a:cubicBezTo>
                  <a:cubicBezTo>
                    <a:pt x="0" y="693"/>
                    <a:pt x="189" y="851"/>
                    <a:pt x="410" y="851"/>
                  </a:cubicBezTo>
                  <a:lnTo>
                    <a:pt x="2899" y="851"/>
                  </a:lnTo>
                  <a:cubicBezTo>
                    <a:pt x="3151" y="851"/>
                    <a:pt x="3308" y="630"/>
                    <a:pt x="3308" y="441"/>
                  </a:cubicBezTo>
                  <a:cubicBezTo>
                    <a:pt x="3340" y="221"/>
                    <a:pt x="3151" y="0"/>
                    <a:pt x="28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35"/>
            <p:cNvSpPr/>
            <p:nvPr/>
          </p:nvSpPr>
          <p:spPr>
            <a:xfrm>
              <a:off x="-59287350" y="2497950"/>
              <a:ext cx="83500" cy="21275"/>
            </a:xfrm>
            <a:custGeom>
              <a:avLst/>
              <a:gdLst/>
              <a:ahLst/>
              <a:cxnLst/>
              <a:rect l="l" t="t" r="r" b="b"/>
              <a:pathLst>
                <a:path w="3340" h="851" extrusionOk="0">
                  <a:moveTo>
                    <a:pt x="410" y="0"/>
                  </a:moveTo>
                  <a:cubicBezTo>
                    <a:pt x="189" y="0"/>
                    <a:pt x="0" y="189"/>
                    <a:pt x="0" y="441"/>
                  </a:cubicBezTo>
                  <a:cubicBezTo>
                    <a:pt x="0" y="662"/>
                    <a:pt x="189" y="851"/>
                    <a:pt x="410" y="851"/>
                  </a:cubicBezTo>
                  <a:lnTo>
                    <a:pt x="2899" y="851"/>
                  </a:lnTo>
                  <a:cubicBezTo>
                    <a:pt x="3151" y="851"/>
                    <a:pt x="3308" y="662"/>
                    <a:pt x="3308" y="441"/>
                  </a:cubicBezTo>
                  <a:cubicBezTo>
                    <a:pt x="3340" y="189"/>
                    <a:pt x="3151" y="0"/>
                    <a:pt x="28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35"/>
            <p:cNvSpPr/>
            <p:nvPr/>
          </p:nvSpPr>
          <p:spPr>
            <a:xfrm>
              <a:off x="-59287350" y="2538900"/>
              <a:ext cx="82700" cy="22075"/>
            </a:xfrm>
            <a:custGeom>
              <a:avLst/>
              <a:gdLst/>
              <a:ahLst/>
              <a:cxnLst/>
              <a:rect l="l" t="t" r="r" b="b"/>
              <a:pathLst>
                <a:path w="3308" h="883" extrusionOk="0">
                  <a:moveTo>
                    <a:pt x="410" y="0"/>
                  </a:moveTo>
                  <a:cubicBezTo>
                    <a:pt x="189" y="0"/>
                    <a:pt x="0" y="221"/>
                    <a:pt x="0" y="441"/>
                  </a:cubicBezTo>
                  <a:cubicBezTo>
                    <a:pt x="0" y="662"/>
                    <a:pt x="189" y="882"/>
                    <a:pt x="410" y="882"/>
                  </a:cubicBezTo>
                  <a:lnTo>
                    <a:pt x="2899" y="882"/>
                  </a:lnTo>
                  <a:cubicBezTo>
                    <a:pt x="3151" y="882"/>
                    <a:pt x="3308" y="662"/>
                    <a:pt x="3308" y="441"/>
                  </a:cubicBezTo>
                  <a:cubicBezTo>
                    <a:pt x="3308" y="221"/>
                    <a:pt x="3151" y="0"/>
                    <a:pt x="28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35"/>
            <p:cNvSpPr/>
            <p:nvPr/>
          </p:nvSpPr>
          <p:spPr>
            <a:xfrm>
              <a:off x="-59439375" y="2425425"/>
              <a:ext cx="125250" cy="134750"/>
            </a:xfrm>
            <a:custGeom>
              <a:avLst/>
              <a:gdLst/>
              <a:ahLst/>
              <a:cxnLst/>
              <a:rect l="l" t="t" r="r" b="b"/>
              <a:pathLst>
                <a:path w="5010" h="5390" extrusionOk="0">
                  <a:moveTo>
                    <a:pt x="2518" y="855"/>
                  </a:moveTo>
                  <a:cubicBezTo>
                    <a:pt x="2722" y="855"/>
                    <a:pt x="2928" y="925"/>
                    <a:pt x="3088" y="1074"/>
                  </a:cubicBezTo>
                  <a:cubicBezTo>
                    <a:pt x="3277" y="1294"/>
                    <a:pt x="3340" y="1609"/>
                    <a:pt x="3277" y="1924"/>
                  </a:cubicBezTo>
                  <a:cubicBezTo>
                    <a:pt x="3183" y="2176"/>
                    <a:pt x="2994" y="2428"/>
                    <a:pt x="2710" y="2460"/>
                  </a:cubicBezTo>
                  <a:cubicBezTo>
                    <a:pt x="2626" y="2485"/>
                    <a:pt x="2546" y="2497"/>
                    <a:pt x="2469" y="2497"/>
                  </a:cubicBezTo>
                  <a:cubicBezTo>
                    <a:pt x="2260" y="2497"/>
                    <a:pt x="2076" y="2409"/>
                    <a:pt x="1891" y="2271"/>
                  </a:cubicBezTo>
                  <a:cubicBezTo>
                    <a:pt x="1702" y="2019"/>
                    <a:pt x="1607" y="1704"/>
                    <a:pt x="1702" y="1452"/>
                  </a:cubicBezTo>
                  <a:cubicBezTo>
                    <a:pt x="1802" y="1070"/>
                    <a:pt x="2158" y="855"/>
                    <a:pt x="2518" y="855"/>
                  </a:cubicBezTo>
                  <a:close/>
                  <a:moveTo>
                    <a:pt x="2521" y="3342"/>
                  </a:moveTo>
                  <a:cubicBezTo>
                    <a:pt x="3309" y="3342"/>
                    <a:pt x="3939" y="3846"/>
                    <a:pt x="4159" y="4539"/>
                  </a:cubicBezTo>
                  <a:lnTo>
                    <a:pt x="914" y="4539"/>
                  </a:lnTo>
                  <a:cubicBezTo>
                    <a:pt x="1103" y="3846"/>
                    <a:pt x="1733" y="3342"/>
                    <a:pt x="2521" y="3342"/>
                  </a:cubicBezTo>
                  <a:close/>
                  <a:moveTo>
                    <a:pt x="2473" y="0"/>
                  </a:moveTo>
                  <a:cubicBezTo>
                    <a:pt x="1781" y="0"/>
                    <a:pt x="1110" y="436"/>
                    <a:pt x="914" y="1200"/>
                  </a:cubicBezTo>
                  <a:cubicBezTo>
                    <a:pt x="757" y="1798"/>
                    <a:pt x="914" y="2334"/>
                    <a:pt x="1292" y="2775"/>
                  </a:cubicBezTo>
                  <a:cubicBezTo>
                    <a:pt x="568" y="3216"/>
                    <a:pt x="1" y="4004"/>
                    <a:pt x="1" y="4949"/>
                  </a:cubicBezTo>
                  <a:cubicBezTo>
                    <a:pt x="1" y="5169"/>
                    <a:pt x="190" y="5390"/>
                    <a:pt x="410" y="5390"/>
                  </a:cubicBezTo>
                  <a:lnTo>
                    <a:pt x="4537" y="5390"/>
                  </a:lnTo>
                  <a:cubicBezTo>
                    <a:pt x="4758" y="5390"/>
                    <a:pt x="4978" y="5169"/>
                    <a:pt x="4978" y="4949"/>
                  </a:cubicBezTo>
                  <a:cubicBezTo>
                    <a:pt x="5010" y="4035"/>
                    <a:pt x="4506" y="3216"/>
                    <a:pt x="3718" y="2807"/>
                  </a:cubicBezTo>
                  <a:cubicBezTo>
                    <a:pt x="3907" y="2618"/>
                    <a:pt x="4033" y="2397"/>
                    <a:pt x="4096" y="2113"/>
                  </a:cubicBezTo>
                  <a:cubicBezTo>
                    <a:pt x="4254" y="1515"/>
                    <a:pt x="4096" y="916"/>
                    <a:pt x="3655" y="507"/>
                  </a:cubicBezTo>
                  <a:cubicBezTo>
                    <a:pt x="3322" y="161"/>
                    <a:pt x="2894" y="0"/>
                    <a:pt x="24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35"/>
            <p:cNvSpPr/>
            <p:nvPr/>
          </p:nvSpPr>
          <p:spPr>
            <a:xfrm>
              <a:off x="-59327525" y="2325450"/>
              <a:ext cx="13400" cy="13425"/>
            </a:xfrm>
            <a:custGeom>
              <a:avLst/>
              <a:gdLst/>
              <a:ahLst/>
              <a:cxnLst/>
              <a:rect l="l" t="t" r="r" b="b"/>
              <a:pathLst>
                <a:path w="536" h="537" extrusionOk="0">
                  <a:moveTo>
                    <a:pt x="252" y="1"/>
                  </a:moveTo>
                  <a:cubicBezTo>
                    <a:pt x="95" y="1"/>
                    <a:pt x="0" y="127"/>
                    <a:pt x="0" y="284"/>
                  </a:cubicBezTo>
                  <a:cubicBezTo>
                    <a:pt x="0" y="442"/>
                    <a:pt x="95" y="536"/>
                    <a:pt x="252" y="536"/>
                  </a:cubicBezTo>
                  <a:cubicBezTo>
                    <a:pt x="410" y="536"/>
                    <a:pt x="536" y="442"/>
                    <a:pt x="536" y="284"/>
                  </a:cubicBezTo>
                  <a:cubicBezTo>
                    <a:pt x="536" y="127"/>
                    <a:pt x="410" y="1"/>
                    <a:pt x="2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30" name="Google Shape;1230;p35"/>
          <p:cNvSpPr/>
          <p:nvPr/>
        </p:nvSpPr>
        <p:spPr>
          <a:xfrm>
            <a:off x="3869362" y="1448822"/>
            <a:ext cx="365373" cy="355306"/>
          </a:xfrm>
          <a:custGeom>
            <a:avLst/>
            <a:gdLst/>
            <a:ahLst/>
            <a:cxnLst/>
            <a:rect l="l" t="t" r="r" b="b"/>
            <a:pathLst>
              <a:path w="12635" h="12634" extrusionOk="0">
                <a:moveTo>
                  <a:pt x="6302" y="2741"/>
                </a:moveTo>
                <a:cubicBezTo>
                  <a:pt x="6774" y="2741"/>
                  <a:pt x="7152" y="3087"/>
                  <a:pt x="7152" y="3560"/>
                </a:cubicBezTo>
                <a:cubicBezTo>
                  <a:pt x="7152" y="4033"/>
                  <a:pt x="6774" y="4411"/>
                  <a:pt x="6302" y="4411"/>
                </a:cubicBezTo>
                <a:cubicBezTo>
                  <a:pt x="5861" y="4411"/>
                  <a:pt x="5483" y="4033"/>
                  <a:pt x="5483" y="3560"/>
                </a:cubicBezTo>
                <a:cubicBezTo>
                  <a:pt x="5483" y="3087"/>
                  <a:pt x="5829" y="2741"/>
                  <a:pt x="6302" y="2741"/>
                </a:cubicBezTo>
                <a:close/>
                <a:moveTo>
                  <a:pt x="11910" y="819"/>
                </a:moveTo>
                <a:lnTo>
                  <a:pt x="11910" y="5230"/>
                </a:lnTo>
                <a:lnTo>
                  <a:pt x="8161" y="5230"/>
                </a:lnTo>
                <a:cubicBezTo>
                  <a:pt x="7972" y="5041"/>
                  <a:pt x="7751" y="4820"/>
                  <a:pt x="7530" y="4726"/>
                </a:cubicBezTo>
                <a:cubicBezTo>
                  <a:pt x="7814" y="4411"/>
                  <a:pt x="8003" y="4001"/>
                  <a:pt x="8003" y="3560"/>
                </a:cubicBezTo>
                <a:cubicBezTo>
                  <a:pt x="8003" y="2678"/>
                  <a:pt x="7247" y="1922"/>
                  <a:pt x="6333" y="1922"/>
                </a:cubicBezTo>
                <a:cubicBezTo>
                  <a:pt x="5451" y="1922"/>
                  <a:pt x="4695" y="2678"/>
                  <a:pt x="4695" y="3560"/>
                </a:cubicBezTo>
                <a:cubicBezTo>
                  <a:pt x="4695" y="4001"/>
                  <a:pt x="4853" y="4411"/>
                  <a:pt x="5168" y="4726"/>
                </a:cubicBezTo>
                <a:cubicBezTo>
                  <a:pt x="4916" y="4820"/>
                  <a:pt x="4695" y="5041"/>
                  <a:pt x="4537" y="5230"/>
                </a:cubicBezTo>
                <a:lnTo>
                  <a:pt x="883" y="5230"/>
                </a:lnTo>
                <a:lnTo>
                  <a:pt x="883" y="819"/>
                </a:lnTo>
                <a:close/>
                <a:moveTo>
                  <a:pt x="6302" y="5230"/>
                </a:moveTo>
                <a:cubicBezTo>
                  <a:pt x="7215" y="5230"/>
                  <a:pt x="7972" y="5986"/>
                  <a:pt x="7972" y="6868"/>
                </a:cubicBezTo>
                <a:lnTo>
                  <a:pt x="4664" y="6868"/>
                </a:lnTo>
                <a:cubicBezTo>
                  <a:pt x="4664" y="5986"/>
                  <a:pt x="5388" y="5230"/>
                  <a:pt x="6302" y="5230"/>
                </a:cubicBezTo>
                <a:close/>
                <a:moveTo>
                  <a:pt x="8287" y="7719"/>
                </a:moveTo>
                <a:lnTo>
                  <a:pt x="7593" y="11846"/>
                </a:lnTo>
                <a:lnTo>
                  <a:pt x="5010" y="11846"/>
                </a:lnTo>
                <a:lnTo>
                  <a:pt x="4285" y="7719"/>
                </a:lnTo>
                <a:close/>
                <a:moveTo>
                  <a:pt x="410" y="0"/>
                </a:moveTo>
                <a:cubicBezTo>
                  <a:pt x="158" y="0"/>
                  <a:pt x="1" y="189"/>
                  <a:pt x="1" y="378"/>
                </a:cubicBezTo>
                <a:lnTo>
                  <a:pt x="1" y="5608"/>
                </a:lnTo>
                <a:cubicBezTo>
                  <a:pt x="1" y="5860"/>
                  <a:pt x="190" y="6017"/>
                  <a:pt x="410" y="6017"/>
                </a:cubicBezTo>
                <a:lnTo>
                  <a:pt x="3970" y="6017"/>
                </a:lnTo>
                <a:cubicBezTo>
                  <a:pt x="3907" y="6301"/>
                  <a:pt x="3813" y="6553"/>
                  <a:pt x="3813" y="6837"/>
                </a:cubicBezTo>
                <a:lnTo>
                  <a:pt x="2994" y="6837"/>
                </a:lnTo>
                <a:cubicBezTo>
                  <a:pt x="2773" y="6837"/>
                  <a:pt x="2616" y="7026"/>
                  <a:pt x="2616" y="7246"/>
                </a:cubicBezTo>
                <a:cubicBezTo>
                  <a:pt x="2616" y="7467"/>
                  <a:pt x="2805" y="7656"/>
                  <a:pt x="2994" y="7656"/>
                </a:cubicBezTo>
                <a:lnTo>
                  <a:pt x="3466" y="7656"/>
                </a:lnTo>
                <a:lnTo>
                  <a:pt x="4254" y="12255"/>
                </a:lnTo>
                <a:cubicBezTo>
                  <a:pt x="4285" y="12476"/>
                  <a:pt x="4443" y="12633"/>
                  <a:pt x="4664" y="12633"/>
                </a:cubicBezTo>
                <a:lnTo>
                  <a:pt x="7972" y="12633"/>
                </a:lnTo>
                <a:cubicBezTo>
                  <a:pt x="8161" y="12633"/>
                  <a:pt x="8350" y="12476"/>
                  <a:pt x="8350" y="12255"/>
                </a:cubicBezTo>
                <a:lnTo>
                  <a:pt x="9137" y="7656"/>
                </a:lnTo>
                <a:lnTo>
                  <a:pt x="9610" y="7656"/>
                </a:lnTo>
                <a:cubicBezTo>
                  <a:pt x="9862" y="7656"/>
                  <a:pt x="10019" y="7467"/>
                  <a:pt x="10019" y="7215"/>
                </a:cubicBezTo>
                <a:cubicBezTo>
                  <a:pt x="10019" y="6994"/>
                  <a:pt x="9799" y="6837"/>
                  <a:pt x="9610" y="6837"/>
                </a:cubicBezTo>
                <a:lnTo>
                  <a:pt x="8791" y="6837"/>
                </a:lnTo>
                <a:cubicBezTo>
                  <a:pt x="8791" y="6553"/>
                  <a:pt x="8759" y="6269"/>
                  <a:pt x="8633" y="6017"/>
                </a:cubicBezTo>
                <a:lnTo>
                  <a:pt x="12225" y="6017"/>
                </a:lnTo>
                <a:cubicBezTo>
                  <a:pt x="12445" y="6017"/>
                  <a:pt x="12603" y="5797"/>
                  <a:pt x="12603" y="5608"/>
                </a:cubicBezTo>
                <a:lnTo>
                  <a:pt x="12603" y="378"/>
                </a:lnTo>
                <a:cubicBezTo>
                  <a:pt x="12634" y="189"/>
                  <a:pt x="12445" y="0"/>
                  <a:pt x="122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31" name="Google Shape;1231;p35"/>
          <p:cNvGrpSpPr/>
          <p:nvPr/>
        </p:nvGrpSpPr>
        <p:grpSpPr>
          <a:xfrm>
            <a:off x="4978983" y="2065200"/>
            <a:ext cx="352230" cy="348542"/>
            <a:chOff x="1049375" y="2318350"/>
            <a:chExt cx="298525" cy="295400"/>
          </a:xfrm>
        </p:grpSpPr>
        <p:sp>
          <p:nvSpPr>
            <p:cNvPr id="1232" name="Google Shape;1232;p35"/>
            <p:cNvSpPr/>
            <p:nvPr/>
          </p:nvSpPr>
          <p:spPr>
            <a:xfrm>
              <a:off x="1101350" y="2492325"/>
              <a:ext cx="70125" cy="50525"/>
            </a:xfrm>
            <a:custGeom>
              <a:avLst/>
              <a:gdLst/>
              <a:ahLst/>
              <a:cxnLst/>
              <a:rect l="l" t="t" r="r" b="b"/>
              <a:pathLst>
                <a:path w="2805" h="2021" extrusionOk="0">
                  <a:moveTo>
                    <a:pt x="2473" y="0"/>
                  </a:moveTo>
                  <a:cubicBezTo>
                    <a:pt x="2377" y="0"/>
                    <a:pt x="2273" y="32"/>
                    <a:pt x="2206" y="99"/>
                  </a:cubicBezTo>
                  <a:lnTo>
                    <a:pt x="1072" y="1233"/>
                  </a:lnTo>
                  <a:lnTo>
                    <a:pt x="599" y="761"/>
                  </a:lnTo>
                  <a:cubicBezTo>
                    <a:pt x="536" y="713"/>
                    <a:pt x="449" y="690"/>
                    <a:pt x="363" y="690"/>
                  </a:cubicBezTo>
                  <a:cubicBezTo>
                    <a:pt x="276" y="690"/>
                    <a:pt x="189" y="713"/>
                    <a:pt x="126" y="761"/>
                  </a:cubicBezTo>
                  <a:cubicBezTo>
                    <a:pt x="0" y="887"/>
                    <a:pt x="0" y="1139"/>
                    <a:pt x="126" y="1233"/>
                  </a:cubicBezTo>
                  <a:lnTo>
                    <a:pt x="820" y="1958"/>
                  </a:lnTo>
                  <a:cubicBezTo>
                    <a:pt x="914" y="2021"/>
                    <a:pt x="977" y="2021"/>
                    <a:pt x="1072" y="2021"/>
                  </a:cubicBezTo>
                  <a:cubicBezTo>
                    <a:pt x="1135" y="2021"/>
                    <a:pt x="1261" y="1989"/>
                    <a:pt x="1292" y="1926"/>
                  </a:cubicBezTo>
                  <a:lnTo>
                    <a:pt x="2678" y="540"/>
                  </a:lnTo>
                  <a:cubicBezTo>
                    <a:pt x="2804" y="414"/>
                    <a:pt x="2804" y="162"/>
                    <a:pt x="2678" y="68"/>
                  </a:cubicBezTo>
                  <a:cubicBezTo>
                    <a:pt x="2634" y="24"/>
                    <a:pt x="2557" y="0"/>
                    <a:pt x="24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35"/>
            <p:cNvSpPr/>
            <p:nvPr/>
          </p:nvSpPr>
          <p:spPr>
            <a:xfrm>
              <a:off x="1101350" y="2440525"/>
              <a:ext cx="70125" cy="51150"/>
            </a:xfrm>
            <a:custGeom>
              <a:avLst/>
              <a:gdLst/>
              <a:ahLst/>
              <a:cxnLst/>
              <a:rect l="l" t="t" r="r" b="b"/>
              <a:pathLst>
                <a:path w="2805" h="2046" extrusionOk="0">
                  <a:moveTo>
                    <a:pt x="2469" y="1"/>
                  </a:moveTo>
                  <a:cubicBezTo>
                    <a:pt x="2374" y="1"/>
                    <a:pt x="2272" y="40"/>
                    <a:pt x="2206" y="123"/>
                  </a:cubicBezTo>
                  <a:lnTo>
                    <a:pt x="1072" y="1257"/>
                  </a:lnTo>
                  <a:lnTo>
                    <a:pt x="599" y="785"/>
                  </a:lnTo>
                  <a:cubicBezTo>
                    <a:pt x="536" y="738"/>
                    <a:pt x="449" y="714"/>
                    <a:pt x="363" y="714"/>
                  </a:cubicBezTo>
                  <a:cubicBezTo>
                    <a:pt x="276" y="714"/>
                    <a:pt x="189" y="738"/>
                    <a:pt x="126" y="785"/>
                  </a:cubicBezTo>
                  <a:cubicBezTo>
                    <a:pt x="0" y="911"/>
                    <a:pt x="0" y="1163"/>
                    <a:pt x="126" y="1257"/>
                  </a:cubicBezTo>
                  <a:lnTo>
                    <a:pt x="820" y="1982"/>
                  </a:lnTo>
                  <a:cubicBezTo>
                    <a:pt x="914" y="2045"/>
                    <a:pt x="977" y="2045"/>
                    <a:pt x="1072" y="2045"/>
                  </a:cubicBezTo>
                  <a:cubicBezTo>
                    <a:pt x="1135" y="2045"/>
                    <a:pt x="1261" y="2014"/>
                    <a:pt x="1292" y="1951"/>
                  </a:cubicBezTo>
                  <a:lnTo>
                    <a:pt x="2678" y="564"/>
                  </a:lnTo>
                  <a:cubicBezTo>
                    <a:pt x="2804" y="438"/>
                    <a:pt x="2804" y="186"/>
                    <a:pt x="2678" y="92"/>
                  </a:cubicBezTo>
                  <a:cubicBezTo>
                    <a:pt x="2634" y="32"/>
                    <a:pt x="2554" y="1"/>
                    <a:pt x="24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35"/>
            <p:cNvSpPr/>
            <p:nvPr/>
          </p:nvSpPr>
          <p:spPr>
            <a:xfrm>
              <a:off x="1101350" y="2388550"/>
              <a:ext cx="70125" cy="51125"/>
            </a:xfrm>
            <a:custGeom>
              <a:avLst/>
              <a:gdLst/>
              <a:ahLst/>
              <a:cxnLst/>
              <a:rect l="l" t="t" r="r" b="b"/>
              <a:pathLst>
                <a:path w="2805" h="2045" extrusionOk="0">
                  <a:moveTo>
                    <a:pt x="2469" y="1"/>
                  </a:moveTo>
                  <a:cubicBezTo>
                    <a:pt x="2374" y="1"/>
                    <a:pt x="2272" y="40"/>
                    <a:pt x="2206" y="123"/>
                  </a:cubicBezTo>
                  <a:lnTo>
                    <a:pt x="1072" y="1257"/>
                  </a:lnTo>
                  <a:lnTo>
                    <a:pt x="599" y="785"/>
                  </a:lnTo>
                  <a:cubicBezTo>
                    <a:pt x="536" y="722"/>
                    <a:pt x="449" y="690"/>
                    <a:pt x="363" y="690"/>
                  </a:cubicBezTo>
                  <a:cubicBezTo>
                    <a:pt x="276" y="690"/>
                    <a:pt x="189" y="722"/>
                    <a:pt x="126" y="785"/>
                  </a:cubicBezTo>
                  <a:cubicBezTo>
                    <a:pt x="0" y="911"/>
                    <a:pt x="0" y="1131"/>
                    <a:pt x="126" y="1257"/>
                  </a:cubicBezTo>
                  <a:lnTo>
                    <a:pt x="820" y="1982"/>
                  </a:lnTo>
                  <a:cubicBezTo>
                    <a:pt x="914" y="2045"/>
                    <a:pt x="977" y="2045"/>
                    <a:pt x="1072" y="2045"/>
                  </a:cubicBezTo>
                  <a:cubicBezTo>
                    <a:pt x="1135" y="2045"/>
                    <a:pt x="1261" y="2013"/>
                    <a:pt x="1292" y="1919"/>
                  </a:cubicBezTo>
                  <a:lnTo>
                    <a:pt x="2678" y="532"/>
                  </a:lnTo>
                  <a:cubicBezTo>
                    <a:pt x="2804" y="438"/>
                    <a:pt x="2804" y="186"/>
                    <a:pt x="2678" y="91"/>
                  </a:cubicBezTo>
                  <a:cubicBezTo>
                    <a:pt x="2634" y="32"/>
                    <a:pt x="2554" y="1"/>
                    <a:pt x="24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35"/>
            <p:cNvSpPr/>
            <p:nvPr/>
          </p:nvSpPr>
          <p:spPr>
            <a:xfrm>
              <a:off x="1049375" y="2318350"/>
              <a:ext cx="298525" cy="295400"/>
            </a:xfrm>
            <a:custGeom>
              <a:avLst/>
              <a:gdLst/>
              <a:ahLst/>
              <a:cxnLst/>
              <a:rect l="l" t="t" r="r" b="b"/>
              <a:pathLst>
                <a:path w="11941" h="11816" extrusionOk="0">
                  <a:moveTo>
                    <a:pt x="6963" y="1198"/>
                  </a:moveTo>
                  <a:lnTo>
                    <a:pt x="7876" y="2143"/>
                  </a:lnTo>
                  <a:lnTo>
                    <a:pt x="6963" y="2143"/>
                  </a:lnTo>
                  <a:lnTo>
                    <a:pt x="6963" y="1198"/>
                  </a:lnTo>
                  <a:close/>
                  <a:moveTo>
                    <a:pt x="10286" y="3498"/>
                  </a:moveTo>
                  <a:cubicBezTo>
                    <a:pt x="10373" y="3498"/>
                    <a:pt x="10460" y="3530"/>
                    <a:pt x="10523" y="3593"/>
                  </a:cubicBezTo>
                  <a:lnTo>
                    <a:pt x="10995" y="4065"/>
                  </a:lnTo>
                  <a:cubicBezTo>
                    <a:pt x="11184" y="4223"/>
                    <a:pt x="11184" y="4475"/>
                    <a:pt x="11027" y="4569"/>
                  </a:cubicBezTo>
                  <a:lnTo>
                    <a:pt x="10806" y="4821"/>
                  </a:lnTo>
                  <a:lnTo>
                    <a:pt x="9798" y="3845"/>
                  </a:lnTo>
                  <a:lnTo>
                    <a:pt x="10050" y="3593"/>
                  </a:lnTo>
                  <a:cubicBezTo>
                    <a:pt x="10113" y="3530"/>
                    <a:pt x="10200" y="3498"/>
                    <a:pt x="10286" y="3498"/>
                  </a:cubicBezTo>
                  <a:close/>
                  <a:moveTo>
                    <a:pt x="9294" y="4349"/>
                  </a:moveTo>
                  <a:lnTo>
                    <a:pt x="10271" y="5325"/>
                  </a:lnTo>
                  <a:lnTo>
                    <a:pt x="7845" y="7783"/>
                  </a:lnTo>
                  <a:lnTo>
                    <a:pt x="6868" y="6774"/>
                  </a:lnTo>
                  <a:lnTo>
                    <a:pt x="9294" y="4349"/>
                  </a:lnTo>
                  <a:close/>
                  <a:moveTo>
                    <a:pt x="6585" y="7499"/>
                  </a:moveTo>
                  <a:lnTo>
                    <a:pt x="7183" y="8098"/>
                  </a:lnTo>
                  <a:lnTo>
                    <a:pt x="6427" y="8255"/>
                  </a:lnTo>
                  <a:lnTo>
                    <a:pt x="6585" y="7499"/>
                  </a:lnTo>
                  <a:close/>
                  <a:moveTo>
                    <a:pt x="6994" y="10398"/>
                  </a:moveTo>
                  <a:lnTo>
                    <a:pt x="6994" y="10776"/>
                  </a:lnTo>
                  <a:cubicBezTo>
                    <a:pt x="6994" y="10870"/>
                    <a:pt x="7057" y="10996"/>
                    <a:pt x="7089" y="11122"/>
                  </a:cubicBezTo>
                  <a:lnTo>
                    <a:pt x="1071" y="11122"/>
                  </a:lnTo>
                  <a:cubicBezTo>
                    <a:pt x="882" y="11122"/>
                    <a:pt x="693" y="10965"/>
                    <a:pt x="693" y="10776"/>
                  </a:cubicBezTo>
                  <a:lnTo>
                    <a:pt x="693" y="10398"/>
                  </a:lnTo>
                  <a:close/>
                  <a:moveTo>
                    <a:pt x="6270" y="663"/>
                  </a:moveTo>
                  <a:lnTo>
                    <a:pt x="6270" y="2458"/>
                  </a:lnTo>
                  <a:cubicBezTo>
                    <a:pt x="6270" y="2647"/>
                    <a:pt x="6427" y="2805"/>
                    <a:pt x="6616" y="2805"/>
                  </a:cubicBezTo>
                  <a:lnTo>
                    <a:pt x="8349" y="2805"/>
                  </a:lnTo>
                  <a:lnTo>
                    <a:pt x="8349" y="4286"/>
                  </a:lnTo>
                  <a:lnTo>
                    <a:pt x="6112" y="6554"/>
                  </a:lnTo>
                  <a:cubicBezTo>
                    <a:pt x="6081" y="6585"/>
                    <a:pt x="6018" y="6680"/>
                    <a:pt x="6018" y="6711"/>
                  </a:cubicBezTo>
                  <a:lnTo>
                    <a:pt x="5608" y="8633"/>
                  </a:lnTo>
                  <a:cubicBezTo>
                    <a:pt x="5545" y="8759"/>
                    <a:pt x="5608" y="8885"/>
                    <a:pt x="5671" y="8948"/>
                  </a:cubicBezTo>
                  <a:cubicBezTo>
                    <a:pt x="5742" y="9019"/>
                    <a:pt x="5813" y="9055"/>
                    <a:pt x="5897" y="9055"/>
                  </a:cubicBezTo>
                  <a:cubicBezTo>
                    <a:pt x="5925" y="9055"/>
                    <a:pt x="5955" y="9051"/>
                    <a:pt x="5986" y="9043"/>
                  </a:cubicBezTo>
                  <a:lnTo>
                    <a:pt x="7908" y="8602"/>
                  </a:lnTo>
                  <a:cubicBezTo>
                    <a:pt x="8002" y="8602"/>
                    <a:pt x="8034" y="8570"/>
                    <a:pt x="8065" y="8507"/>
                  </a:cubicBezTo>
                  <a:lnTo>
                    <a:pt x="8349" y="8255"/>
                  </a:lnTo>
                  <a:lnTo>
                    <a:pt x="8349" y="10807"/>
                  </a:lnTo>
                  <a:lnTo>
                    <a:pt x="8380" y="10807"/>
                  </a:lnTo>
                  <a:cubicBezTo>
                    <a:pt x="8380" y="10996"/>
                    <a:pt x="8223" y="11154"/>
                    <a:pt x="8034" y="11154"/>
                  </a:cubicBezTo>
                  <a:cubicBezTo>
                    <a:pt x="7845" y="11154"/>
                    <a:pt x="7687" y="10996"/>
                    <a:pt x="7687" y="10807"/>
                  </a:cubicBezTo>
                  <a:lnTo>
                    <a:pt x="7687" y="10083"/>
                  </a:lnTo>
                  <a:cubicBezTo>
                    <a:pt x="7687" y="9893"/>
                    <a:pt x="7530" y="9736"/>
                    <a:pt x="7309" y="9736"/>
                  </a:cubicBezTo>
                  <a:lnTo>
                    <a:pt x="1386" y="9736"/>
                  </a:lnTo>
                  <a:lnTo>
                    <a:pt x="1386" y="663"/>
                  </a:lnTo>
                  <a:close/>
                  <a:moveTo>
                    <a:pt x="1071" y="1"/>
                  </a:moveTo>
                  <a:cubicBezTo>
                    <a:pt x="882" y="1"/>
                    <a:pt x="693" y="158"/>
                    <a:pt x="693" y="379"/>
                  </a:cubicBezTo>
                  <a:lnTo>
                    <a:pt x="693" y="9736"/>
                  </a:lnTo>
                  <a:lnTo>
                    <a:pt x="347" y="9736"/>
                  </a:lnTo>
                  <a:cubicBezTo>
                    <a:pt x="158" y="9736"/>
                    <a:pt x="0" y="9893"/>
                    <a:pt x="0" y="10083"/>
                  </a:cubicBezTo>
                  <a:lnTo>
                    <a:pt x="0" y="10807"/>
                  </a:lnTo>
                  <a:cubicBezTo>
                    <a:pt x="0" y="11406"/>
                    <a:pt x="473" y="11815"/>
                    <a:pt x="1008" y="11815"/>
                  </a:cubicBezTo>
                  <a:lnTo>
                    <a:pt x="8002" y="11815"/>
                  </a:lnTo>
                  <a:cubicBezTo>
                    <a:pt x="8569" y="11815"/>
                    <a:pt x="9011" y="11343"/>
                    <a:pt x="9011" y="10807"/>
                  </a:cubicBezTo>
                  <a:lnTo>
                    <a:pt x="9011" y="7562"/>
                  </a:lnTo>
                  <a:lnTo>
                    <a:pt x="11499" y="5105"/>
                  </a:lnTo>
                  <a:cubicBezTo>
                    <a:pt x="11940" y="4664"/>
                    <a:pt x="11940" y="4034"/>
                    <a:pt x="11531" y="3593"/>
                  </a:cubicBezTo>
                  <a:lnTo>
                    <a:pt x="11058" y="3120"/>
                  </a:lnTo>
                  <a:cubicBezTo>
                    <a:pt x="10869" y="2931"/>
                    <a:pt x="10609" y="2836"/>
                    <a:pt x="10346" y="2836"/>
                  </a:cubicBezTo>
                  <a:cubicBezTo>
                    <a:pt x="10082" y="2836"/>
                    <a:pt x="9814" y="2931"/>
                    <a:pt x="9609" y="3120"/>
                  </a:cubicBezTo>
                  <a:lnTo>
                    <a:pt x="9105" y="3624"/>
                  </a:lnTo>
                  <a:lnTo>
                    <a:pt x="9105" y="2490"/>
                  </a:lnTo>
                  <a:cubicBezTo>
                    <a:pt x="9105" y="2427"/>
                    <a:pt x="9074" y="2332"/>
                    <a:pt x="8979" y="2269"/>
                  </a:cubicBezTo>
                  <a:lnTo>
                    <a:pt x="6900" y="127"/>
                  </a:lnTo>
                  <a:cubicBezTo>
                    <a:pt x="6805" y="64"/>
                    <a:pt x="6742" y="1"/>
                    <a:pt x="66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6" name="Google Shape;1236;p35"/>
          <p:cNvGrpSpPr/>
          <p:nvPr/>
        </p:nvGrpSpPr>
        <p:grpSpPr>
          <a:xfrm>
            <a:off x="3812147" y="2866066"/>
            <a:ext cx="351315" cy="349457"/>
            <a:chOff x="1412450" y="1954475"/>
            <a:chExt cx="297750" cy="296175"/>
          </a:xfrm>
        </p:grpSpPr>
        <p:sp>
          <p:nvSpPr>
            <p:cNvPr id="1237" name="Google Shape;1237;p35"/>
            <p:cNvSpPr/>
            <p:nvPr/>
          </p:nvSpPr>
          <p:spPr>
            <a:xfrm>
              <a:off x="1483350" y="2023800"/>
              <a:ext cx="155975" cy="155975"/>
            </a:xfrm>
            <a:custGeom>
              <a:avLst/>
              <a:gdLst/>
              <a:ahLst/>
              <a:cxnLst/>
              <a:rect l="l" t="t" r="r" b="b"/>
              <a:pathLst>
                <a:path w="6239" h="6239" extrusionOk="0">
                  <a:moveTo>
                    <a:pt x="3119" y="2079"/>
                  </a:moveTo>
                  <a:cubicBezTo>
                    <a:pt x="3529" y="2079"/>
                    <a:pt x="3844" y="2395"/>
                    <a:pt x="3844" y="2773"/>
                  </a:cubicBezTo>
                  <a:cubicBezTo>
                    <a:pt x="3844" y="3182"/>
                    <a:pt x="3529" y="3497"/>
                    <a:pt x="3119" y="3497"/>
                  </a:cubicBezTo>
                  <a:cubicBezTo>
                    <a:pt x="2741" y="3497"/>
                    <a:pt x="2426" y="3182"/>
                    <a:pt x="2426" y="2773"/>
                  </a:cubicBezTo>
                  <a:cubicBezTo>
                    <a:pt x="2426" y="2395"/>
                    <a:pt x="2741" y="2079"/>
                    <a:pt x="3119" y="2079"/>
                  </a:cubicBezTo>
                  <a:close/>
                  <a:moveTo>
                    <a:pt x="3119" y="725"/>
                  </a:moveTo>
                  <a:cubicBezTo>
                    <a:pt x="4474" y="725"/>
                    <a:pt x="5577" y="1827"/>
                    <a:pt x="5577" y="3182"/>
                  </a:cubicBezTo>
                  <a:cubicBezTo>
                    <a:pt x="5577" y="3686"/>
                    <a:pt x="5388" y="4159"/>
                    <a:pt x="5136" y="4537"/>
                  </a:cubicBezTo>
                  <a:cubicBezTo>
                    <a:pt x="4884" y="4190"/>
                    <a:pt x="4537" y="3907"/>
                    <a:pt x="4191" y="3718"/>
                  </a:cubicBezTo>
                  <a:cubicBezTo>
                    <a:pt x="4411" y="3497"/>
                    <a:pt x="4537" y="3182"/>
                    <a:pt x="4537" y="2804"/>
                  </a:cubicBezTo>
                  <a:cubicBezTo>
                    <a:pt x="4537" y="2079"/>
                    <a:pt x="3907" y="1449"/>
                    <a:pt x="3151" y="1449"/>
                  </a:cubicBezTo>
                  <a:cubicBezTo>
                    <a:pt x="2426" y="1449"/>
                    <a:pt x="1796" y="2079"/>
                    <a:pt x="1796" y="2804"/>
                  </a:cubicBezTo>
                  <a:cubicBezTo>
                    <a:pt x="1796" y="3182"/>
                    <a:pt x="1891" y="3497"/>
                    <a:pt x="2143" y="3718"/>
                  </a:cubicBezTo>
                  <a:cubicBezTo>
                    <a:pt x="1733" y="3907"/>
                    <a:pt x="1418" y="4190"/>
                    <a:pt x="1198" y="4537"/>
                  </a:cubicBezTo>
                  <a:cubicBezTo>
                    <a:pt x="914" y="4159"/>
                    <a:pt x="756" y="3686"/>
                    <a:pt x="756" y="3182"/>
                  </a:cubicBezTo>
                  <a:cubicBezTo>
                    <a:pt x="662" y="1796"/>
                    <a:pt x="1796" y="725"/>
                    <a:pt x="3119" y="725"/>
                  </a:cubicBezTo>
                  <a:close/>
                  <a:moveTo>
                    <a:pt x="3119" y="4190"/>
                  </a:moveTo>
                  <a:cubicBezTo>
                    <a:pt x="3749" y="4190"/>
                    <a:pt x="4317" y="4505"/>
                    <a:pt x="4632" y="5041"/>
                  </a:cubicBezTo>
                  <a:cubicBezTo>
                    <a:pt x="4222" y="5387"/>
                    <a:pt x="3686" y="5577"/>
                    <a:pt x="3119" y="5577"/>
                  </a:cubicBezTo>
                  <a:cubicBezTo>
                    <a:pt x="2584" y="5577"/>
                    <a:pt x="2017" y="5387"/>
                    <a:pt x="1639" y="5041"/>
                  </a:cubicBezTo>
                  <a:cubicBezTo>
                    <a:pt x="1954" y="4505"/>
                    <a:pt x="2489" y="4190"/>
                    <a:pt x="3119" y="4190"/>
                  </a:cubicBezTo>
                  <a:close/>
                  <a:moveTo>
                    <a:pt x="3119" y="0"/>
                  </a:moveTo>
                  <a:cubicBezTo>
                    <a:pt x="1387" y="0"/>
                    <a:pt x="0" y="1418"/>
                    <a:pt x="0" y="3119"/>
                  </a:cubicBezTo>
                  <a:cubicBezTo>
                    <a:pt x="0" y="4852"/>
                    <a:pt x="1387" y="6238"/>
                    <a:pt x="3119" y="6238"/>
                  </a:cubicBezTo>
                  <a:cubicBezTo>
                    <a:pt x="4852" y="6238"/>
                    <a:pt x="6238" y="4820"/>
                    <a:pt x="6238" y="3119"/>
                  </a:cubicBezTo>
                  <a:cubicBezTo>
                    <a:pt x="6238" y="1386"/>
                    <a:pt x="4821" y="0"/>
                    <a:pt x="31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35"/>
            <p:cNvSpPr/>
            <p:nvPr/>
          </p:nvSpPr>
          <p:spPr>
            <a:xfrm>
              <a:off x="1412450" y="1954475"/>
              <a:ext cx="297750" cy="296175"/>
            </a:xfrm>
            <a:custGeom>
              <a:avLst/>
              <a:gdLst/>
              <a:ahLst/>
              <a:cxnLst/>
              <a:rect l="l" t="t" r="r" b="b"/>
              <a:pathLst>
                <a:path w="11910" h="11847" extrusionOk="0">
                  <a:moveTo>
                    <a:pt x="6365" y="662"/>
                  </a:moveTo>
                  <a:lnTo>
                    <a:pt x="6522" y="1513"/>
                  </a:lnTo>
                  <a:cubicBezTo>
                    <a:pt x="6554" y="1702"/>
                    <a:pt x="6617" y="1765"/>
                    <a:pt x="6774" y="1797"/>
                  </a:cubicBezTo>
                  <a:cubicBezTo>
                    <a:pt x="7342" y="1923"/>
                    <a:pt x="7814" y="2112"/>
                    <a:pt x="8287" y="2427"/>
                  </a:cubicBezTo>
                  <a:cubicBezTo>
                    <a:pt x="8350" y="2474"/>
                    <a:pt x="8421" y="2498"/>
                    <a:pt x="8488" y="2498"/>
                  </a:cubicBezTo>
                  <a:cubicBezTo>
                    <a:pt x="8554" y="2498"/>
                    <a:pt x="8618" y="2474"/>
                    <a:pt x="8665" y="2427"/>
                  </a:cubicBezTo>
                  <a:lnTo>
                    <a:pt x="9389" y="1923"/>
                  </a:lnTo>
                  <a:lnTo>
                    <a:pt x="9925" y="2490"/>
                  </a:lnTo>
                  <a:lnTo>
                    <a:pt x="9421" y="3183"/>
                  </a:lnTo>
                  <a:cubicBezTo>
                    <a:pt x="9358" y="3309"/>
                    <a:pt x="9358" y="3466"/>
                    <a:pt x="9421" y="3592"/>
                  </a:cubicBezTo>
                  <a:cubicBezTo>
                    <a:pt x="9736" y="4065"/>
                    <a:pt x="9925" y="4537"/>
                    <a:pt x="10051" y="5073"/>
                  </a:cubicBezTo>
                  <a:cubicBezTo>
                    <a:pt x="10082" y="5231"/>
                    <a:pt x="10209" y="5294"/>
                    <a:pt x="10335" y="5357"/>
                  </a:cubicBezTo>
                  <a:lnTo>
                    <a:pt x="11185" y="5514"/>
                  </a:lnTo>
                  <a:lnTo>
                    <a:pt x="11185" y="6302"/>
                  </a:lnTo>
                  <a:lnTo>
                    <a:pt x="10335" y="6459"/>
                  </a:lnTo>
                  <a:cubicBezTo>
                    <a:pt x="10177" y="6491"/>
                    <a:pt x="10082" y="6585"/>
                    <a:pt x="10051" y="6743"/>
                  </a:cubicBezTo>
                  <a:cubicBezTo>
                    <a:pt x="9925" y="7278"/>
                    <a:pt x="9736" y="7751"/>
                    <a:pt x="9421" y="8224"/>
                  </a:cubicBezTo>
                  <a:cubicBezTo>
                    <a:pt x="9358" y="8350"/>
                    <a:pt x="9358" y="8507"/>
                    <a:pt x="9421" y="8633"/>
                  </a:cubicBezTo>
                  <a:lnTo>
                    <a:pt x="9925" y="9326"/>
                  </a:lnTo>
                  <a:lnTo>
                    <a:pt x="9389" y="9893"/>
                  </a:lnTo>
                  <a:lnTo>
                    <a:pt x="8665" y="9358"/>
                  </a:lnTo>
                  <a:cubicBezTo>
                    <a:pt x="8618" y="9326"/>
                    <a:pt x="8554" y="9310"/>
                    <a:pt x="8488" y="9310"/>
                  </a:cubicBezTo>
                  <a:cubicBezTo>
                    <a:pt x="8421" y="9310"/>
                    <a:pt x="8350" y="9326"/>
                    <a:pt x="8287" y="9358"/>
                  </a:cubicBezTo>
                  <a:cubicBezTo>
                    <a:pt x="7814" y="9673"/>
                    <a:pt x="7342" y="9893"/>
                    <a:pt x="6774" y="9988"/>
                  </a:cubicBezTo>
                  <a:cubicBezTo>
                    <a:pt x="6617" y="10051"/>
                    <a:pt x="6554" y="10145"/>
                    <a:pt x="6522" y="10271"/>
                  </a:cubicBezTo>
                  <a:lnTo>
                    <a:pt x="6365" y="11153"/>
                  </a:lnTo>
                  <a:lnTo>
                    <a:pt x="5577" y="11153"/>
                  </a:lnTo>
                  <a:lnTo>
                    <a:pt x="5420" y="10271"/>
                  </a:lnTo>
                  <a:cubicBezTo>
                    <a:pt x="5357" y="10114"/>
                    <a:pt x="5294" y="10051"/>
                    <a:pt x="5136" y="9988"/>
                  </a:cubicBezTo>
                  <a:cubicBezTo>
                    <a:pt x="4569" y="9893"/>
                    <a:pt x="4097" y="9673"/>
                    <a:pt x="3624" y="9358"/>
                  </a:cubicBezTo>
                  <a:cubicBezTo>
                    <a:pt x="3561" y="9326"/>
                    <a:pt x="3498" y="9310"/>
                    <a:pt x="3435" y="9310"/>
                  </a:cubicBezTo>
                  <a:cubicBezTo>
                    <a:pt x="3372" y="9310"/>
                    <a:pt x="3309" y="9326"/>
                    <a:pt x="3246" y="9358"/>
                  </a:cubicBezTo>
                  <a:lnTo>
                    <a:pt x="2521" y="9893"/>
                  </a:lnTo>
                  <a:lnTo>
                    <a:pt x="1986" y="9326"/>
                  </a:lnTo>
                  <a:lnTo>
                    <a:pt x="2490" y="8633"/>
                  </a:lnTo>
                  <a:cubicBezTo>
                    <a:pt x="2584" y="8507"/>
                    <a:pt x="2584" y="8350"/>
                    <a:pt x="2490" y="8224"/>
                  </a:cubicBezTo>
                  <a:cubicBezTo>
                    <a:pt x="2175" y="7751"/>
                    <a:pt x="1986" y="7278"/>
                    <a:pt x="1860" y="6743"/>
                  </a:cubicBezTo>
                  <a:cubicBezTo>
                    <a:pt x="1828" y="6585"/>
                    <a:pt x="1702" y="6491"/>
                    <a:pt x="1576" y="6459"/>
                  </a:cubicBezTo>
                  <a:lnTo>
                    <a:pt x="726" y="6302"/>
                  </a:lnTo>
                  <a:lnTo>
                    <a:pt x="726" y="5514"/>
                  </a:lnTo>
                  <a:lnTo>
                    <a:pt x="1576" y="5357"/>
                  </a:lnTo>
                  <a:cubicBezTo>
                    <a:pt x="1734" y="5325"/>
                    <a:pt x="1828" y="5231"/>
                    <a:pt x="1860" y="5073"/>
                  </a:cubicBezTo>
                  <a:cubicBezTo>
                    <a:pt x="1986" y="4506"/>
                    <a:pt x="2175" y="4065"/>
                    <a:pt x="2490" y="3592"/>
                  </a:cubicBezTo>
                  <a:cubicBezTo>
                    <a:pt x="2584" y="3466"/>
                    <a:pt x="2584" y="3309"/>
                    <a:pt x="2490" y="3183"/>
                  </a:cubicBezTo>
                  <a:lnTo>
                    <a:pt x="1986" y="2490"/>
                  </a:lnTo>
                  <a:lnTo>
                    <a:pt x="2521" y="1923"/>
                  </a:lnTo>
                  <a:lnTo>
                    <a:pt x="3246" y="2427"/>
                  </a:lnTo>
                  <a:cubicBezTo>
                    <a:pt x="3309" y="2474"/>
                    <a:pt x="3372" y="2498"/>
                    <a:pt x="3435" y="2498"/>
                  </a:cubicBezTo>
                  <a:cubicBezTo>
                    <a:pt x="3498" y="2498"/>
                    <a:pt x="3561" y="2474"/>
                    <a:pt x="3624" y="2427"/>
                  </a:cubicBezTo>
                  <a:cubicBezTo>
                    <a:pt x="4097" y="2112"/>
                    <a:pt x="4569" y="1923"/>
                    <a:pt x="5136" y="1797"/>
                  </a:cubicBezTo>
                  <a:cubicBezTo>
                    <a:pt x="5294" y="1765"/>
                    <a:pt x="5357" y="1639"/>
                    <a:pt x="5420" y="1513"/>
                  </a:cubicBezTo>
                  <a:lnTo>
                    <a:pt x="5577" y="662"/>
                  </a:lnTo>
                  <a:close/>
                  <a:moveTo>
                    <a:pt x="5262" y="1"/>
                  </a:moveTo>
                  <a:cubicBezTo>
                    <a:pt x="5073" y="1"/>
                    <a:pt x="4916" y="127"/>
                    <a:pt x="4884" y="284"/>
                  </a:cubicBezTo>
                  <a:lnTo>
                    <a:pt x="4727" y="1166"/>
                  </a:lnTo>
                  <a:cubicBezTo>
                    <a:pt x="4254" y="1292"/>
                    <a:pt x="3813" y="1481"/>
                    <a:pt x="3435" y="1734"/>
                  </a:cubicBezTo>
                  <a:lnTo>
                    <a:pt x="2679" y="1229"/>
                  </a:lnTo>
                  <a:cubicBezTo>
                    <a:pt x="2610" y="1174"/>
                    <a:pt x="2541" y="1149"/>
                    <a:pt x="2474" y="1149"/>
                  </a:cubicBezTo>
                  <a:cubicBezTo>
                    <a:pt x="2389" y="1149"/>
                    <a:pt x="2309" y="1190"/>
                    <a:pt x="2238" y="1261"/>
                  </a:cubicBezTo>
                  <a:lnTo>
                    <a:pt x="1261" y="2238"/>
                  </a:lnTo>
                  <a:cubicBezTo>
                    <a:pt x="1135" y="2364"/>
                    <a:pt x="1135" y="2553"/>
                    <a:pt x="1230" y="2679"/>
                  </a:cubicBezTo>
                  <a:lnTo>
                    <a:pt x="1734" y="3435"/>
                  </a:lnTo>
                  <a:cubicBezTo>
                    <a:pt x="1513" y="3813"/>
                    <a:pt x="1324" y="4254"/>
                    <a:pt x="1198" y="4726"/>
                  </a:cubicBezTo>
                  <a:lnTo>
                    <a:pt x="284" y="4884"/>
                  </a:lnTo>
                  <a:cubicBezTo>
                    <a:pt x="127" y="4915"/>
                    <a:pt x="1" y="5042"/>
                    <a:pt x="1" y="5231"/>
                  </a:cubicBezTo>
                  <a:lnTo>
                    <a:pt x="1" y="6617"/>
                  </a:lnTo>
                  <a:cubicBezTo>
                    <a:pt x="64" y="6774"/>
                    <a:pt x="158" y="6932"/>
                    <a:pt x="316" y="6963"/>
                  </a:cubicBezTo>
                  <a:lnTo>
                    <a:pt x="1230" y="7121"/>
                  </a:lnTo>
                  <a:cubicBezTo>
                    <a:pt x="1356" y="7593"/>
                    <a:pt x="1545" y="8034"/>
                    <a:pt x="1797" y="8413"/>
                  </a:cubicBezTo>
                  <a:lnTo>
                    <a:pt x="1261" y="9169"/>
                  </a:lnTo>
                  <a:cubicBezTo>
                    <a:pt x="1167" y="9295"/>
                    <a:pt x="1198" y="9484"/>
                    <a:pt x="1324" y="9610"/>
                  </a:cubicBezTo>
                  <a:lnTo>
                    <a:pt x="2301" y="10586"/>
                  </a:lnTo>
                  <a:cubicBezTo>
                    <a:pt x="2368" y="10654"/>
                    <a:pt x="2454" y="10685"/>
                    <a:pt x="2533" y="10685"/>
                  </a:cubicBezTo>
                  <a:cubicBezTo>
                    <a:pt x="2602" y="10685"/>
                    <a:pt x="2666" y="10662"/>
                    <a:pt x="2710" y="10618"/>
                  </a:cubicBezTo>
                  <a:lnTo>
                    <a:pt x="3466" y="10114"/>
                  </a:lnTo>
                  <a:cubicBezTo>
                    <a:pt x="3876" y="10366"/>
                    <a:pt x="4286" y="10555"/>
                    <a:pt x="4790" y="10681"/>
                  </a:cubicBezTo>
                  <a:lnTo>
                    <a:pt x="4947" y="11563"/>
                  </a:lnTo>
                  <a:cubicBezTo>
                    <a:pt x="4979" y="11721"/>
                    <a:pt x="5105" y="11847"/>
                    <a:pt x="5294" y="11847"/>
                  </a:cubicBezTo>
                  <a:lnTo>
                    <a:pt x="6680" y="11847"/>
                  </a:lnTo>
                  <a:cubicBezTo>
                    <a:pt x="6837" y="11847"/>
                    <a:pt x="6995" y="11721"/>
                    <a:pt x="7027" y="11563"/>
                  </a:cubicBezTo>
                  <a:lnTo>
                    <a:pt x="7184" y="10681"/>
                  </a:lnTo>
                  <a:cubicBezTo>
                    <a:pt x="7657" y="10555"/>
                    <a:pt x="8098" y="10366"/>
                    <a:pt x="8476" y="10114"/>
                  </a:cubicBezTo>
                  <a:lnTo>
                    <a:pt x="9232" y="10618"/>
                  </a:lnTo>
                  <a:cubicBezTo>
                    <a:pt x="9301" y="10673"/>
                    <a:pt x="9370" y="10698"/>
                    <a:pt x="9436" y="10698"/>
                  </a:cubicBezTo>
                  <a:cubicBezTo>
                    <a:pt x="9521" y="10698"/>
                    <a:pt x="9602" y="10657"/>
                    <a:pt x="9673" y="10586"/>
                  </a:cubicBezTo>
                  <a:lnTo>
                    <a:pt x="10650" y="9610"/>
                  </a:lnTo>
                  <a:cubicBezTo>
                    <a:pt x="10776" y="9484"/>
                    <a:pt x="10776" y="9295"/>
                    <a:pt x="10681" y="9169"/>
                  </a:cubicBezTo>
                  <a:lnTo>
                    <a:pt x="10177" y="8413"/>
                  </a:lnTo>
                  <a:cubicBezTo>
                    <a:pt x="10398" y="8034"/>
                    <a:pt x="10618" y="7593"/>
                    <a:pt x="10713" y="7121"/>
                  </a:cubicBezTo>
                  <a:lnTo>
                    <a:pt x="11626" y="6963"/>
                  </a:lnTo>
                  <a:cubicBezTo>
                    <a:pt x="11784" y="6932"/>
                    <a:pt x="11910" y="6806"/>
                    <a:pt x="11910" y="6617"/>
                  </a:cubicBezTo>
                  <a:lnTo>
                    <a:pt x="11910" y="5231"/>
                  </a:lnTo>
                  <a:cubicBezTo>
                    <a:pt x="11910" y="5073"/>
                    <a:pt x="11784" y="4915"/>
                    <a:pt x="11626" y="4884"/>
                  </a:cubicBezTo>
                  <a:lnTo>
                    <a:pt x="10713" y="4726"/>
                  </a:lnTo>
                  <a:cubicBezTo>
                    <a:pt x="10618" y="4254"/>
                    <a:pt x="10398" y="3813"/>
                    <a:pt x="10177" y="3403"/>
                  </a:cubicBezTo>
                  <a:lnTo>
                    <a:pt x="10681" y="2679"/>
                  </a:lnTo>
                  <a:cubicBezTo>
                    <a:pt x="10807" y="2553"/>
                    <a:pt x="10776" y="2364"/>
                    <a:pt x="10650" y="2238"/>
                  </a:cubicBezTo>
                  <a:lnTo>
                    <a:pt x="9673" y="1261"/>
                  </a:lnTo>
                  <a:cubicBezTo>
                    <a:pt x="9605" y="1193"/>
                    <a:pt x="9520" y="1162"/>
                    <a:pt x="9435" y="1162"/>
                  </a:cubicBezTo>
                  <a:cubicBezTo>
                    <a:pt x="9362" y="1162"/>
                    <a:pt x="9290" y="1186"/>
                    <a:pt x="9232" y="1229"/>
                  </a:cubicBezTo>
                  <a:lnTo>
                    <a:pt x="8476" y="1734"/>
                  </a:lnTo>
                  <a:cubicBezTo>
                    <a:pt x="8098" y="1481"/>
                    <a:pt x="7657" y="1292"/>
                    <a:pt x="7184" y="1166"/>
                  </a:cubicBezTo>
                  <a:lnTo>
                    <a:pt x="6995" y="284"/>
                  </a:lnTo>
                  <a:cubicBezTo>
                    <a:pt x="6932" y="127"/>
                    <a:pt x="6837" y="1"/>
                    <a:pt x="66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 name="Google Shape;280;p17"/>
          <p:cNvGrpSpPr/>
          <p:nvPr/>
        </p:nvGrpSpPr>
        <p:grpSpPr>
          <a:xfrm>
            <a:off x="586051" y="3318767"/>
            <a:ext cx="2207949" cy="922474"/>
            <a:chOff x="719450" y="3530225"/>
            <a:chExt cx="2151775" cy="922474"/>
          </a:xfrm>
        </p:grpSpPr>
        <p:sp>
          <p:nvSpPr>
            <p:cNvPr id="66" name="Google Shape;281;p17"/>
            <p:cNvSpPr txBox="1"/>
            <p:nvPr/>
          </p:nvSpPr>
          <p:spPr>
            <a:xfrm>
              <a:off x="810225" y="3530225"/>
              <a:ext cx="2061000" cy="40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dirty="0">
                  <a:solidFill>
                    <a:schemeClr val="accent4"/>
                  </a:solidFill>
                  <a:latin typeface="Krona One"/>
                  <a:ea typeface="Krona One"/>
                  <a:cs typeface="Krona One"/>
                  <a:sym typeface="Krona One"/>
                </a:rPr>
                <a:t>Anticipating Decision</a:t>
              </a:r>
              <a:endParaRPr sz="1200" dirty="0">
                <a:solidFill>
                  <a:schemeClr val="accent4"/>
                </a:solidFill>
                <a:latin typeface="Krona One"/>
                <a:ea typeface="Krona One"/>
                <a:cs typeface="Krona One"/>
                <a:sym typeface="Krona One"/>
              </a:endParaRPr>
            </a:p>
          </p:txBody>
        </p:sp>
        <p:sp>
          <p:nvSpPr>
            <p:cNvPr id="67" name="Google Shape;282;p17"/>
            <p:cNvSpPr txBox="1"/>
            <p:nvPr/>
          </p:nvSpPr>
          <p:spPr>
            <a:xfrm>
              <a:off x="719450" y="3933699"/>
              <a:ext cx="2061000" cy="519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lt1"/>
                  </a:solidFill>
                  <a:latin typeface="Ubuntu"/>
                  <a:ea typeface="Ubuntu"/>
                  <a:cs typeface="Ubuntu"/>
                  <a:sym typeface="Ubuntu"/>
                </a:rPr>
                <a:t>Using DRL to make a decision</a:t>
              </a:r>
              <a:endParaRPr dirty="0">
                <a:solidFill>
                  <a:schemeClr val="lt1"/>
                </a:solidFill>
                <a:latin typeface="Ubuntu"/>
                <a:ea typeface="Ubuntu"/>
                <a:cs typeface="Ubuntu"/>
                <a:sym typeface="Ubuntu"/>
              </a:endParaRPr>
            </a:p>
          </p:txBody>
        </p:sp>
      </p:grpSp>
      <p:grpSp>
        <p:nvGrpSpPr>
          <p:cNvPr id="68" name="Google Shape;283;p17"/>
          <p:cNvGrpSpPr/>
          <p:nvPr/>
        </p:nvGrpSpPr>
        <p:grpSpPr>
          <a:xfrm>
            <a:off x="6641845" y="3211155"/>
            <a:ext cx="2163100" cy="922474"/>
            <a:chOff x="6260350" y="3530225"/>
            <a:chExt cx="2163100" cy="922474"/>
          </a:xfrm>
        </p:grpSpPr>
        <p:sp>
          <p:nvSpPr>
            <p:cNvPr id="69" name="Google Shape;284;p17"/>
            <p:cNvSpPr txBox="1"/>
            <p:nvPr/>
          </p:nvSpPr>
          <p:spPr>
            <a:xfrm>
              <a:off x="6260350" y="3530225"/>
              <a:ext cx="2061000" cy="403500"/>
            </a:xfrm>
            <a:prstGeom prst="rect">
              <a:avLst/>
            </a:prstGeom>
            <a:solidFill>
              <a:schemeClr val="accent1"/>
            </a:solid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dirty="0">
                  <a:solidFill>
                    <a:schemeClr val="accent4"/>
                  </a:solidFill>
                  <a:latin typeface="Krona One"/>
                  <a:ea typeface="Krona One"/>
                  <a:cs typeface="Krona One"/>
                  <a:sym typeface="Krona One"/>
                </a:rPr>
                <a:t>Manipulating Signal</a:t>
              </a:r>
              <a:endParaRPr sz="1200" dirty="0">
                <a:solidFill>
                  <a:schemeClr val="accent4"/>
                </a:solidFill>
                <a:latin typeface="Krona One"/>
                <a:ea typeface="Krona One"/>
                <a:cs typeface="Krona One"/>
                <a:sym typeface="Krona One"/>
              </a:endParaRPr>
            </a:p>
          </p:txBody>
        </p:sp>
        <p:sp>
          <p:nvSpPr>
            <p:cNvPr id="70" name="Google Shape;285;p17"/>
            <p:cNvSpPr txBox="1"/>
            <p:nvPr/>
          </p:nvSpPr>
          <p:spPr>
            <a:xfrm>
              <a:off x="6362450" y="3933699"/>
              <a:ext cx="2061000" cy="5190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dirty="0">
                  <a:solidFill>
                    <a:schemeClr val="lt1"/>
                  </a:solidFill>
                  <a:latin typeface="Ubuntu"/>
                  <a:ea typeface="Ubuntu"/>
                  <a:cs typeface="Ubuntu"/>
                  <a:sym typeface="Ubuntu"/>
                </a:rPr>
                <a:t>Implementing the decision</a:t>
              </a:r>
              <a:endParaRPr dirty="0">
                <a:solidFill>
                  <a:schemeClr val="lt1"/>
                </a:solidFill>
                <a:latin typeface="Ubuntu"/>
                <a:ea typeface="Ubuntu"/>
                <a:cs typeface="Ubuntu"/>
                <a:sym typeface="Ubuntu"/>
              </a:endParaRPr>
            </a:p>
          </p:txBody>
        </p:sp>
      </p:grpSp>
      <p:grpSp>
        <p:nvGrpSpPr>
          <p:cNvPr id="71" name="Google Shape;286;p17"/>
          <p:cNvGrpSpPr/>
          <p:nvPr/>
        </p:nvGrpSpPr>
        <p:grpSpPr>
          <a:xfrm>
            <a:off x="6446227" y="1381553"/>
            <a:ext cx="2163100" cy="930578"/>
            <a:chOff x="6260350" y="1295700"/>
            <a:chExt cx="2163100" cy="930578"/>
          </a:xfrm>
        </p:grpSpPr>
        <p:sp>
          <p:nvSpPr>
            <p:cNvPr id="72" name="Google Shape;287;p17"/>
            <p:cNvSpPr txBox="1"/>
            <p:nvPr/>
          </p:nvSpPr>
          <p:spPr>
            <a:xfrm>
              <a:off x="6260350" y="1295700"/>
              <a:ext cx="2061000" cy="403500"/>
            </a:xfrm>
            <a:prstGeom prst="rect">
              <a:avLst/>
            </a:prstGeom>
            <a:solidFill>
              <a:schemeClr val="accent1"/>
            </a:solidFill>
            <a:ln>
              <a:noFill/>
            </a:ln>
          </p:spPr>
          <p:txBody>
            <a:bodyPr spcFirstLastPara="1" wrap="square" lIns="91425" tIns="91425" rIns="91425" bIns="91425" anchor="ctr" anchorCtr="0">
              <a:noAutofit/>
            </a:bodyPr>
            <a:lstStyle/>
            <a:p>
              <a:pPr lvl="4" algn="r"/>
              <a:r>
                <a:rPr lang="en-US" sz="1200" dirty="0">
                  <a:solidFill>
                    <a:schemeClr val="accent4"/>
                  </a:solidFill>
                  <a:latin typeface="Krona One"/>
                  <a:ea typeface="Krona One"/>
                  <a:cs typeface="Krona One"/>
                  <a:sym typeface="Krona One"/>
                </a:rPr>
                <a:t>Detecting Vehicles</a:t>
              </a:r>
              <a:endParaRPr sz="1200" dirty="0">
                <a:solidFill>
                  <a:schemeClr val="accent4"/>
                </a:solidFill>
                <a:latin typeface="Krona One"/>
                <a:ea typeface="Krona One"/>
                <a:cs typeface="Krona One"/>
                <a:sym typeface="Krona One"/>
              </a:endParaRPr>
            </a:p>
          </p:txBody>
        </p:sp>
        <p:sp>
          <p:nvSpPr>
            <p:cNvPr id="73" name="Google Shape;288;p17"/>
            <p:cNvSpPr txBox="1"/>
            <p:nvPr/>
          </p:nvSpPr>
          <p:spPr>
            <a:xfrm>
              <a:off x="6362450" y="1707278"/>
              <a:ext cx="2061000" cy="5190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dirty="0">
                  <a:solidFill>
                    <a:schemeClr val="lt1"/>
                  </a:solidFill>
                  <a:latin typeface="Ubuntu"/>
                  <a:ea typeface="Ubuntu"/>
                  <a:cs typeface="Ubuntu"/>
                  <a:sym typeface="Ubuntu"/>
                </a:rPr>
                <a:t>Using Object Detection </a:t>
              </a:r>
            </a:p>
            <a:p>
              <a:pPr marL="0" lvl="0" indent="0" algn="r" rtl="0">
                <a:spcBef>
                  <a:spcPts val="0"/>
                </a:spcBef>
                <a:spcAft>
                  <a:spcPts val="0"/>
                </a:spcAft>
                <a:buNone/>
              </a:pPr>
              <a:r>
                <a:rPr lang="en" dirty="0">
                  <a:solidFill>
                    <a:schemeClr val="lt1"/>
                  </a:solidFill>
                  <a:latin typeface="Ubuntu"/>
                  <a:ea typeface="Ubuntu"/>
                  <a:cs typeface="Ubuntu"/>
                  <a:sym typeface="Ubuntu"/>
                </a:rPr>
                <a:t>Algorithms</a:t>
              </a:r>
              <a:endParaRPr dirty="0">
                <a:solidFill>
                  <a:schemeClr val="lt1"/>
                </a:solidFill>
                <a:latin typeface="Ubuntu"/>
                <a:ea typeface="Ubuntu"/>
                <a:cs typeface="Ubuntu"/>
                <a:sym typeface="Ubuntu"/>
              </a:endParaRPr>
            </a:p>
          </p:txBody>
        </p:sp>
      </p:grpSp>
      <p:grpSp>
        <p:nvGrpSpPr>
          <p:cNvPr id="74" name="Google Shape;289;p17"/>
          <p:cNvGrpSpPr/>
          <p:nvPr/>
        </p:nvGrpSpPr>
        <p:grpSpPr>
          <a:xfrm>
            <a:off x="539822" y="1106307"/>
            <a:ext cx="2151775" cy="930578"/>
            <a:chOff x="719450" y="1295700"/>
            <a:chExt cx="2151775" cy="930578"/>
          </a:xfrm>
        </p:grpSpPr>
        <p:sp>
          <p:nvSpPr>
            <p:cNvPr id="75" name="Google Shape;290;p17"/>
            <p:cNvSpPr txBox="1"/>
            <p:nvPr/>
          </p:nvSpPr>
          <p:spPr>
            <a:xfrm>
              <a:off x="810225" y="1295700"/>
              <a:ext cx="2061000" cy="40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dirty="0">
                  <a:solidFill>
                    <a:schemeClr val="accent4"/>
                  </a:solidFill>
                  <a:latin typeface="Krona One"/>
                  <a:ea typeface="Krona One"/>
                  <a:cs typeface="Krona One"/>
                  <a:sym typeface="Krona One"/>
                </a:rPr>
                <a:t>Video Capture</a:t>
              </a:r>
              <a:endParaRPr sz="1200" dirty="0">
                <a:solidFill>
                  <a:schemeClr val="accent4"/>
                </a:solidFill>
                <a:latin typeface="Krona One"/>
                <a:ea typeface="Krona One"/>
                <a:cs typeface="Krona One"/>
                <a:sym typeface="Krona One"/>
              </a:endParaRPr>
            </a:p>
          </p:txBody>
        </p:sp>
        <p:sp>
          <p:nvSpPr>
            <p:cNvPr id="76" name="Google Shape;291;p17"/>
            <p:cNvSpPr txBox="1"/>
            <p:nvPr/>
          </p:nvSpPr>
          <p:spPr>
            <a:xfrm>
              <a:off x="719450" y="1707278"/>
              <a:ext cx="2061000" cy="519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lt1"/>
                  </a:solidFill>
                  <a:latin typeface="Ubuntu"/>
                  <a:ea typeface="Ubuntu"/>
                  <a:cs typeface="Ubuntu"/>
                  <a:sym typeface="Ubuntu"/>
                </a:rPr>
                <a:t>Using Arduino and Cameras</a:t>
              </a:r>
              <a:endParaRPr dirty="0">
                <a:solidFill>
                  <a:schemeClr val="lt1"/>
                </a:solidFill>
                <a:latin typeface="Ubuntu"/>
                <a:ea typeface="Ubuntu"/>
                <a:cs typeface="Ubuntu"/>
                <a:sym typeface="Ubuntu"/>
              </a:endParaRPr>
            </a:p>
          </p:txBody>
        </p:sp>
      </p:grpSp>
      <p:cxnSp>
        <p:nvCxnSpPr>
          <p:cNvPr id="77" name="Google Shape;303;p17"/>
          <p:cNvCxnSpPr>
            <a:stCxn id="75" idx="3"/>
            <a:endCxn id="1216" idx="2"/>
          </p:cNvCxnSpPr>
          <p:nvPr/>
        </p:nvCxnSpPr>
        <p:spPr>
          <a:xfrm>
            <a:off x="2691597" y="1308057"/>
            <a:ext cx="1011635" cy="295371"/>
          </a:xfrm>
          <a:prstGeom prst="bentConnector3">
            <a:avLst>
              <a:gd name="adj1" fmla="val 50000"/>
            </a:avLst>
          </a:prstGeom>
          <a:noFill/>
          <a:ln w="38100" cap="flat" cmpd="sng">
            <a:solidFill>
              <a:schemeClr val="dk2"/>
            </a:solidFill>
            <a:prstDash val="dash"/>
            <a:round/>
            <a:headEnd type="none" w="med" len="med"/>
            <a:tailEnd type="none" w="med" len="med"/>
          </a:ln>
        </p:spPr>
      </p:cxnSp>
      <p:cxnSp>
        <p:nvCxnSpPr>
          <p:cNvPr id="78" name="Google Shape;304;p17"/>
          <p:cNvCxnSpPr>
            <a:stCxn id="1218" idx="6"/>
            <a:endCxn id="72" idx="1"/>
          </p:cNvCxnSpPr>
          <p:nvPr/>
        </p:nvCxnSpPr>
        <p:spPr>
          <a:xfrm flipV="1">
            <a:off x="5513141" y="1583303"/>
            <a:ext cx="933086" cy="629110"/>
          </a:xfrm>
          <a:prstGeom prst="bentConnector3">
            <a:avLst>
              <a:gd name="adj1" fmla="val 50000"/>
            </a:avLst>
          </a:prstGeom>
          <a:noFill/>
          <a:ln w="38100" cap="flat" cmpd="sng">
            <a:solidFill>
              <a:schemeClr val="dk2"/>
            </a:solidFill>
            <a:prstDash val="dash"/>
            <a:round/>
            <a:headEnd type="none" w="med" len="med"/>
            <a:tailEnd type="none" w="med" len="med"/>
          </a:ln>
        </p:spPr>
      </p:cxnSp>
      <p:cxnSp>
        <p:nvCxnSpPr>
          <p:cNvPr id="79" name="Google Shape;305;p17"/>
          <p:cNvCxnSpPr>
            <a:stCxn id="1217" idx="2"/>
            <a:endCxn id="66" idx="3"/>
          </p:cNvCxnSpPr>
          <p:nvPr/>
        </p:nvCxnSpPr>
        <p:spPr>
          <a:xfrm rot="10800000" flipV="1">
            <a:off x="2794001" y="3040787"/>
            <a:ext cx="835741" cy="479729"/>
          </a:xfrm>
          <a:prstGeom prst="bentConnector3">
            <a:avLst>
              <a:gd name="adj1" fmla="val 50000"/>
            </a:avLst>
          </a:prstGeom>
          <a:noFill/>
          <a:ln w="38100" cap="flat" cmpd="sng">
            <a:solidFill>
              <a:schemeClr val="dk2"/>
            </a:solidFill>
            <a:prstDash val="dash"/>
            <a:round/>
            <a:headEnd type="none" w="med" len="med"/>
            <a:tailEnd type="none" w="med" len="med"/>
          </a:ln>
        </p:spPr>
      </p:cxnSp>
      <p:cxnSp>
        <p:nvCxnSpPr>
          <p:cNvPr id="80" name="Google Shape;306;p17"/>
          <p:cNvCxnSpPr>
            <a:stCxn id="1219" idx="6"/>
            <a:endCxn id="69" idx="1"/>
          </p:cNvCxnSpPr>
          <p:nvPr/>
        </p:nvCxnSpPr>
        <p:spPr>
          <a:xfrm flipV="1">
            <a:off x="5513141" y="3412905"/>
            <a:ext cx="1128704" cy="448170"/>
          </a:xfrm>
          <a:prstGeom prst="bentConnector3">
            <a:avLst>
              <a:gd name="adj1" fmla="val 50000"/>
            </a:avLst>
          </a:prstGeom>
          <a:noFill/>
          <a:ln w="38100" cap="flat" cmpd="sng">
            <a:solidFill>
              <a:schemeClr val="dk2"/>
            </a:solidFill>
            <a:prstDash val="dash"/>
            <a:round/>
            <a:headEnd type="none" w="med" len="med"/>
            <a:tailEnd type="none" w="med" len="med"/>
          </a:ln>
        </p:spPr>
      </p:cxnSp>
      <p:cxnSp>
        <p:nvCxnSpPr>
          <p:cNvPr id="81" name="Google Shape;307;p17"/>
          <p:cNvCxnSpPr/>
          <p:nvPr/>
        </p:nvCxnSpPr>
        <p:spPr>
          <a:xfrm>
            <a:off x="4352868" y="1840236"/>
            <a:ext cx="0" cy="154901"/>
          </a:xfrm>
          <a:prstGeom prst="straightConnector1">
            <a:avLst/>
          </a:prstGeom>
          <a:noFill/>
          <a:ln w="38100" cap="flat" cmpd="sng">
            <a:solidFill>
              <a:schemeClr val="dk2"/>
            </a:solidFill>
            <a:prstDash val="solid"/>
            <a:round/>
            <a:headEnd type="none" w="med" len="med"/>
            <a:tailEnd type="none" w="med" len="med"/>
          </a:ln>
        </p:spPr>
      </p:cxnSp>
      <p:cxnSp>
        <p:nvCxnSpPr>
          <p:cNvPr id="82" name="Google Shape;308;p17"/>
          <p:cNvCxnSpPr/>
          <p:nvPr/>
        </p:nvCxnSpPr>
        <p:spPr>
          <a:xfrm>
            <a:off x="4352868" y="2777837"/>
            <a:ext cx="0" cy="201750"/>
          </a:xfrm>
          <a:prstGeom prst="straightConnector1">
            <a:avLst/>
          </a:prstGeom>
          <a:noFill/>
          <a:ln w="38100" cap="flat" cmpd="sng">
            <a:solidFill>
              <a:schemeClr val="dk2"/>
            </a:solidFill>
            <a:prstDash val="solid"/>
            <a:round/>
            <a:headEnd type="none" w="med" len="med"/>
            <a:tailEnd type="none" w="med" len="med"/>
          </a:ln>
        </p:spPr>
      </p:cxnSp>
      <p:cxnSp>
        <p:nvCxnSpPr>
          <p:cNvPr id="83" name="Google Shape;309;p17"/>
          <p:cNvCxnSpPr/>
          <p:nvPr/>
        </p:nvCxnSpPr>
        <p:spPr>
          <a:xfrm flipV="1">
            <a:off x="4352868" y="3762287"/>
            <a:ext cx="0" cy="114137"/>
          </a:xfrm>
          <a:prstGeom prst="straightConnector1">
            <a:avLst/>
          </a:prstGeom>
          <a:noFill/>
          <a:ln w="38100" cap="flat" cmpd="sng">
            <a:solidFill>
              <a:schemeClr val="dk2"/>
            </a:solidFill>
            <a:prstDash val="solid"/>
            <a:round/>
            <a:headEnd type="none" w="med" len="med"/>
            <a:tailEnd type="none" w="med" len="med"/>
          </a:ln>
        </p:spPr>
      </p:cxnSp>
      <p:sp>
        <p:nvSpPr>
          <p:cNvPr id="94" name="Google Shape;1202;p35"/>
          <p:cNvSpPr/>
          <p:nvPr/>
        </p:nvSpPr>
        <p:spPr>
          <a:xfrm flipH="1">
            <a:off x="4539034" y="1044713"/>
            <a:ext cx="45719" cy="336510"/>
          </a:xfrm>
          <a:custGeom>
            <a:avLst/>
            <a:gdLst/>
            <a:ahLst/>
            <a:cxnLst/>
            <a:rect l="l" t="t" r="r" b="b"/>
            <a:pathLst>
              <a:path w="2692" h="8919" extrusionOk="0">
                <a:moveTo>
                  <a:pt x="512" y="1"/>
                </a:moveTo>
                <a:lnTo>
                  <a:pt x="1" y="8918"/>
                </a:lnTo>
                <a:lnTo>
                  <a:pt x="2691" y="8918"/>
                </a:lnTo>
                <a:lnTo>
                  <a:pt x="232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099"/>
        <p:cNvGrpSpPr/>
        <p:nvPr/>
      </p:nvGrpSpPr>
      <p:grpSpPr>
        <a:xfrm>
          <a:off x="0" y="0"/>
          <a:ext cx="0" cy="0"/>
          <a:chOff x="0" y="0"/>
          <a:chExt cx="0" cy="0"/>
        </a:xfrm>
      </p:grpSpPr>
      <p:grpSp>
        <p:nvGrpSpPr>
          <p:cNvPr id="1100" name="Google Shape;1100;p32"/>
          <p:cNvGrpSpPr/>
          <p:nvPr/>
        </p:nvGrpSpPr>
        <p:grpSpPr>
          <a:xfrm>
            <a:off x="1061579" y="1305474"/>
            <a:ext cx="2561730" cy="3837901"/>
            <a:chOff x="1061579" y="1305474"/>
            <a:chExt cx="2561730" cy="3837901"/>
          </a:xfrm>
        </p:grpSpPr>
        <p:sp>
          <p:nvSpPr>
            <p:cNvPr id="1101" name="Google Shape;1101;p32"/>
            <p:cNvSpPr/>
            <p:nvPr/>
          </p:nvSpPr>
          <p:spPr>
            <a:xfrm>
              <a:off x="2073950" y="3773275"/>
              <a:ext cx="537000" cy="1370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02" name="Google Shape;1102;p32"/>
            <p:cNvGrpSpPr/>
            <p:nvPr/>
          </p:nvGrpSpPr>
          <p:grpSpPr>
            <a:xfrm>
              <a:off x="1061579" y="1305474"/>
              <a:ext cx="2561730" cy="2532546"/>
              <a:chOff x="660016" y="1404525"/>
              <a:chExt cx="2439511" cy="2430000"/>
            </a:xfrm>
          </p:grpSpPr>
          <p:sp>
            <p:nvSpPr>
              <p:cNvPr id="1103" name="Google Shape;1103;p32"/>
              <p:cNvSpPr/>
              <p:nvPr/>
            </p:nvSpPr>
            <p:spPr>
              <a:xfrm>
                <a:off x="2484451" y="2761592"/>
                <a:ext cx="615075" cy="900622"/>
              </a:xfrm>
              <a:custGeom>
                <a:avLst/>
                <a:gdLst/>
                <a:ahLst/>
                <a:cxnLst/>
                <a:rect l="l" t="t" r="r" b="b"/>
                <a:pathLst>
                  <a:path w="1874" h="2744" extrusionOk="0">
                    <a:moveTo>
                      <a:pt x="1" y="1"/>
                    </a:moveTo>
                    <a:lnTo>
                      <a:pt x="1" y="2744"/>
                    </a:lnTo>
                    <a:lnTo>
                      <a:pt x="440" y="2744"/>
                    </a:lnTo>
                    <a:cubicBezTo>
                      <a:pt x="528" y="2744"/>
                      <a:pt x="608" y="2704"/>
                      <a:pt x="661" y="2633"/>
                    </a:cubicBezTo>
                    <a:lnTo>
                      <a:pt x="1820" y="699"/>
                    </a:lnTo>
                    <a:cubicBezTo>
                      <a:pt x="1855" y="654"/>
                      <a:pt x="1874" y="596"/>
                      <a:pt x="1874" y="533"/>
                    </a:cubicBezTo>
                    <a:lnTo>
                      <a:pt x="1874" y="334"/>
                    </a:lnTo>
                    <a:cubicBezTo>
                      <a:pt x="1874" y="152"/>
                      <a:pt x="1722" y="1"/>
                      <a:pt x="1536" y="1"/>
                    </a:cubicBezTo>
                    <a:close/>
                  </a:path>
                </a:pathLst>
              </a:custGeom>
              <a:solidFill>
                <a:srgbClr val="1F42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32"/>
              <p:cNvSpPr/>
              <p:nvPr/>
            </p:nvSpPr>
            <p:spPr>
              <a:xfrm>
                <a:off x="2484451" y="1605293"/>
                <a:ext cx="615075" cy="900622"/>
              </a:xfrm>
              <a:custGeom>
                <a:avLst/>
                <a:gdLst/>
                <a:ahLst/>
                <a:cxnLst/>
                <a:rect l="l" t="t" r="r" b="b"/>
                <a:pathLst>
                  <a:path w="1874" h="2744" extrusionOk="0">
                    <a:moveTo>
                      <a:pt x="1" y="0"/>
                    </a:moveTo>
                    <a:lnTo>
                      <a:pt x="1" y="2743"/>
                    </a:lnTo>
                    <a:lnTo>
                      <a:pt x="440" y="2743"/>
                    </a:lnTo>
                    <a:cubicBezTo>
                      <a:pt x="528" y="2743"/>
                      <a:pt x="608" y="2704"/>
                      <a:pt x="661" y="2632"/>
                    </a:cubicBezTo>
                    <a:lnTo>
                      <a:pt x="1820" y="697"/>
                    </a:lnTo>
                    <a:cubicBezTo>
                      <a:pt x="1855" y="653"/>
                      <a:pt x="1874" y="594"/>
                      <a:pt x="1874" y="537"/>
                    </a:cubicBezTo>
                    <a:lnTo>
                      <a:pt x="1874" y="338"/>
                    </a:lnTo>
                    <a:cubicBezTo>
                      <a:pt x="1874" y="151"/>
                      <a:pt x="1722" y="0"/>
                      <a:pt x="1536" y="0"/>
                    </a:cubicBezTo>
                    <a:close/>
                  </a:path>
                </a:pathLst>
              </a:custGeom>
              <a:solidFill>
                <a:srgbClr val="1F42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32"/>
              <p:cNvSpPr/>
              <p:nvPr/>
            </p:nvSpPr>
            <p:spPr>
              <a:xfrm>
                <a:off x="1200550" y="1404525"/>
                <a:ext cx="1360200" cy="2430000"/>
              </a:xfrm>
              <a:prstGeom prst="roundRect">
                <a:avLst>
                  <a:gd name="adj" fmla="val 16667"/>
                </a:avLst>
              </a:prstGeom>
              <a:solidFill>
                <a:srgbClr val="1F42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32"/>
              <p:cNvSpPr/>
              <p:nvPr/>
            </p:nvSpPr>
            <p:spPr>
              <a:xfrm>
                <a:off x="660016" y="2761592"/>
                <a:ext cx="734545" cy="900622"/>
              </a:xfrm>
              <a:custGeom>
                <a:avLst/>
                <a:gdLst/>
                <a:ahLst/>
                <a:cxnLst/>
                <a:rect l="l" t="t" r="r" b="b"/>
                <a:pathLst>
                  <a:path w="2238" h="2744" extrusionOk="0">
                    <a:moveTo>
                      <a:pt x="338" y="1"/>
                    </a:moveTo>
                    <a:cubicBezTo>
                      <a:pt x="151" y="1"/>
                      <a:pt x="0" y="152"/>
                      <a:pt x="0" y="334"/>
                    </a:cubicBezTo>
                    <a:lnTo>
                      <a:pt x="0" y="533"/>
                    </a:lnTo>
                    <a:cubicBezTo>
                      <a:pt x="0" y="596"/>
                      <a:pt x="18" y="654"/>
                      <a:pt x="53" y="699"/>
                    </a:cubicBezTo>
                    <a:lnTo>
                      <a:pt x="1212" y="2633"/>
                    </a:lnTo>
                    <a:cubicBezTo>
                      <a:pt x="1266" y="2704"/>
                      <a:pt x="1346" y="2744"/>
                      <a:pt x="1434" y="2744"/>
                    </a:cubicBezTo>
                    <a:lnTo>
                      <a:pt x="1901" y="2744"/>
                    </a:lnTo>
                    <a:cubicBezTo>
                      <a:pt x="2087" y="2744"/>
                      <a:pt x="2237" y="2594"/>
                      <a:pt x="2237" y="2407"/>
                    </a:cubicBezTo>
                    <a:lnTo>
                      <a:pt x="2237" y="334"/>
                    </a:lnTo>
                    <a:cubicBezTo>
                      <a:pt x="2237" y="152"/>
                      <a:pt x="2087" y="1"/>
                      <a:pt x="1901" y="1"/>
                    </a:cubicBezTo>
                    <a:close/>
                  </a:path>
                </a:pathLst>
              </a:custGeom>
              <a:solidFill>
                <a:srgbClr val="1F42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32"/>
              <p:cNvSpPr/>
              <p:nvPr/>
            </p:nvSpPr>
            <p:spPr>
              <a:xfrm>
                <a:off x="660016" y="1605293"/>
                <a:ext cx="734545" cy="900622"/>
              </a:xfrm>
              <a:custGeom>
                <a:avLst/>
                <a:gdLst/>
                <a:ahLst/>
                <a:cxnLst/>
                <a:rect l="l" t="t" r="r" b="b"/>
                <a:pathLst>
                  <a:path w="2238" h="2744" extrusionOk="0">
                    <a:moveTo>
                      <a:pt x="338" y="0"/>
                    </a:moveTo>
                    <a:cubicBezTo>
                      <a:pt x="151" y="0"/>
                      <a:pt x="0" y="151"/>
                      <a:pt x="0" y="338"/>
                    </a:cubicBezTo>
                    <a:lnTo>
                      <a:pt x="0" y="537"/>
                    </a:lnTo>
                    <a:cubicBezTo>
                      <a:pt x="0" y="594"/>
                      <a:pt x="18" y="653"/>
                      <a:pt x="53" y="697"/>
                    </a:cubicBezTo>
                    <a:lnTo>
                      <a:pt x="1212" y="2632"/>
                    </a:lnTo>
                    <a:cubicBezTo>
                      <a:pt x="1266" y="2704"/>
                      <a:pt x="1346" y="2743"/>
                      <a:pt x="1434" y="2743"/>
                    </a:cubicBezTo>
                    <a:lnTo>
                      <a:pt x="1901" y="2743"/>
                    </a:lnTo>
                    <a:cubicBezTo>
                      <a:pt x="2087" y="2743"/>
                      <a:pt x="2237" y="2592"/>
                      <a:pt x="2237" y="2405"/>
                    </a:cubicBezTo>
                    <a:lnTo>
                      <a:pt x="2237" y="338"/>
                    </a:lnTo>
                    <a:cubicBezTo>
                      <a:pt x="2237" y="151"/>
                      <a:pt x="2087" y="0"/>
                      <a:pt x="1901" y="0"/>
                    </a:cubicBezTo>
                    <a:close/>
                  </a:path>
                </a:pathLst>
              </a:custGeom>
              <a:solidFill>
                <a:srgbClr val="1F42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32"/>
              <p:cNvSpPr/>
              <p:nvPr/>
            </p:nvSpPr>
            <p:spPr>
              <a:xfrm>
                <a:off x="1200550" y="1404525"/>
                <a:ext cx="681900" cy="2430000"/>
              </a:xfrm>
              <a:prstGeom prst="roundRect">
                <a:avLst>
                  <a:gd name="adj" fmla="val 16667"/>
                </a:avLst>
              </a:prstGeom>
              <a:solidFill>
                <a:srgbClr val="3365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32"/>
              <p:cNvSpPr/>
              <p:nvPr/>
            </p:nvSpPr>
            <p:spPr>
              <a:xfrm>
                <a:off x="1448989" y="2780957"/>
                <a:ext cx="861564" cy="862549"/>
              </a:xfrm>
              <a:custGeom>
                <a:avLst/>
                <a:gdLst/>
                <a:ahLst/>
                <a:cxnLst/>
                <a:rect l="l" t="t" r="r" b="b"/>
                <a:pathLst>
                  <a:path w="2625" h="2628" extrusionOk="0">
                    <a:moveTo>
                      <a:pt x="1311" y="0"/>
                    </a:moveTo>
                    <a:cubicBezTo>
                      <a:pt x="586" y="0"/>
                      <a:pt x="1" y="591"/>
                      <a:pt x="1" y="1314"/>
                    </a:cubicBezTo>
                    <a:cubicBezTo>
                      <a:pt x="1" y="2037"/>
                      <a:pt x="586" y="2627"/>
                      <a:pt x="1311" y="2627"/>
                    </a:cubicBezTo>
                    <a:cubicBezTo>
                      <a:pt x="2038" y="2627"/>
                      <a:pt x="2624" y="2037"/>
                      <a:pt x="2624" y="1314"/>
                    </a:cubicBezTo>
                    <a:cubicBezTo>
                      <a:pt x="2624" y="591"/>
                      <a:pt x="2038" y="0"/>
                      <a:pt x="1311" y="0"/>
                    </a:cubicBezTo>
                    <a:close/>
                  </a:path>
                </a:pathLst>
              </a:custGeom>
              <a:solidFill>
                <a:srgbClr val="F4D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32"/>
              <p:cNvSpPr/>
              <p:nvPr/>
            </p:nvSpPr>
            <p:spPr>
              <a:xfrm>
                <a:off x="1448989" y="1624001"/>
                <a:ext cx="861564" cy="862877"/>
              </a:xfrm>
              <a:custGeom>
                <a:avLst/>
                <a:gdLst/>
                <a:ahLst/>
                <a:cxnLst/>
                <a:rect l="l" t="t" r="r" b="b"/>
                <a:pathLst>
                  <a:path w="2625" h="2629" extrusionOk="0">
                    <a:moveTo>
                      <a:pt x="1311" y="1"/>
                    </a:moveTo>
                    <a:cubicBezTo>
                      <a:pt x="586" y="1"/>
                      <a:pt x="1" y="591"/>
                      <a:pt x="1" y="1315"/>
                    </a:cubicBezTo>
                    <a:cubicBezTo>
                      <a:pt x="1" y="2038"/>
                      <a:pt x="586" y="2629"/>
                      <a:pt x="1311" y="2629"/>
                    </a:cubicBezTo>
                    <a:cubicBezTo>
                      <a:pt x="2038" y="2629"/>
                      <a:pt x="2624" y="2038"/>
                      <a:pt x="2624" y="1315"/>
                    </a:cubicBezTo>
                    <a:cubicBezTo>
                      <a:pt x="2624" y="591"/>
                      <a:pt x="2038" y="1"/>
                      <a:pt x="1311" y="1"/>
                    </a:cubicBezTo>
                    <a:close/>
                  </a:path>
                </a:pathLst>
              </a:custGeom>
              <a:solidFill>
                <a:srgbClr val="E8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32"/>
              <p:cNvSpPr/>
              <p:nvPr/>
            </p:nvSpPr>
            <p:spPr>
              <a:xfrm>
                <a:off x="1878950" y="2780957"/>
                <a:ext cx="431603" cy="862549"/>
              </a:xfrm>
              <a:custGeom>
                <a:avLst/>
                <a:gdLst/>
                <a:ahLst/>
                <a:cxnLst/>
                <a:rect l="l" t="t" r="r" b="b"/>
                <a:pathLst>
                  <a:path w="1315" h="2628" extrusionOk="0">
                    <a:moveTo>
                      <a:pt x="1" y="0"/>
                    </a:moveTo>
                    <a:lnTo>
                      <a:pt x="1" y="2627"/>
                    </a:lnTo>
                    <a:cubicBezTo>
                      <a:pt x="728" y="2627"/>
                      <a:pt x="1314" y="2037"/>
                      <a:pt x="1314" y="1314"/>
                    </a:cubicBezTo>
                    <a:cubicBezTo>
                      <a:pt x="1314" y="591"/>
                      <a:pt x="728" y="0"/>
                      <a:pt x="1" y="0"/>
                    </a:cubicBezTo>
                    <a:close/>
                  </a:path>
                </a:pathLst>
              </a:custGeom>
              <a:solidFill>
                <a:srgbClr val="CEB2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32"/>
              <p:cNvSpPr/>
              <p:nvPr/>
            </p:nvSpPr>
            <p:spPr>
              <a:xfrm>
                <a:off x="1878950" y="1624001"/>
                <a:ext cx="431603" cy="862877"/>
              </a:xfrm>
              <a:custGeom>
                <a:avLst/>
                <a:gdLst/>
                <a:ahLst/>
                <a:cxnLst/>
                <a:rect l="l" t="t" r="r" b="b"/>
                <a:pathLst>
                  <a:path w="1315" h="2629" extrusionOk="0">
                    <a:moveTo>
                      <a:pt x="1" y="1"/>
                    </a:moveTo>
                    <a:lnTo>
                      <a:pt x="1" y="2629"/>
                    </a:lnTo>
                    <a:cubicBezTo>
                      <a:pt x="728" y="2629"/>
                      <a:pt x="1314" y="2038"/>
                      <a:pt x="1314" y="1315"/>
                    </a:cubicBezTo>
                    <a:cubicBezTo>
                      <a:pt x="1314" y="591"/>
                      <a:pt x="728" y="1"/>
                      <a:pt x="1" y="1"/>
                    </a:cubicBezTo>
                    <a:close/>
                  </a:path>
                </a:pathLst>
              </a:custGeom>
              <a:solidFill>
                <a:srgbClr val="B232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3" name="Google Shape;1113;p32"/>
            <p:cNvSpPr/>
            <p:nvPr/>
          </p:nvSpPr>
          <p:spPr>
            <a:xfrm>
              <a:off x="1890100" y="1530675"/>
              <a:ext cx="904800" cy="9048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32"/>
            <p:cNvSpPr/>
            <p:nvPr/>
          </p:nvSpPr>
          <p:spPr>
            <a:xfrm>
              <a:off x="1890200" y="2742625"/>
              <a:ext cx="904500" cy="9045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5" name="Google Shape;1115;p32"/>
          <p:cNvGrpSpPr/>
          <p:nvPr/>
        </p:nvGrpSpPr>
        <p:grpSpPr>
          <a:xfrm>
            <a:off x="5161604" y="1527299"/>
            <a:ext cx="911202" cy="911193"/>
            <a:chOff x="783588" y="2074225"/>
            <a:chExt cx="1171513" cy="1171500"/>
          </a:xfrm>
        </p:grpSpPr>
        <p:sp>
          <p:nvSpPr>
            <p:cNvPr id="1116" name="Google Shape;1116;p32"/>
            <p:cNvSpPr/>
            <p:nvPr/>
          </p:nvSpPr>
          <p:spPr>
            <a:xfrm>
              <a:off x="783588" y="2074225"/>
              <a:ext cx="1171500" cy="11715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32"/>
            <p:cNvSpPr/>
            <p:nvPr/>
          </p:nvSpPr>
          <p:spPr>
            <a:xfrm>
              <a:off x="783600" y="2074225"/>
              <a:ext cx="1171500" cy="1171500"/>
            </a:xfrm>
            <a:prstGeom prst="pie">
              <a:avLst>
                <a:gd name="adj1" fmla="val 16261269"/>
                <a:gd name="adj2" fmla="val 1992629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8" name="Google Shape;1118;p32"/>
          <p:cNvSpPr txBox="1">
            <a:spLocks noGrp="1"/>
          </p:cNvSpPr>
          <p:nvPr>
            <p:ph type="title"/>
          </p:nvPr>
        </p:nvSpPr>
        <p:spPr>
          <a:xfrm>
            <a:off x="713232" y="403213"/>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Driving center company profile infographics</a:t>
            </a:r>
            <a:endParaRPr/>
          </a:p>
        </p:txBody>
      </p:sp>
      <p:grpSp>
        <p:nvGrpSpPr>
          <p:cNvPr id="1119" name="Google Shape;1119;p32"/>
          <p:cNvGrpSpPr/>
          <p:nvPr/>
        </p:nvGrpSpPr>
        <p:grpSpPr>
          <a:xfrm>
            <a:off x="4021831" y="1679361"/>
            <a:ext cx="4085925" cy="607067"/>
            <a:chOff x="4021831" y="1679361"/>
            <a:chExt cx="4085925" cy="607067"/>
          </a:xfrm>
        </p:grpSpPr>
        <p:grpSp>
          <p:nvGrpSpPr>
            <p:cNvPr id="1120" name="Google Shape;1120;p32"/>
            <p:cNvGrpSpPr/>
            <p:nvPr/>
          </p:nvGrpSpPr>
          <p:grpSpPr>
            <a:xfrm>
              <a:off x="6252556" y="1679361"/>
              <a:ext cx="1855200" cy="607067"/>
              <a:chOff x="6477594" y="1722950"/>
              <a:chExt cx="1855200" cy="607067"/>
            </a:xfrm>
          </p:grpSpPr>
          <p:sp>
            <p:nvSpPr>
              <p:cNvPr id="1121" name="Google Shape;1121;p32"/>
              <p:cNvSpPr txBox="1"/>
              <p:nvPr/>
            </p:nvSpPr>
            <p:spPr>
              <a:xfrm>
                <a:off x="6761994" y="1722950"/>
                <a:ext cx="1570800" cy="189600"/>
              </a:xfrm>
              <a:prstGeom prst="rect">
                <a:avLst/>
              </a:prstGeom>
              <a:solidFill>
                <a:schemeClr val="accent2"/>
              </a:solid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solidFill>
                      <a:schemeClr val="lt1"/>
                    </a:solidFill>
                    <a:latin typeface="Krona One"/>
                    <a:ea typeface="Krona One"/>
                    <a:cs typeface="Krona One"/>
                    <a:sym typeface="Krona One"/>
                  </a:rPr>
                  <a:t>FAILED</a:t>
                </a:r>
                <a:endParaRPr sz="1200">
                  <a:solidFill>
                    <a:schemeClr val="lt1"/>
                  </a:solidFill>
                  <a:latin typeface="Krona One"/>
                  <a:ea typeface="Krona One"/>
                  <a:cs typeface="Krona One"/>
                  <a:sym typeface="Krona One"/>
                </a:endParaRPr>
              </a:p>
            </p:txBody>
          </p:sp>
          <p:sp>
            <p:nvSpPr>
              <p:cNvPr id="1122" name="Google Shape;1122;p32"/>
              <p:cNvSpPr txBox="1"/>
              <p:nvPr/>
            </p:nvSpPr>
            <p:spPr>
              <a:xfrm>
                <a:off x="6477594" y="2005117"/>
                <a:ext cx="1855200" cy="324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a:solidFill>
                      <a:schemeClr val="lt1"/>
                    </a:solidFill>
                    <a:latin typeface="Ubuntu"/>
                    <a:ea typeface="Ubuntu"/>
                    <a:cs typeface="Ubuntu"/>
                    <a:sym typeface="Ubuntu"/>
                  </a:rPr>
                  <a:t>Venus has a really beautiful name</a:t>
                </a:r>
                <a:endParaRPr>
                  <a:solidFill>
                    <a:schemeClr val="lt1"/>
                  </a:solidFill>
                  <a:latin typeface="Ubuntu"/>
                  <a:ea typeface="Ubuntu"/>
                  <a:cs typeface="Ubuntu"/>
                  <a:sym typeface="Ubuntu"/>
                </a:endParaRPr>
              </a:p>
            </p:txBody>
          </p:sp>
        </p:grpSp>
        <p:sp>
          <p:nvSpPr>
            <p:cNvPr id="1123" name="Google Shape;1123;p32"/>
            <p:cNvSpPr txBox="1"/>
            <p:nvPr/>
          </p:nvSpPr>
          <p:spPr>
            <a:xfrm>
              <a:off x="4021831" y="1820575"/>
              <a:ext cx="675600" cy="3249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20%</a:t>
              </a:r>
              <a:endParaRPr sz="1200">
                <a:solidFill>
                  <a:schemeClr val="lt1"/>
                </a:solidFill>
                <a:latin typeface="Krona One"/>
                <a:ea typeface="Krona One"/>
                <a:cs typeface="Krona One"/>
                <a:sym typeface="Krona One"/>
              </a:endParaRPr>
            </a:p>
          </p:txBody>
        </p:sp>
      </p:grpSp>
      <p:grpSp>
        <p:nvGrpSpPr>
          <p:cNvPr id="1124" name="Google Shape;1124;p32"/>
          <p:cNvGrpSpPr/>
          <p:nvPr/>
        </p:nvGrpSpPr>
        <p:grpSpPr>
          <a:xfrm>
            <a:off x="5161604" y="2739274"/>
            <a:ext cx="911202" cy="911193"/>
            <a:chOff x="783588" y="2074225"/>
            <a:chExt cx="1171513" cy="1171500"/>
          </a:xfrm>
        </p:grpSpPr>
        <p:sp>
          <p:nvSpPr>
            <p:cNvPr id="1125" name="Google Shape;1125;p32"/>
            <p:cNvSpPr/>
            <p:nvPr/>
          </p:nvSpPr>
          <p:spPr>
            <a:xfrm>
              <a:off x="783588" y="2074225"/>
              <a:ext cx="1171500" cy="11715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32"/>
            <p:cNvSpPr/>
            <p:nvPr/>
          </p:nvSpPr>
          <p:spPr>
            <a:xfrm>
              <a:off x="783600" y="2074225"/>
              <a:ext cx="1171500" cy="1171500"/>
            </a:xfrm>
            <a:prstGeom prst="pie">
              <a:avLst>
                <a:gd name="adj1" fmla="val 16261269"/>
                <a:gd name="adj2" fmla="val 1258497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7" name="Google Shape;1127;p32"/>
          <p:cNvGrpSpPr/>
          <p:nvPr/>
        </p:nvGrpSpPr>
        <p:grpSpPr>
          <a:xfrm>
            <a:off x="4021831" y="2891343"/>
            <a:ext cx="4085925" cy="607067"/>
            <a:chOff x="4021831" y="2891343"/>
            <a:chExt cx="4085925" cy="607067"/>
          </a:xfrm>
        </p:grpSpPr>
        <p:grpSp>
          <p:nvGrpSpPr>
            <p:cNvPr id="1128" name="Google Shape;1128;p32"/>
            <p:cNvGrpSpPr/>
            <p:nvPr/>
          </p:nvGrpSpPr>
          <p:grpSpPr>
            <a:xfrm>
              <a:off x="6252556" y="2891343"/>
              <a:ext cx="1855200" cy="607067"/>
              <a:chOff x="6252556" y="2891343"/>
              <a:chExt cx="1855200" cy="607067"/>
            </a:xfrm>
          </p:grpSpPr>
          <p:sp>
            <p:nvSpPr>
              <p:cNvPr id="1129" name="Google Shape;1129;p32"/>
              <p:cNvSpPr txBox="1"/>
              <p:nvPr/>
            </p:nvSpPr>
            <p:spPr>
              <a:xfrm>
                <a:off x="6536956" y="2891343"/>
                <a:ext cx="1570800" cy="189600"/>
              </a:xfrm>
              <a:prstGeom prst="rect">
                <a:avLst/>
              </a:prstGeom>
              <a:solidFill>
                <a:schemeClr val="accent1"/>
              </a:solid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solidFill>
                      <a:schemeClr val="dk1"/>
                    </a:solidFill>
                    <a:latin typeface="Krona One"/>
                    <a:ea typeface="Krona One"/>
                    <a:cs typeface="Krona One"/>
                    <a:sym typeface="Krona One"/>
                  </a:rPr>
                  <a:t>PASSED</a:t>
                </a:r>
                <a:endParaRPr sz="1200">
                  <a:solidFill>
                    <a:schemeClr val="dk1"/>
                  </a:solidFill>
                  <a:latin typeface="Krona One"/>
                  <a:ea typeface="Krona One"/>
                  <a:cs typeface="Krona One"/>
                  <a:sym typeface="Krona One"/>
                </a:endParaRPr>
              </a:p>
            </p:txBody>
          </p:sp>
          <p:sp>
            <p:nvSpPr>
              <p:cNvPr id="1130" name="Google Shape;1130;p32"/>
              <p:cNvSpPr txBox="1"/>
              <p:nvPr/>
            </p:nvSpPr>
            <p:spPr>
              <a:xfrm>
                <a:off x="6252556" y="3173510"/>
                <a:ext cx="1855200" cy="324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a:solidFill>
                      <a:schemeClr val="lt1"/>
                    </a:solidFill>
                    <a:latin typeface="Ubuntu"/>
                    <a:ea typeface="Ubuntu"/>
                    <a:cs typeface="Ubuntu"/>
                    <a:sym typeface="Ubuntu"/>
                  </a:rPr>
                  <a:t>Saturn is a planet with several rings</a:t>
                </a:r>
                <a:endParaRPr>
                  <a:solidFill>
                    <a:schemeClr val="lt1"/>
                  </a:solidFill>
                  <a:latin typeface="Ubuntu"/>
                  <a:ea typeface="Ubuntu"/>
                  <a:cs typeface="Ubuntu"/>
                  <a:sym typeface="Ubuntu"/>
                </a:endParaRPr>
              </a:p>
            </p:txBody>
          </p:sp>
        </p:grpSp>
        <p:sp>
          <p:nvSpPr>
            <p:cNvPr id="1131" name="Google Shape;1131;p32"/>
            <p:cNvSpPr txBox="1"/>
            <p:nvPr/>
          </p:nvSpPr>
          <p:spPr>
            <a:xfrm>
              <a:off x="4021831" y="3032431"/>
              <a:ext cx="675600" cy="3249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80%</a:t>
              </a:r>
              <a:endParaRPr sz="1200">
                <a:solidFill>
                  <a:schemeClr val="dk1"/>
                </a:solidFill>
                <a:latin typeface="Krona One"/>
                <a:ea typeface="Krona One"/>
                <a:cs typeface="Krona One"/>
                <a:sym typeface="Krona One"/>
              </a:endParaRPr>
            </a:p>
          </p:txBody>
        </p:sp>
      </p:grpSp>
      <p:grpSp>
        <p:nvGrpSpPr>
          <p:cNvPr id="1132" name="Google Shape;1132;p32"/>
          <p:cNvGrpSpPr/>
          <p:nvPr/>
        </p:nvGrpSpPr>
        <p:grpSpPr>
          <a:xfrm>
            <a:off x="2121364" y="2973725"/>
            <a:ext cx="442204" cy="442156"/>
            <a:chOff x="1487200" y="4993750"/>
            <a:chExt cx="483125" cy="483125"/>
          </a:xfrm>
        </p:grpSpPr>
        <p:sp>
          <p:nvSpPr>
            <p:cNvPr id="1133" name="Google Shape;1133;p32"/>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134" name="Google Shape;1134;p32"/>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135" name="Google Shape;1135;p32"/>
          <p:cNvGrpSpPr/>
          <p:nvPr/>
        </p:nvGrpSpPr>
        <p:grpSpPr>
          <a:xfrm>
            <a:off x="2121295" y="1761795"/>
            <a:ext cx="442204" cy="442204"/>
            <a:chOff x="2081650" y="4993750"/>
            <a:chExt cx="483125" cy="483125"/>
          </a:xfrm>
        </p:grpSpPr>
        <p:sp>
          <p:nvSpPr>
            <p:cNvPr id="1136" name="Google Shape;1136;p32"/>
            <p:cNvSpPr/>
            <p:nvPr/>
          </p:nvSpPr>
          <p:spPr>
            <a:xfrm>
              <a:off x="2081650" y="4993750"/>
              <a:ext cx="483125" cy="483125"/>
            </a:xfrm>
            <a:custGeom>
              <a:avLst/>
              <a:gdLst/>
              <a:ahLst/>
              <a:cxnLst/>
              <a:rect l="l" t="t" r="r" b="b"/>
              <a:pathLst>
                <a:path w="19325" h="19325" extrusionOk="0">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137" name="Google Shape;1137;p32"/>
            <p:cNvSpPr/>
            <p:nvPr/>
          </p:nvSpPr>
          <p:spPr>
            <a:xfrm>
              <a:off x="2209375" y="5125625"/>
              <a:ext cx="227600" cy="219350"/>
            </a:xfrm>
            <a:custGeom>
              <a:avLst/>
              <a:gdLst/>
              <a:ahLst/>
              <a:cxnLst/>
              <a:rect l="l" t="t" r="r" b="b"/>
              <a:pathLst>
                <a:path w="9104" h="8774" extrusionOk="0">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cxnSp>
        <p:nvCxnSpPr>
          <p:cNvPr id="1138" name="Google Shape;1138;p32"/>
          <p:cNvCxnSpPr>
            <a:stCxn id="1123" idx="1"/>
            <a:endCxn id="1113" idx="6"/>
          </p:cNvCxnSpPr>
          <p:nvPr/>
        </p:nvCxnSpPr>
        <p:spPr>
          <a:xfrm rot="10800000">
            <a:off x="2794831" y="1983025"/>
            <a:ext cx="1227000" cy="0"/>
          </a:xfrm>
          <a:prstGeom prst="straightConnector1">
            <a:avLst/>
          </a:prstGeom>
          <a:noFill/>
          <a:ln w="38100" cap="flat" cmpd="sng">
            <a:solidFill>
              <a:schemeClr val="dk2"/>
            </a:solidFill>
            <a:prstDash val="dash"/>
            <a:round/>
            <a:headEnd type="none" w="med" len="med"/>
            <a:tailEnd type="none" w="med" len="med"/>
          </a:ln>
        </p:spPr>
      </p:cxnSp>
      <p:cxnSp>
        <p:nvCxnSpPr>
          <p:cNvPr id="1139" name="Google Shape;1139;p32"/>
          <p:cNvCxnSpPr>
            <a:stCxn id="1131" idx="1"/>
            <a:endCxn id="1114" idx="6"/>
          </p:cNvCxnSpPr>
          <p:nvPr/>
        </p:nvCxnSpPr>
        <p:spPr>
          <a:xfrm rot="10800000">
            <a:off x="2794831" y="3194881"/>
            <a:ext cx="1227000" cy="0"/>
          </a:xfrm>
          <a:prstGeom prst="straightConnector1">
            <a:avLst/>
          </a:prstGeom>
          <a:noFill/>
          <a:ln w="38100" cap="flat" cmpd="sng">
            <a:solidFill>
              <a:schemeClr val="dk2"/>
            </a:solidFill>
            <a:prstDash val="dash"/>
            <a:round/>
            <a:headEnd type="none" w="med" len="med"/>
            <a:tailEnd type="none" w="med" len="med"/>
          </a:ln>
        </p:spPr>
      </p:cxn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143"/>
        <p:cNvGrpSpPr/>
        <p:nvPr/>
      </p:nvGrpSpPr>
      <p:grpSpPr>
        <a:xfrm>
          <a:off x="0" y="0"/>
          <a:ext cx="0" cy="0"/>
          <a:chOff x="0" y="0"/>
          <a:chExt cx="0" cy="0"/>
        </a:xfrm>
      </p:grpSpPr>
      <p:sp>
        <p:nvSpPr>
          <p:cNvPr id="1144" name="Google Shape;1144;p33"/>
          <p:cNvSpPr txBox="1">
            <a:spLocks noGrp="1"/>
          </p:cNvSpPr>
          <p:nvPr>
            <p:ph type="title"/>
          </p:nvPr>
        </p:nvSpPr>
        <p:spPr>
          <a:xfrm>
            <a:off x="713232" y="403213"/>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Driving center company profile infographics</a:t>
            </a:r>
            <a:endParaRPr/>
          </a:p>
        </p:txBody>
      </p:sp>
      <p:graphicFrame>
        <p:nvGraphicFramePr>
          <p:cNvPr id="1145" name="Google Shape;1145;p33"/>
          <p:cNvGraphicFramePr/>
          <p:nvPr/>
        </p:nvGraphicFramePr>
        <p:xfrm>
          <a:off x="719500" y="1106065"/>
          <a:ext cx="7704000" cy="2296300"/>
        </p:xfrm>
        <a:graphic>
          <a:graphicData uri="http://schemas.openxmlformats.org/drawingml/2006/table">
            <a:tbl>
              <a:tblPr>
                <a:noFill/>
                <a:tableStyleId>{79D52730-1477-49C3-96F5-1E0910A35351}</a:tableStyleId>
              </a:tblPr>
              <a:tblGrid>
                <a:gridCol w="642000">
                  <a:extLst>
                    <a:ext uri="{9D8B030D-6E8A-4147-A177-3AD203B41FA5}">
                      <a16:colId xmlns:a16="http://schemas.microsoft.com/office/drawing/2014/main" val="20000"/>
                    </a:ext>
                  </a:extLst>
                </a:gridCol>
                <a:gridCol w="642000">
                  <a:extLst>
                    <a:ext uri="{9D8B030D-6E8A-4147-A177-3AD203B41FA5}">
                      <a16:colId xmlns:a16="http://schemas.microsoft.com/office/drawing/2014/main" val="20001"/>
                    </a:ext>
                  </a:extLst>
                </a:gridCol>
                <a:gridCol w="642000">
                  <a:extLst>
                    <a:ext uri="{9D8B030D-6E8A-4147-A177-3AD203B41FA5}">
                      <a16:colId xmlns:a16="http://schemas.microsoft.com/office/drawing/2014/main" val="20002"/>
                    </a:ext>
                  </a:extLst>
                </a:gridCol>
                <a:gridCol w="642000">
                  <a:extLst>
                    <a:ext uri="{9D8B030D-6E8A-4147-A177-3AD203B41FA5}">
                      <a16:colId xmlns:a16="http://schemas.microsoft.com/office/drawing/2014/main" val="20003"/>
                    </a:ext>
                  </a:extLst>
                </a:gridCol>
                <a:gridCol w="642000">
                  <a:extLst>
                    <a:ext uri="{9D8B030D-6E8A-4147-A177-3AD203B41FA5}">
                      <a16:colId xmlns:a16="http://schemas.microsoft.com/office/drawing/2014/main" val="20004"/>
                    </a:ext>
                  </a:extLst>
                </a:gridCol>
                <a:gridCol w="642000">
                  <a:extLst>
                    <a:ext uri="{9D8B030D-6E8A-4147-A177-3AD203B41FA5}">
                      <a16:colId xmlns:a16="http://schemas.microsoft.com/office/drawing/2014/main" val="20005"/>
                    </a:ext>
                  </a:extLst>
                </a:gridCol>
                <a:gridCol w="642000">
                  <a:extLst>
                    <a:ext uri="{9D8B030D-6E8A-4147-A177-3AD203B41FA5}">
                      <a16:colId xmlns:a16="http://schemas.microsoft.com/office/drawing/2014/main" val="20006"/>
                    </a:ext>
                  </a:extLst>
                </a:gridCol>
                <a:gridCol w="642000">
                  <a:extLst>
                    <a:ext uri="{9D8B030D-6E8A-4147-A177-3AD203B41FA5}">
                      <a16:colId xmlns:a16="http://schemas.microsoft.com/office/drawing/2014/main" val="20007"/>
                    </a:ext>
                  </a:extLst>
                </a:gridCol>
                <a:gridCol w="642000">
                  <a:extLst>
                    <a:ext uri="{9D8B030D-6E8A-4147-A177-3AD203B41FA5}">
                      <a16:colId xmlns:a16="http://schemas.microsoft.com/office/drawing/2014/main" val="20008"/>
                    </a:ext>
                  </a:extLst>
                </a:gridCol>
                <a:gridCol w="642000">
                  <a:extLst>
                    <a:ext uri="{9D8B030D-6E8A-4147-A177-3AD203B41FA5}">
                      <a16:colId xmlns:a16="http://schemas.microsoft.com/office/drawing/2014/main" val="20009"/>
                    </a:ext>
                  </a:extLst>
                </a:gridCol>
                <a:gridCol w="642000">
                  <a:extLst>
                    <a:ext uri="{9D8B030D-6E8A-4147-A177-3AD203B41FA5}">
                      <a16:colId xmlns:a16="http://schemas.microsoft.com/office/drawing/2014/main" val="20010"/>
                    </a:ext>
                  </a:extLst>
                </a:gridCol>
                <a:gridCol w="642000">
                  <a:extLst>
                    <a:ext uri="{9D8B030D-6E8A-4147-A177-3AD203B41FA5}">
                      <a16:colId xmlns:a16="http://schemas.microsoft.com/office/drawing/2014/main" val="20011"/>
                    </a:ext>
                  </a:extLst>
                </a:gridCol>
              </a:tblGrid>
              <a:tr h="574075">
                <a:tc>
                  <a:txBody>
                    <a:bodyPr/>
                    <a:lstStyle/>
                    <a:p>
                      <a:pPr marL="0" lvl="0" indent="0" algn="ctr" rtl="0">
                        <a:spcBef>
                          <a:spcPts val="0"/>
                        </a:spcBef>
                        <a:spcAft>
                          <a:spcPts val="0"/>
                        </a:spcAft>
                        <a:buNone/>
                      </a:pPr>
                      <a:r>
                        <a:rPr lang="en" sz="1000">
                          <a:solidFill>
                            <a:schemeClr val="lt1"/>
                          </a:solidFill>
                          <a:latin typeface="Krona One"/>
                          <a:ea typeface="Krona One"/>
                          <a:cs typeface="Krona One"/>
                          <a:sym typeface="Krona One"/>
                        </a:rPr>
                        <a:t>JAN</a:t>
                      </a:r>
                      <a:endParaRPr sz="1000">
                        <a:solidFill>
                          <a:schemeClr val="lt1"/>
                        </a:solidFill>
                        <a:latin typeface="Krona One"/>
                        <a:ea typeface="Krona One"/>
                        <a:cs typeface="Krona One"/>
                        <a:sym typeface="Krona One"/>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9525" cap="flat" cmpd="sng">
                      <a:solidFill>
                        <a:schemeClr val="lt1">
                          <a:alpha val="0"/>
                        </a:schemeClr>
                      </a:solidFill>
                      <a:prstDash val="solid"/>
                      <a:round/>
                      <a:headEnd type="none" w="sm" len="sm"/>
                      <a:tailEnd type="none" w="sm" len="sm"/>
                    </a:lnT>
                    <a:lnB w="19050" cap="flat" cmpd="sng">
                      <a:solidFill>
                        <a:schemeClr val="lt1">
                          <a:alpha val="0"/>
                        </a:schemeClr>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sz="1000">
                          <a:solidFill>
                            <a:schemeClr val="lt1"/>
                          </a:solidFill>
                          <a:latin typeface="Krona One"/>
                          <a:ea typeface="Krona One"/>
                          <a:cs typeface="Krona One"/>
                          <a:sym typeface="Krona One"/>
                        </a:rPr>
                        <a:t>FEB</a:t>
                      </a:r>
                      <a:endParaRPr sz="1000">
                        <a:solidFill>
                          <a:schemeClr val="lt1"/>
                        </a:solidFill>
                        <a:latin typeface="Krona One"/>
                        <a:ea typeface="Krona One"/>
                        <a:cs typeface="Krona One"/>
                        <a:sym typeface="Krona One"/>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9525" cap="flat" cmpd="sng">
                      <a:solidFill>
                        <a:schemeClr val="lt1">
                          <a:alpha val="0"/>
                        </a:schemeClr>
                      </a:solidFill>
                      <a:prstDash val="solid"/>
                      <a:round/>
                      <a:headEnd type="none" w="sm" len="sm"/>
                      <a:tailEnd type="none" w="sm" len="sm"/>
                    </a:lnT>
                    <a:lnB w="19050" cap="flat" cmpd="sng">
                      <a:solidFill>
                        <a:schemeClr val="lt1">
                          <a:alpha val="0"/>
                        </a:schemeClr>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sz="1000">
                          <a:solidFill>
                            <a:schemeClr val="lt1"/>
                          </a:solidFill>
                          <a:latin typeface="Krona One"/>
                          <a:ea typeface="Krona One"/>
                          <a:cs typeface="Krona One"/>
                          <a:sym typeface="Krona One"/>
                        </a:rPr>
                        <a:t>MAR</a:t>
                      </a:r>
                      <a:endParaRPr sz="1000">
                        <a:solidFill>
                          <a:schemeClr val="lt1"/>
                        </a:solidFill>
                        <a:latin typeface="Krona One"/>
                        <a:ea typeface="Krona One"/>
                        <a:cs typeface="Krona One"/>
                        <a:sym typeface="Krona One"/>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9525" cap="flat" cmpd="sng">
                      <a:solidFill>
                        <a:schemeClr val="lt1">
                          <a:alpha val="0"/>
                        </a:schemeClr>
                      </a:solidFill>
                      <a:prstDash val="solid"/>
                      <a:round/>
                      <a:headEnd type="none" w="sm" len="sm"/>
                      <a:tailEnd type="none" w="sm" len="sm"/>
                    </a:lnT>
                    <a:lnB w="19050" cap="flat" cmpd="sng">
                      <a:solidFill>
                        <a:schemeClr val="lt1">
                          <a:alpha val="0"/>
                        </a:schemeClr>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sz="1000">
                          <a:solidFill>
                            <a:schemeClr val="lt1"/>
                          </a:solidFill>
                          <a:latin typeface="Krona One"/>
                          <a:ea typeface="Krona One"/>
                          <a:cs typeface="Krona One"/>
                          <a:sym typeface="Krona One"/>
                        </a:rPr>
                        <a:t>APR</a:t>
                      </a:r>
                      <a:endParaRPr sz="1000">
                        <a:solidFill>
                          <a:schemeClr val="lt1"/>
                        </a:solidFill>
                        <a:latin typeface="Krona One"/>
                        <a:ea typeface="Krona One"/>
                        <a:cs typeface="Krona One"/>
                        <a:sym typeface="Krona One"/>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9525" cap="flat" cmpd="sng">
                      <a:solidFill>
                        <a:schemeClr val="lt1">
                          <a:alpha val="0"/>
                        </a:schemeClr>
                      </a:solidFill>
                      <a:prstDash val="solid"/>
                      <a:round/>
                      <a:headEnd type="none" w="sm" len="sm"/>
                      <a:tailEnd type="none" w="sm" len="sm"/>
                    </a:lnT>
                    <a:lnB w="19050" cap="flat" cmpd="sng">
                      <a:solidFill>
                        <a:schemeClr val="lt1">
                          <a:alpha val="0"/>
                        </a:schemeClr>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sz="1000">
                          <a:solidFill>
                            <a:schemeClr val="lt1"/>
                          </a:solidFill>
                          <a:latin typeface="Krona One"/>
                          <a:ea typeface="Krona One"/>
                          <a:cs typeface="Krona One"/>
                          <a:sym typeface="Krona One"/>
                        </a:rPr>
                        <a:t>MAY</a:t>
                      </a:r>
                      <a:endParaRPr sz="1000">
                        <a:solidFill>
                          <a:schemeClr val="lt1"/>
                        </a:solidFill>
                        <a:latin typeface="Krona One"/>
                        <a:ea typeface="Krona One"/>
                        <a:cs typeface="Krona One"/>
                        <a:sym typeface="Krona One"/>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9525" cap="flat" cmpd="sng">
                      <a:solidFill>
                        <a:schemeClr val="lt1">
                          <a:alpha val="0"/>
                        </a:schemeClr>
                      </a:solidFill>
                      <a:prstDash val="solid"/>
                      <a:round/>
                      <a:headEnd type="none" w="sm" len="sm"/>
                      <a:tailEnd type="none" w="sm" len="sm"/>
                    </a:lnT>
                    <a:lnB w="19050" cap="flat" cmpd="sng">
                      <a:solidFill>
                        <a:schemeClr val="lt1">
                          <a:alpha val="0"/>
                        </a:schemeClr>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sz="1000">
                          <a:solidFill>
                            <a:schemeClr val="lt1"/>
                          </a:solidFill>
                          <a:latin typeface="Krona One"/>
                          <a:ea typeface="Krona One"/>
                          <a:cs typeface="Krona One"/>
                          <a:sym typeface="Krona One"/>
                        </a:rPr>
                        <a:t>JUN</a:t>
                      </a:r>
                      <a:endParaRPr sz="1000">
                        <a:solidFill>
                          <a:schemeClr val="lt1"/>
                        </a:solidFill>
                        <a:latin typeface="Krona One"/>
                        <a:ea typeface="Krona One"/>
                        <a:cs typeface="Krona One"/>
                        <a:sym typeface="Krona One"/>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9525" cap="flat" cmpd="sng">
                      <a:solidFill>
                        <a:schemeClr val="lt1">
                          <a:alpha val="0"/>
                        </a:schemeClr>
                      </a:solidFill>
                      <a:prstDash val="solid"/>
                      <a:round/>
                      <a:headEnd type="none" w="sm" len="sm"/>
                      <a:tailEnd type="none" w="sm" len="sm"/>
                    </a:lnT>
                    <a:lnB w="19050" cap="flat" cmpd="sng">
                      <a:solidFill>
                        <a:schemeClr val="lt1">
                          <a:alpha val="0"/>
                        </a:schemeClr>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sz="1000">
                          <a:solidFill>
                            <a:schemeClr val="lt1"/>
                          </a:solidFill>
                          <a:latin typeface="Krona One"/>
                          <a:ea typeface="Krona One"/>
                          <a:cs typeface="Krona One"/>
                          <a:sym typeface="Krona One"/>
                        </a:rPr>
                        <a:t>JUL</a:t>
                      </a:r>
                      <a:endParaRPr sz="1000">
                        <a:solidFill>
                          <a:schemeClr val="lt1"/>
                        </a:solidFill>
                        <a:latin typeface="Krona One"/>
                        <a:ea typeface="Krona One"/>
                        <a:cs typeface="Krona One"/>
                        <a:sym typeface="Krona One"/>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9525" cap="flat" cmpd="sng">
                      <a:solidFill>
                        <a:schemeClr val="lt1">
                          <a:alpha val="0"/>
                        </a:schemeClr>
                      </a:solidFill>
                      <a:prstDash val="solid"/>
                      <a:round/>
                      <a:headEnd type="none" w="sm" len="sm"/>
                      <a:tailEnd type="none" w="sm" len="sm"/>
                    </a:lnT>
                    <a:lnB w="19050" cap="flat" cmpd="sng">
                      <a:solidFill>
                        <a:schemeClr val="lt1">
                          <a:alpha val="0"/>
                        </a:schemeClr>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sz="1000">
                          <a:solidFill>
                            <a:schemeClr val="lt1"/>
                          </a:solidFill>
                          <a:latin typeface="Krona One"/>
                          <a:ea typeface="Krona One"/>
                          <a:cs typeface="Krona One"/>
                          <a:sym typeface="Krona One"/>
                        </a:rPr>
                        <a:t>AUG</a:t>
                      </a:r>
                      <a:endParaRPr sz="1000">
                        <a:solidFill>
                          <a:schemeClr val="lt1"/>
                        </a:solidFill>
                        <a:latin typeface="Krona One"/>
                        <a:ea typeface="Krona One"/>
                        <a:cs typeface="Krona One"/>
                        <a:sym typeface="Krona One"/>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9525" cap="flat" cmpd="sng">
                      <a:solidFill>
                        <a:schemeClr val="lt1">
                          <a:alpha val="0"/>
                        </a:schemeClr>
                      </a:solidFill>
                      <a:prstDash val="solid"/>
                      <a:round/>
                      <a:headEnd type="none" w="sm" len="sm"/>
                      <a:tailEnd type="none" w="sm" len="sm"/>
                    </a:lnT>
                    <a:lnB w="19050" cap="flat" cmpd="sng">
                      <a:solidFill>
                        <a:schemeClr val="lt1">
                          <a:alpha val="0"/>
                        </a:schemeClr>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sz="1000">
                          <a:solidFill>
                            <a:schemeClr val="lt1"/>
                          </a:solidFill>
                          <a:latin typeface="Krona One"/>
                          <a:ea typeface="Krona One"/>
                          <a:cs typeface="Krona One"/>
                          <a:sym typeface="Krona One"/>
                        </a:rPr>
                        <a:t>SEP</a:t>
                      </a:r>
                      <a:endParaRPr sz="1000">
                        <a:solidFill>
                          <a:schemeClr val="lt1"/>
                        </a:solidFill>
                        <a:latin typeface="Krona One"/>
                        <a:ea typeface="Krona One"/>
                        <a:cs typeface="Krona One"/>
                        <a:sym typeface="Krona One"/>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9525" cap="flat" cmpd="sng">
                      <a:solidFill>
                        <a:schemeClr val="lt1">
                          <a:alpha val="0"/>
                        </a:schemeClr>
                      </a:solidFill>
                      <a:prstDash val="solid"/>
                      <a:round/>
                      <a:headEnd type="none" w="sm" len="sm"/>
                      <a:tailEnd type="none" w="sm" len="sm"/>
                    </a:lnT>
                    <a:lnB w="19050" cap="flat" cmpd="sng">
                      <a:solidFill>
                        <a:schemeClr val="lt1">
                          <a:alpha val="0"/>
                        </a:schemeClr>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sz="1000">
                          <a:solidFill>
                            <a:schemeClr val="lt1"/>
                          </a:solidFill>
                          <a:latin typeface="Krona One"/>
                          <a:ea typeface="Krona One"/>
                          <a:cs typeface="Krona One"/>
                          <a:sym typeface="Krona One"/>
                        </a:rPr>
                        <a:t>OCT</a:t>
                      </a:r>
                      <a:endParaRPr sz="1000">
                        <a:solidFill>
                          <a:schemeClr val="lt1"/>
                        </a:solidFill>
                        <a:latin typeface="Krona One"/>
                        <a:ea typeface="Krona One"/>
                        <a:cs typeface="Krona One"/>
                        <a:sym typeface="Krona One"/>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9525" cap="flat" cmpd="sng">
                      <a:solidFill>
                        <a:schemeClr val="lt1">
                          <a:alpha val="0"/>
                        </a:schemeClr>
                      </a:solidFill>
                      <a:prstDash val="solid"/>
                      <a:round/>
                      <a:headEnd type="none" w="sm" len="sm"/>
                      <a:tailEnd type="none" w="sm" len="sm"/>
                    </a:lnT>
                    <a:lnB w="19050" cap="flat" cmpd="sng">
                      <a:solidFill>
                        <a:schemeClr val="lt1">
                          <a:alpha val="0"/>
                        </a:schemeClr>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sz="1000">
                          <a:solidFill>
                            <a:schemeClr val="lt1"/>
                          </a:solidFill>
                          <a:latin typeface="Krona One"/>
                          <a:ea typeface="Krona One"/>
                          <a:cs typeface="Krona One"/>
                          <a:sym typeface="Krona One"/>
                        </a:rPr>
                        <a:t>NOV</a:t>
                      </a:r>
                      <a:endParaRPr sz="1000">
                        <a:solidFill>
                          <a:schemeClr val="lt1"/>
                        </a:solidFill>
                        <a:latin typeface="Krona One"/>
                        <a:ea typeface="Krona One"/>
                        <a:cs typeface="Krona One"/>
                        <a:sym typeface="Krona One"/>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9525" cap="flat" cmpd="sng">
                      <a:solidFill>
                        <a:schemeClr val="lt1">
                          <a:alpha val="0"/>
                        </a:schemeClr>
                      </a:solidFill>
                      <a:prstDash val="solid"/>
                      <a:round/>
                      <a:headEnd type="none" w="sm" len="sm"/>
                      <a:tailEnd type="none" w="sm" len="sm"/>
                    </a:lnT>
                    <a:lnB w="19050" cap="flat" cmpd="sng">
                      <a:solidFill>
                        <a:schemeClr val="lt1">
                          <a:alpha val="0"/>
                        </a:schemeClr>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sz="1000">
                          <a:solidFill>
                            <a:schemeClr val="lt1"/>
                          </a:solidFill>
                          <a:latin typeface="Krona One"/>
                          <a:ea typeface="Krona One"/>
                          <a:cs typeface="Krona One"/>
                          <a:sym typeface="Krona One"/>
                        </a:rPr>
                        <a:t>DEC</a:t>
                      </a:r>
                      <a:endParaRPr sz="1000">
                        <a:solidFill>
                          <a:schemeClr val="lt1"/>
                        </a:solidFill>
                        <a:latin typeface="Krona One"/>
                        <a:ea typeface="Krona One"/>
                        <a:cs typeface="Krona One"/>
                        <a:sym typeface="Krona One"/>
                      </a:endParaRPr>
                    </a:p>
                  </a:txBody>
                  <a:tcPr marL="91425" marR="91425" marT="91425" marB="91425" anchor="ctr">
                    <a:lnL w="19050" cap="flat" cmpd="sng">
                      <a:solidFill>
                        <a:schemeClr val="lt1">
                          <a:alpha val="0"/>
                        </a:schemeClr>
                      </a:solidFill>
                      <a:prstDash val="solid"/>
                      <a:round/>
                      <a:headEnd type="none" w="sm" len="sm"/>
                      <a:tailEnd type="none" w="sm" len="sm"/>
                    </a:lnL>
                    <a:lnR w="9525" cap="flat" cmpd="sng">
                      <a:solidFill>
                        <a:schemeClr val="lt1">
                          <a:alpha val="0"/>
                        </a:schemeClr>
                      </a:solidFill>
                      <a:prstDash val="solid"/>
                      <a:round/>
                      <a:headEnd type="none" w="sm" len="sm"/>
                      <a:tailEnd type="none" w="sm" len="sm"/>
                    </a:lnR>
                    <a:lnT w="9525" cap="flat" cmpd="sng">
                      <a:solidFill>
                        <a:schemeClr val="lt1">
                          <a:alpha val="0"/>
                        </a:schemeClr>
                      </a:solidFill>
                      <a:prstDash val="solid"/>
                      <a:round/>
                      <a:headEnd type="none" w="sm" len="sm"/>
                      <a:tailEnd type="none" w="sm" len="sm"/>
                    </a:lnT>
                    <a:lnB w="19050" cap="flat" cmpd="sng">
                      <a:solidFill>
                        <a:schemeClr val="lt1">
                          <a:alpha val="0"/>
                        </a:schemeClr>
                      </a:solidFill>
                      <a:prstDash val="solid"/>
                      <a:round/>
                      <a:headEnd type="none" w="sm" len="sm"/>
                      <a:tailEnd type="none" w="sm" len="sm"/>
                    </a:lnB>
                    <a:solidFill>
                      <a:schemeClr val="dk1"/>
                    </a:solidFill>
                  </a:tcPr>
                </a:tc>
                <a:extLst>
                  <a:ext uri="{0D108BD9-81ED-4DB2-BD59-A6C34878D82A}">
                    <a16:rowId xmlns:a16="http://schemas.microsoft.com/office/drawing/2014/main" val="10000"/>
                  </a:ext>
                </a:extLst>
              </a:tr>
              <a:tr h="574075">
                <a:tc>
                  <a:txBody>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19050" cap="flat" cmpd="sng">
                      <a:solidFill>
                        <a:schemeClr val="lt1">
                          <a:alpha val="0"/>
                        </a:schemeClr>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19050" cap="flat" cmpd="sng">
                      <a:solidFill>
                        <a:schemeClr val="lt1">
                          <a:alpha val="0"/>
                        </a:schemeClr>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19050" cap="flat" cmpd="sng">
                      <a:solidFill>
                        <a:schemeClr val="lt1">
                          <a:alpha val="0"/>
                        </a:schemeClr>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19050" cap="flat" cmpd="sng">
                      <a:solidFill>
                        <a:schemeClr val="lt1">
                          <a:alpha val="0"/>
                        </a:schemeClr>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19050" cap="flat" cmpd="sng">
                      <a:solidFill>
                        <a:schemeClr val="lt1">
                          <a:alpha val="0"/>
                        </a:scheme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19050" cap="flat" cmpd="sng">
                      <a:solidFill>
                        <a:schemeClr val="lt1">
                          <a:alpha val="0"/>
                        </a:scheme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19050" cap="flat" cmpd="sng">
                      <a:solidFill>
                        <a:schemeClr val="lt1">
                          <a:alpha val="0"/>
                        </a:scheme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19050" cap="flat" cmpd="sng">
                      <a:solidFill>
                        <a:schemeClr val="lt1">
                          <a:alpha val="0"/>
                        </a:scheme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19050" cap="flat" cmpd="sng">
                      <a:solidFill>
                        <a:schemeClr val="lt1">
                          <a:alpha val="0"/>
                        </a:scheme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19050" cap="flat" cmpd="sng">
                      <a:solidFill>
                        <a:schemeClr val="lt1">
                          <a:alpha val="0"/>
                        </a:scheme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19050" cap="flat" cmpd="sng">
                      <a:solidFill>
                        <a:schemeClr val="lt1">
                          <a:alpha val="0"/>
                        </a:scheme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a:txBody>
                  <a:tcPr marL="91425" marR="91425" marT="91425" marB="91425" anchor="ctr">
                    <a:lnL w="19050" cap="flat" cmpd="sng">
                      <a:solidFill>
                        <a:schemeClr val="lt1">
                          <a:alpha val="0"/>
                        </a:schemeClr>
                      </a:solidFill>
                      <a:prstDash val="solid"/>
                      <a:round/>
                      <a:headEnd type="none" w="sm" len="sm"/>
                      <a:tailEnd type="none" w="sm" len="sm"/>
                    </a:lnL>
                    <a:lnR w="9525"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19050" cap="flat" cmpd="sng">
                      <a:solidFill>
                        <a:schemeClr val="lt1">
                          <a:alpha val="0"/>
                        </a:schemeClr>
                      </a:solidFill>
                      <a:prstDash val="solid"/>
                      <a:round/>
                      <a:headEnd type="none" w="sm" len="sm"/>
                      <a:tailEnd type="none" w="sm" len="sm"/>
                    </a:lnB>
                    <a:solidFill>
                      <a:schemeClr val="accent4"/>
                    </a:solidFill>
                  </a:tcPr>
                </a:tc>
                <a:extLst>
                  <a:ext uri="{0D108BD9-81ED-4DB2-BD59-A6C34878D82A}">
                    <a16:rowId xmlns:a16="http://schemas.microsoft.com/office/drawing/2014/main" val="10001"/>
                  </a:ext>
                </a:extLst>
              </a:tr>
              <a:tr h="574075">
                <a:tc>
                  <a:txBody>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19050" cap="flat" cmpd="sng">
                      <a:solidFill>
                        <a:schemeClr val="lt1">
                          <a:alpha val="0"/>
                        </a:scheme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19050" cap="flat" cmpd="sng">
                      <a:solidFill>
                        <a:schemeClr val="lt1">
                          <a:alpha val="0"/>
                        </a:scheme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19050" cap="flat" cmpd="sng">
                      <a:solidFill>
                        <a:schemeClr val="lt1">
                          <a:alpha val="0"/>
                        </a:scheme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19050" cap="flat" cmpd="sng">
                      <a:solidFill>
                        <a:schemeClr val="lt1">
                          <a:alpha val="0"/>
                        </a:schemeClr>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19050" cap="flat" cmpd="sng">
                      <a:solidFill>
                        <a:schemeClr val="lt1">
                          <a:alpha val="0"/>
                        </a:schemeClr>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19050" cap="flat" cmpd="sng">
                      <a:solidFill>
                        <a:schemeClr val="lt1">
                          <a:alpha val="0"/>
                        </a:schemeClr>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19050" cap="flat" cmpd="sng">
                      <a:solidFill>
                        <a:schemeClr val="lt1">
                          <a:alpha val="0"/>
                        </a:schemeClr>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19050" cap="flat" cmpd="sng">
                      <a:solidFill>
                        <a:schemeClr val="lt1">
                          <a:alpha val="0"/>
                        </a:schemeClr>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19050" cap="flat" cmpd="sng">
                      <a:solidFill>
                        <a:schemeClr val="lt1">
                          <a:alpha val="0"/>
                        </a:schemeClr>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19050" cap="flat" cmpd="sng">
                      <a:solidFill>
                        <a:schemeClr val="lt1">
                          <a:alpha val="0"/>
                        </a:schemeClr>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19050" cap="flat" cmpd="sng">
                      <a:solidFill>
                        <a:schemeClr val="lt1">
                          <a:alpha val="0"/>
                        </a:schemeClr>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a:txBody>
                  <a:tcPr marL="91425" marR="91425" marT="91425" marB="91425" anchor="ctr">
                    <a:lnL w="19050" cap="flat" cmpd="sng">
                      <a:solidFill>
                        <a:schemeClr val="lt1">
                          <a:alpha val="0"/>
                        </a:schemeClr>
                      </a:solidFill>
                      <a:prstDash val="solid"/>
                      <a:round/>
                      <a:headEnd type="none" w="sm" len="sm"/>
                      <a:tailEnd type="none" w="sm" len="sm"/>
                    </a:lnL>
                    <a:lnR w="9525"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19050" cap="flat" cmpd="sng">
                      <a:solidFill>
                        <a:schemeClr val="lt1">
                          <a:alpha val="0"/>
                        </a:schemeClr>
                      </a:solidFill>
                      <a:prstDash val="solid"/>
                      <a:round/>
                      <a:headEnd type="none" w="sm" len="sm"/>
                      <a:tailEnd type="none" w="sm" len="sm"/>
                    </a:lnB>
                    <a:solidFill>
                      <a:schemeClr val="accent4"/>
                    </a:solidFill>
                  </a:tcPr>
                </a:tc>
                <a:extLst>
                  <a:ext uri="{0D108BD9-81ED-4DB2-BD59-A6C34878D82A}">
                    <a16:rowId xmlns:a16="http://schemas.microsoft.com/office/drawing/2014/main" val="10002"/>
                  </a:ext>
                </a:extLst>
              </a:tr>
              <a:tr h="574075">
                <a:tc>
                  <a:txBody>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9525" cap="flat" cmpd="sng">
                      <a:solidFill>
                        <a:schemeClr val="lt1">
                          <a:alpha val="0"/>
                        </a:scheme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9525" cap="flat" cmpd="sng">
                      <a:solidFill>
                        <a:schemeClr val="lt1">
                          <a:alpha val="0"/>
                        </a:scheme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9525" cap="flat" cmpd="sng">
                      <a:solidFill>
                        <a:schemeClr val="lt1">
                          <a:alpha val="0"/>
                        </a:scheme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9525" cap="flat" cmpd="sng">
                      <a:solidFill>
                        <a:schemeClr val="lt1">
                          <a:alpha val="0"/>
                        </a:scheme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9525" cap="flat" cmpd="sng">
                      <a:solidFill>
                        <a:schemeClr val="lt1">
                          <a:alpha val="0"/>
                        </a:scheme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9525" cap="flat" cmpd="sng">
                      <a:solidFill>
                        <a:schemeClr val="lt1">
                          <a:alpha val="0"/>
                        </a:scheme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9525" cap="flat" cmpd="sng">
                      <a:solidFill>
                        <a:schemeClr val="lt1">
                          <a:alpha val="0"/>
                        </a:scheme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9525" cap="flat" cmpd="sng">
                      <a:solidFill>
                        <a:schemeClr val="lt1">
                          <a:alpha val="0"/>
                        </a:scheme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9525" cap="flat" cmpd="sng">
                      <a:solidFill>
                        <a:schemeClr val="lt1">
                          <a:alpha val="0"/>
                        </a:scheme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9525" cap="flat" cmpd="sng">
                      <a:solidFill>
                        <a:schemeClr val="lt1">
                          <a:alpha val="0"/>
                        </a:scheme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a:txBody>
                  <a:tcPr marL="91425" marR="91425" marT="91425" marB="91425" anchor="ctr">
                    <a:lnL w="19050" cap="flat" cmpd="sng">
                      <a:solidFill>
                        <a:schemeClr val="lt1">
                          <a:alpha val="0"/>
                        </a:schemeClr>
                      </a:solidFill>
                      <a:prstDash val="solid"/>
                      <a:round/>
                      <a:headEnd type="none" w="sm" len="sm"/>
                      <a:tailEnd type="none" w="sm" len="sm"/>
                    </a:lnL>
                    <a:lnR w="19050"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9525" cap="flat" cmpd="sng">
                      <a:solidFill>
                        <a:schemeClr val="lt1">
                          <a:alpha val="0"/>
                        </a:scheme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endParaRPr>
                        <a:latin typeface="Montserrat Medium"/>
                        <a:ea typeface="Montserrat Medium"/>
                        <a:cs typeface="Montserrat Medium"/>
                        <a:sym typeface="Montserrat Medium"/>
                      </a:endParaRPr>
                    </a:p>
                  </a:txBody>
                  <a:tcPr marL="91425" marR="91425" marT="91425" marB="91425" anchor="ctr">
                    <a:lnL w="19050" cap="flat" cmpd="sng">
                      <a:solidFill>
                        <a:schemeClr val="lt1">
                          <a:alpha val="0"/>
                        </a:schemeClr>
                      </a:solidFill>
                      <a:prstDash val="solid"/>
                      <a:round/>
                      <a:headEnd type="none" w="sm" len="sm"/>
                      <a:tailEnd type="none" w="sm" len="sm"/>
                    </a:lnL>
                    <a:lnR w="9525" cap="flat" cmpd="sng">
                      <a:solidFill>
                        <a:schemeClr val="lt1">
                          <a:alpha val="0"/>
                        </a:schemeClr>
                      </a:solidFill>
                      <a:prstDash val="solid"/>
                      <a:round/>
                      <a:headEnd type="none" w="sm" len="sm"/>
                      <a:tailEnd type="none" w="sm" len="sm"/>
                    </a:lnR>
                    <a:lnT w="19050" cap="flat" cmpd="sng">
                      <a:solidFill>
                        <a:schemeClr val="lt1">
                          <a:alpha val="0"/>
                        </a:schemeClr>
                      </a:solidFill>
                      <a:prstDash val="solid"/>
                      <a:round/>
                      <a:headEnd type="none" w="sm" len="sm"/>
                      <a:tailEnd type="none" w="sm" len="sm"/>
                    </a:lnT>
                    <a:lnB w="9525" cap="flat" cmpd="sng">
                      <a:solidFill>
                        <a:schemeClr val="lt1">
                          <a:alpha val="0"/>
                        </a:schemeClr>
                      </a:solidFill>
                      <a:prstDash val="solid"/>
                      <a:round/>
                      <a:headEnd type="none" w="sm" len="sm"/>
                      <a:tailEnd type="none" w="sm" len="sm"/>
                    </a:lnB>
                    <a:solidFill>
                      <a:schemeClr val="accent2"/>
                    </a:solidFill>
                  </a:tcPr>
                </a:tc>
                <a:extLst>
                  <a:ext uri="{0D108BD9-81ED-4DB2-BD59-A6C34878D82A}">
                    <a16:rowId xmlns:a16="http://schemas.microsoft.com/office/drawing/2014/main" val="10003"/>
                  </a:ext>
                </a:extLst>
              </a:tr>
            </a:tbl>
          </a:graphicData>
        </a:graphic>
      </p:graphicFrame>
      <p:grpSp>
        <p:nvGrpSpPr>
          <p:cNvPr id="1146" name="Google Shape;1146;p33"/>
          <p:cNvGrpSpPr/>
          <p:nvPr/>
        </p:nvGrpSpPr>
        <p:grpSpPr>
          <a:xfrm>
            <a:off x="726771" y="3685400"/>
            <a:ext cx="2368807" cy="824600"/>
            <a:chOff x="726771" y="3685400"/>
            <a:chExt cx="2368807" cy="824600"/>
          </a:xfrm>
        </p:grpSpPr>
        <p:sp>
          <p:nvSpPr>
            <p:cNvPr id="1147" name="Google Shape;1147;p33"/>
            <p:cNvSpPr txBox="1"/>
            <p:nvPr/>
          </p:nvSpPr>
          <p:spPr>
            <a:xfrm>
              <a:off x="917251" y="3685400"/>
              <a:ext cx="21783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lt1"/>
                  </a:solidFill>
                  <a:latin typeface="Krona One"/>
                  <a:ea typeface="Krona One"/>
                  <a:cs typeface="Krona One"/>
                  <a:sym typeface="Krona One"/>
                </a:rPr>
                <a:t>THEORY</a:t>
              </a:r>
              <a:endParaRPr sz="1200">
                <a:solidFill>
                  <a:schemeClr val="lt1"/>
                </a:solidFill>
                <a:latin typeface="Krona One"/>
                <a:ea typeface="Krona One"/>
                <a:cs typeface="Krona One"/>
                <a:sym typeface="Krona One"/>
              </a:endParaRPr>
            </a:p>
          </p:txBody>
        </p:sp>
        <p:sp>
          <p:nvSpPr>
            <p:cNvPr id="1148" name="Google Shape;1148;p33"/>
            <p:cNvSpPr txBox="1"/>
            <p:nvPr/>
          </p:nvSpPr>
          <p:spPr>
            <a:xfrm>
              <a:off x="917278" y="4027000"/>
              <a:ext cx="2178300" cy="4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lt1"/>
                  </a:solidFill>
                  <a:latin typeface="Ubuntu"/>
                  <a:ea typeface="Ubuntu"/>
                  <a:cs typeface="Ubuntu"/>
                  <a:sym typeface="Ubuntu"/>
                </a:rPr>
                <a:t>Mercury is the closest planet to the Sun</a:t>
              </a:r>
              <a:endParaRPr>
                <a:solidFill>
                  <a:schemeClr val="lt1"/>
                </a:solidFill>
                <a:latin typeface="Ubuntu"/>
                <a:ea typeface="Ubuntu"/>
                <a:cs typeface="Ubuntu"/>
                <a:sym typeface="Ubuntu"/>
              </a:endParaRPr>
            </a:p>
          </p:txBody>
        </p:sp>
        <p:sp>
          <p:nvSpPr>
            <p:cNvPr id="1149" name="Google Shape;1149;p33"/>
            <p:cNvSpPr/>
            <p:nvPr/>
          </p:nvSpPr>
          <p:spPr>
            <a:xfrm>
              <a:off x="726771" y="3756499"/>
              <a:ext cx="190500" cy="189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0" name="Google Shape;1150;p33"/>
          <p:cNvGrpSpPr/>
          <p:nvPr/>
        </p:nvGrpSpPr>
        <p:grpSpPr>
          <a:xfrm>
            <a:off x="3397496" y="3685400"/>
            <a:ext cx="2368803" cy="824600"/>
            <a:chOff x="3397496" y="3685400"/>
            <a:chExt cx="2368803" cy="824600"/>
          </a:xfrm>
        </p:grpSpPr>
        <p:sp>
          <p:nvSpPr>
            <p:cNvPr id="1151" name="Google Shape;1151;p33"/>
            <p:cNvSpPr txBox="1"/>
            <p:nvPr/>
          </p:nvSpPr>
          <p:spPr>
            <a:xfrm>
              <a:off x="3587999" y="3685400"/>
              <a:ext cx="21783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200">
                  <a:solidFill>
                    <a:schemeClr val="lt1"/>
                  </a:solidFill>
                  <a:latin typeface="Krona One"/>
                  <a:ea typeface="Krona One"/>
                  <a:cs typeface="Krona One"/>
                  <a:sym typeface="Krona One"/>
                </a:rPr>
                <a:t>PRACTICE</a:t>
              </a:r>
              <a:endParaRPr sz="1200">
                <a:solidFill>
                  <a:schemeClr val="lt1"/>
                </a:solidFill>
                <a:latin typeface="Krona One"/>
                <a:ea typeface="Krona One"/>
                <a:cs typeface="Krona One"/>
                <a:sym typeface="Krona One"/>
              </a:endParaRPr>
            </a:p>
          </p:txBody>
        </p:sp>
        <p:sp>
          <p:nvSpPr>
            <p:cNvPr id="1152" name="Google Shape;1152;p33"/>
            <p:cNvSpPr txBox="1"/>
            <p:nvPr/>
          </p:nvSpPr>
          <p:spPr>
            <a:xfrm>
              <a:off x="3587999" y="4027000"/>
              <a:ext cx="2178300" cy="4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lt1"/>
                  </a:solidFill>
                  <a:latin typeface="Ubuntu"/>
                  <a:ea typeface="Ubuntu"/>
                  <a:cs typeface="Ubuntu"/>
                  <a:sym typeface="Ubuntu"/>
                </a:rPr>
                <a:t>Despite being red, Mars is a cold place</a:t>
              </a:r>
              <a:endParaRPr>
                <a:solidFill>
                  <a:schemeClr val="lt1"/>
                </a:solidFill>
                <a:latin typeface="Ubuntu"/>
                <a:ea typeface="Ubuntu"/>
                <a:cs typeface="Ubuntu"/>
                <a:sym typeface="Ubuntu"/>
              </a:endParaRPr>
            </a:p>
          </p:txBody>
        </p:sp>
        <p:sp>
          <p:nvSpPr>
            <p:cNvPr id="1153" name="Google Shape;1153;p33"/>
            <p:cNvSpPr/>
            <p:nvPr/>
          </p:nvSpPr>
          <p:spPr>
            <a:xfrm>
              <a:off x="3397496" y="3756499"/>
              <a:ext cx="190500" cy="1896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4" name="Google Shape;1154;p33"/>
          <p:cNvGrpSpPr/>
          <p:nvPr/>
        </p:nvGrpSpPr>
        <p:grpSpPr>
          <a:xfrm>
            <a:off x="6048422" y="3685400"/>
            <a:ext cx="2388603" cy="824600"/>
            <a:chOff x="6048422" y="3685400"/>
            <a:chExt cx="2388603" cy="824600"/>
          </a:xfrm>
        </p:grpSpPr>
        <p:sp>
          <p:nvSpPr>
            <p:cNvPr id="1155" name="Google Shape;1155;p33"/>
            <p:cNvSpPr txBox="1"/>
            <p:nvPr/>
          </p:nvSpPr>
          <p:spPr>
            <a:xfrm>
              <a:off x="6258725" y="3685400"/>
              <a:ext cx="21783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200">
                  <a:solidFill>
                    <a:schemeClr val="lt1"/>
                  </a:solidFill>
                  <a:latin typeface="Krona One"/>
                  <a:ea typeface="Krona One"/>
                  <a:cs typeface="Krona One"/>
                  <a:sym typeface="Krona One"/>
                </a:rPr>
                <a:t>TEST</a:t>
              </a:r>
              <a:endParaRPr sz="1200">
                <a:solidFill>
                  <a:schemeClr val="lt1"/>
                </a:solidFill>
                <a:latin typeface="Krona One"/>
                <a:ea typeface="Krona One"/>
                <a:cs typeface="Krona One"/>
                <a:sym typeface="Krona One"/>
              </a:endParaRPr>
            </a:p>
          </p:txBody>
        </p:sp>
        <p:sp>
          <p:nvSpPr>
            <p:cNvPr id="1156" name="Google Shape;1156;p33"/>
            <p:cNvSpPr txBox="1"/>
            <p:nvPr/>
          </p:nvSpPr>
          <p:spPr>
            <a:xfrm>
              <a:off x="6258725" y="4027000"/>
              <a:ext cx="2178300" cy="4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lt1"/>
                  </a:solidFill>
                  <a:latin typeface="Ubuntu"/>
                  <a:ea typeface="Ubuntu"/>
                  <a:cs typeface="Ubuntu"/>
                  <a:sym typeface="Ubuntu"/>
                </a:rPr>
                <a:t>Jupiter is a gas giant and the biggest planet</a:t>
              </a:r>
              <a:endParaRPr>
                <a:solidFill>
                  <a:schemeClr val="lt1"/>
                </a:solidFill>
                <a:latin typeface="Ubuntu"/>
                <a:ea typeface="Ubuntu"/>
                <a:cs typeface="Ubuntu"/>
                <a:sym typeface="Ubuntu"/>
              </a:endParaRPr>
            </a:p>
          </p:txBody>
        </p:sp>
        <p:sp>
          <p:nvSpPr>
            <p:cNvPr id="1157" name="Google Shape;1157;p33"/>
            <p:cNvSpPr/>
            <p:nvPr/>
          </p:nvSpPr>
          <p:spPr>
            <a:xfrm>
              <a:off x="6048422" y="3755701"/>
              <a:ext cx="210300" cy="210300"/>
            </a:xfrm>
            <a:prstGeom prst="round2DiagRect">
              <a:avLst>
                <a:gd name="adj1" fmla="val 16667"/>
                <a:gd name="adj2" fmla="val 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33"/>
            <p:cNvSpPr/>
            <p:nvPr/>
          </p:nvSpPr>
          <p:spPr>
            <a:xfrm>
              <a:off x="6068221" y="3756499"/>
              <a:ext cx="190500" cy="189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162"/>
        <p:cNvGrpSpPr/>
        <p:nvPr/>
      </p:nvGrpSpPr>
      <p:grpSpPr>
        <a:xfrm>
          <a:off x="0" y="0"/>
          <a:ext cx="0" cy="0"/>
          <a:chOff x="0" y="0"/>
          <a:chExt cx="0" cy="0"/>
        </a:xfrm>
      </p:grpSpPr>
      <p:sp>
        <p:nvSpPr>
          <p:cNvPr id="1163" name="Google Shape;1163;p34"/>
          <p:cNvSpPr txBox="1">
            <a:spLocks noGrp="1"/>
          </p:cNvSpPr>
          <p:nvPr>
            <p:ph type="title"/>
          </p:nvPr>
        </p:nvSpPr>
        <p:spPr>
          <a:xfrm>
            <a:off x="713232" y="403213"/>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Driving center company profile infographics</a:t>
            </a:r>
            <a:endParaRPr/>
          </a:p>
        </p:txBody>
      </p:sp>
      <p:grpSp>
        <p:nvGrpSpPr>
          <p:cNvPr id="1164" name="Google Shape;1164;p34"/>
          <p:cNvGrpSpPr/>
          <p:nvPr/>
        </p:nvGrpSpPr>
        <p:grpSpPr>
          <a:xfrm>
            <a:off x="997457" y="1135071"/>
            <a:ext cx="5015412" cy="3299379"/>
            <a:chOff x="235800" y="830650"/>
            <a:chExt cx="6978450" cy="4588844"/>
          </a:xfrm>
        </p:grpSpPr>
        <p:sp>
          <p:nvSpPr>
            <p:cNvPr id="1165" name="Google Shape;1165;p34"/>
            <p:cNvSpPr/>
            <p:nvPr/>
          </p:nvSpPr>
          <p:spPr>
            <a:xfrm>
              <a:off x="235800" y="1224769"/>
              <a:ext cx="2592225" cy="4194725"/>
            </a:xfrm>
            <a:custGeom>
              <a:avLst/>
              <a:gdLst/>
              <a:ahLst/>
              <a:cxnLst/>
              <a:rect l="l" t="t" r="r" b="b"/>
              <a:pathLst>
                <a:path w="103689" h="167789" extrusionOk="0">
                  <a:moveTo>
                    <a:pt x="13807" y="0"/>
                  </a:moveTo>
                  <a:cubicBezTo>
                    <a:pt x="11526" y="0"/>
                    <a:pt x="9194" y="921"/>
                    <a:pt x="7431" y="2357"/>
                  </a:cubicBezTo>
                  <a:cubicBezTo>
                    <a:pt x="6418" y="3183"/>
                    <a:pt x="7559" y="5231"/>
                    <a:pt x="8433" y="6203"/>
                  </a:cubicBezTo>
                  <a:cubicBezTo>
                    <a:pt x="9308" y="7175"/>
                    <a:pt x="10393" y="8259"/>
                    <a:pt x="10189" y="9549"/>
                  </a:cubicBezTo>
                  <a:cubicBezTo>
                    <a:pt x="9355" y="9975"/>
                    <a:pt x="8287" y="10084"/>
                    <a:pt x="7292" y="10084"/>
                  </a:cubicBezTo>
                  <a:cubicBezTo>
                    <a:pt x="7024" y="10084"/>
                    <a:pt x="6762" y="10076"/>
                    <a:pt x="6511" y="10065"/>
                  </a:cubicBezTo>
                  <a:cubicBezTo>
                    <a:pt x="6102" y="10046"/>
                    <a:pt x="5686" y="9992"/>
                    <a:pt x="5277" y="9992"/>
                  </a:cubicBezTo>
                  <a:cubicBezTo>
                    <a:pt x="4990" y="9992"/>
                    <a:pt x="4705" y="10019"/>
                    <a:pt x="4430" y="10104"/>
                  </a:cubicBezTo>
                  <a:cubicBezTo>
                    <a:pt x="3763" y="10310"/>
                    <a:pt x="3182" y="11034"/>
                    <a:pt x="3440" y="11683"/>
                  </a:cubicBezTo>
                  <a:cubicBezTo>
                    <a:pt x="2981" y="12481"/>
                    <a:pt x="2431" y="12899"/>
                    <a:pt x="2962" y="13650"/>
                  </a:cubicBezTo>
                  <a:cubicBezTo>
                    <a:pt x="3377" y="14235"/>
                    <a:pt x="4081" y="14716"/>
                    <a:pt x="4076" y="15434"/>
                  </a:cubicBezTo>
                  <a:cubicBezTo>
                    <a:pt x="4071" y="16003"/>
                    <a:pt x="3591" y="16462"/>
                    <a:pt x="3082" y="16719"/>
                  </a:cubicBezTo>
                  <a:cubicBezTo>
                    <a:pt x="2572" y="16973"/>
                    <a:pt x="2000" y="17102"/>
                    <a:pt x="1518" y="17408"/>
                  </a:cubicBezTo>
                  <a:cubicBezTo>
                    <a:pt x="13" y="18366"/>
                    <a:pt x="0" y="20519"/>
                    <a:pt x="159" y="22295"/>
                  </a:cubicBezTo>
                  <a:cubicBezTo>
                    <a:pt x="1133" y="23491"/>
                    <a:pt x="1285" y="25550"/>
                    <a:pt x="817" y="27017"/>
                  </a:cubicBezTo>
                  <a:cubicBezTo>
                    <a:pt x="639" y="27577"/>
                    <a:pt x="351" y="28172"/>
                    <a:pt x="552" y="28724"/>
                  </a:cubicBezTo>
                  <a:cubicBezTo>
                    <a:pt x="782" y="29356"/>
                    <a:pt x="1526" y="29605"/>
                    <a:pt x="2177" y="29773"/>
                  </a:cubicBezTo>
                  <a:cubicBezTo>
                    <a:pt x="2891" y="29958"/>
                    <a:pt x="3669" y="30130"/>
                    <a:pt x="4408" y="30130"/>
                  </a:cubicBezTo>
                  <a:cubicBezTo>
                    <a:pt x="5109" y="30130"/>
                    <a:pt x="5775" y="29975"/>
                    <a:pt x="6314" y="29528"/>
                  </a:cubicBezTo>
                  <a:cubicBezTo>
                    <a:pt x="7583" y="28478"/>
                    <a:pt x="9157" y="28121"/>
                    <a:pt x="10834" y="28121"/>
                  </a:cubicBezTo>
                  <a:cubicBezTo>
                    <a:pt x="13016" y="28121"/>
                    <a:pt x="15374" y="28725"/>
                    <a:pt x="17464" y="29196"/>
                  </a:cubicBezTo>
                  <a:cubicBezTo>
                    <a:pt x="18740" y="29482"/>
                    <a:pt x="20083" y="29952"/>
                    <a:pt x="20830" y="31028"/>
                  </a:cubicBezTo>
                  <a:cubicBezTo>
                    <a:pt x="21824" y="32461"/>
                    <a:pt x="21400" y="34451"/>
                    <a:pt x="20580" y="35993"/>
                  </a:cubicBezTo>
                  <a:cubicBezTo>
                    <a:pt x="19762" y="37533"/>
                    <a:pt x="18587" y="38903"/>
                    <a:pt x="18068" y="40567"/>
                  </a:cubicBezTo>
                  <a:cubicBezTo>
                    <a:pt x="17582" y="42129"/>
                    <a:pt x="17717" y="43806"/>
                    <a:pt x="17859" y="45436"/>
                  </a:cubicBezTo>
                  <a:cubicBezTo>
                    <a:pt x="18032" y="47441"/>
                    <a:pt x="18242" y="49554"/>
                    <a:pt x="19405" y="51198"/>
                  </a:cubicBezTo>
                  <a:cubicBezTo>
                    <a:pt x="20624" y="52922"/>
                    <a:pt x="21392" y="55494"/>
                    <a:pt x="21294" y="57601"/>
                  </a:cubicBezTo>
                  <a:cubicBezTo>
                    <a:pt x="21216" y="59294"/>
                    <a:pt x="20619" y="60958"/>
                    <a:pt x="20775" y="62645"/>
                  </a:cubicBezTo>
                  <a:cubicBezTo>
                    <a:pt x="21057" y="65704"/>
                    <a:pt x="23699" y="67999"/>
                    <a:pt x="26397" y="69471"/>
                  </a:cubicBezTo>
                  <a:cubicBezTo>
                    <a:pt x="29219" y="71013"/>
                    <a:pt x="31651" y="73637"/>
                    <a:pt x="32623" y="76701"/>
                  </a:cubicBezTo>
                  <a:cubicBezTo>
                    <a:pt x="33112" y="78241"/>
                    <a:pt x="33257" y="79868"/>
                    <a:pt x="33688" y="81425"/>
                  </a:cubicBezTo>
                  <a:cubicBezTo>
                    <a:pt x="34432" y="84119"/>
                    <a:pt x="36051" y="86565"/>
                    <a:pt x="38239" y="88307"/>
                  </a:cubicBezTo>
                  <a:cubicBezTo>
                    <a:pt x="39834" y="89575"/>
                    <a:pt x="42451" y="90023"/>
                    <a:pt x="44455" y="90388"/>
                  </a:cubicBezTo>
                  <a:cubicBezTo>
                    <a:pt x="45495" y="90578"/>
                    <a:pt x="46617" y="90728"/>
                    <a:pt x="47400" y="91437"/>
                  </a:cubicBezTo>
                  <a:cubicBezTo>
                    <a:pt x="47762" y="91764"/>
                    <a:pt x="48023" y="92187"/>
                    <a:pt x="48369" y="92530"/>
                  </a:cubicBezTo>
                  <a:cubicBezTo>
                    <a:pt x="50044" y="94188"/>
                    <a:pt x="53127" y="93507"/>
                    <a:pt x="54821" y="95145"/>
                  </a:cubicBezTo>
                  <a:cubicBezTo>
                    <a:pt x="55259" y="95566"/>
                    <a:pt x="55558" y="96107"/>
                    <a:pt x="55941" y="96579"/>
                  </a:cubicBezTo>
                  <a:cubicBezTo>
                    <a:pt x="56887" y="97736"/>
                    <a:pt x="58370" y="98428"/>
                    <a:pt x="59861" y="98428"/>
                  </a:cubicBezTo>
                  <a:cubicBezTo>
                    <a:pt x="60003" y="98428"/>
                    <a:pt x="60145" y="98421"/>
                    <a:pt x="60286" y="98409"/>
                  </a:cubicBezTo>
                  <a:lnTo>
                    <a:pt x="60286" y="98409"/>
                  </a:lnTo>
                  <a:cubicBezTo>
                    <a:pt x="59905" y="99653"/>
                    <a:pt x="61397" y="101114"/>
                    <a:pt x="60936" y="102330"/>
                  </a:cubicBezTo>
                  <a:cubicBezTo>
                    <a:pt x="60565" y="103312"/>
                    <a:pt x="59445" y="103741"/>
                    <a:pt x="58674" y="104452"/>
                  </a:cubicBezTo>
                  <a:cubicBezTo>
                    <a:pt x="57337" y="105685"/>
                    <a:pt x="57129" y="107795"/>
                    <a:pt x="57705" y="109521"/>
                  </a:cubicBezTo>
                  <a:cubicBezTo>
                    <a:pt x="58282" y="111246"/>
                    <a:pt x="59498" y="112671"/>
                    <a:pt x="60717" y="114022"/>
                  </a:cubicBezTo>
                  <a:cubicBezTo>
                    <a:pt x="62978" y="116530"/>
                    <a:pt x="65696" y="117746"/>
                    <a:pt x="68148" y="120066"/>
                  </a:cubicBezTo>
                  <a:cubicBezTo>
                    <a:pt x="70420" y="122216"/>
                    <a:pt x="70937" y="125696"/>
                    <a:pt x="70438" y="128784"/>
                  </a:cubicBezTo>
                  <a:cubicBezTo>
                    <a:pt x="69938" y="131872"/>
                    <a:pt x="68585" y="134744"/>
                    <a:pt x="67620" y="137718"/>
                  </a:cubicBezTo>
                  <a:cubicBezTo>
                    <a:pt x="65814" y="143276"/>
                    <a:pt x="65376" y="149382"/>
                    <a:pt x="67102" y="154963"/>
                  </a:cubicBezTo>
                  <a:cubicBezTo>
                    <a:pt x="68828" y="160546"/>
                    <a:pt x="72869" y="165522"/>
                    <a:pt x="78283" y="167717"/>
                  </a:cubicBezTo>
                  <a:cubicBezTo>
                    <a:pt x="78404" y="167766"/>
                    <a:pt x="78530" y="167788"/>
                    <a:pt x="78658" y="167788"/>
                  </a:cubicBezTo>
                  <a:cubicBezTo>
                    <a:pt x="79167" y="167788"/>
                    <a:pt x="79705" y="167444"/>
                    <a:pt x="80056" y="167066"/>
                  </a:cubicBezTo>
                  <a:cubicBezTo>
                    <a:pt x="80495" y="166591"/>
                    <a:pt x="80589" y="165833"/>
                    <a:pt x="80281" y="165265"/>
                  </a:cubicBezTo>
                  <a:cubicBezTo>
                    <a:pt x="79304" y="163467"/>
                    <a:pt x="77566" y="161932"/>
                    <a:pt x="76298" y="160326"/>
                  </a:cubicBezTo>
                  <a:cubicBezTo>
                    <a:pt x="75898" y="159821"/>
                    <a:pt x="75478" y="159248"/>
                    <a:pt x="75530" y="158607"/>
                  </a:cubicBezTo>
                  <a:cubicBezTo>
                    <a:pt x="75589" y="157886"/>
                    <a:pt x="76208" y="157367"/>
                    <a:pt x="76666" y="156807"/>
                  </a:cubicBezTo>
                  <a:cubicBezTo>
                    <a:pt x="77361" y="155947"/>
                    <a:pt x="77729" y="154867"/>
                    <a:pt x="77704" y="153762"/>
                  </a:cubicBezTo>
                  <a:cubicBezTo>
                    <a:pt x="77674" y="152733"/>
                    <a:pt x="77075" y="151726"/>
                    <a:pt x="77111" y="150697"/>
                  </a:cubicBezTo>
                  <a:cubicBezTo>
                    <a:pt x="77146" y="149667"/>
                    <a:pt x="77701" y="148583"/>
                    <a:pt x="78676" y="148251"/>
                  </a:cubicBezTo>
                  <a:cubicBezTo>
                    <a:pt x="79120" y="148100"/>
                    <a:pt x="79614" y="148115"/>
                    <a:pt x="80042" y="147926"/>
                  </a:cubicBezTo>
                  <a:cubicBezTo>
                    <a:pt x="81453" y="147303"/>
                    <a:pt x="81228" y="145153"/>
                    <a:pt x="82249" y="143996"/>
                  </a:cubicBezTo>
                  <a:cubicBezTo>
                    <a:pt x="82722" y="143460"/>
                    <a:pt x="83419" y="143193"/>
                    <a:pt x="84064" y="142883"/>
                  </a:cubicBezTo>
                  <a:cubicBezTo>
                    <a:pt x="86792" y="141571"/>
                    <a:pt x="89035" y="138972"/>
                    <a:pt x="89283" y="135957"/>
                  </a:cubicBezTo>
                  <a:cubicBezTo>
                    <a:pt x="89483" y="133544"/>
                    <a:pt x="88605" y="130615"/>
                    <a:pt x="90438" y="129034"/>
                  </a:cubicBezTo>
                  <a:cubicBezTo>
                    <a:pt x="91238" y="128344"/>
                    <a:pt x="92244" y="128199"/>
                    <a:pt x="93314" y="128199"/>
                  </a:cubicBezTo>
                  <a:cubicBezTo>
                    <a:pt x="94087" y="128199"/>
                    <a:pt x="94894" y="128275"/>
                    <a:pt x="95682" y="128275"/>
                  </a:cubicBezTo>
                  <a:cubicBezTo>
                    <a:pt x="96098" y="128275"/>
                    <a:pt x="96509" y="128254"/>
                    <a:pt x="96908" y="128189"/>
                  </a:cubicBezTo>
                  <a:cubicBezTo>
                    <a:pt x="97800" y="128044"/>
                    <a:pt x="98396" y="127214"/>
                    <a:pt x="98814" y="126412"/>
                  </a:cubicBezTo>
                  <a:cubicBezTo>
                    <a:pt x="99231" y="125609"/>
                    <a:pt x="99280" y="124658"/>
                    <a:pt x="99129" y="123766"/>
                  </a:cubicBezTo>
                  <a:cubicBezTo>
                    <a:pt x="98945" y="122668"/>
                    <a:pt x="98473" y="121597"/>
                    <a:pt x="98577" y="120489"/>
                  </a:cubicBezTo>
                  <a:cubicBezTo>
                    <a:pt x="98723" y="118930"/>
                    <a:pt x="99942" y="117730"/>
                    <a:pt x="100886" y="116480"/>
                  </a:cubicBezTo>
                  <a:cubicBezTo>
                    <a:pt x="102003" y="114998"/>
                    <a:pt x="102797" y="113297"/>
                    <a:pt x="103214" y="111488"/>
                  </a:cubicBezTo>
                  <a:cubicBezTo>
                    <a:pt x="103689" y="109429"/>
                    <a:pt x="102371" y="106997"/>
                    <a:pt x="100524" y="105970"/>
                  </a:cubicBezTo>
                  <a:cubicBezTo>
                    <a:pt x="98677" y="104943"/>
                    <a:pt x="96462" y="104915"/>
                    <a:pt x="94350" y="104853"/>
                  </a:cubicBezTo>
                  <a:cubicBezTo>
                    <a:pt x="92237" y="104794"/>
                    <a:pt x="89999" y="104633"/>
                    <a:pt x="88273" y="103414"/>
                  </a:cubicBezTo>
                  <a:cubicBezTo>
                    <a:pt x="86692" y="102296"/>
                    <a:pt x="85799" y="100469"/>
                    <a:pt x="84550" y="98991"/>
                  </a:cubicBezTo>
                  <a:cubicBezTo>
                    <a:pt x="82441" y="96497"/>
                    <a:pt x="79375" y="95057"/>
                    <a:pt x="76410" y="93690"/>
                  </a:cubicBezTo>
                  <a:cubicBezTo>
                    <a:pt x="75559" y="93298"/>
                    <a:pt x="74630" y="92901"/>
                    <a:pt x="73720" y="92901"/>
                  </a:cubicBezTo>
                  <a:cubicBezTo>
                    <a:pt x="73431" y="92901"/>
                    <a:pt x="73144" y="92941"/>
                    <a:pt x="72862" y="93034"/>
                  </a:cubicBezTo>
                  <a:cubicBezTo>
                    <a:pt x="72400" y="93185"/>
                    <a:pt x="71985" y="93473"/>
                    <a:pt x="71508" y="93564"/>
                  </a:cubicBezTo>
                  <a:cubicBezTo>
                    <a:pt x="71390" y="93586"/>
                    <a:pt x="71274" y="93597"/>
                    <a:pt x="71159" y="93597"/>
                  </a:cubicBezTo>
                  <a:cubicBezTo>
                    <a:pt x="70006" y="93597"/>
                    <a:pt x="69033" y="92520"/>
                    <a:pt x="67966" y="91944"/>
                  </a:cubicBezTo>
                  <a:cubicBezTo>
                    <a:pt x="67424" y="91651"/>
                    <a:pt x="66830" y="91518"/>
                    <a:pt x="66231" y="91518"/>
                  </a:cubicBezTo>
                  <a:cubicBezTo>
                    <a:pt x="64138" y="91518"/>
                    <a:pt x="61986" y="93147"/>
                    <a:pt x="61817" y="95293"/>
                  </a:cubicBezTo>
                  <a:cubicBezTo>
                    <a:pt x="61476" y="95410"/>
                    <a:pt x="61056" y="95468"/>
                    <a:pt x="60611" y="95468"/>
                  </a:cubicBezTo>
                  <a:cubicBezTo>
                    <a:pt x="59413" y="95468"/>
                    <a:pt x="58031" y="95047"/>
                    <a:pt x="57510" y="94228"/>
                  </a:cubicBezTo>
                  <a:cubicBezTo>
                    <a:pt x="56995" y="93419"/>
                    <a:pt x="56789" y="92287"/>
                    <a:pt x="55904" y="91918"/>
                  </a:cubicBezTo>
                  <a:cubicBezTo>
                    <a:pt x="55432" y="91722"/>
                    <a:pt x="54840" y="91796"/>
                    <a:pt x="54455" y="91458"/>
                  </a:cubicBezTo>
                  <a:cubicBezTo>
                    <a:pt x="53818" y="90898"/>
                    <a:pt x="54313" y="89881"/>
                    <a:pt x="54428" y="89040"/>
                  </a:cubicBezTo>
                  <a:cubicBezTo>
                    <a:pt x="54609" y="87696"/>
                    <a:pt x="53607" y="86419"/>
                    <a:pt x="52383" y="85834"/>
                  </a:cubicBezTo>
                  <a:cubicBezTo>
                    <a:pt x="51161" y="85249"/>
                    <a:pt x="49761" y="85202"/>
                    <a:pt x="48407" y="85159"/>
                  </a:cubicBezTo>
                  <a:cubicBezTo>
                    <a:pt x="47051" y="85115"/>
                    <a:pt x="45649" y="85054"/>
                    <a:pt x="44436" y="84447"/>
                  </a:cubicBezTo>
                  <a:cubicBezTo>
                    <a:pt x="42077" y="83264"/>
                    <a:pt x="41111" y="80063"/>
                    <a:pt x="42146" y="77635"/>
                  </a:cubicBezTo>
                  <a:cubicBezTo>
                    <a:pt x="43156" y="75267"/>
                    <a:pt x="45760" y="73783"/>
                    <a:pt x="48337" y="73783"/>
                  </a:cubicBezTo>
                  <a:cubicBezTo>
                    <a:pt x="48401" y="73783"/>
                    <a:pt x="48464" y="73784"/>
                    <a:pt x="48528" y="73786"/>
                  </a:cubicBezTo>
                  <a:cubicBezTo>
                    <a:pt x="51112" y="73862"/>
                    <a:pt x="53842" y="75749"/>
                    <a:pt x="53870" y="78335"/>
                  </a:cubicBezTo>
                  <a:cubicBezTo>
                    <a:pt x="53875" y="78746"/>
                    <a:pt x="54287" y="78928"/>
                    <a:pt x="54735" y="78928"/>
                  </a:cubicBezTo>
                  <a:cubicBezTo>
                    <a:pt x="55004" y="78928"/>
                    <a:pt x="55285" y="78863"/>
                    <a:pt x="55498" y="78741"/>
                  </a:cubicBezTo>
                  <a:cubicBezTo>
                    <a:pt x="56067" y="78416"/>
                    <a:pt x="56365" y="77760"/>
                    <a:pt x="56505" y="77119"/>
                  </a:cubicBezTo>
                  <a:cubicBezTo>
                    <a:pt x="56645" y="76478"/>
                    <a:pt x="56664" y="75812"/>
                    <a:pt x="56860" y="75186"/>
                  </a:cubicBezTo>
                  <a:cubicBezTo>
                    <a:pt x="57310" y="73749"/>
                    <a:pt x="58757" y="72690"/>
                    <a:pt x="60261" y="72690"/>
                  </a:cubicBezTo>
                  <a:cubicBezTo>
                    <a:pt x="60273" y="72690"/>
                    <a:pt x="60285" y="72690"/>
                    <a:pt x="60297" y="72690"/>
                  </a:cubicBezTo>
                  <a:cubicBezTo>
                    <a:pt x="60306" y="72690"/>
                    <a:pt x="60314" y="72690"/>
                    <a:pt x="60323" y="72690"/>
                  </a:cubicBezTo>
                  <a:cubicBezTo>
                    <a:pt x="61893" y="72690"/>
                    <a:pt x="62998" y="71122"/>
                    <a:pt x="64116" y="70013"/>
                  </a:cubicBezTo>
                  <a:cubicBezTo>
                    <a:pt x="65241" y="68896"/>
                    <a:pt x="65913" y="67214"/>
                    <a:pt x="65469" y="65693"/>
                  </a:cubicBezTo>
                  <a:cubicBezTo>
                    <a:pt x="65229" y="64873"/>
                    <a:pt x="64683" y="64046"/>
                    <a:pt x="64956" y="63238"/>
                  </a:cubicBezTo>
                  <a:cubicBezTo>
                    <a:pt x="65170" y="62604"/>
                    <a:pt x="65822" y="62237"/>
                    <a:pt x="66438" y="61978"/>
                  </a:cubicBezTo>
                  <a:cubicBezTo>
                    <a:pt x="67992" y="61328"/>
                    <a:pt x="69657" y="60995"/>
                    <a:pt x="71338" y="60995"/>
                  </a:cubicBezTo>
                  <a:cubicBezTo>
                    <a:pt x="71514" y="60995"/>
                    <a:pt x="71689" y="60998"/>
                    <a:pt x="71865" y="61005"/>
                  </a:cubicBezTo>
                  <a:cubicBezTo>
                    <a:pt x="71916" y="61008"/>
                    <a:pt x="71966" y="61009"/>
                    <a:pt x="72016" y="61009"/>
                  </a:cubicBezTo>
                  <a:cubicBezTo>
                    <a:pt x="73530" y="61009"/>
                    <a:pt x="74333" y="60016"/>
                    <a:pt x="75129" y="58671"/>
                  </a:cubicBezTo>
                  <a:cubicBezTo>
                    <a:pt x="75724" y="57667"/>
                    <a:pt x="75988" y="56400"/>
                    <a:pt x="76935" y="55719"/>
                  </a:cubicBezTo>
                  <a:cubicBezTo>
                    <a:pt x="77461" y="55341"/>
                    <a:pt x="78061" y="55227"/>
                    <a:pt x="78697" y="55227"/>
                  </a:cubicBezTo>
                  <a:cubicBezTo>
                    <a:pt x="79669" y="55227"/>
                    <a:pt x="80723" y="55493"/>
                    <a:pt x="81724" y="55493"/>
                  </a:cubicBezTo>
                  <a:cubicBezTo>
                    <a:pt x="81835" y="55493"/>
                    <a:pt x="81945" y="55490"/>
                    <a:pt x="82055" y="55483"/>
                  </a:cubicBezTo>
                  <a:cubicBezTo>
                    <a:pt x="84597" y="55311"/>
                    <a:pt x="86582" y="52458"/>
                    <a:pt x="85860" y="50015"/>
                  </a:cubicBezTo>
                  <a:cubicBezTo>
                    <a:pt x="85517" y="48852"/>
                    <a:pt x="84704" y="47901"/>
                    <a:pt x="84043" y="46884"/>
                  </a:cubicBezTo>
                  <a:cubicBezTo>
                    <a:pt x="83131" y="45481"/>
                    <a:pt x="82492" y="43918"/>
                    <a:pt x="82159" y="42277"/>
                  </a:cubicBezTo>
                  <a:cubicBezTo>
                    <a:pt x="81854" y="40773"/>
                    <a:pt x="81767" y="39118"/>
                    <a:pt x="80776" y="37947"/>
                  </a:cubicBezTo>
                  <a:cubicBezTo>
                    <a:pt x="79227" y="38020"/>
                    <a:pt x="77350" y="37975"/>
                    <a:pt x="75971" y="38686"/>
                  </a:cubicBezTo>
                  <a:cubicBezTo>
                    <a:pt x="75699" y="37108"/>
                    <a:pt x="75398" y="35461"/>
                    <a:pt x="74423" y="34192"/>
                  </a:cubicBezTo>
                  <a:cubicBezTo>
                    <a:pt x="73732" y="33291"/>
                    <a:pt x="72587" y="32657"/>
                    <a:pt x="71488" y="32657"/>
                  </a:cubicBezTo>
                  <a:cubicBezTo>
                    <a:pt x="71039" y="32657"/>
                    <a:pt x="70597" y="32763"/>
                    <a:pt x="70198" y="32999"/>
                  </a:cubicBezTo>
                  <a:cubicBezTo>
                    <a:pt x="68851" y="33794"/>
                    <a:pt x="68559" y="35642"/>
                    <a:pt x="68807" y="37187"/>
                  </a:cubicBezTo>
                  <a:cubicBezTo>
                    <a:pt x="69057" y="38731"/>
                    <a:pt x="69698" y="40227"/>
                    <a:pt x="69655" y="41791"/>
                  </a:cubicBezTo>
                  <a:cubicBezTo>
                    <a:pt x="69615" y="43336"/>
                    <a:pt x="68552" y="45042"/>
                    <a:pt x="67017" y="45042"/>
                  </a:cubicBezTo>
                  <a:cubicBezTo>
                    <a:pt x="66998" y="45042"/>
                    <a:pt x="66979" y="45041"/>
                    <a:pt x="66960" y="45041"/>
                  </a:cubicBezTo>
                  <a:cubicBezTo>
                    <a:pt x="66146" y="45019"/>
                    <a:pt x="65416" y="44522"/>
                    <a:pt x="64843" y="43941"/>
                  </a:cubicBezTo>
                  <a:cubicBezTo>
                    <a:pt x="64022" y="43112"/>
                    <a:pt x="63372" y="42052"/>
                    <a:pt x="62317" y="41553"/>
                  </a:cubicBezTo>
                  <a:cubicBezTo>
                    <a:pt x="61507" y="41171"/>
                    <a:pt x="60577" y="41179"/>
                    <a:pt x="59704" y="40982"/>
                  </a:cubicBezTo>
                  <a:cubicBezTo>
                    <a:pt x="56728" y="40316"/>
                    <a:pt x="54688" y="36902"/>
                    <a:pt x="55510" y="33965"/>
                  </a:cubicBezTo>
                  <a:cubicBezTo>
                    <a:pt x="56182" y="31564"/>
                    <a:pt x="58657" y="29882"/>
                    <a:pt x="61117" y="29882"/>
                  </a:cubicBezTo>
                  <a:cubicBezTo>
                    <a:pt x="61664" y="29882"/>
                    <a:pt x="62211" y="29966"/>
                    <a:pt x="62737" y="30143"/>
                  </a:cubicBezTo>
                  <a:cubicBezTo>
                    <a:pt x="66237" y="28861"/>
                    <a:pt x="67660" y="24447"/>
                    <a:pt x="66265" y="20991"/>
                  </a:cubicBezTo>
                  <a:cubicBezTo>
                    <a:pt x="64868" y="17535"/>
                    <a:pt x="61115" y="15389"/>
                    <a:pt x="57392" y="15226"/>
                  </a:cubicBezTo>
                  <a:cubicBezTo>
                    <a:pt x="56302" y="15179"/>
                    <a:pt x="55191" y="15275"/>
                    <a:pt x="54134" y="15007"/>
                  </a:cubicBezTo>
                  <a:cubicBezTo>
                    <a:pt x="51145" y="14251"/>
                    <a:pt x="49582" y="10965"/>
                    <a:pt x="46980" y="9310"/>
                  </a:cubicBezTo>
                  <a:cubicBezTo>
                    <a:pt x="46287" y="8869"/>
                    <a:pt x="45224" y="8778"/>
                    <a:pt x="44079" y="8778"/>
                  </a:cubicBezTo>
                  <a:cubicBezTo>
                    <a:pt x="43277" y="8778"/>
                    <a:pt x="42435" y="8823"/>
                    <a:pt x="41651" y="8823"/>
                  </a:cubicBezTo>
                  <a:cubicBezTo>
                    <a:pt x="40795" y="8823"/>
                    <a:pt x="40007" y="8769"/>
                    <a:pt x="39418" y="8547"/>
                  </a:cubicBezTo>
                  <a:cubicBezTo>
                    <a:pt x="38499" y="8200"/>
                    <a:pt x="37525" y="8023"/>
                    <a:pt x="36546" y="8023"/>
                  </a:cubicBezTo>
                  <a:cubicBezTo>
                    <a:pt x="36275" y="8023"/>
                    <a:pt x="36003" y="8037"/>
                    <a:pt x="35731" y="8064"/>
                  </a:cubicBezTo>
                  <a:cubicBezTo>
                    <a:pt x="34635" y="9104"/>
                    <a:pt x="32585" y="9398"/>
                    <a:pt x="31077" y="9499"/>
                  </a:cubicBezTo>
                  <a:cubicBezTo>
                    <a:pt x="29526" y="7990"/>
                    <a:pt x="27655" y="6585"/>
                    <a:pt x="25725" y="5605"/>
                  </a:cubicBezTo>
                  <a:cubicBezTo>
                    <a:pt x="24435" y="4951"/>
                    <a:pt x="22930" y="4260"/>
                    <a:pt x="22532" y="2870"/>
                  </a:cubicBezTo>
                  <a:cubicBezTo>
                    <a:pt x="22012" y="1053"/>
                    <a:pt x="19376" y="125"/>
                    <a:pt x="17200" y="125"/>
                  </a:cubicBezTo>
                  <a:cubicBezTo>
                    <a:pt x="16716" y="125"/>
                    <a:pt x="16254" y="171"/>
                    <a:pt x="15844" y="263"/>
                  </a:cubicBezTo>
                  <a:cubicBezTo>
                    <a:pt x="15181" y="84"/>
                    <a:pt x="14496" y="0"/>
                    <a:pt x="1380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34"/>
            <p:cNvSpPr/>
            <p:nvPr/>
          </p:nvSpPr>
          <p:spPr>
            <a:xfrm>
              <a:off x="2370225" y="830650"/>
              <a:ext cx="1016975" cy="1158500"/>
            </a:xfrm>
            <a:custGeom>
              <a:avLst/>
              <a:gdLst/>
              <a:ahLst/>
              <a:cxnLst/>
              <a:rect l="l" t="t" r="r" b="b"/>
              <a:pathLst>
                <a:path w="40679" h="46340" extrusionOk="0">
                  <a:moveTo>
                    <a:pt x="15780" y="0"/>
                  </a:moveTo>
                  <a:cubicBezTo>
                    <a:pt x="14989" y="0"/>
                    <a:pt x="14213" y="109"/>
                    <a:pt x="13470" y="421"/>
                  </a:cubicBezTo>
                  <a:cubicBezTo>
                    <a:pt x="9879" y="1928"/>
                    <a:pt x="10933" y="5468"/>
                    <a:pt x="8580" y="7572"/>
                  </a:cubicBezTo>
                  <a:cubicBezTo>
                    <a:pt x="6546" y="9390"/>
                    <a:pt x="2788" y="7963"/>
                    <a:pt x="1150" y="10460"/>
                  </a:cubicBezTo>
                  <a:cubicBezTo>
                    <a:pt x="0" y="12215"/>
                    <a:pt x="1289" y="14606"/>
                    <a:pt x="2962" y="15871"/>
                  </a:cubicBezTo>
                  <a:cubicBezTo>
                    <a:pt x="4636" y="17135"/>
                    <a:pt x="6731" y="17894"/>
                    <a:pt x="8056" y="19522"/>
                  </a:cubicBezTo>
                  <a:cubicBezTo>
                    <a:pt x="10183" y="22136"/>
                    <a:pt x="9577" y="26004"/>
                    <a:pt x="8413" y="29169"/>
                  </a:cubicBezTo>
                  <a:cubicBezTo>
                    <a:pt x="7247" y="32332"/>
                    <a:pt x="5603" y="35532"/>
                    <a:pt x="6005" y="38881"/>
                  </a:cubicBezTo>
                  <a:cubicBezTo>
                    <a:pt x="6193" y="40459"/>
                    <a:pt x="6837" y="41956"/>
                    <a:pt x="7675" y="43307"/>
                  </a:cubicBezTo>
                  <a:cubicBezTo>
                    <a:pt x="8488" y="44615"/>
                    <a:pt x="9597" y="45873"/>
                    <a:pt x="11095" y="46235"/>
                  </a:cubicBezTo>
                  <a:cubicBezTo>
                    <a:pt x="11391" y="46306"/>
                    <a:pt x="11688" y="46339"/>
                    <a:pt x="11983" y="46339"/>
                  </a:cubicBezTo>
                  <a:cubicBezTo>
                    <a:pt x="13586" y="46339"/>
                    <a:pt x="15150" y="45367"/>
                    <a:pt x="16368" y="44250"/>
                  </a:cubicBezTo>
                  <a:cubicBezTo>
                    <a:pt x="17812" y="42927"/>
                    <a:pt x="19065" y="41325"/>
                    <a:pt x="20822" y="40465"/>
                  </a:cubicBezTo>
                  <a:cubicBezTo>
                    <a:pt x="23353" y="39224"/>
                    <a:pt x="26610" y="39686"/>
                    <a:pt x="28815" y="37929"/>
                  </a:cubicBezTo>
                  <a:cubicBezTo>
                    <a:pt x="31544" y="35754"/>
                    <a:pt x="31140" y="31606"/>
                    <a:pt x="31890" y="28199"/>
                  </a:cubicBezTo>
                  <a:cubicBezTo>
                    <a:pt x="33150" y="22476"/>
                    <a:pt x="38102" y="18249"/>
                    <a:pt x="40038" y="12718"/>
                  </a:cubicBezTo>
                  <a:cubicBezTo>
                    <a:pt x="40418" y="11636"/>
                    <a:pt x="40679" y="10499"/>
                    <a:pt x="40652" y="9352"/>
                  </a:cubicBezTo>
                  <a:cubicBezTo>
                    <a:pt x="40569" y="5649"/>
                    <a:pt x="37449" y="2571"/>
                    <a:pt x="33956" y="1339"/>
                  </a:cubicBezTo>
                  <a:cubicBezTo>
                    <a:pt x="31938" y="627"/>
                    <a:pt x="29911" y="457"/>
                    <a:pt x="27871" y="457"/>
                  </a:cubicBezTo>
                  <a:cubicBezTo>
                    <a:pt x="26007" y="457"/>
                    <a:pt x="24132" y="599"/>
                    <a:pt x="22245" y="599"/>
                  </a:cubicBezTo>
                  <a:cubicBezTo>
                    <a:pt x="21785" y="599"/>
                    <a:pt x="21325" y="591"/>
                    <a:pt x="20863" y="570"/>
                  </a:cubicBezTo>
                  <a:cubicBezTo>
                    <a:pt x="19225" y="496"/>
                    <a:pt x="17470" y="0"/>
                    <a:pt x="1578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34"/>
            <p:cNvSpPr/>
            <p:nvPr/>
          </p:nvSpPr>
          <p:spPr>
            <a:xfrm>
              <a:off x="3143325" y="1089650"/>
              <a:ext cx="4064350" cy="3503975"/>
            </a:xfrm>
            <a:custGeom>
              <a:avLst/>
              <a:gdLst/>
              <a:ahLst/>
              <a:cxnLst/>
              <a:rect l="l" t="t" r="r" b="b"/>
              <a:pathLst>
                <a:path w="162574" h="140159" extrusionOk="0">
                  <a:moveTo>
                    <a:pt x="149391" y="0"/>
                  </a:moveTo>
                  <a:cubicBezTo>
                    <a:pt x="148360" y="0"/>
                    <a:pt x="147330" y="156"/>
                    <a:pt x="146349" y="477"/>
                  </a:cubicBezTo>
                  <a:cubicBezTo>
                    <a:pt x="145329" y="812"/>
                    <a:pt x="144363" y="1309"/>
                    <a:pt x="143326" y="1583"/>
                  </a:cubicBezTo>
                  <a:cubicBezTo>
                    <a:pt x="142494" y="1801"/>
                    <a:pt x="141638" y="1870"/>
                    <a:pt x="140776" y="1870"/>
                  </a:cubicBezTo>
                  <a:cubicBezTo>
                    <a:pt x="140050" y="1870"/>
                    <a:pt x="139319" y="1821"/>
                    <a:pt x="138596" y="1772"/>
                  </a:cubicBezTo>
                  <a:lnTo>
                    <a:pt x="130106" y="1191"/>
                  </a:lnTo>
                  <a:cubicBezTo>
                    <a:pt x="129237" y="1132"/>
                    <a:pt x="128350" y="1076"/>
                    <a:pt x="127469" y="1076"/>
                  </a:cubicBezTo>
                  <a:cubicBezTo>
                    <a:pt x="125783" y="1076"/>
                    <a:pt x="124119" y="1281"/>
                    <a:pt x="122644" y="2056"/>
                  </a:cubicBezTo>
                  <a:cubicBezTo>
                    <a:pt x="119360" y="3782"/>
                    <a:pt x="117499" y="8084"/>
                    <a:pt x="113816" y="8529"/>
                  </a:cubicBezTo>
                  <a:cubicBezTo>
                    <a:pt x="113611" y="8554"/>
                    <a:pt x="113408" y="8566"/>
                    <a:pt x="113207" y="8566"/>
                  </a:cubicBezTo>
                  <a:cubicBezTo>
                    <a:pt x="110853" y="8566"/>
                    <a:pt x="108715" y="6973"/>
                    <a:pt x="106473" y="6087"/>
                  </a:cubicBezTo>
                  <a:cubicBezTo>
                    <a:pt x="105100" y="5543"/>
                    <a:pt x="103627" y="5279"/>
                    <a:pt x="102152" y="5279"/>
                  </a:cubicBezTo>
                  <a:cubicBezTo>
                    <a:pt x="99404" y="5279"/>
                    <a:pt x="96647" y="6196"/>
                    <a:pt x="94512" y="7933"/>
                  </a:cubicBezTo>
                  <a:cubicBezTo>
                    <a:pt x="93279" y="7304"/>
                    <a:pt x="93660" y="5468"/>
                    <a:pt x="93225" y="4153"/>
                  </a:cubicBezTo>
                  <a:cubicBezTo>
                    <a:pt x="92771" y="2782"/>
                    <a:pt x="91297" y="1954"/>
                    <a:pt x="89858" y="1828"/>
                  </a:cubicBezTo>
                  <a:cubicBezTo>
                    <a:pt x="89687" y="1813"/>
                    <a:pt x="89517" y="1806"/>
                    <a:pt x="89348" y="1806"/>
                  </a:cubicBezTo>
                  <a:cubicBezTo>
                    <a:pt x="88082" y="1806"/>
                    <a:pt x="86834" y="2194"/>
                    <a:pt x="85623" y="2590"/>
                  </a:cubicBezTo>
                  <a:cubicBezTo>
                    <a:pt x="82664" y="3556"/>
                    <a:pt x="79224" y="5204"/>
                    <a:pt x="78950" y="8303"/>
                  </a:cubicBezTo>
                  <a:cubicBezTo>
                    <a:pt x="78873" y="9176"/>
                    <a:pt x="79068" y="10104"/>
                    <a:pt x="78702" y="10900"/>
                  </a:cubicBezTo>
                  <a:cubicBezTo>
                    <a:pt x="78178" y="12033"/>
                    <a:pt x="76762" y="12408"/>
                    <a:pt x="75881" y="13291"/>
                  </a:cubicBezTo>
                  <a:cubicBezTo>
                    <a:pt x="74831" y="14345"/>
                    <a:pt x="74664" y="15971"/>
                    <a:pt x="74621" y="17458"/>
                  </a:cubicBezTo>
                  <a:cubicBezTo>
                    <a:pt x="74577" y="18944"/>
                    <a:pt x="74563" y="20541"/>
                    <a:pt x="73703" y="21754"/>
                  </a:cubicBezTo>
                  <a:cubicBezTo>
                    <a:pt x="73148" y="22537"/>
                    <a:pt x="71069" y="23068"/>
                    <a:pt x="69376" y="23068"/>
                  </a:cubicBezTo>
                  <a:cubicBezTo>
                    <a:pt x="68445" y="23068"/>
                    <a:pt x="67630" y="22907"/>
                    <a:pt x="67252" y="22539"/>
                  </a:cubicBezTo>
                  <a:cubicBezTo>
                    <a:pt x="66636" y="21940"/>
                    <a:pt x="65905" y="21693"/>
                    <a:pt x="65124" y="21693"/>
                  </a:cubicBezTo>
                  <a:cubicBezTo>
                    <a:pt x="63293" y="21693"/>
                    <a:pt x="61194" y="23048"/>
                    <a:pt x="59696" y="24392"/>
                  </a:cubicBezTo>
                  <a:lnTo>
                    <a:pt x="53326" y="30110"/>
                  </a:lnTo>
                  <a:cubicBezTo>
                    <a:pt x="51731" y="31541"/>
                    <a:pt x="50013" y="33034"/>
                    <a:pt x="47899" y="33389"/>
                  </a:cubicBezTo>
                  <a:cubicBezTo>
                    <a:pt x="47672" y="33427"/>
                    <a:pt x="47440" y="33446"/>
                    <a:pt x="47206" y="33446"/>
                  </a:cubicBezTo>
                  <a:cubicBezTo>
                    <a:pt x="45267" y="33446"/>
                    <a:pt x="43232" y="32171"/>
                    <a:pt x="43155" y="30259"/>
                  </a:cubicBezTo>
                  <a:cubicBezTo>
                    <a:pt x="43563" y="29875"/>
                    <a:pt x="44085" y="29761"/>
                    <a:pt x="44655" y="29761"/>
                  </a:cubicBezTo>
                  <a:cubicBezTo>
                    <a:pt x="45498" y="29761"/>
                    <a:pt x="46445" y="30012"/>
                    <a:pt x="47276" y="30012"/>
                  </a:cubicBezTo>
                  <a:cubicBezTo>
                    <a:pt x="47872" y="30012"/>
                    <a:pt x="48409" y="29883"/>
                    <a:pt x="48805" y="29438"/>
                  </a:cubicBezTo>
                  <a:cubicBezTo>
                    <a:pt x="49977" y="28121"/>
                    <a:pt x="48243" y="26238"/>
                    <a:pt x="46718" y="25356"/>
                  </a:cubicBezTo>
                  <a:cubicBezTo>
                    <a:pt x="43929" y="23744"/>
                    <a:pt x="41047" y="22101"/>
                    <a:pt x="37854" y="21667"/>
                  </a:cubicBezTo>
                  <a:cubicBezTo>
                    <a:pt x="37395" y="21605"/>
                    <a:pt x="36928" y="21573"/>
                    <a:pt x="36459" y="21573"/>
                  </a:cubicBezTo>
                  <a:cubicBezTo>
                    <a:pt x="33662" y="21573"/>
                    <a:pt x="30804" y="22696"/>
                    <a:pt x="29384" y="25062"/>
                  </a:cubicBezTo>
                  <a:cubicBezTo>
                    <a:pt x="27966" y="27426"/>
                    <a:pt x="28225" y="30512"/>
                    <a:pt x="26820" y="32884"/>
                  </a:cubicBezTo>
                  <a:cubicBezTo>
                    <a:pt x="25941" y="34369"/>
                    <a:pt x="24491" y="35431"/>
                    <a:pt x="23493" y="36839"/>
                  </a:cubicBezTo>
                  <a:cubicBezTo>
                    <a:pt x="22495" y="38247"/>
                    <a:pt x="22067" y="40372"/>
                    <a:pt x="23291" y="41591"/>
                  </a:cubicBezTo>
                  <a:cubicBezTo>
                    <a:pt x="24277" y="42574"/>
                    <a:pt x="25957" y="42576"/>
                    <a:pt x="26934" y="43568"/>
                  </a:cubicBezTo>
                  <a:cubicBezTo>
                    <a:pt x="27686" y="44334"/>
                    <a:pt x="27942" y="45612"/>
                    <a:pt x="28928" y="46032"/>
                  </a:cubicBezTo>
                  <a:cubicBezTo>
                    <a:pt x="29116" y="46112"/>
                    <a:pt x="29308" y="46149"/>
                    <a:pt x="29499" y="46149"/>
                  </a:cubicBezTo>
                  <a:cubicBezTo>
                    <a:pt x="30453" y="46149"/>
                    <a:pt x="31375" y="45228"/>
                    <a:pt x="31599" y="44232"/>
                  </a:cubicBezTo>
                  <a:cubicBezTo>
                    <a:pt x="31870" y="43035"/>
                    <a:pt x="31491" y="41803"/>
                    <a:pt x="31294" y="40594"/>
                  </a:cubicBezTo>
                  <a:cubicBezTo>
                    <a:pt x="30707" y="36976"/>
                    <a:pt x="32524" y="32527"/>
                    <a:pt x="36153" y="32010"/>
                  </a:cubicBezTo>
                  <a:cubicBezTo>
                    <a:pt x="36979" y="32041"/>
                    <a:pt x="37253" y="33221"/>
                    <a:pt x="36881" y="33960"/>
                  </a:cubicBezTo>
                  <a:cubicBezTo>
                    <a:pt x="36512" y="34700"/>
                    <a:pt x="35790" y="35213"/>
                    <a:pt x="35400" y="35941"/>
                  </a:cubicBezTo>
                  <a:cubicBezTo>
                    <a:pt x="34663" y="37314"/>
                    <a:pt x="35518" y="39272"/>
                    <a:pt x="37026" y="39667"/>
                  </a:cubicBezTo>
                  <a:cubicBezTo>
                    <a:pt x="38598" y="40078"/>
                    <a:pt x="41223" y="39748"/>
                    <a:pt x="41017" y="41358"/>
                  </a:cubicBezTo>
                  <a:cubicBezTo>
                    <a:pt x="40797" y="43068"/>
                    <a:pt x="37630" y="41948"/>
                    <a:pt x="36606" y="43336"/>
                  </a:cubicBezTo>
                  <a:cubicBezTo>
                    <a:pt x="36002" y="44155"/>
                    <a:pt x="36537" y="45296"/>
                    <a:pt x="36521" y="46313"/>
                  </a:cubicBezTo>
                  <a:cubicBezTo>
                    <a:pt x="36494" y="48303"/>
                    <a:pt x="34299" y="49599"/>
                    <a:pt x="32313" y="49739"/>
                  </a:cubicBezTo>
                  <a:cubicBezTo>
                    <a:pt x="32097" y="49755"/>
                    <a:pt x="31880" y="49762"/>
                    <a:pt x="31663" y="49762"/>
                  </a:cubicBezTo>
                  <a:cubicBezTo>
                    <a:pt x="30164" y="49762"/>
                    <a:pt x="28664" y="49439"/>
                    <a:pt x="27166" y="49439"/>
                  </a:cubicBezTo>
                  <a:cubicBezTo>
                    <a:pt x="26898" y="49439"/>
                    <a:pt x="26629" y="49449"/>
                    <a:pt x="26361" y="49474"/>
                  </a:cubicBezTo>
                  <a:cubicBezTo>
                    <a:pt x="24379" y="49654"/>
                    <a:pt x="22222" y="51058"/>
                    <a:pt x="22312" y="53044"/>
                  </a:cubicBezTo>
                  <a:cubicBezTo>
                    <a:pt x="19567" y="54331"/>
                    <a:pt x="16715" y="55374"/>
                    <a:pt x="13788" y="56164"/>
                  </a:cubicBezTo>
                  <a:cubicBezTo>
                    <a:pt x="13912" y="58317"/>
                    <a:pt x="17975" y="58517"/>
                    <a:pt x="17960" y="60675"/>
                  </a:cubicBezTo>
                  <a:cubicBezTo>
                    <a:pt x="17949" y="61887"/>
                    <a:pt x="16542" y="62556"/>
                    <a:pt x="15302" y="62556"/>
                  </a:cubicBezTo>
                  <a:cubicBezTo>
                    <a:pt x="15219" y="62556"/>
                    <a:pt x="15137" y="62553"/>
                    <a:pt x="15056" y="62547"/>
                  </a:cubicBezTo>
                  <a:cubicBezTo>
                    <a:pt x="14072" y="62475"/>
                    <a:pt x="13082" y="62160"/>
                    <a:pt x="12113" y="62160"/>
                  </a:cubicBezTo>
                  <a:cubicBezTo>
                    <a:pt x="11810" y="62160"/>
                    <a:pt x="11508" y="62191"/>
                    <a:pt x="11210" y="62270"/>
                  </a:cubicBezTo>
                  <a:cubicBezTo>
                    <a:pt x="9047" y="62839"/>
                    <a:pt x="8290" y="65880"/>
                    <a:pt x="9487" y="67769"/>
                  </a:cubicBezTo>
                  <a:cubicBezTo>
                    <a:pt x="10572" y="69481"/>
                    <a:pt x="12694" y="70258"/>
                    <a:pt x="14741" y="70258"/>
                  </a:cubicBezTo>
                  <a:cubicBezTo>
                    <a:pt x="14954" y="70258"/>
                    <a:pt x="15165" y="70249"/>
                    <a:pt x="15375" y="70233"/>
                  </a:cubicBezTo>
                  <a:cubicBezTo>
                    <a:pt x="16269" y="70162"/>
                    <a:pt x="17225" y="69924"/>
                    <a:pt x="17785" y="69223"/>
                  </a:cubicBezTo>
                  <a:cubicBezTo>
                    <a:pt x="18318" y="68554"/>
                    <a:pt x="18362" y="67634"/>
                    <a:pt x="18586" y="66808"/>
                  </a:cubicBezTo>
                  <a:cubicBezTo>
                    <a:pt x="19089" y="64960"/>
                    <a:pt x="20667" y="63445"/>
                    <a:pt x="22534" y="63019"/>
                  </a:cubicBezTo>
                  <a:cubicBezTo>
                    <a:pt x="23588" y="62778"/>
                    <a:pt x="24878" y="62758"/>
                    <a:pt x="25444" y="61839"/>
                  </a:cubicBezTo>
                  <a:cubicBezTo>
                    <a:pt x="27854" y="63143"/>
                    <a:pt x="29550" y="65685"/>
                    <a:pt x="29826" y="68413"/>
                  </a:cubicBezTo>
                  <a:cubicBezTo>
                    <a:pt x="30020" y="68663"/>
                    <a:pt x="30274" y="68770"/>
                    <a:pt x="30543" y="68770"/>
                  </a:cubicBezTo>
                  <a:cubicBezTo>
                    <a:pt x="31347" y="68770"/>
                    <a:pt x="32287" y="67809"/>
                    <a:pt x="32159" y="66868"/>
                  </a:cubicBezTo>
                  <a:cubicBezTo>
                    <a:pt x="31991" y="65614"/>
                    <a:pt x="30882" y="64743"/>
                    <a:pt x="30003" y="63834"/>
                  </a:cubicBezTo>
                  <a:cubicBezTo>
                    <a:pt x="29122" y="62923"/>
                    <a:pt x="28387" y="61510"/>
                    <a:pt x="29078" y="60448"/>
                  </a:cubicBezTo>
                  <a:lnTo>
                    <a:pt x="29078" y="60448"/>
                  </a:lnTo>
                  <a:cubicBezTo>
                    <a:pt x="33197" y="61658"/>
                    <a:pt x="36527" y="65238"/>
                    <a:pt x="37435" y="69435"/>
                  </a:cubicBezTo>
                  <a:cubicBezTo>
                    <a:pt x="38871" y="69149"/>
                    <a:pt x="39664" y="67205"/>
                    <a:pt x="38838" y="65997"/>
                  </a:cubicBezTo>
                  <a:cubicBezTo>
                    <a:pt x="39003" y="65628"/>
                    <a:pt x="39328" y="65472"/>
                    <a:pt x="39697" y="65472"/>
                  </a:cubicBezTo>
                  <a:cubicBezTo>
                    <a:pt x="40331" y="65472"/>
                    <a:pt x="41094" y="65932"/>
                    <a:pt x="41391" y="66558"/>
                  </a:cubicBezTo>
                  <a:cubicBezTo>
                    <a:pt x="41862" y="67549"/>
                    <a:pt x="41819" y="68770"/>
                    <a:pt x="42492" y="69636"/>
                  </a:cubicBezTo>
                  <a:cubicBezTo>
                    <a:pt x="43175" y="70517"/>
                    <a:pt x="44261" y="70711"/>
                    <a:pt x="45451" y="70711"/>
                  </a:cubicBezTo>
                  <a:cubicBezTo>
                    <a:pt x="46388" y="70711"/>
                    <a:pt x="47390" y="70590"/>
                    <a:pt x="48312" y="70590"/>
                  </a:cubicBezTo>
                  <a:cubicBezTo>
                    <a:pt x="49551" y="70590"/>
                    <a:pt x="50643" y="70808"/>
                    <a:pt x="51235" y="71828"/>
                  </a:cubicBezTo>
                  <a:cubicBezTo>
                    <a:pt x="52336" y="73723"/>
                    <a:pt x="49909" y="75927"/>
                    <a:pt x="47711" y="75927"/>
                  </a:cubicBezTo>
                  <a:cubicBezTo>
                    <a:pt x="47678" y="75927"/>
                    <a:pt x="47645" y="75926"/>
                    <a:pt x="47613" y="75925"/>
                  </a:cubicBezTo>
                  <a:cubicBezTo>
                    <a:pt x="45391" y="75856"/>
                    <a:pt x="43361" y="74585"/>
                    <a:pt x="41147" y="74365"/>
                  </a:cubicBezTo>
                  <a:cubicBezTo>
                    <a:pt x="40897" y="74340"/>
                    <a:pt x="40647" y="74329"/>
                    <a:pt x="40397" y="74329"/>
                  </a:cubicBezTo>
                  <a:cubicBezTo>
                    <a:pt x="38218" y="74329"/>
                    <a:pt x="36082" y="75200"/>
                    <a:pt x="33896" y="75455"/>
                  </a:cubicBezTo>
                  <a:cubicBezTo>
                    <a:pt x="33619" y="75487"/>
                    <a:pt x="33335" y="75503"/>
                    <a:pt x="33048" y="75503"/>
                  </a:cubicBezTo>
                  <a:cubicBezTo>
                    <a:pt x="30807" y="75503"/>
                    <a:pt x="28395" y="74514"/>
                    <a:pt x="27939" y="72388"/>
                  </a:cubicBezTo>
                  <a:cubicBezTo>
                    <a:pt x="27802" y="71741"/>
                    <a:pt x="27855" y="71030"/>
                    <a:pt x="27514" y="70464"/>
                  </a:cubicBezTo>
                  <a:cubicBezTo>
                    <a:pt x="27109" y="69793"/>
                    <a:pt x="26279" y="69553"/>
                    <a:pt x="25473" y="69553"/>
                  </a:cubicBezTo>
                  <a:cubicBezTo>
                    <a:pt x="25313" y="69553"/>
                    <a:pt x="25154" y="69562"/>
                    <a:pt x="24999" y="69580"/>
                  </a:cubicBezTo>
                  <a:cubicBezTo>
                    <a:pt x="21817" y="69942"/>
                    <a:pt x="18598" y="72595"/>
                    <a:pt x="15740" y="72595"/>
                  </a:cubicBezTo>
                  <a:cubicBezTo>
                    <a:pt x="14956" y="72595"/>
                    <a:pt x="14199" y="72395"/>
                    <a:pt x="13478" y="71894"/>
                  </a:cubicBezTo>
                  <a:cubicBezTo>
                    <a:pt x="11337" y="76062"/>
                    <a:pt x="6101" y="77629"/>
                    <a:pt x="3179" y="81294"/>
                  </a:cubicBezTo>
                  <a:cubicBezTo>
                    <a:pt x="0" y="85282"/>
                    <a:pt x="268" y="91440"/>
                    <a:pt x="3354" y="95500"/>
                  </a:cubicBezTo>
                  <a:cubicBezTo>
                    <a:pt x="6050" y="99045"/>
                    <a:pt x="10552" y="100957"/>
                    <a:pt x="15019" y="100957"/>
                  </a:cubicBezTo>
                  <a:cubicBezTo>
                    <a:pt x="15667" y="100957"/>
                    <a:pt x="16314" y="100917"/>
                    <a:pt x="16954" y="100836"/>
                  </a:cubicBezTo>
                  <a:cubicBezTo>
                    <a:pt x="17630" y="100750"/>
                    <a:pt x="18327" y="100626"/>
                    <a:pt x="19005" y="100626"/>
                  </a:cubicBezTo>
                  <a:cubicBezTo>
                    <a:pt x="19489" y="100626"/>
                    <a:pt x="19963" y="100690"/>
                    <a:pt x="20413" y="100875"/>
                  </a:cubicBezTo>
                  <a:cubicBezTo>
                    <a:pt x="21482" y="101317"/>
                    <a:pt x="22166" y="102352"/>
                    <a:pt x="23058" y="103088"/>
                  </a:cubicBezTo>
                  <a:cubicBezTo>
                    <a:pt x="23580" y="103519"/>
                    <a:pt x="24303" y="103823"/>
                    <a:pt x="24961" y="103823"/>
                  </a:cubicBezTo>
                  <a:cubicBezTo>
                    <a:pt x="25427" y="103823"/>
                    <a:pt x="25861" y="103670"/>
                    <a:pt x="26168" y="103301"/>
                  </a:cubicBezTo>
                  <a:lnTo>
                    <a:pt x="26168" y="103301"/>
                  </a:lnTo>
                  <a:cubicBezTo>
                    <a:pt x="25321" y="105399"/>
                    <a:pt x="25557" y="107902"/>
                    <a:pt x="26779" y="109805"/>
                  </a:cubicBezTo>
                  <a:cubicBezTo>
                    <a:pt x="28099" y="111859"/>
                    <a:pt x="30559" y="113484"/>
                    <a:pt x="30509" y="115926"/>
                  </a:cubicBezTo>
                  <a:cubicBezTo>
                    <a:pt x="30482" y="117190"/>
                    <a:pt x="29748" y="118318"/>
                    <a:pt x="29403" y="119536"/>
                  </a:cubicBezTo>
                  <a:cubicBezTo>
                    <a:pt x="27829" y="125109"/>
                    <a:pt x="34415" y="129657"/>
                    <a:pt x="35455" y="135354"/>
                  </a:cubicBezTo>
                  <a:cubicBezTo>
                    <a:pt x="35736" y="136888"/>
                    <a:pt x="35735" y="138735"/>
                    <a:pt x="37029" y="139601"/>
                  </a:cubicBezTo>
                  <a:cubicBezTo>
                    <a:pt x="37625" y="139999"/>
                    <a:pt x="38374" y="140081"/>
                    <a:pt x="39090" y="140127"/>
                  </a:cubicBezTo>
                  <a:cubicBezTo>
                    <a:pt x="39409" y="140148"/>
                    <a:pt x="39736" y="140158"/>
                    <a:pt x="40067" y="140158"/>
                  </a:cubicBezTo>
                  <a:cubicBezTo>
                    <a:pt x="43538" y="140158"/>
                    <a:pt x="47454" y="138962"/>
                    <a:pt x="48151" y="135675"/>
                  </a:cubicBezTo>
                  <a:cubicBezTo>
                    <a:pt x="48366" y="134657"/>
                    <a:pt x="48212" y="133602"/>
                    <a:pt x="48243" y="132560"/>
                  </a:cubicBezTo>
                  <a:cubicBezTo>
                    <a:pt x="48336" y="129451"/>
                    <a:pt x="50239" y="126459"/>
                    <a:pt x="53017" y="125056"/>
                  </a:cubicBezTo>
                  <a:cubicBezTo>
                    <a:pt x="53771" y="124675"/>
                    <a:pt x="54600" y="124390"/>
                    <a:pt x="55202" y="123799"/>
                  </a:cubicBezTo>
                  <a:cubicBezTo>
                    <a:pt x="56528" y="122495"/>
                    <a:pt x="56234" y="120283"/>
                    <a:pt x="55553" y="118553"/>
                  </a:cubicBezTo>
                  <a:cubicBezTo>
                    <a:pt x="54872" y="116821"/>
                    <a:pt x="53881" y="115076"/>
                    <a:pt x="54120" y="113231"/>
                  </a:cubicBezTo>
                  <a:cubicBezTo>
                    <a:pt x="54502" y="110269"/>
                    <a:pt x="57681" y="108706"/>
                    <a:pt x="60090" y="106941"/>
                  </a:cubicBezTo>
                  <a:cubicBezTo>
                    <a:pt x="63716" y="104284"/>
                    <a:pt x="66206" y="100125"/>
                    <a:pt x="66835" y="95675"/>
                  </a:cubicBezTo>
                  <a:lnTo>
                    <a:pt x="66835" y="95675"/>
                  </a:lnTo>
                  <a:cubicBezTo>
                    <a:pt x="65061" y="96232"/>
                    <a:pt x="63075" y="96745"/>
                    <a:pt x="61220" y="96745"/>
                  </a:cubicBezTo>
                  <a:cubicBezTo>
                    <a:pt x="59581" y="96745"/>
                    <a:pt x="58045" y="96344"/>
                    <a:pt x="56849" y="95215"/>
                  </a:cubicBezTo>
                  <a:cubicBezTo>
                    <a:pt x="55965" y="94380"/>
                    <a:pt x="55421" y="93259"/>
                    <a:pt x="54897" y="92162"/>
                  </a:cubicBezTo>
                  <a:lnTo>
                    <a:pt x="50173" y="82291"/>
                  </a:lnTo>
                  <a:cubicBezTo>
                    <a:pt x="49966" y="81857"/>
                    <a:pt x="49755" y="81362"/>
                    <a:pt x="49925" y="80912"/>
                  </a:cubicBezTo>
                  <a:cubicBezTo>
                    <a:pt x="50074" y="80517"/>
                    <a:pt x="50366" y="80356"/>
                    <a:pt x="50717" y="80356"/>
                  </a:cubicBezTo>
                  <a:cubicBezTo>
                    <a:pt x="51453" y="80356"/>
                    <a:pt x="52449" y="81064"/>
                    <a:pt x="52928" y="81807"/>
                  </a:cubicBezTo>
                  <a:cubicBezTo>
                    <a:pt x="55452" y="85724"/>
                    <a:pt x="57718" y="89804"/>
                    <a:pt x="59707" y="94020"/>
                  </a:cubicBezTo>
                  <a:cubicBezTo>
                    <a:pt x="63791" y="93273"/>
                    <a:pt x="67648" y="91596"/>
                    <a:pt x="70980" y="89118"/>
                  </a:cubicBezTo>
                  <a:cubicBezTo>
                    <a:pt x="72037" y="88329"/>
                    <a:pt x="73088" y="87386"/>
                    <a:pt x="73445" y="86117"/>
                  </a:cubicBezTo>
                  <a:cubicBezTo>
                    <a:pt x="73802" y="84846"/>
                    <a:pt x="73146" y="83218"/>
                    <a:pt x="71846" y="82993"/>
                  </a:cubicBezTo>
                  <a:cubicBezTo>
                    <a:pt x="71723" y="82971"/>
                    <a:pt x="71600" y="82963"/>
                    <a:pt x="71476" y="82963"/>
                  </a:cubicBezTo>
                  <a:cubicBezTo>
                    <a:pt x="71093" y="82963"/>
                    <a:pt x="70708" y="83045"/>
                    <a:pt x="70324" y="83086"/>
                  </a:cubicBezTo>
                  <a:cubicBezTo>
                    <a:pt x="70133" y="83106"/>
                    <a:pt x="69943" y="83115"/>
                    <a:pt x="69755" y="83115"/>
                  </a:cubicBezTo>
                  <a:cubicBezTo>
                    <a:pt x="66927" y="83115"/>
                    <a:pt x="64468" y="80925"/>
                    <a:pt x="62588" y="78727"/>
                  </a:cubicBezTo>
                  <a:cubicBezTo>
                    <a:pt x="63132" y="78118"/>
                    <a:pt x="63852" y="77890"/>
                    <a:pt x="64640" y="77890"/>
                  </a:cubicBezTo>
                  <a:cubicBezTo>
                    <a:pt x="65842" y="77890"/>
                    <a:pt x="67201" y="78421"/>
                    <a:pt x="68334" y="78941"/>
                  </a:cubicBezTo>
                  <a:cubicBezTo>
                    <a:pt x="71699" y="80486"/>
                    <a:pt x="75249" y="81588"/>
                    <a:pt x="78895" y="82221"/>
                  </a:cubicBezTo>
                  <a:cubicBezTo>
                    <a:pt x="79803" y="82378"/>
                    <a:pt x="80736" y="82513"/>
                    <a:pt x="81554" y="82936"/>
                  </a:cubicBezTo>
                  <a:cubicBezTo>
                    <a:pt x="82126" y="83232"/>
                    <a:pt x="82622" y="83658"/>
                    <a:pt x="83095" y="84096"/>
                  </a:cubicBezTo>
                  <a:cubicBezTo>
                    <a:pt x="87298" y="87967"/>
                    <a:pt x="90407" y="93013"/>
                    <a:pt x="91975" y="98509"/>
                  </a:cubicBezTo>
                  <a:cubicBezTo>
                    <a:pt x="92104" y="98538"/>
                    <a:pt x="92231" y="98552"/>
                    <a:pt x="92354" y="98552"/>
                  </a:cubicBezTo>
                  <a:cubicBezTo>
                    <a:pt x="93754" y="98552"/>
                    <a:pt x="94717" y="96760"/>
                    <a:pt x="94833" y="95252"/>
                  </a:cubicBezTo>
                  <a:cubicBezTo>
                    <a:pt x="94960" y="93612"/>
                    <a:pt x="94769" y="91722"/>
                    <a:pt x="95948" y="90578"/>
                  </a:cubicBezTo>
                  <a:cubicBezTo>
                    <a:pt x="96875" y="89678"/>
                    <a:pt x="98399" y="89556"/>
                    <a:pt x="99214" y="88552"/>
                  </a:cubicBezTo>
                  <a:cubicBezTo>
                    <a:pt x="100238" y="87289"/>
                    <a:pt x="99703" y="85157"/>
                    <a:pt x="100900" y="84056"/>
                  </a:cubicBezTo>
                  <a:cubicBezTo>
                    <a:pt x="101284" y="83704"/>
                    <a:pt x="101728" y="83552"/>
                    <a:pt x="102190" y="83552"/>
                  </a:cubicBezTo>
                  <a:cubicBezTo>
                    <a:pt x="103537" y="83552"/>
                    <a:pt x="105034" y="84844"/>
                    <a:pt x="105630" y="86240"/>
                  </a:cubicBezTo>
                  <a:cubicBezTo>
                    <a:pt x="106431" y="88116"/>
                    <a:pt x="106723" y="90422"/>
                    <a:pt x="108410" y="91569"/>
                  </a:cubicBezTo>
                  <a:lnTo>
                    <a:pt x="111137" y="91176"/>
                  </a:lnTo>
                  <a:cubicBezTo>
                    <a:pt x="111152" y="95778"/>
                    <a:pt x="112750" y="100362"/>
                    <a:pt x="115602" y="103975"/>
                  </a:cubicBezTo>
                  <a:cubicBezTo>
                    <a:pt x="117157" y="103161"/>
                    <a:pt x="116453" y="100795"/>
                    <a:pt x="115480" y="99330"/>
                  </a:cubicBezTo>
                  <a:cubicBezTo>
                    <a:pt x="114508" y="97866"/>
                    <a:pt x="113554" y="95681"/>
                    <a:pt x="114936" y="94596"/>
                  </a:cubicBezTo>
                  <a:lnTo>
                    <a:pt x="114936" y="94596"/>
                  </a:lnTo>
                  <a:cubicBezTo>
                    <a:pt x="116854" y="94614"/>
                    <a:pt x="117747" y="97259"/>
                    <a:pt x="119611" y="97712"/>
                  </a:cubicBezTo>
                  <a:cubicBezTo>
                    <a:pt x="119777" y="97752"/>
                    <a:pt x="119940" y="97771"/>
                    <a:pt x="120101" y="97771"/>
                  </a:cubicBezTo>
                  <a:cubicBezTo>
                    <a:pt x="121744" y="97771"/>
                    <a:pt x="123089" y="95790"/>
                    <a:pt x="122784" y="94080"/>
                  </a:cubicBezTo>
                  <a:cubicBezTo>
                    <a:pt x="122451" y="92201"/>
                    <a:pt x="120835" y="90820"/>
                    <a:pt x="119169" y="89895"/>
                  </a:cubicBezTo>
                  <a:cubicBezTo>
                    <a:pt x="117675" y="88258"/>
                    <a:pt x="119833" y="85644"/>
                    <a:pt x="122018" y="85274"/>
                  </a:cubicBezTo>
                  <a:cubicBezTo>
                    <a:pt x="122730" y="85153"/>
                    <a:pt x="123464" y="85138"/>
                    <a:pt x="124199" y="85138"/>
                  </a:cubicBezTo>
                  <a:cubicBezTo>
                    <a:pt x="124443" y="85138"/>
                    <a:pt x="124686" y="85140"/>
                    <a:pt x="124930" y="85140"/>
                  </a:cubicBezTo>
                  <a:cubicBezTo>
                    <a:pt x="126201" y="85140"/>
                    <a:pt x="127452" y="85095"/>
                    <a:pt x="128573" y="84531"/>
                  </a:cubicBezTo>
                  <a:cubicBezTo>
                    <a:pt x="130946" y="83339"/>
                    <a:pt x="131739" y="80207"/>
                    <a:pt x="131200" y="77607"/>
                  </a:cubicBezTo>
                  <a:cubicBezTo>
                    <a:pt x="130659" y="75007"/>
                    <a:pt x="129117" y="72748"/>
                    <a:pt x="127857" y="70410"/>
                  </a:cubicBezTo>
                  <a:cubicBezTo>
                    <a:pt x="126781" y="68413"/>
                    <a:pt x="126249" y="65298"/>
                    <a:pt x="128341" y="64420"/>
                  </a:cubicBezTo>
                  <a:cubicBezTo>
                    <a:pt x="128900" y="64186"/>
                    <a:pt x="129528" y="64195"/>
                    <a:pt x="130135" y="64170"/>
                  </a:cubicBezTo>
                  <a:cubicBezTo>
                    <a:pt x="138047" y="63837"/>
                    <a:pt x="144592" y="55459"/>
                    <a:pt x="143005" y="47701"/>
                  </a:cubicBezTo>
                  <a:cubicBezTo>
                    <a:pt x="142706" y="46238"/>
                    <a:pt x="142140" y="44786"/>
                    <a:pt x="141097" y="43719"/>
                  </a:cubicBezTo>
                  <a:cubicBezTo>
                    <a:pt x="139216" y="41800"/>
                    <a:pt x="136024" y="41349"/>
                    <a:pt x="134619" y="39057"/>
                  </a:cubicBezTo>
                  <a:cubicBezTo>
                    <a:pt x="132900" y="36255"/>
                    <a:pt x="135025" y="32537"/>
                    <a:pt x="137778" y="30737"/>
                  </a:cubicBezTo>
                  <a:cubicBezTo>
                    <a:pt x="140529" y="28938"/>
                    <a:pt x="143891" y="28156"/>
                    <a:pt x="146461" y="26105"/>
                  </a:cubicBezTo>
                  <a:cubicBezTo>
                    <a:pt x="147145" y="26087"/>
                    <a:pt x="147512" y="25417"/>
                    <a:pt x="147638" y="24743"/>
                  </a:cubicBezTo>
                  <a:cubicBezTo>
                    <a:pt x="147716" y="24319"/>
                    <a:pt x="147611" y="23887"/>
                    <a:pt x="147608" y="23456"/>
                  </a:cubicBezTo>
                  <a:cubicBezTo>
                    <a:pt x="147598" y="22276"/>
                    <a:pt x="148442" y="21139"/>
                    <a:pt x="149574" y="20805"/>
                  </a:cubicBezTo>
                  <a:cubicBezTo>
                    <a:pt x="149811" y="20736"/>
                    <a:pt x="150056" y="20702"/>
                    <a:pt x="150302" y="20702"/>
                  </a:cubicBezTo>
                  <a:cubicBezTo>
                    <a:pt x="151231" y="20702"/>
                    <a:pt x="152165" y="21179"/>
                    <a:pt x="152664" y="21968"/>
                  </a:cubicBezTo>
                  <a:cubicBezTo>
                    <a:pt x="153442" y="23198"/>
                    <a:pt x="153129" y="24821"/>
                    <a:pt x="152563" y="26163"/>
                  </a:cubicBezTo>
                  <a:cubicBezTo>
                    <a:pt x="151998" y="27505"/>
                    <a:pt x="151199" y="28790"/>
                    <a:pt x="151051" y="30239"/>
                  </a:cubicBezTo>
                  <a:cubicBezTo>
                    <a:pt x="150905" y="31687"/>
                    <a:pt x="151726" y="33391"/>
                    <a:pt x="153173" y="33553"/>
                  </a:cubicBezTo>
                  <a:cubicBezTo>
                    <a:pt x="153252" y="33562"/>
                    <a:pt x="153330" y="33566"/>
                    <a:pt x="153406" y="33566"/>
                  </a:cubicBezTo>
                  <a:cubicBezTo>
                    <a:pt x="155043" y="33566"/>
                    <a:pt x="156090" y="31574"/>
                    <a:pt x="156201" y="29877"/>
                  </a:cubicBezTo>
                  <a:cubicBezTo>
                    <a:pt x="156318" y="28099"/>
                    <a:pt x="155972" y="26160"/>
                    <a:pt x="156925" y="24659"/>
                  </a:cubicBezTo>
                  <a:cubicBezTo>
                    <a:pt x="158377" y="22374"/>
                    <a:pt x="162385" y="21839"/>
                    <a:pt x="162490" y="19133"/>
                  </a:cubicBezTo>
                  <a:cubicBezTo>
                    <a:pt x="162574" y="16945"/>
                    <a:pt x="159821" y="15661"/>
                    <a:pt x="159327" y="13530"/>
                  </a:cubicBezTo>
                  <a:cubicBezTo>
                    <a:pt x="159129" y="12668"/>
                    <a:pt x="159325" y="11773"/>
                    <a:pt x="159405" y="10894"/>
                  </a:cubicBezTo>
                  <a:cubicBezTo>
                    <a:pt x="159709" y="7612"/>
                    <a:pt x="158263" y="4218"/>
                    <a:pt x="155688" y="2163"/>
                  </a:cubicBezTo>
                  <a:cubicBezTo>
                    <a:pt x="153919" y="751"/>
                    <a:pt x="151652" y="0"/>
                    <a:pt x="1493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34"/>
            <p:cNvSpPr/>
            <p:nvPr/>
          </p:nvSpPr>
          <p:spPr>
            <a:xfrm>
              <a:off x="6146600" y="3671525"/>
              <a:ext cx="342925" cy="189500"/>
            </a:xfrm>
            <a:custGeom>
              <a:avLst/>
              <a:gdLst/>
              <a:ahLst/>
              <a:cxnLst/>
              <a:rect l="l" t="t" r="r" b="b"/>
              <a:pathLst>
                <a:path w="13717" h="7580" extrusionOk="0">
                  <a:moveTo>
                    <a:pt x="9951" y="0"/>
                  </a:moveTo>
                  <a:cubicBezTo>
                    <a:pt x="6355" y="0"/>
                    <a:pt x="1" y="1281"/>
                    <a:pt x="2486" y="4894"/>
                  </a:cubicBezTo>
                  <a:cubicBezTo>
                    <a:pt x="3169" y="5885"/>
                    <a:pt x="4297" y="6467"/>
                    <a:pt x="5404" y="6938"/>
                  </a:cubicBezTo>
                  <a:cubicBezTo>
                    <a:pt x="6217" y="7282"/>
                    <a:pt x="7136" y="7580"/>
                    <a:pt x="8003" y="7580"/>
                  </a:cubicBezTo>
                  <a:cubicBezTo>
                    <a:pt x="8565" y="7580"/>
                    <a:pt x="9106" y="7454"/>
                    <a:pt x="9581" y="7134"/>
                  </a:cubicBezTo>
                  <a:cubicBezTo>
                    <a:pt x="10406" y="6577"/>
                    <a:pt x="13156" y="2774"/>
                    <a:pt x="13348" y="1948"/>
                  </a:cubicBezTo>
                  <a:cubicBezTo>
                    <a:pt x="13716" y="358"/>
                    <a:pt x="13186" y="447"/>
                    <a:pt x="11597" y="126"/>
                  </a:cubicBezTo>
                  <a:cubicBezTo>
                    <a:pt x="11194" y="44"/>
                    <a:pt x="10620" y="0"/>
                    <a:pt x="995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34"/>
            <p:cNvSpPr/>
            <p:nvPr/>
          </p:nvSpPr>
          <p:spPr>
            <a:xfrm>
              <a:off x="5901600" y="3652500"/>
              <a:ext cx="558700" cy="402875"/>
            </a:xfrm>
            <a:custGeom>
              <a:avLst/>
              <a:gdLst/>
              <a:ahLst/>
              <a:cxnLst/>
              <a:rect l="l" t="t" r="r" b="b"/>
              <a:pathLst>
                <a:path w="22348" h="16115" extrusionOk="0">
                  <a:moveTo>
                    <a:pt x="946" y="1"/>
                  </a:moveTo>
                  <a:cubicBezTo>
                    <a:pt x="616" y="1"/>
                    <a:pt x="299" y="66"/>
                    <a:pt x="1" y="208"/>
                  </a:cubicBezTo>
                  <a:cubicBezTo>
                    <a:pt x="742" y="1762"/>
                    <a:pt x="2032" y="3475"/>
                    <a:pt x="2935" y="5119"/>
                  </a:cubicBezTo>
                  <a:cubicBezTo>
                    <a:pt x="6575" y="11745"/>
                    <a:pt x="13987" y="16115"/>
                    <a:pt x="21544" y="16115"/>
                  </a:cubicBezTo>
                  <a:cubicBezTo>
                    <a:pt x="21635" y="16115"/>
                    <a:pt x="21726" y="16114"/>
                    <a:pt x="21817" y="16113"/>
                  </a:cubicBezTo>
                  <a:cubicBezTo>
                    <a:pt x="22347" y="15571"/>
                    <a:pt x="21564" y="14744"/>
                    <a:pt x="20866" y="14448"/>
                  </a:cubicBezTo>
                  <a:cubicBezTo>
                    <a:pt x="18934" y="13634"/>
                    <a:pt x="16857" y="13226"/>
                    <a:pt x="14879" y="12532"/>
                  </a:cubicBezTo>
                  <a:cubicBezTo>
                    <a:pt x="12900" y="11839"/>
                    <a:pt x="10943" y="10790"/>
                    <a:pt x="9769" y="9051"/>
                  </a:cubicBezTo>
                  <a:cubicBezTo>
                    <a:pt x="9280" y="8326"/>
                    <a:pt x="8945" y="7508"/>
                    <a:pt x="8542" y="6731"/>
                  </a:cubicBezTo>
                  <a:cubicBezTo>
                    <a:pt x="7503" y="4729"/>
                    <a:pt x="3759" y="1"/>
                    <a:pt x="94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34"/>
            <p:cNvSpPr/>
            <p:nvPr/>
          </p:nvSpPr>
          <p:spPr>
            <a:xfrm>
              <a:off x="6249675" y="4061675"/>
              <a:ext cx="964575" cy="811125"/>
            </a:xfrm>
            <a:custGeom>
              <a:avLst/>
              <a:gdLst/>
              <a:ahLst/>
              <a:cxnLst/>
              <a:rect l="l" t="t" r="r" b="b"/>
              <a:pathLst>
                <a:path w="38583" h="32445" extrusionOk="0">
                  <a:moveTo>
                    <a:pt x="17573" y="0"/>
                  </a:moveTo>
                  <a:cubicBezTo>
                    <a:pt x="14431" y="0"/>
                    <a:pt x="10968" y="2180"/>
                    <a:pt x="9011" y="4369"/>
                  </a:cubicBezTo>
                  <a:cubicBezTo>
                    <a:pt x="8028" y="5468"/>
                    <a:pt x="7111" y="6810"/>
                    <a:pt x="5676" y="7153"/>
                  </a:cubicBezTo>
                  <a:cubicBezTo>
                    <a:pt x="4830" y="7356"/>
                    <a:pt x="3925" y="7164"/>
                    <a:pt x="3076" y="7361"/>
                  </a:cubicBezTo>
                  <a:cubicBezTo>
                    <a:pt x="581" y="7938"/>
                    <a:pt x="1" y="11293"/>
                    <a:pt x="569" y="13791"/>
                  </a:cubicBezTo>
                  <a:cubicBezTo>
                    <a:pt x="1136" y="16289"/>
                    <a:pt x="2307" y="18910"/>
                    <a:pt x="1374" y="21296"/>
                  </a:cubicBezTo>
                  <a:cubicBezTo>
                    <a:pt x="1185" y="21776"/>
                    <a:pt x="913" y="22246"/>
                    <a:pt x="921" y="22762"/>
                  </a:cubicBezTo>
                  <a:cubicBezTo>
                    <a:pt x="932" y="23380"/>
                    <a:pt x="1355" y="23921"/>
                    <a:pt x="1849" y="24293"/>
                  </a:cubicBezTo>
                  <a:cubicBezTo>
                    <a:pt x="2646" y="24890"/>
                    <a:pt x="3559" y="25128"/>
                    <a:pt x="4517" y="25128"/>
                  </a:cubicBezTo>
                  <a:cubicBezTo>
                    <a:pt x="6301" y="25128"/>
                    <a:pt x="8239" y="24301"/>
                    <a:pt x="9868" y="23418"/>
                  </a:cubicBezTo>
                  <a:cubicBezTo>
                    <a:pt x="11665" y="22444"/>
                    <a:pt x="13735" y="21414"/>
                    <a:pt x="15685" y="21414"/>
                  </a:cubicBezTo>
                  <a:cubicBezTo>
                    <a:pt x="16453" y="21414"/>
                    <a:pt x="17203" y="21574"/>
                    <a:pt x="17910" y="21960"/>
                  </a:cubicBezTo>
                  <a:cubicBezTo>
                    <a:pt x="20585" y="23420"/>
                    <a:pt x="20837" y="27119"/>
                    <a:pt x="22486" y="29685"/>
                  </a:cubicBezTo>
                  <a:cubicBezTo>
                    <a:pt x="23522" y="31296"/>
                    <a:pt x="25450" y="32445"/>
                    <a:pt x="27291" y="32445"/>
                  </a:cubicBezTo>
                  <a:cubicBezTo>
                    <a:pt x="28027" y="32445"/>
                    <a:pt x="28749" y="32261"/>
                    <a:pt x="29394" y="31851"/>
                  </a:cubicBezTo>
                  <a:cubicBezTo>
                    <a:pt x="30163" y="31362"/>
                    <a:pt x="30731" y="30624"/>
                    <a:pt x="31285" y="29900"/>
                  </a:cubicBezTo>
                  <a:lnTo>
                    <a:pt x="34684" y="25460"/>
                  </a:lnTo>
                  <a:cubicBezTo>
                    <a:pt x="36183" y="23501"/>
                    <a:pt x="37736" y="21414"/>
                    <a:pt x="38025" y="18965"/>
                  </a:cubicBezTo>
                  <a:cubicBezTo>
                    <a:pt x="38582" y="14235"/>
                    <a:pt x="34390" y="10436"/>
                    <a:pt x="30609" y="7540"/>
                  </a:cubicBezTo>
                  <a:cubicBezTo>
                    <a:pt x="30407" y="6031"/>
                    <a:pt x="30190" y="4479"/>
                    <a:pt x="29421" y="3165"/>
                  </a:cubicBezTo>
                  <a:cubicBezTo>
                    <a:pt x="28683" y="1906"/>
                    <a:pt x="27576" y="1186"/>
                    <a:pt x="26718" y="1186"/>
                  </a:cubicBezTo>
                  <a:cubicBezTo>
                    <a:pt x="25783" y="1186"/>
                    <a:pt x="25141" y="2039"/>
                    <a:pt x="25589" y="3982"/>
                  </a:cubicBezTo>
                  <a:cubicBezTo>
                    <a:pt x="25561" y="3983"/>
                    <a:pt x="25533" y="3983"/>
                    <a:pt x="25505" y="3983"/>
                  </a:cubicBezTo>
                  <a:cubicBezTo>
                    <a:pt x="23077" y="3983"/>
                    <a:pt x="21095" y="399"/>
                    <a:pt x="18382" y="51"/>
                  </a:cubicBezTo>
                  <a:cubicBezTo>
                    <a:pt x="18115" y="17"/>
                    <a:pt x="17846" y="0"/>
                    <a:pt x="175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71" name="Google Shape;1171;p34"/>
          <p:cNvSpPr/>
          <p:nvPr/>
        </p:nvSpPr>
        <p:spPr>
          <a:xfrm>
            <a:off x="1149529" y="2030613"/>
            <a:ext cx="716100" cy="716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34"/>
          <p:cNvSpPr/>
          <p:nvPr/>
        </p:nvSpPr>
        <p:spPr>
          <a:xfrm>
            <a:off x="3187516" y="1799863"/>
            <a:ext cx="716100" cy="716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34"/>
          <p:cNvSpPr/>
          <p:nvPr/>
        </p:nvSpPr>
        <p:spPr>
          <a:xfrm>
            <a:off x="4937804" y="3406013"/>
            <a:ext cx="716100" cy="7161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74" name="Google Shape;1174;p34"/>
          <p:cNvGrpSpPr/>
          <p:nvPr/>
        </p:nvGrpSpPr>
        <p:grpSpPr>
          <a:xfrm>
            <a:off x="6079513" y="3616246"/>
            <a:ext cx="2067025" cy="818188"/>
            <a:chOff x="6085300" y="3616250"/>
            <a:chExt cx="2255100" cy="818188"/>
          </a:xfrm>
        </p:grpSpPr>
        <p:sp>
          <p:nvSpPr>
            <p:cNvPr id="1175" name="Google Shape;1175;p34"/>
            <p:cNvSpPr txBox="1"/>
            <p:nvPr/>
          </p:nvSpPr>
          <p:spPr>
            <a:xfrm>
              <a:off x="6382148" y="3616250"/>
              <a:ext cx="1661400" cy="2991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CENTER 3</a:t>
              </a:r>
              <a:endParaRPr sz="1200">
                <a:solidFill>
                  <a:schemeClr val="dk1"/>
                </a:solidFill>
                <a:latin typeface="Krona One"/>
                <a:ea typeface="Krona One"/>
                <a:cs typeface="Krona One"/>
                <a:sym typeface="Krona One"/>
              </a:endParaRPr>
            </a:p>
          </p:txBody>
        </p:sp>
        <p:sp>
          <p:nvSpPr>
            <p:cNvPr id="1176" name="Google Shape;1176;p34"/>
            <p:cNvSpPr txBox="1"/>
            <p:nvPr/>
          </p:nvSpPr>
          <p:spPr>
            <a:xfrm>
              <a:off x="6085300" y="3925038"/>
              <a:ext cx="2255100" cy="509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Mercury is the closest planet to the Sun</a:t>
              </a:r>
              <a:endParaRPr>
                <a:solidFill>
                  <a:schemeClr val="lt1"/>
                </a:solidFill>
                <a:latin typeface="Ubuntu"/>
                <a:ea typeface="Ubuntu"/>
                <a:cs typeface="Ubuntu"/>
                <a:sym typeface="Ubuntu"/>
              </a:endParaRPr>
            </a:p>
          </p:txBody>
        </p:sp>
      </p:grpSp>
      <p:grpSp>
        <p:nvGrpSpPr>
          <p:cNvPr id="1177" name="Google Shape;1177;p34"/>
          <p:cNvGrpSpPr/>
          <p:nvPr/>
        </p:nvGrpSpPr>
        <p:grpSpPr>
          <a:xfrm>
            <a:off x="6079505" y="2366416"/>
            <a:ext cx="2067025" cy="815435"/>
            <a:chOff x="6085292" y="2366420"/>
            <a:chExt cx="2255100" cy="815435"/>
          </a:xfrm>
        </p:grpSpPr>
        <p:sp>
          <p:nvSpPr>
            <p:cNvPr id="1178" name="Google Shape;1178;p34"/>
            <p:cNvSpPr txBox="1"/>
            <p:nvPr/>
          </p:nvSpPr>
          <p:spPr>
            <a:xfrm>
              <a:off x="6382142" y="2366420"/>
              <a:ext cx="1661400" cy="2991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CENTER 2</a:t>
              </a:r>
              <a:endParaRPr sz="1200">
                <a:solidFill>
                  <a:schemeClr val="dk1"/>
                </a:solidFill>
                <a:latin typeface="Krona One"/>
                <a:ea typeface="Krona One"/>
                <a:cs typeface="Krona One"/>
                <a:sym typeface="Krona One"/>
              </a:endParaRPr>
            </a:p>
          </p:txBody>
        </p:sp>
        <p:sp>
          <p:nvSpPr>
            <p:cNvPr id="1179" name="Google Shape;1179;p34"/>
            <p:cNvSpPr txBox="1"/>
            <p:nvPr/>
          </p:nvSpPr>
          <p:spPr>
            <a:xfrm>
              <a:off x="6085292" y="2675755"/>
              <a:ext cx="2255100" cy="506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Despite being red, Mars is a cold place</a:t>
              </a:r>
              <a:endParaRPr>
                <a:solidFill>
                  <a:schemeClr val="lt1"/>
                </a:solidFill>
                <a:latin typeface="Ubuntu"/>
                <a:ea typeface="Ubuntu"/>
                <a:cs typeface="Ubuntu"/>
                <a:sym typeface="Ubuntu"/>
              </a:endParaRPr>
            </a:p>
          </p:txBody>
        </p:sp>
      </p:grpSp>
      <p:grpSp>
        <p:nvGrpSpPr>
          <p:cNvPr id="1180" name="Google Shape;1180;p34"/>
          <p:cNvGrpSpPr/>
          <p:nvPr/>
        </p:nvGrpSpPr>
        <p:grpSpPr>
          <a:xfrm>
            <a:off x="6079516" y="1135071"/>
            <a:ext cx="2067025" cy="796950"/>
            <a:chOff x="6085304" y="1135075"/>
            <a:chExt cx="2255100" cy="796950"/>
          </a:xfrm>
        </p:grpSpPr>
        <p:sp>
          <p:nvSpPr>
            <p:cNvPr id="1181" name="Google Shape;1181;p34"/>
            <p:cNvSpPr txBox="1"/>
            <p:nvPr/>
          </p:nvSpPr>
          <p:spPr>
            <a:xfrm>
              <a:off x="6382151" y="1135075"/>
              <a:ext cx="1661400" cy="2922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CENTER 1</a:t>
              </a:r>
              <a:endParaRPr sz="1200">
                <a:solidFill>
                  <a:schemeClr val="lt1"/>
                </a:solidFill>
                <a:latin typeface="Krona One"/>
                <a:ea typeface="Krona One"/>
                <a:cs typeface="Krona One"/>
                <a:sym typeface="Krona One"/>
              </a:endParaRPr>
            </a:p>
          </p:txBody>
        </p:sp>
        <p:sp>
          <p:nvSpPr>
            <p:cNvPr id="1182" name="Google Shape;1182;p34"/>
            <p:cNvSpPr txBox="1"/>
            <p:nvPr/>
          </p:nvSpPr>
          <p:spPr>
            <a:xfrm>
              <a:off x="6085304" y="1432825"/>
              <a:ext cx="2255100" cy="499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Jupiter is the biggest planet of them all</a:t>
              </a:r>
              <a:endParaRPr>
                <a:solidFill>
                  <a:schemeClr val="lt1"/>
                </a:solidFill>
                <a:latin typeface="Ubuntu"/>
                <a:ea typeface="Ubuntu"/>
                <a:cs typeface="Ubuntu"/>
                <a:sym typeface="Ubuntu"/>
              </a:endParaRPr>
            </a:p>
          </p:txBody>
        </p:sp>
      </p:grpSp>
      <p:cxnSp>
        <p:nvCxnSpPr>
          <p:cNvPr id="1183" name="Google Shape;1183;p34"/>
          <p:cNvCxnSpPr>
            <a:stCxn id="1181" idx="1"/>
            <a:endCxn id="1171" idx="0"/>
          </p:cNvCxnSpPr>
          <p:nvPr/>
        </p:nvCxnSpPr>
        <p:spPr>
          <a:xfrm flipH="1">
            <a:off x="1507506" y="1281171"/>
            <a:ext cx="4844100" cy="749400"/>
          </a:xfrm>
          <a:prstGeom prst="bentConnector2">
            <a:avLst/>
          </a:prstGeom>
          <a:noFill/>
          <a:ln w="38100" cap="flat" cmpd="sng">
            <a:solidFill>
              <a:schemeClr val="dk2"/>
            </a:solidFill>
            <a:prstDash val="dash"/>
            <a:round/>
            <a:headEnd type="none" w="med" len="med"/>
            <a:tailEnd type="none" w="med" len="med"/>
          </a:ln>
        </p:spPr>
      </p:cxnSp>
      <p:cxnSp>
        <p:nvCxnSpPr>
          <p:cNvPr id="1184" name="Google Shape;1184;p34"/>
          <p:cNvCxnSpPr>
            <a:stCxn id="1178" idx="1"/>
            <a:endCxn id="1172" idx="6"/>
          </p:cNvCxnSpPr>
          <p:nvPr/>
        </p:nvCxnSpPr>
        <p:spPr>
          <a:xfrm rot="10800000">
            <a:off x="3903598" y="2157766"/>
            <a:ext cx="2448000" cy="358200"/>
          </a:xfrm>
          <a:prstGeom prst="bentConnector3">
            <a:avLst>
              <a:gd name="adj1" fmla="val 50000"/>
            </a:avLst>
          </a:prstGeom>
          <a:noFill/>
          <a:ln w="38100" cap="flat" cmpd="sng">
            <a:solidFill>
              <a:schemeClr val="dk2"/>
            </a:solidFill>
            <a:prstDash val="dash"/>
            <a:round/>
            <a:headEnd type="none" w="med" len="med"/>
            <a:tailEnd type="none" w="med" len="med"/>
          </a:ln>
        </p:spPr>
      </p:cxnSp>
      <p:cxnSp>
        <p:nvCxnSpPr>
          <p:cNvPr id="1185" name="Google Shape;1185;p34"/>
          <p:cNvCxnSpPr>
            <a:endCxn id="1173" idx="6"/>
          </p:cNvCxnSpPr>
          <p:nvPr/>
        </p:nvCxnSpPr>
        <p:spPr>
          <a:xfrm rot="10800000">
            <a:off x="5653904" y="3764063"/>
            <a:ext cx="543300" cy="1800"/>
          </a:xfrm>
          <a:prstGeom prst="bentConnector3">
            <a:avLst>
              <a:gd name="adj1" fmla="val 50000"/>
            </a:avLst>
          </a:prstGeom>
          <a:noFill/>
          <a:ln w="38100" cap="flat" cmpd="sng">
            <a:solidFill>
              <a:schemeClr val="dk2"/>
            </a:solidFill>
            <a:prstDash val="dash"/>
            <a:round/>
            <a:headEnd type="none" w="med" len="med"/>
            <a:tailEnd type="none" w="med" len="med"/>
          </a:ln>
        </p:spPr>
      </p:cxnSp>
      <p:sp>
        <p:nvSpPr>
          <p:cNvPr id="1186" name="Google Shape;1186;p34"/>
          <p:cNvSpPr/>
          <p:nvPr/>
        </p:nvSpPr>
        <p:spPr>
          <a:xfrm>
            <a:off x="1329354" y="2211412"/>
            <a:ext cx="356438" cy="354527"/>
          </a:xfrm>
          <a:custGeom>
            <a:avLst/>
            <a:gdLst/>
            <a:ahLst/>
            <a:cxnLst/>
            <a:rect l="l" t="t" r="r" b="b"/>
            <a:pathLst>
              <a:path w="11752" h="11689" extrusionOk="0">
                <a:moveTo>
                  <a:pt x="5860" y="662"/>
                </a:moveTo>
                <a:cubicBezTo>
                  <a:pt x="6427" y="662"/>
                  <a:pt x="6900" y="1135"/>
                  <a:pt x="6900" y="1670"/>
                </a:cubicBezTo>
                <a:cubicBezTo>
                  <a:pt x="6900" y="2238"/>
                  <a:pt x="6427" y="2710"/>
                  <a:pt x="5860" y="2710"/>
                </a:cubicBezTo>
                <a:cubicBezTo>
                  <a:pt x="5293" y="2710"/>
                  <a:pt x="4821" y="2238"/>
                  <a:pt x="4821" y="1670"/>
                </a:cubicBezTo>
                <a:cubicBezTo>
                  <a:pt x="4821" y="1135"/>
                  <a:pt x="5293" y="662"/>
                  <a:pt x="5860" y="662"/>
                </a:cubicBezTo>
                <a:close/>
                <a:moveTo>
                  <a:pt x="5860" y="3372"/>
                </a:moveTo>
                <a:cubicBezTo>
                  <a:pt x="7058" y="3403"/>
                  <a:pt x="8034" y="4317"/>
                  <a:pt x="8223" y="5451"/>
                </a:cubicBezTo>
                <a:lnTo>
                  <a:pt x="3466" y="5451"/>
                </a:lnTo>
                <a:cubicBezTo>
                  <a:pt x="3624" y="4285"/>
                  <a:pt x="4663" y="3372"/>
                  <a:pt x="5860" y="3372"/>
                </a:cubicBezTo>
                <a:close/>
                <a:moveTo>
                  <a:pt x="9420" y="7562"/>
                </a:moveTo>
                <a:cubicBezTo>
                  <a:pt x="9956" y="7562"/>
                  <a:pt x="10429" y="7814"/>
                  <a:pt x="10744" y="8223"/>
                </a:cubicBezTo>
                <a:lnTo>
                  <a:pt x="10082" y="8223"/>
                </a:lnTo>
                <a:cubicBezTo>
                  <a:pt x="9546" y="8223"/>
                  <a:pt x="9074" y="8696"/>
                  <a:pt x="9074" y="9232"/>
                </a:cubicBezTo>
                <a:cubicBezTo>
                  <a:pt x="9074" y="9799"/>
                  <a:pt x="9546" y="10271"/>
                  <a:pt x="10082" y="10271"/>
                </a:cubicBezTo>
                <a:lnTo>
                  <a:pt x="10744" y="10271"/>
                </a:lnTo>
                <a:cubicBezTo>
                  <a:pt x="10429" y="10712"/>
                  <a:pt x="9925" y="10933"/>
                  <a:pt x="9420" y="10933"/>
                </a:cubicBezTo>
                <a:cubicBezTo>
                  <a:pt x="8696" y="10933"/>
                  <a:pt x="8034" y="10460"/>
                  <a:pt x="7814" y="9799"/>
                </a:cubicBezTo>
                <a:cubicBezTo>
                  <a:pt x="7751" y="9673"/>
                  <a:pt x="7593" y="9547"/>
                  <a:pt x="7499" y="9547"/>
                </a:cubicBezTo>
                <a:lnTo>
                  <a:pt x="4222" y="9547"/>
                </a:lnTo>
                <a:cubicBezTo>
                  <a:pt x="4065" y="9547"/>
                  <a:pt x="3939" y="9641"/>
                  <a:pt x="3907" y="9799"/>
                </a:cubicBezTo>
                <a:cubicBezTo>
                  <a:pt x="3655" y="10460"/>
                  <a:pt x="2993" y="10933"/>
                  <a:pt x="2300" y="10933"/>
                </a:cubicBezTo>
                <a:cubicBezTo>
                  <a:pt x="1733" y="10933"/>
                  <a:pt x="1261" y="10649"/>
                  <a:pt x="914" y="10271"/>
                </a:cubicBezTo>
                <a:lnTo>
                  <a:pt x="1576" y="10271"/>
                </a:lnTo>
                <a:cubicBezTo>
                  <a:pt x="2143" y="10271"/>
                  <a:pt x="2615" y="9799"/>
                  <a:pt x="2615" y="9232"/>
                </a:cubicBezTo>
                <a:cubicBezTo>
                  <a:pt x="2615" y="8696"/>
                  <a:pt x="2143" y="8223"/>
                  <a:pt x="1576" y="8223"/>
                </a:cubicBezTo>
                <a:lnTo>
                  <a:pt x="914" y="8223"/>
                </a:lnTo>
                <a:cubicBezTo>
                  <a:pt x="1229" y="7782"/>
                  <a:pt x="1733" y="7562"/>
                  <a:pt x="2300" y="7562"/>
                </a:cubicBezTo>
                <a:cubicBezTo>
                  <a:pt x="2993" y="7562"/>
                  <a:pt x="3655" y="8034"/>
                  <a:pt x="3907" y="8696"/>
                </a:cubicBezTo>
                <a:cubicBezTo>
                  <a:pt x="3939" y="8822"/>
                  <a:pt x="4096" y="8917"/>
                  <a:pt x="4222" y="8917"/>
                </a:cubicBezTo>
                <a:lnTo>
                  <a:pt x="7499" y="8917"/>
                </a:lnTo>
                <a:cubicBezTo>
                  <a:pt x="7656" y="8917"/>
                  <a:pt x="7751" y="8854"/>
                  <a:pt x="7814" y="8696"/>
                </a:cubicBezTo>
                <a:cubicBezTo>
                  <a:pt x="8034" y="8034"/>
                  <a:pt x="8727" y="7562"/>
                  <a:pt x="9420" y="7562"/>
                </a:cubicBezTo>
                <a:close/>
                <a:moveTo>
                  <a:pt x="5860" y="1"/>
                </a:moveTo>
                <a:cubicBezTo>
                  <a:pt x="4915" y="1"/>
                  <a:pt x="4128" y="725"/>
                  <a:pt x="4128" y="1670"/>
                </a:cubicBezTo>
                <a:cubicBezTo>
                  <a:pt x="4128" y="2143"/>
                  <a:pt x="4348" y="2584"/>
                  <a:pt x="4663" y="2899"/>
                </a:cubicBezTo>
                <a:lnTo>
                  <a:pt x="4695" y="2931"/>
                </a:lnTo>
                <a:cubicBezTo>
                  <a:pt x="3592" y="3372"/>
                  <a:pt x="2773" y="4474"/>
                  <a:pt x="2773" y="5829"/>
                </a:cubicBezTo>
                <a:cubicBezTo>
                  <a:pt x="2773" y="6018"/>
                  <a:pt x="2930" y="6176"/>
                  <a:pt x="3119" y="6176"/>
                </a:cubicBezTo>
                <a:lnTo>
                  <a:pt x="5514" y="6176"/>
                </a:lnTo>
                <a:lnTo>
                  <a:pt x="5514" y="8255"/>
                </a:lnTo>
                <a:lnTo>
                  <a:pt x="4443" y="8255"/>
                </a:lnTo>
                <a:cubicBezTo>
                  <a:pt x="4065" y="7436"/>
                  <a:pt x="3245" y="6869"/>
                  <a:pt x="2300" y="6869"/>
                </a:cubicBezTo>
                <a:cubicBezTo>
                  <a:pt x="1261" y="6869"/>
                  <a:pt x="410" y="7499"/>
                  <a:pt x="32" y="8444"/>
                </a:cubicBezTo>
                <a:cubicBezTo>
                  <a:pt x="0" y="8570"/>
                  <a:pt x="0" y="8696"/>
                  <a:pt x="95" y="8759"/>
                </a:cubicBezTo>
                <a:cubicBezTo>
                  <a:pt x="158" y="8854"/>
                  <a:pt x="253" y="8917"/>
                  <a:pt x="347" y="8917"/>
                </a:cubicBezTo>
                <a:lnTo>
                  <a:pt x="1607" y="8917"/>
                </a:lnTo>
                <a:cubicBezTo>
                  <a:pt x="1828" y="8917"/>
                  <a:pt x="1985" y="9074"/>
                  <a:pt x="1985" y="9295"/>
                </a:cubicBezTo>
                <a:cubicBezTo>
                  <a:pt x="1985" y="9484"/>
                  <a:pt x="1828" y="9641"/>
                  <a:pt x="1607" y="9641"/>
                </a:cubicBezTo>
                <a:lnTo>
                  <a:pt x="347" y="9641"/>
                </a:lnTo>
                <a:cubicBezTo>
                  <a:pt x="253" y="9641"/>
                  <a:pt x="158" y="9673"/>
                  <a:pt x="95" y="9799"/>
                </a:cubicBezTo>
                <a:cubicBezTo>
                  <a:pt x="0" y="9862"/>
                  <a:pt x="0" y="9988"/>
                  <a:pt x="32" y="10114"/>
                </a:cubicBezTo>
                <a:cubicBezTo>
                  <a:pt x="410" y="11059"/>
                  <a:pt x="1292" y="11689"/>
                  <a:pt x="2300" y="11689"/>
                </a:cubicBezTo>
                <a:cubicBezTo>
                  <a:pt x="3182" y="11689"/>
                  <a:pt x="4065" y="11122"/>
                  <a:pt x="4443" y="10303"/>
                </a:cubicBezTo>
                <a:lnTo>
                  <a:pt x="7278" y="10303"/>
                </a:lnTo>
                <a:cubicBezTo>
                  <a:pt x="7688" y="11122"/>
                  <a:pt x="8507" y="11689"/>
                  <a:pt x="9452" y="11689"/>
                </a:cubicBezTo>
                <a:cubicBezTo>
                  <a:pt x="10492" y="11689"/>
                  <a:pt x="11342" y="11059"/>
                  <a:pt x="11689" y="10114"/>
                </a:cubicBezTo>
                <a:cubicBezTo>
                  <a:pt x="11752" y="9988"/>
                  <a:pt x="11752" y="9862"/>
                  <a:pt x="11657" y="9799"/>
                </a:cubicBezTo>
                <a:cubicBezTo>
                  <a:pt x="11594" y="9704"/>
                  <a:pt x="11500" y="9641"/>
                  <a:pt x="11374" y="9641"/>
                </a:cubicBezTo>
                <a:lnTo>
                  <a:pt x="10114" y="9641"/>
                </a:lnTo>
                <a:cubicBezTo>
                  <a:pt x="9925" y="9641"/>
                  <a:pt x="9767" y="9484"/>
                  <a:pt x="9767" y="9295"/>
                </a:cubicBezTo>
                <a:cubicBezTo>
                  <a:pt x="9767" y="9074"/>
                  <a:pt x="9925" y="8917"/>
                  <a:pt x="10114" y="8917"/>
                </a:cubicBezTo>
                <a:lnTo>
                  <a:pt x="11374" y="8917"/>
                </a:lnTo>
                <a:cubicBezTo>
                  <a:pt x="11500" y="8917"/>
                  <a:pt x="11594" y="8885"/>
                  <a:pt x="11657" y="8759"/>
                </a:cubicBezTo>
                <a:cubicBezTo>
                  <a:pt x="11752" y="8696"/>
                  <a:pt x="11752" y="8570"/>
                  <a:pt x="11689" y="8444"/>
                </a:cubicBezTo>
                <a:cubicBezTo>
                  <a:pt x="11342" y="7499"/>
                  <a:pt x="10429" y="6869"/>
                  <a:pt x="9452" y="6869"/>
                </a:cubicBezTo>
                <a:cubicBezTo>
                  <a:pt x="8538" y="6869"/>
                  <a:pt x="7688" y="7436"/>
                  <a:pt x="7278" y="8255"/>
                </a:cubicBezTo>
                <a:lnTo>
                  <a:pt x="6238" y="8255"/>
                </a:lnTo>
                <a:lnTo>
                  <a:pt x="6238" y="6176"/>
                </a:lnTo>
                <a:lnTo>
                  <a:pt x="8633" y="6176"/>
                </a:lnTo>
                <a:cubicBezTo>
                  <a:pt x="8822" y="6176"/>
                  <a:pt x="8979" y="6018"/>
                  <a:pt x="8979" y="5829"/>
                </a:cubicBezTo>
                <a:cubicBezTo>
                  <a:pt x="8979" y="4506"/>
                  <a:pt x="8192" y="3403"/>
                  <a:pt x="7058" y="2931"/>
                </a:cubicBezTo>
                <a:cubicBezTo>
                  <a:pt x="7341" y="2616"/>
                  <a:pt x="7562" y="2175"/>
                  <a:pt x="7562" y="1670"/>
                </a:cubicBezTo>
                <a:cubicBezTo>
                  <a:pt x="7562" y="725"/>
                  <a:pt x="6806" y="1"/>
                  <a:pt x="586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87" name="Google Shape;1187;p34"/>
          <p:cNvGrpSpPr/>
          <p:nvPr/>
        </p:nvGrpSpPr>
        <p:grpSpPr>
          <a:xfrm>
            <a:off x="5112363" y="3588593"/>
            <a:ext cx="366963" cy="352768"/>
            <a:chOff x="-31889075" y="2658950"/>
            <a:chExt cx="302475" cy="290775"/>
          </a:xfrm>
        </p:grpSpPr>
        <p:sp>
          <p:nvSpPr>
            <p:cNvPr id="1188" name="Google Shape;1188;p34"/>
            <p:cNvSpPr/>
            <p:nvPr/>
          </p:nvSpPr>
          <p:spPr>
            <a:xfrm>
              <a:off x="-31889075" y="2658950"/>
              <a:ext cx="302475" cy="290775"/>
            </a:xfrm>
            <a:custGeom>
              <a:avLst/>
              <a:gdLst/>
              <a:ahLst/>
              <a:cxnLst/>
              <a:rect l="l" t="t" r="r" b="b"/>
              <a:pathLst>
                <a:path w="12099" h="11631" extrusionOk="0">
                  <a:moveTo>
                    <a:pt x="10555" y="712"/>
                  </a:moveTo>
                  <a:lnTo>
                    <a:pt x="11153" y="1310"/>
                  </a:lnTo>
                  <a:lnTo>
                    <a:pt x="10051" y="3138"/>
                  </a:lnTo>
                  <a:lnTo>
                    <a:pt x="8728" y="1814"/>
                  </a:lnTo>
                  <a:lnTo>
                    <a:pt x="10555" y="712"/>
                  </a:lnTo>
                  <a:close/>
                  <a:moveTo>
                    <a:pt x="8665" y="2696"/>
                  </a:moveTo>
                  <a:lnTo>
                    <a:pt x="9137" y="3169"/>
                  </a:lnTo>
                  <a:lnTo>
                    <a:pt x="7278" y="4996"/>
                  </a:lnTo>
                  <a:lnTo>
                    <a:pt x="6806" y="4524"/>
                  </a:lnTo>
                  <a:lnTo>
                    <a:pt x="8665" y="2696"/>
                  </a:lnTo>
                  <a:close/>
                  <a:moveTo>
                    <a:pt x="3022" y="640"/>
                  </a:moveTo>
                  <a:cubicBezTo>
                    <a:pt x="3549" y="640"/>
                    <a:pt x="4066" y="847"/>
                    <a:pt x="4443" y="1247"/>
                  </a:cubicBezTo>
                  <a:cubicBezTo>
                    <a:pt x="5010" y="1783"/>
                    <a:pt x="5199" y="2602"/>
                    <a:pt x="4915" y="3358"/>
                  </a:cubicBezTo>
                  <a:cubicBezTo>
                    <a:pt x="4884" y="3484"/>
                    <a:pt x="4915" y="3642"/>
                    <a:pt x="5010" y="3705"/>
                  </a:cubicBezTo>
                  <a:lnTo>
                    <a:pt x="8160" y="6855"/>
                  </a:lnTo>
                  <a:cubicBezTo>
                    <a:pt x="8208" y="6926"/>
                    <a:pt x="8308" y="6961"/>
                    <a:pt x="8409" y="6961"/>
                  </a:cubicBezTo>
                  <a:cubicBezTo>
                    <a:pt x="8442" y="6961"/>
                    <a:pt x="8476" y="6957"/>
                    <a:pt x="8507" y="6950"/>
                  </a:cubicBezTo>
                  <a:cubicBezTo>
                    <a:pt x="8741" y="6862"/>
                    <a:pt x="8981" y="6819"/>
                    <a:pt x="9217" y="6819"/>
                  </a:cubicBezTo>
                  <a:cubicBezTo>
                    <a:pt x="9743" y="6819"/>
                    <a:pt x="10248" y="7031"/>
                    <a:pt x="10618" y="7422"/>
                  </a:cubicBezTo>
                  <a:cubicBezTo>
                    <a:pt x="11153" y="7926"/>
                    <a:pt x="11342" y="8682"/>
                    <a:pt x="11153" y="9375"/>
                  </a:cubicBezTo>
                  <a:lnTo>
                    <a:pt x="10240" y="8493"/>
                  </a:lnTo>
                  <a:cubicBezTo>
                    <a:pt x="10035" y="8289"/>
                    <a:pt x="9767" y="8186"/>
                    <a:pt x="9503" y="8186"/>
                  </a:cubicBezTo>
                  <a:cubicBezTo>
                    <a:pt x="9240" y="8186"/>
                    <a:pt x="8980" y="8289"/>
                    <a:pt x="8791" y="8493"/>
                  </a:cubicBezTo>
                  <a:cubicBezTo>
                    <a:pt x="8381" y="8871"/>
                    <a:pt x="8381" y="9533"/>
                    <a:pt x="8791" y="9943"/>
                  </a:cubicBezTo>
                  <a:lnTo>
                    <a:pt x="9673" y="10856"/>
                  </a:lnTo>
                  <a:cubicBezTo>
                    <a:pt x="9498" y="10904"/>
                    <a:pt x="9318" y="10928"/>
                    <a:pt x="9140" y="10928"/>
                  </a:cubicBezTo>
                  <a:cubicBezTo>
                    <a:pt x="8614" y="10928"/>
                    <a:pt x="8096" y="10721"/>
                    <a:pt x="7719" y="10321"/>
                  </a:cubicBezTo>
                  <a:cubicBezTo>
                    <a:pt x="7152" y="9785"/>
                    <a:pt x="6963" y="8966"/>
                    <a:pt x="7247" y="8210"/>
                  </a:cubicBezTo>
                  <a:cubicBezTo>
                    <a:pt x="7278" y="8084"/>
                    <a:pt x="7247" y="7926"/>
                    <a:pt x="7152" y="7863"/>
                  </a:cubicBezTo>
                  <a:lnTo>
                    <a:pt x="4002" y="4713"/>
                  </a:lnTo>
                  <a:cubicBezTo>
                    <a:pt x="3960" y="4629"/>
                    <a:pt x="3876" y="4587"/>
                    <a:pt x="3787" y="4587"/>
                  </a:cubicBezTo>
                  <a:cubicBezTo>
                    <a:pt x="3743" y="4587"/>
                    <a:pt x="3697" y="4597"/>
                    <a:pt x="3655" y="4618"/>
                  </a:cubicBezTo>
                  <a:cubicBezTo>
                    <a:pt x="3421" y="4706"/>
                    <a:pt x="3181" y="4749"/>
                    <a:pt x="2945" y="4749"/>
                  </a:cubicBezTo>
                  <a:cubicBezTo>
                    <a:pt x="2419" y="4749"/>
                    <a:pt x="1914" y="4537"/>
                    <a:pt x="1544" y="4146"/>
                  </a:cubicBezTo>
                  <a:cubicBezTo>
                    <a:pt x="1009" y="3642"/>
                    <a:pt x="820" y="2885"/>
                    <a:pt x="1009" y="2192"/>
                  </a:cubicBezTo>
                  <a:lnTo>
                    <a:pt x="1009" y="2192"/>
                  </a:lnTo>
                  <a:lnTo>
                    <a:pt x="1922" y="3075"/>
                  </a:lnTo>
                  <a:cubicBezTo>
                    <a:pt x="2127" y="3279"/>
                    <a:pt x="2395" y="3382"/>
                    <a:pt x="2659" y="3382"/>
                  </a:cubicBezTo>
                  <a:cubicBezTo>
                    <a:pt x="2923" y="3382"/>
                    <a:pt x="3183" y="3279"/>
                    <a:pt x="3372" y="3075"/>
                  </a:cubicBezTo>
                  <a:cubicBezTo>
                    <a:pt x="3781" y="2696"/>
                    <a:pt x="3781" y="2035"/>
                    <a:pt x="3372" y="1625"/>
                  </a:cubicBezTo>
                  <a:lnTo>
                    <a:pt x="2490" y="712"/>
                  </a:lnTo>
                  <a:cubicBezTo>
                    <a:pt x="2665" y="664"/>
                    <a:pt x="2844" y="640"/>
                    <a:pt x="3022" y="640"/>
                  </a:cubicBezTo>
                  <a:close/>
                  <a:moveTo>
                    <a:pt x="4380" y="6036"/>
                  </a:moveTo>
                  <a:lnTo>
                    <a:pt x="5829" y="7485"/>
                  </a:lnTo>
                  <a:lnTo>
                    <a:pt x="2679" y="10636"/>
                  </a:lnTo>
                  <a:cubicBezTo>
                    <a:pt x="2474" y="10840"/>
                    <a:pt x="2206" y="10943"/>
                    <a:pt x="1942" y="10943"/>
                  </a:cubicBezTo>
                  <a:cubicBezTo>
                    <a:pt x="1678" y="10943"/>
                    <a:pt x="1418" y="10840"/>
                    <a:pt x="1229" y="10636"/>
                  </a:cubicBezTo>
                  <a:cubicBezTo>
                    <a:pt x="820" y="10226"/>
                    <a:pt x="820" y="9596"/>
                    <a:pt x="1229" y="9186"/>
                  </a:cubicBezTo>
                  <a:lnTo>
                    <a:pt x="4380" y="6036"/>
                  </a:lnTo>
                  <a:close/>
                  <a:moveTo>
                    <a:pt x="2915" y="1"/>
                  </a:moveTo>
                  <a:cubicBezTo>
                    <a:pt x="2465" y="1"/>
                    <a:pt x="2014" y="112"/>
                    <a:pt x="1607" y="334"/>
                  </a:cubicBezTo>
                  <a:cubicBezTo>
                    <a:pt x="1544" y="365"/>
                    <a:pt x="1450" y="491"/>
                    <a:pt x="1450" y="554"/>
                  </a:cubicBezTo>
                  <a:cubicBezTo>
                    <a:pt x="1450" y="680"/>
                    <a:pt x="1481" y="775"/>
                    <a:pt x="1544" y="838"/>
                  </a:cubicBezTo>
                  <a:lnTo>
                    <a:pt x="2836" y="2129"/>
                  </a:lnTo>
                  <a:cubicBezTo>
                    <a:pt x="2962" y="2255"/>
                    <a:pt x="2962" y="2507"/>
                    <a:pt x="2836" y="2602"/>
                  </a:cubicBezTo>
                  <a:cubicBezTo>
                    <a:pt x="2773" y="2665"/>
                    <a:pt x="2686" y="2696"/>
                    <a:pt x="2600" y="2696"/>
                  </a:cubicBezTo>
                  <a:cubicBezTo>
                    <a:pt x="2513" y="2696"/>
                    <a:pt x="2427" y="2665"/>
                    <a:pt x="2364" y="2602"/>
                  </a:cubicBezTo>
                  <a:lnTo>
                    <a:pt x="1072" y="1310"/>
                  </a:lnTo>
                  <a:cubicBezTo>
                    <a:pt x="1001" y="1239"/>
                    <a:pt x="912" y="1204"/>
                    <a:pt x="846" y="1204"/>
                  </a:cubicBezTo>
                  <a:cubicBezTo>
                    <a:pt x="824" y="1204"/>
                    <a:pt x="804" y="1208"/>
                    <a:pt x="788" y="1216"/>
                  </a:cubicBezTo>
                  <a:cubicBezTo>
                    <a:pt x="662" y="1216"/>
                    <a:pt x="599" y="1310"/>
                    <a:pt x="536" y="1373"/>
                  </a:cubicBezTo>
                  <a:cubicBezTo>
                    <a:pt x="1" y="2413"/>
                    <a:pt x="127" y="3736"/>
                    <a:pt x="1009" y="4618"/>
                  </a:cubicBezTo>
                  <a:cubicBezTo>
                    <a:pt x="1549" y="5135"/>
                    <a:pt x="2230" y="5407"/>
                    <a:pt x="2934" y="5407"/>
                  </a:cubicBezTo>
                  <a:cubicBezTo>
                    <a:pt x="3173" y="5407"/>
                    <a:pt x="3415" y="5375"/>
                    <a:pt x="3655" y="5311"/>
                  </a:cubicBezTo>
                  <a:lnTo>
                    <a:pt x="3907" y="5563"/>
                  </a:lnTo>
                  <a:lnTo>
                    <a:pt x="757" y="8714"/>
                  </a:lnTo>
                  <a:cubicBezTo>
                    <a:pt x="64" y="9344"/>
                    <a:pt x="64" y="10447"/>
                    <a:pt x="757" y="11108"/>
                  </a:cubicBezTo>
                  <a:cubicBezTo>
                    <a:pt x="1088" y="11455"/>
                    <a:pt x="1521" y="11628"/>
                    <a:pt x="1954" y="11628"/>
                  </a:cubicBezTo>
                  <a:cubicBezTo>
                    <a:pt x="2387" y="11628"/>
                    <a:pt x="2820" y="11455"/>
                    <a:pt x="3151" y="11108"/>
                  </a:cubicBezTo>
                  <a:lnTo>
                    <a:pt x="6302" y="7958"/>
                  </a:lnTo>
                  <a:lnTo>
                    <a:pt x="6522" y="8210"/>
                  </a:lnTo>
                  <a:cubicBezTo>
                    <a:pt x="6302" y="9155"/>
                    <a:pt x="6522" y="10132"/>
                    <a:pt x="7247" y="10825"/>
                  </a:cubicBezTo>
                  <a:cubicBezTo>
                    <a:pt x="7765" y="11362"/>
                    <a:pt x="8469" y="11630"/>
                    <a:pt x="9169" y="11630"/>
                  </a:cubicBezTo>
                  <a:cubicBezTo>
                    <a:pt x="9618" y="11630"/>
                    <a:pt x="10066" y="11519"/>
                    <a:pt x="10460" y="11297"/>
                  </a:cubicBezTo>
                  <a:cubicBezTo>
                    <a:pt x="10555" y="11266"/>
                    <a:pt x="10618" y="11140"/>
                    <a:pt x="10618" y="11077"/>
                  </a:cubicBezTo>
                  <a:cubicBezTo>
                    <a:pt x="10618" y="11014"/>
                    <a:pt x="10586" y="10888"/>
                    <a:pt x="10555" y="10793"/>
                  </a:cubicBezTo>
                  <a:lnTo>
                    <a:pt x="9263" y="9501"/>
                  </a:lnTo>
                  <a:cubicBezTo>
                    <a:pt x="9137" y="9375"/>
                    <a:pt x="9137" y="9155"/>
                    <a:pt x="9263" y="9029"/>
                  </a:cubicBezTo>
                  <a:cubicBezTo>
                    <a:pt x="9310" y="8966"/>
                    <a:pt x="9397" y="8934"/>
                    <a:pt x="9488" y="8934"/>
                  </a:cubicBezTo>
                  <a:cubicBezTo>
                    <a:pt x="9578" y="8934"/>
                    <a:pt x="9673" y="8966"/>
                    <a:pt x="9736" y="9029"/>
                  </a:cubicBezTo>
                  <a:lnTo>
                    <a:pt x="11027" y="10321"/>
                  </a:lnTo>
                  <a:cubicBezTo>
                    <a:pt x="11075" y="10392"/>
                    <a:pt x="11157" y="10427"/>
                    <a:pt x="11236" y="10427"/>
                  </a:cubicBezTo>
                  <a:cubicBezTo>
                    <a:pt x="11262" y="10427"/>
                    <a:pt x="11287" y="10423"/>
                    <a:pt x="11311" y="10415"/>
                  </a:cubicBezTo>
                  <a:cubicBezTo>
                    <a:pt x="11405" y="10415"/>
                    <a:pt x="11500" y="10321"/>
                    <a:pt x="11532" y="10258"/>
                  </a:cubicBezTo>
                  <a:cubicBezTo>
                    <a:pt x="12099" y="9218"/>
                    <a:pt x="11973" y="7895"/>
                    <a:pt x="11059" y="7013"/>
                  </a:cubicBezTo>
                  <a:cubicBezTo>
                    <a:pt x="10542" y="6496"/>
                    <a:pt x="9850" y="6224"/>
                    <a:pt x="9139" y="6224"/>
                  </a:cubicBezTo>
                  <a:cubicBezTo>
                    <a:pt x="8897" y="6224"/>
                    <a:pt x="8653" y="6255"/>
                    <a:pt x="8413" y="6320"/>
                  </a:cubicBezTo>
                  <a:lnTo>
                    <a:pt x="7719" y="5595"/>
                  </a:lnTo>
                  <a:lnTo>
                    <a:pt x="9578" y="3736"/>
                  </a:lnTo>
                  <a:lnTo>
                    <a:pt x="9799" y="3988"/>
                  </a:lnTo>
                  <a:cubicBezTo>
                    <a:pt x="9867" y="4056"/>
                    <a:pt x="9958" y="4089"/>
                    <a:pt x="10051" y="4089"/>
                  </a:cubicBezTo>
                  <a:cubicBezTo>
                    <a:pt x="10172" y="4089"/>
                    <a:pt x="10294" y="4032"/>
                    <a:pt x="10366" y="3925"/>
                  </a:cubicBezTo>
                  <a:lnTo>
                    <a:pt x="11815" y="1499"/>
                  </a:lnTo>
                  <a:cubicBezTo>
                    <a:pt x="11878" y="1373"/>
                    <a:pt x="11878" y="1184"/>
                    <a:pt x="11784" y="1090"/>
                  </a:cubicBezTo>
                  <a:lnTo>
                    <a:pt x="10775" y="82"/>
                  </a:lnTo>
                  <a:cubicBezTo>
                    <a:pt x="10723" y="30"/>
                    <a:pt x="10652" y="6"/>
                    <a:pt x="10573" y="6"/>
                  </a:cubicBezTo>
                  <a:cubicBezTo>
                    <a:pt x="10507" y="6"/>
                    <a:pt x="10437" y="22"/>
                    <a:pt x="10366" y="50"/>
                  </a:cubicBezTo>
                  <a:lnTo>
                    <a:pt x="7940" y="1499"/>
                  </a:lnTo>
                  <a:cubicBezTo>
                    <a:pt x="7751" y="1625"/>
                    <a:pt x="7719" y="1909"/>
                    <a:pt x="7877" y="2066"/>
                  </a:cubicBezTo>
                  <a:lnTo>
                    <a:pt x="8097" y="2287"/>
                  </a:lnTo>
                  <a:lnTo>
                    <a:pt x="6270" y="4146"/>
                  </a:lnTo>
                  <a:lnTo>
                    <a:pt x="5546" y="3421"/>
                  </a:lnTo>
                  <a:cubicBezTo>
                    <a:pt x="5798" y="2476"/>
                    <a:pt x="5546" y="1499"/>
                    <a:pt x="4852" y="806"/>
                  </a:cubicBezTo>
                  <a:cubicBezTo>
                    <a:pt x="4315" y="269"/>
                    <a:pt x="3615" y="1"/>
                    <a:pt x="29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34"/>
            <p:cNvSpPr/>
            <p:nvPr/>
          </p:nvSpPr>
          <p:spPr>
            <a:xfrm>
              <a:off x="-31838650" y="2838200"/>
              <a:ext cx="70100" cy="68550"/>
            </a:xfrm>
            <a:custGeom>
              <a:avLst/>
              <a:gdLst/>
              <a:ahLst/>
              <a:cxnLst/>
              <a:rect l="l" t="t" r="r" b="b"/>
              <a:pathLst>
                <a:path w="2804" h="2742" extrusionOk="0">
                  <a:moveTo>
                    <a:pt x="2430" y="0"/>
                  </a:moveTo>
                  <a:cubicBezTo>
                    <a:pt x="2339" y="0"/>
                    <a:pt x="2253" y="32"/>
                    <a:pt x="2205" y="95"/>
                  </a:cubicBezTo>
                  <a:lnTo>
                    <a:pt x="95" y="2174"/>
                  </a:lnTo>
                  <a:cubicBezTo>
                    <a:pt x="0" y="2300"/>
                    <a:pt x="0" y="2521"/>
                    <a:pt x="95" y="2647"/>
                  </a:cubicBezTo>
                  <a:cubicBezTo>
                    <a:pt x="158" y="2710"/>
                    <a:pt x="236" y="2741"/>
                    <a:pt x="319" y="2741"/>
                  </a:cubicBezTo>
                  <a:cubicBezTo>
                    <a:pt x="402" y="2741"/>
                    <a:pt x="488" y="2710"/>
                    <a:pt x="567" y="2647"/>
                  </a:cubicBezTo>
                  <a:lnTo>
                    <a:pt x="2678" y="567"/>
                  </a:lnTo>
                  <a:cubicBezTo>
                    <a:pt x="2804" y="441"/>
                    <a:pt x="2804" y="221"/>
                    <a:pt x="2678" y="95"/>
                  </a:cubicBezTo>
                  <a:cubicBezTo>
                    <a:pt x="2615" y="32"/>
                    <a:pt x="2520" y="0"/>
                    <a:pt x="24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0" name="Google Shape;1190;p34"/>
          <p:cNvSpPr/>
          <p:nvPr/>
        </p:nvSpPr>
        <p:spPr>
          <a:xfrm>
            <a:off x="3365922" y="1979701"/>
            <a:ext cx="359320" cy="356438"/>
          </a:xfrm>
          <a:custGeom>
            <a:avLst/>
            <a:gdLst/>
            <a:ahLst/>
            <a:cxnLst/>
            <a:rect l="l" t="t" r="r" b="b"/>
            <a:pathLst>
              <a:path w="11847" h="11752" extrusionOk="0">
                <a:moveTo>
                  <a:pt x="6039" y="2796"/>
                </a:moveTo>
                <a:cubicBezTo>
                  <a:pt x="6845" y="2796"/>
                  <a:pt x="7621" y="3116"/>
                  <a:pt x="8224" y="3718"/>
                </a:cubicBezTo>
                <a:cubicBezTo>
                  <a:pt x="8917" y="4411"/>
                  <a:pt x="9232" y="5356"/>
                  <a:pt x="9074" y="6396"/>
                </a:cubicBezTo>
                <a:cubicBezTo>
                  <a:pt x="8885" y="7688"/>
                  <a:pt x="7814" y="8759"/>
                  <a:pt x="6522" y="8948"/>
                </a:cubicBezTo>
                <a:cubicBezTo>
                  <a:pt x="6377" y="8962"/>
                  <a:pt x="6232" y="8970"/>
                  <a:pt x="6088" y="8970"/>
                </a:cubicBezTo>
                <a:cubicBezTo>
                  <a:pt x="5606" y="8970"/>
                  <a:pt x="5132" y="8883"/>
                  <a:pt x="4695" y="8664"/>
                </a:cubicBezTo>
                <a:lnTo>
                  <a:pt x="5231" y="8160"/>
                </a:lnTo>
                <a:cubicBezTo>
                  <a:pt x="5444" y="8249"/>
                  <a:pt x="5677" y="8288"/>
                  <a:pt x="5919" y="8288"/>
                </a:cubicBezTo>
                <a:cubicBezTo>
                  <a:pt x="6106" y="8288"/>
                  <a:pt x="6298" y="8265"/>
                  <a:pt x="6491" y="8223"/>
                </a:cubicBezTo>
                <a:cubicBezTo>
                  <a:pt x="6964" y="8160"/>
                  <a:pt x="7373" y="7908"/>
                  <a:pt x="7751" y="7562"/>
                </a:cubicBezTo>
                <a:cubicBezTo>
                  <a:pt x="8098" y="7215"/>
                  <a:pt x="8318" y="6774"/>
                  <a:pt x="8413" y="6301"/>
                </a:cubicBezTo>
                <a:cubicBezTo>
                  <a:pt x="8476" y="5797"/>
                  <a:pt x="8444" y="5293"/>
                  <a:pt x="8224" y="4821"/>
                </a:cubicBezTo>
                <a:cubicBezTo>
                  <a:pt x="8161" y="4695"/>
                  <a:pt x="8066" y="4663"/>
                  <a:pt x="7972" y="4600"/>
                </a:cubicBezTo>
                <a:cubicBezTo>
                  <a:pt x="7846" y="4600"/>
                  <a:pt x="7751" y="4600"/>
                  <a:pt x="7657" y="4695"/>
                </a:cubicBezTo>
                <a:lnTo>
                  <a:pt x="6806" y="5545"/>
                </a:lnTo>
                <a:cubicBezTo>
                  <a:pt x="6743" y="5608"/>
                  <a:pt x="6649" y="5640"/>
                  <a:pt x="6558" y="5640"/>
                </a:cubicBezTo>
                <a:cubicBezTo>
                  <a:pt x="6467" y="5640"/>
                  <a:pt x="6381" y="5608"/>
                  <a:pt x="6333" y="5545"/>
                </a:cubicBezTo>
                <a:cubicBezTo>
                  <a:pt x="6207" y="5419"/>
                  <a:pt x="6207" y="5199"/>
                  <a:pt x="6333" y="5073"/>
                </a:cubicBezTo>
                <a:lnTo>
                  <a:pt x="7184" y="4222"/>
                </a:lnTo>
                <a:cubicBezTo>
                  <a:pt x="7279" y="4128"/>
                  <a:pt x="7310" y="4033"/>
                  <a:pt x="7279" y="3907"/>
                </a:cubicBezTo>
                <a:cubicBezTo>
                  <a:pt x="7279" y="3781"/>
                  <a:pt x="7184" y="3718"/>
                  <a:pt x="7058" y="3655"/>
                </a:cubicBezTo>
                <a:cubicBezTo>
                  <a:pt x="6723" y="3499"/>
                  <a:pt x="6372" y="3437"/>
                  <a:pt x="6017" y="3437"/>
                </a:cubicBezTo>
                <a:cubicBezTo>
                  <a:pt x="5871" y="3437"/>
                  <a:pt x="5724" y="3448"/>
                  <a:pt x="5577" y="3466"/>
                </a:cubicBezTo>
                <a:cubicBezTo>
                  <a:pt x="5105" y="3561"/>
                  <a:pt x="4664" y="3781"/>
                  <a:pt x="4317" y="4128"/>
                </a:cubicBezTo>
                <a:cubicBezTo>
                  <a:pt x="3971" y="4506"/>
                  <a:pt x="3719" y="4915"/>
                  <a:pt x="3656" y="5388"/>
                </a:cubicBezTo>
                <a:cubicBezTo>
                  <a:pt x="3561" y="5829"/>
                  <a:pt x="3593" y="6270"/>
                  <a:pt x="3719" y="6648"/>
                </a:cubicBezTo>
                <a:lnTo>
                  <a:pt x="3214" y="7184"/>
                </a:lnTo>
                <a:cubicBezTo>
                  <a:pt x="2962" y="6648"/>
                  <a:pt x="2868" y="6018"/>
                  <a:pt x="2962" y="5388"/>
                </a:cubicBezTo>
                <a:cubicBezTo>
                  <a:pt x="3183" y="4096"/>
                  <a:pt x="4223" y="3025"/>
                  <a:pt x="5546" y="2836"/>
                </a:cubicBezTo>
                <a:cubicBezTo>
                  <a:pt x="5710" y="2809"/>
                  <a:pt x="5875" y="2796"/>
                  <a:pt x="6039" y="2796"/>
                </a:cubicBezTo>
                <a:close/>
                <a:moveTo>
                  <a:pt x="6428" y="757"/>
                </a:moveTo>
                <a:lnTo>
                  <a:pt x="6554" y="1261"/>
                </a:lnTo>
                <a:cubicBezTo>
                  <a:pt x="6585" y="1387"/>
                  <a:pt x="6680" y="1481"/>
                  <a:pt x="6838" y="1481"/>
                </a:cubicBezTo>
                <a:cubicBezTo>
                  <a:pt x="7468" y="1607"/>
                  <a:pt x="8003" y="1859"/>
                  <a:pt x="8539" y="2206"/>
                </a:cubicBezTo>
                <a:cubicBezTo>
                  <a:pt x="8586" y="2237"/>
                  <a:pt x="8641" y="2253"/>
                  <a:pt x="8700" y="2253"/>
                </a:cubicBezTo>
                <a:cubicBezTo>
                  <a:pt x="8759" y="2253"/>
                  <a:pt x="8822" y="2237"/>
                  <a:pt x="8885" y="2206"/>
                </a:cubicBezTo>
                <a:lnTo>
                  <a:pt x="9326" y="1922"/>
                </a:lnTo>
                <a:lnTo>
                  <a:pt x="9894" y="2521"/>
                </a:lnTo>
                <a:lnTo>
                  <a:pt x="9641" y="2962"/>
                </a:lnTo>
                <a:cubicBezTo>
                  <a:pt x="9547" y="3088"/>
                  <a:pt x="9547" y="3246"/>
                  <a:pt x="9641" y="3309"/>
                </a:cubicBezTo>
                <a:cubicBezTo>
                  <a:pt x="9988" y="3813"/>
                  <a:pt x="10209" y="4411"/>
                  <a:pt x="10335" y="5010"/>
                </a:cubicBezTo>
                <a:cubicBezTo>
                  <a:pt x="10366" y="5136"/>
                  <a:pt x="10461" y="5230"/>
                  <a:pt x="10587" y="5293"/>
                </a:cubicBezTo>
                <a:lnTo>
                  <a:pt x="11091" y="5388"/>
                </a:lnTo>
                <a:lnTo>
                  <a:pt x="11091" y="6301"/>
                </a:lnTo>
                <a:lnTo>
                  <a:pt x="11154" y="6301"/>
                </a:lnTo>
                <a:lnTo>
                  <a:pt x="10650" y="6428"/>
                </a:lnTo>
                <a:cubicBezTo>
                  <a:pt x="10524" y="6459"/>
                  <a:pt x="10429" y="6554"/>
                  <a:pt x="10429" y="6711"/>
                </a:cubicBezTo>
                <a:cubicBezTo>
                  <a:pt x="10303" y="7341"/>
                  <a:pt x="10051" y="7877"/>
                  <a:pt x="9704" y="8381"/>
                </a:cubicBezTo>
                <a:cubicBezTo>
                  <a:pt x="9641" y="8507"/>
                  <a:pt x="9641" y="8633"/>
                  <a:pt x="9704" y="8759"/>
                </a:cubicBezTo>
                <a:lnTo>
                  <a:pt x="9988" y="9168"/>
                </a:lnTo>
                <a:lnTo>
                  <a:pt x="9389" y="9767"/>
                </a:lnTo>
                <a:lnTo>
                  <a:pt x="8948" y="9483"/>
                </a:lnTo>
                <a:cubicBezTo>
                  <a:pt x="8901" y="9452"/>
                  <a:pt x="8838" y="9436"/>
                  <a:pt x="8775" y="9436"/>
                </a:cubicBezTo>
                <a:cubicBezTo>
                  <a:pt x="8712" y="9436"/>
                  <a:pt x="8649" y="9452"/>
                  <a:pt x="8602" y="9483"/>
                </a:cubicBezTo>
                <a:cubicBezTo>
                  <a:pt x="8098" y="9862"/>
                  <a:pt x="7499" y="10082"/>
                  <a:pt x="6901" y="10208"/>
                </a:cubicBezTo>
                <a:cubicBezTo>
                  <a:pt x="6806" y="10240"/>
                  <a:pt x="6680" y="10334"/>
                  <a:pt x="6649" y="10429"/>
                </a:cubicBezTo>
                <a:lnTo>
                  <a:pt x="6522" y="10964"/>
                </a:lnTo>
                <a:lnTo>
                  <a:pt x="5703" y="10964"/>
                </a:lnTo>
                <a:lnTo>
                  <a:pt x="5577" y="10429"/>
                </a:lnTo>
                <a:cubicBezTo>
                  <a:pt x="5546" y="10334"/>
                  <a:pt x="5451" y="10208"/>
                  <a:pt x="5294" y="10208"/>
                </a:cubicBezTo>
                <a:cubicBezTo>
                  <a:pt x="4758" y="10082"/>
                  <a:pt x="4223" y="9893"/>
                  <a:pt x="3750" y="9609"/>
                </a:cubicBezTo>
                <a:lnTo>
                  <a:pt x="4286" y="9105"/>
                </a:lnTo>
                <a:cubicBezTo>
                  <a:pt x="4821" y="9420"/>
                  <a:pt x="5451" y="9578"/>
                  <a:pt x="6113" y="9578"/>
                </a:cubicBezTo>
                <a:cubicBezTo>
                  <a:pt x="6333" y="9578"/>
                  <a:pt x="6522" y="9578"/>
                  <a:pt x="6712" y="9546"/>
                </a:cubicBezTo>
                <a:cubicBezTo>
                  <a:pt x="7499" y="9420"/>
                  <a:pt x="8224" y="9011"/>
                  <a:pt x="8759" y="8475"/>
                </a:cubicBezTo>
                <a:cubicBezTo>
                  <a:pt x="9326" y="7908"/>
                  <a:pt x="9704" y="7184"/>
                  <a:pt x="9831" y="6428"/>
                </a:cubicBezTo>
                <a:cubicBezTo>
                  <a:pt x="10020" y="5199"/>
                  <a:pt x="9641" y="4033"/>
                  <a:pt x="8759" y="3151"/>
                </a:cubicBezTo>
                <a:cubicBezTo>
                  <a:pt x="8046" y="2438"/>
                  <a:pt x="7089" y="2034"/>
                  <a:pt x="6074" y="2034"/>
                </a:cubicBezTo>
                <a:cubicBezTo>
                  <a:pt x="5878" y="2034"/>
                  <a:pt x="5681" y="2049"/>
                  <a:pt x="5483" y="2080"/>
                </a:cubicBezTo>
                <a:cubicBezTo>
                  <a:pt x="4695" y="2206"/>
                  <a:pt x="4002" y="2615"/>
                  <a:pt x="3435" y="3151"/>
                </a:cubicBezTo>
                <a:cubicBezTo>
                  <a:pt x="2899" y="3718"/>
                  <a:pt x="2490" y="4443"/>
                  <a:pt x="2395" y="5199"/>
                </a:cubicBezTo>
                <a:cubicBezTo>
                  <a:pt x="2269" y="6018"/>
                  <a:pt x="2427" y="6900"/>
                  <a:pt x="2805" y="7656"/>
                </a:cubicBezTo>
                <a:lnTo>
                  <a:pt x="2301" y="8160"/>
                </a:lnTo>
                <a:cubicBezTo>
                  <a:pt x="2017" y="7688"/>
                  <a:pt x="1828" y="7184"/>
                  <a:pt x="1702" y="6617"/>
                </a:cubicBezTo>
                <a:cubicBezTo>
                  <a:pt x="1671" y="6491"/>
                  <a:pt x="1608" y="6396"/>
                  <a:pt x="1482" y="6333"/>
                </a:cubicBezTo>
                <a:lnTo>
                  <a:pt x="978" y="6238"/>
                </a:lnTo>
                <a:lnTo>
                  <a:pt x="978" y="5388"/>
                </a:lnTo>
                <a:lnTo>
                  <a:pt x="1482" y="5293"/>
                </a:lnTo>
                <a:cubicBezTo>
                  <a:pt x="1608" y="5230"/>
                  <a:pt x="1702" y="5167"/>
                  <a:pt x="1702" y="5010"/>
                </a:cubicBezTo>
                <a:cubicBezTo>
                  <a:pt x="1828" y="4380"/>
                  <a:pt x="2080" y="3813"/>
                  <a:pt x="2427" y="3309"/>
                </a:cubicBezTo>
                <a:cubicBezTo>
                  <a:pt x="2490" y="3183"/>
                  <a:pt x="2490" y="3088"/>
                  <a:pt x="2427" y="2962"/>
                </a:cubicBezTo>
                <a:lnTo>
                  <a:pt x="2143" y="2521"/>
                </a:lnTo>
                <a:lnTo>
                  <a:pt x="2742" y="1922"/>
                </a:lnTo>
                <a:lnTo>
                  <a:pt x="3183" y="2206"/>
                </a:lnTo>
                <a:cubicBezTo>
                  <a:pt x="3230" y="2237"/>
                  <a:pt x="3293" y="2253"/>
                  <a:pt x="3356" y="2253"/>
                </a:cubicBezTo>
                <a:cubicBezTo>
                  <a:pt x="3419" y="2253"/>
                  <a:pt x="3482" y="2237"/>
                  <a:pt x="3530" y="2206"/>
                </a:cubicBezTo>
                <a:cubicBezTo>
                  <a:pt x="4034" y="1859"/>
                  <a:pt x="4632" y="1607"/>
                  <a:pt x="5231" y="1481"/>
                </a:cubicBezTo>
                <a:cubicBezTo>
                  <a:pt x="5325" y="1450"/>
                  <a:pt x="5451" y="1387"/>
                  <a:pt x="5483" y="1261"/>
                </a:cubicBezTo>
                <a:lnTo>
                  <a:pt x="5609" y="757"/>
                </a:lnTo>
                <a:close/>
                <a:moveTo>
                  <a:pt x="6239" y="4222"/>
                </a:moveTo>
                <a:lnTo>
                  <a:pt x="5766" y="4695"/>
                </a:lnTo>
                <a:cubicBezTo>
                  <a:pt x="5388" y="5073"/>
                  <a:pt x="5388" y="5766"/>
                  <a:pt x="5766" y="6144"/>
                </a:cubicBezTo>
                <a:cubicBezTo>
                  <a:pt x="5971" y="6349"/>
                  <a:pt x="6239" y="6451"/>
                  <a:pt x="6503" y="6451"/>
                </a:cubicBezTo>
                <a:cubicBezTo>
                  <a:pt x="6767" y="6451"/>
                  <a:pt x="7027" y="6349"/>
                  <a:pt x="7216" y="6144"/>
                </a:cubicBezTo>
                <a:lnTo>
                  <a:pt x="7688" y="5671"/>
                </a:lnTo>
                <a:cubicBezTo>
                  <a:pt x="7751" y="5860"/>
                  <a:pt x="7751" y="6081"/>
                  <a:pt x="7688" y="6238"/>
                </a:cubicBezTo>
                <a:cubicBezTo>
                  <a:pt x="7594" y="6900"/>
                  <a:pt x="7027" y="7436"/>
                  <a:pt x="6365" y="7562"/>
                </a:cubicBezTo>
                <a:cubicBezTo>
                  <a:pt x="6267" y="7588"/>
                  <a:pt x="6163" y="7600"/>
                  <a:pt x="6059" y="7600"/>
                </a:cubicBezTo>
                <a:cubicBezTo>
                  <a:pt x="5794" y="7600"/>
                  <a:pt x="5520" y="7526"/>
                  <a:pt x="5294" y="7436"/>
                </a:cubicBezTo>
                <a:cubicBezTo>
                  <a:pt x="5252" y="7415"/>
                  <a:pt x="5206" y="7404"/>
                  <a:pt x="5161" y="7404"/>
                </a:cubicBezTo>
                <a:cubicBezTo>
                  <a:pt x="5070" y="7404"/>
                  <a:pt x="4979" y="7446"/>
                  <a:pt x="4916" y="7530"/>
                </a:cubicBezTo>
                <a:lnTo>
                  <a:pt x="3908" y="8507"/>
                </a:lnTo>
                <a:lnTo>
                  <a:pt x="1450" y="10964"/>
                </a:lnTo>
                <a:cubicBezTo>
                  <a:pt x="1387" y="11011"/>
                  <a:pt x="1293" y="11035"/>
                  <a:pt x="1202" y="11035"/>
                </a:cubicBezTo>
                <a:cubicBezTo>
                  <a:pt x="1112" y="11035"/>
                  <a:pt x="1025" y="11011"/>
                  <a:pt x="978" y="10964"/>
                </a:cubicBezTo>
                <a:cubicBezTo>
                  <a:pt x="852" y="10838"/>
                  <a:pt x="852" y="10586"/>
                  <a:pt x="978" y="10492"/>
                </a:cubicBezTo>
                <a:lnTo>
                  <a:pt x="3403" y="8034"/>
                </a:lnTo>
                <a:lnTo>
                  <a:pt x="4380" y="7058"/>
                </a:lnTo>
                <a:cubicBezTo>
                  <a:pt x="4506" y="6932"/>
                  <a:pt x="4506" y="6774"/>
                  <a:pt x="4475" y="6648"/>
                </a:cubicBezTo>
                <a:cubicBezTo>
                  <a:pt x="4317" y="6333"/>
                  <a:pt x="4286" y="5955"/>
                  <a:pt x="4349" y="5608"/>
                </a:cubicBezTo>
                <a:cubicBezTo>
                  <a:pt x="4475" y="4915"/>
                  <a:pt x="5010" y="4380"/>
                  <a:pt x="5703" y="4254"/>
                </a:cubicBezTo>
                <a:cubicBezTo>
                  <a:pt x="5798" y="4254"/>
                  <a:pt x="5892" y="4222"/>
                  <a:pt x="6018" y="4222"/>
                </a:cubicBezTo>
                <a:close/>
                <a:moveTo>
                  <a:pt x="5262" y="1"/>
                </a:moveTo>
                <a:cubicBezTo>
                  <a:pt x="5105" y="1"/>
                  <a:pt x="4979" y="127"/>
                  <a:pt x="4947" y="284"/>
                </a:cubicBezTo>
                <a:lnTo>
                  <a:pt x="4790" y="883"/>
                </a:lnTo>
                <a:cubicBezTo>
                  <a:pt x="4223" y="977"/>
                  <a:pt x="3719" y="1229"/>
                  <a:pt x="3214" y="1513"/>
                </a:cubicBezTo>
                <a:lnTo>
                  <a:pt x="2710" y="1198"/>
                </a:lnTo>
                <a:cubicBezTo>
                  <a:pt x="2652" y="1154"/>
                  <a:pt x="2580" y="1130"/>
                  <a:pt x="2507" y="1130"/>
                </a:cubicBezTo>
                <a:cubicBezTo>
                  <a:pt x="2422" y="1130"/>
                  <a:pt x="2337" y="1162"/>
                  <a:pt x="2269" y="1229"/>
                </a:cubicBezTo>
                <a:lnTo>
                  <a:pt x="1293" y="2206"/>
                </a:lnTo>
                <a:cubicBezTo>
                  <a:pt x="1167" y="2332"/>
                  <a:pt x="1167" y="2489"/>
                  <a:pt x="1230" y="2647"/>
                </a:cubicBezTo>
                <a:lnTo>
                  <a:pt x="1545" y="3151"/>
                </a:lnTo>
                <a:cubicBezTo>
                  <a:pt x="1230" y="3624"/>
                  <a:pt x="1041" y="4128"/>
                  <a:pt x="915" y="4726"/>
                </a:cubicBezTo>
                <a:lnTo>
                  <a:pt x="348" y="4884"/>
                </a:lnTo>
                <a:cubicBezTo>
                  <a:pt x="190" y="4915"/>
                  <a:pt x="64" y="5041"/>
                  <a:pt x="64" y="5199"/>
                </a:cubicBezTo>
                <a:lnTo>
                  <a:pt x="64" y="6585"/>
                </a:lnTo>
                <a:cubicBezTo>
                  <a:pt x="64" y="6743"/>
                  <a:pt x="190" y="6869"/>
                  <a:pt x="348" y="6900"/>
                </a:cubicBezTo>
                <a:lnTo>
                  <a:pt x="915" y="7058"/>
                </a:lnTo>
                <a:cubicBezTo>
                  <a:pt x="1041" y="7656"/>
                  <a:pt x="1324" y="8223"/>
                  <a:pt x="1639" y="8696"/>
                </a:cubicBezTo>
                <a:lnTo>
                  <a:pt x="379" y="9956"/>
                </a:lnTo>
                <a:cubicBezTo>
                  <a:pt x="1" y="10366"/>
                  <a:pt x="1" y="11027"/>
                  <a:pt x="379" y="11437"/>
                </a:cubicBezTo>
                <a:cubicBezTo>
                  <a:pt x="584" y="11626"/>
                  <a:pt x="852" y="11720"/>
                  <a:pt x="1115" y="11720"/>
                </a:cubicBezTo>
                <a:cubicBezTo>
                  <a:pt x="1379" y="11720"/>
                  <a:pt x="1639" y="11626"/>
                  <a:pt x="1828" y="11437"/>
                </a:cubicBezTo>
                <a:lnTo>
                  <a:pt x="3088" y="10177"/>
                </a:lnTo>
                <a:cubicBezTo>
                  <a:pt x="3624" y="10523"/>
                  <a:pt x="4160" y="10744"/>
                  <a:pt x="4758" y="10870"/>
                </a:cubicBezTo>
                <a:lnTo>
                  <a:pt x="4916" y="11468"/>
                </a:lnTo>
                <a:cubicBezTo>
                  <a:pt x="4947" y="11626"/>
                  <a:pt x="5073" y="11752"/>
                  <a:pt x="5231" y="11752"/>
                </a:cubicBezTo>
                <a:lnTo>
                  <a:pt x="6585" y="11752"/>
                </a:lnTo>
                <a:cubicBezTo>
                  <a:pt x="6775" y="11752"/>
                  <a:pt x="6869" y="11626"/>
                  <a:pt x="6932" y="11468"/>
                </a:cubicBezTo>
                <a:lnTo>
                  <a:pt x="7090" y="10870"/>
                </a:lnTo>
                <a:cubicBezTo>
                  <a:pt x="7625" y="10744"/>
                  <a:pt x="8129" y="10523"/>
                  <a:pt x="8665" y="10240"/>
                </a:cubicBezTo>
                <a:lnTo>
                  <a:pt x="9169" y="10555"/>
                </a:lnTo>
                <a:cubicBezTo>
                  <a:pt x="9227" y="10599"/>
                  <a:pt x="9299" y="10622"/>
                  <a:pt x="9372" y="10622"/>
                </a:cubicBezTo>
                <a:cubicBezTo>
                  <a:pt x="9457" y="10622"/>
                  <a:pt x="9542" y="10591"/>
                  <a:pt x="9610" y="10523"/>
                </a:cubicBezTo>
                <a:lnTo>
                  <a:pt x="10587" y="9546"/>
                </a:lnTo>
                <a:cubicBezTo>
                  <a:pt x="10713" y="9420"/>
                  <a:pt x="10713" y="9263"/>
                  <a:pt x="10618" y="9105"/>
                </a:cubicBezTo>
                <a:lnTo>
                  <a:pt x="10303" y="8601"/>
                </a:lnTo>
                <a:cubicBezTo>
                  <a:pt x="10618" y="8129"/>
                  <a:pt x="10807" y="7593"/>
                  <a:pt x="10933" y="7026"/>
                </a:cubicBezTo>
                <a:lnTo>
                  <a:pt x="11532" y="6869"/>
                </a:lnTo>
                <a:cubicBezTo>
                  <a:pt x="11689" y="6806"/>
                  <a:pt x="11784" y="6711"/>
                  <a:pt x="11784" y="6554"/>
                </a:cubicBezTo>
                <a:lnTo>
                  <a:pt x="11784" y="5167"/>
                </a:lnTo>
                <a:cubicBezTo>
                  <a:pt x="11847" y="5041"/>
                  <a:pt x="11721" y="4915"/>
                  <a:pt x="11563" y="4884"/>
                </a:cubicBezTo>
                <a:lnTo>
                  <a:pt x="10965" y="4726"/>
                </a:lnTo>
                <a:cubicBezTo>
                  <a:pt x="10839" y="4191"/>
                  <a:pt x="10618" y="3655"/>
                  <a:pt x="10335" y="3151"/>
                </a:cubicBezTo>
                <a:lnTo>
                  <a:pt x="10650" y="2647"/>
                </a:lnTo>
                <a:cubicBezTo>
                  <a:pt x="10744" y="2521"/>
                  <a:pt x="10744" y="2332"/>
                  <a:pt x="10618" y="2206"/>
                </a:cubicBezTo>
                <a:lnTo>
                  <a:pt x="9641" y="1229"/>
                </a:lnTo>
                <a:cubicBezTo>
                  <a:pt x="9574" y="1162"/>
                  <a:pt x="9497" y="1130"/>
                  <a:pt x="9417" y="1130"/>
                </a:cubicBezTo>
                <a:cubicBezTo>
                  <a:pt x="9347" y="1130"/>
                  <a:pt x="9274" y="1154"/>
                  <a:pt x="9200" y="1198"/>
                </a:cubicBezTo>
                <a:lnTo>
                  <a:pt x="8696" y="1513"/>
                </a:lnTo>
                <a:cubicBezTo>
                  <a:pt x="8224" y="1198"/>
                  <a:pt x="7720" y="977"/>
                  <a:pt x="7121" y="883"/>
                </a:cubicBezTo>
                <a:lnTo>
                  <a:pt x="6964" y="284"/>
                </a:lnTo>
                <a:cubicBezTo>
                  <a:pt x="6932" y="127"/>
                  <a:pt x="6806" y="1"/>
                  <a:pt x="664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242"/>
        <p:cNvGrpSpPr/>
        <p:nvPr/>
      </p:nvGrpSpPr>
      <p:grpSpPr>
        <a:xfrm>
          <a:off x="0" y="0"/>
          <a:ext cx="0" cy="0"/>
          <a:chOff x="0" y="0"/>
          <a:chExt cx="0" cy="0"/>
        </a:xfrm>
      </p:grpSpPr>
      <p:sp>
        <p:nvSpPr>
          <p:cNvPr id="1243" name="Google Shape;1243;p36"/>
          <p:cNvSpPr txBox="1">
            <a:spLocks noGrp="1"/>
          </p:cNvSpPr>
          <p:nvPr>
            <p:ph type="title"/>
          </p:nvPr>
        </p:nvSpPr>
        <p:spPr>
          <a:xfrm>
            <a:off x="713232" y="403213"/>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Driving center company profile infographics</a:t>
            </a:r>
            <a:endParaRPr/>
          </a:p>
        </p:txBody>
      </p:sp>
      <p:grpSp>
        <p:nvGrpSpPr>
          <p:cNvPr id="1244" name="Google Shape;1244;p36"/>
          <p:cNvGrpSpPr/>
          <p:nvPr/>
        </p:nvGrpSpPr>
        <p:grpSpPr>
          <a:xfrm>
            <a:off x="0" y="1897100"/>
            <a:ext cx="3064800" cy="543600"/>
            <a:chOff x="0" y="1897100"/>
            <a:chExt cx="3064800" cy="543600"/>
          </a:xfrm>
        </p:grpSpPr>
        <p:sp>
          <p:nvSpPr>
            <p:cNvPr id="1245" name="Google Shape;1245;p36"/>
            <p:cNvSpPr/>
            <p:nvPr/>
          </p:nvSpPr>
          <p:spPr>
            <a:xfrm>
              <a:off x="0" y="1897100"/>
              <a:ext cx="3064800" cy="543600"/>
            </a:xfrm>
            <a:prstGeom prst="rightArrow">
              <a:avLst>
                <a:gd name="adj1" fmla="val 100000"/>
                <a:gd name="adj2" fmla="val 55970"/>
              </a:avLst>
            </a:prstGeom>
            <a:solidFill>
              <a:schemeClr val="dk1"/>
            </a:solid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endParaRPr sz="1400">
                <a:solidFill>
                  <a:srgbClr val="FFFFFF"/>
                </a:solidFill>
                <a:latin typeface="Lato Light"/>
                <a:ea typeface="Lato Light"/>
                <a:cs typeface="Lato Light"/>
                <a:sym typeface="Lato Light"/>
              </a:endParaRPr>
            </a:p>
          </p:txBody>
        </p:sp>
        <p:cxnSp>
          <p:nvCxnSpPr>
            <p:cNvPr id="1246" name="Google Shape;1246;p36"/>
            <p:cNvCxnSpPr>
              <a:stCxn id="1245" idx="1"/>
            </p:cNvCxnSpPr>
            <p:nvPr/>
          </p:nvCxnSpPr>
          <p:spPr>
            <a:xfrm>
              <a:off x="0" y="2168900"/>
              <a:ext cx="2644200" cy="0"/>
            </a:xfrm>
            <a:prstGeom prst="straightConnector1">
              <a:avLst/>
            </a:prstGeom>
            <a:noFill/>
            <a:ln w="76200" cap="flat" cmpd="sng">
              <a:solidFill>
                <a:srgbClr val="FFFFFF"/>
              </a:solidFill>
              <a:prstDash val="dash"/>
              <a:round/>
              <a:headEnd type="none" w="med" len="med"/>
              <a:tailEnd type="none" w="med" len="med"/>
            </a:ln>
          </p:spPr>
        </p:cxnSp>
      </p:grpSp>
      <p:grpSp>
        <p:nvGrpSpPr>
          <p:cNvPr id="1247" name="Google Shape;1247;p36"/>
          <p:cNvGrpSpPr/>
          <p:nvPr/>
        </p:nvGrpSpPr>
        <p:grpSpPr>
          <a:xfrm>
            <a:off x="0" y="2888625"/>
            <a:ext cx="3824700" cy="543600"/>
            <a:chOff x="0" y="2888625"/>
            <a:chExt cx="3824700" cy="543600"/>
          </a:xfrm>
        </p:grpSpPr>
        <p:sp>
          <p:nvSpPr>
            <p:cNvPr id="1248" name="Google Shape;1248;p36"/>
            <p:cNvSpPr/>
            <p:nvPr/>
          </p:nvSpPr>
          <p:spPr>
            <a:xfrm>
              <a:off x="0" y="2888625"/>
              <a:ext cx="3824700" cy="543600"/>
            </a:xfrm>
            <a:prstGeom prst="rightArrow">
              <a:avLst>
                <a:gd name="adj1" fmla="val 100000"/>
                <a:gd name="adj2" fmla="val 55970"/>
              </a:avLst>
            </a:prstGeom>
            <a:solidFill>
              <a:schemeClr val="dk1"/>
            </a:solid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endParaRPr sz="1400">
                <a:solidFill>
                  <a:srgbClr val="FFFFFF"/>
                </a:solidFill>
                <a:latin typeface="Lato Light"/>
                <a:ea typeface="Lato Light"/>
                <a:cs typeface="Lato Light"/>
                <a:sym typeface="Lato Light"/>
              </a:endParaRPr>
            </a:p>
          </p:txBody>
        </p:sp>
        <p:cxnSp>
          <p:nvCxnSpPr>
            <p:cNvPr id="1249" name="Google Shape;1249;p36"/>
            <p:cNvCxnSpPr>
              <a:stCxn id="1248" idx="1"/>
            </p:cNvCxnSpPr>
            <p:nvPr/>
          </p:nvCxnSpPr>
          <p:spPr>
            <a:xfrm>
              <a:off x="0" y="3160425"/>
              <a:ext cx="3480900" cy="0"/>
            </a:xfrm>
            <a:prstGeom prst="straightConnector1">
              <a:avLst/>
            </a:prstGeom>
            <a:noFill/>
            <a:ln w="76200" cap="flat" cmpd="sng">
              <a:solidFill>
                <a:srgbClr val="FFFFFF"/>
              </a:solidFill>
              <a:prstDash val="dash"/>
              <a:round/>
              <a:headEnd type="none" w="med" len="med"/>
              <a:tailEnd type="none" w="med" len="med"/>
            </a:ln>
          </p:spPr>
        </p:cxnSp>
      </p:grpSp>
      <p:grpSp>
        <p:nvGrpSpPr>
          <p:cNvPr id="1250" name="Google Shape;1250;p36"/>
          <p:cNvGrpSpPr/>
          <p:nvPr/>
        </p:nvGrpSpPr>
        <p:grpSpPr>
          <a:xfrm>
            <a:off x="0" y="3880150"/>
            <a:ext cx="4584600" cy="543600"/>
            <a:chOff x="0" y="3880150"/>
            <a:chExt cx="4584600" cy="543600"/>
          </a:xfrm>
        </p:grpSpPr>
        <p:sp>
          <p:nvSpPr>
            <p:cNvPr id="1251" name="Google Shape;1251;p36"/>
            <p:cNvSpPr/>
            <p:nvPr/>
          </p:nvSpPr>
          <p:spPr>
            <a:xfrm>
              <a:off x="0" y="3880150"/>
              <a:ext cx="4584600" cy="543600"/>
            </a:xfrm>
            <a:prstGeom prst="rightArrow">
              <a:avLst>
                <a:gd name="adj1" fmla="val 100000"/>
                <a:gd name="adj2" fmla="val 55970"/>
              </a:avLst>
            </a:prstGeom>
            <a:solidFill>
              <a:schemeClr val="dk1"/>
            </a:solidFill>
            <a:ln>
              <a:noFill/>
            </a:ln>
          </p:spPr>
          <p:txBody>
            <a:bodyPr spcFirstLastPara="1" wrap="square" lIns="34300" tIns="17150" rIns="34300" bIns="17150" anchor="ctr" anchorCtr="0">
              <a:noAutofit/>
            </a:bodyPr>
            <a:lstStyle/>
            <a:p>
              <a:pPr marL="0" marR="0" lvl="0" indent="0" algn="ctr" rtl="0">
                <a:spcBef>
                  <a:spcPts val="0"/>
                </a:spcBef>
                <a:spcAft>
                  <a:spcPts val="0"/>
                </a:spcAft>
                <a:buNone/>
              </a:pPr>
              <a:endParaRPr sz="1400">
                <a:solidFill>
                  <a:srgbClr val="FFFFFF"/>
                </a:solidFill>
                <a:latin typeface="Lato Light"/>
                <a:ea typeface="Lato Light"/>
                <a:cs typeface="Lato Light"/>
                <a:sym typeface="Lato Light"/>
              </a:endParaRPr>
            </a:p>
          </p:txBody>
        </p:sp>
        <p:cxnSp>
          <p:nvCxnSpPr>
            <p:cNvPr id="1252" name="Google Shape;1252;p36"/>
            <p:cNvCxnSpPr>
              <a:stCxn id="1251" idx="1"/>
            </p:cNvCxnSpPr>
            <p:nvPr/>
          </p:nvCxnSpPr>
          <p:spPr>
            <a:xfrm>
              <a:off x="0" y="4151950"/>
              <a:ext cx="4172700" cy="0"/>
            </a:xfrm>
            <a:prstGeom prst="straightConnector1">
              <a:avLst/>
            </a:prstGeom>
            <a:noFill/>
            <a:ln w="76200" cap="flat" cmpd="sng">
              <a:solidFill>
                <a:srgbClr val="FFFFFF"/>
              </a:solidFill>
              <a:prstDash val="dash"/>
              <a:round/>
              <a:headEnd type="none" w="med" len="med"/>
              <a:tailEnd type="none" w="med" len="med"/>
            </a:ln>
          </p:spPr>
        </p:cxnSp>
      </p:grpSp>
      <p:sp>
        <p:nvSpPr>
          <p:cNvPr id="1253" name="Google Shape;1253;p36"/>
          <p:cNvSpPr txBox="1"/>
          <p:nvPr/>
        </p:nvSpPr>
        <p:spPr>
          <a:xfrm>
            <a:off x="5866475" y="1106100"/>
            <a:ext cx="2556900" cy="403500"/>
          </a:xfrm>
          <a:prstGeom prst="rect">
            <a:avLst/>
          </a:prstGeom>
          <a:solidFill>
            <a:schemeClr val="accent2"/>
          </a:solid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solidFill>
                  <a:schemeClr val="lt1"/>
                </a:solidFill>
                <a:latin typeface="Krona One"/>
                <a:ea typeface="Krona One"/>
                <a:cs typeface="Krona One"/>
                <a:sym typeface="Krona One"/>
              </a:rPr>
              <a:t>MOST REQUESTED</a:t>
            </a:r>
            <a:endParaRPr sz="1200">
              <a:solidFill>
                <a:schemeClr val="lt1"/>
              </a:solidFill>
              <a:latin typeface="Krona One"/>
              <a:ea typeface="Krona One"/>
              <a:cs typeface="Krona One"/>
              <a:sym typeface="Krona One"/>
            </a:endParaRPr>
          </a:p>
        </p:txBody>
      </p:sp>
      <p:sp>
        <p:nvSpPr>
          <p:cNvPr id="1254" name="Google Shape;1254;p36"/>
          <p:cNvSpPr/>
          <p:nvPr/>
        </p:nvSpPr>
        <p:spPr>
          <a:xfrm>
            <a:off x="3293391" y="1810838"/>
            <a:ext cx="716100" cy="7161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36"/>
          <p:cNvSpPr/>
          <p:nvPr/>
        </p:nvSpPr>
        <p:spPr>
          <a:xfrm>
            <a:off x="4053329" y="2802363"/>
            <a:ext cx="716100" cy="7161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36"/>
          <p:cNvSpPr/>
          <p:nvPr/>
        </p:nvSpPr>
        <p:spPr>
          <a:xfrm>
            <a:off x="4813266" y="3793888"/>
            <a:ext cx="716100" cy="7161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57" name="Google Shape;1257;p36"/>
          <p:cNvGrpSpPr/>
          <p:nvPr/>
        </p:nvGrpSpPr>
        <p:grpSpPr>
          <a:xfrm>
            <a:off x="5866475" y="2685513"/>
            <a:ext cx="2556975" cy="922474"/>
            <a:chOff x="5866475" y="2685513"/>
            <a:chExt cx="2556975" cy="922474"/>
          </a:xfrm>
        </p:grpSpPr>
        <p:sp>
          <p:nvSpPr>
            <p:cNvPr id="1258" name="Google Shape;1258;p36"/>
            <p:cNvSpPr txBox="1"/>
            <p:nvPr/>
          </p:nvSpPr>
          <p:spPr>
            <a:xfrm>
              <a:off x="6362450" y="2685513"/>
              <a:ext cx="2061000" cy="403500"/>
            </a:xfrm>
            <a:prstGeom prst="rect">
              <a:avLst/>
            </a:prstGeom>
            <a:solidFill>
              <a:schemeClr val="accent1"/>
            </a:solid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solidFill>
                    <a:schemeClr val="accent4"/>
                  </a:solidFill>
                  <a:latin typeface="Krona One"/>
                  <a:ea typeface="Krona One"/>
                  <a:cs typeface="Krona One"/>
                  <a:sym typeface="Krona One"/>
                </a:rPr>
                <a:t>CLASS E</a:t>
              </a:r>
              <a:endParaRPr sz="1200">
                <a:solidFill>
                  <a:schemeClr val="accent4"/>
                </a:solidFill>
                <a:latin typeface="Krona One"/>
                <a:ea typeface="Krona One"/>
                <a:cs typeface="Krona One"/>
                <a:sym typeface="Krona One"/>
              </a:endParaRPr>
            </a:p>
          </p:txBody>
        </p:sp>
        <p:sp>
          <p:nvSpPr>
            <p:cNvPr id="1259" name="Google Shape;1259;p36"/>
            <p:cNvSpPr txBox="1"/>
            <p:nvPr/>
          </p:nvSpPr>
          <p:spPr>
            <a:xfrm>
              <a:off x="6362450" y="3088987"/>
              <a:ext cx="2061000" cy="5190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a:solidFill>
                    <a:schemeClr val="lt1"/>
                  </a:solidFill>
                  <a:latin typeface="Ubuntu"/>
                  <a:ea typeface="Ubuntu"/>
                  <a:cs typeface="Ubuntu"/>
                  <a:sym typeface="Ubuntu"/>
                </a:rPr>
                <a:t>Mercury is the closest planet to the Sun</a:t>
              </a:r>
              <a:endParaRPr>
                <a:solidFill>
                  <a:schemeClr val="lt1"/>
                </a:solidFill>
                <a:latin typeface="Ubuntu"/>
                <a:ea typeface="Ubuntu"/>
                <a:cs typeface="Ubuntu"/>
                <a:sym typeface="Ubuntu"/>
              </a:endParaRPr>
            </a:p>
          </p:txBody>
        </p:sp>
        <p:sp>
          <p:nvSpPr>
            <p:cNvPr id="1260" name="Google Shape;1260;p36"/>
            <p:cNvSpPr txBox="1"/>
            <p:nvPr/>
          </p:nvSpPr>
          <p:spPr>
            <a:xfrm>
              <a:off x="5866475" y="2685514"/>
              <a:ext cx="495900" cy="4035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02</a:t>
              </a:r>
              <a:endParaRPr sz="1200">
                <a:solidFill>
                  <a:schemeClr val="lt1"/>
                </a:solidFill>
                <a:latin typeface="Krona One"/>
                <a:ea typeface="Krona One"/>
                <a:cs typeface="Krona One"/>
                <a:sym typeface="Krona One"/>
              </a:endParaRPr>
            </a:p>
          </p:txBody>
        </p:sp>
      </p:grpSp>
      <p:grpSp>
        <p:nvGrpSpPr>
          <p:cNvPr id="1261" name="Google Shape;1261;p36"/>
          <p:cNvGrpSpPr/>
          <p:nvPr/>
        </p:nvGrpSpPr>
        <p:grpSpPr>
          <a:xfrm>
            <a:off x="5866475" y="3659313"/>
            <a:ext cx="2556975" cy="922474"/>
            <a:chOff x="5866475" y="3659313"/>
            <a:chExt cx="2556975" cy="922474"/>
          </a:xfrm>
        </p:grpSpPr>
        <p:sp>
          <p:nvSpPr>
            <p:cNvPr id="1262" name="Google Shape;1262;p36"/>
            <p:cNvSpPr txBox="1"/>
            <p:nvPr/>
          </p:nvSpPr>
          <p:spPr>
            <a:xfrm>
              <a:off x="6362450" y="3659313"/>
              <a:ext cx="2061000" cy="403500"/>
            </a:xfrm>
            <a:prstGeom prst="rect">
              <a:avLst/>
            </a:prstGeom>
            <a:solidFill>
              <a:schemeClr val="accent1"/>
            </a:solid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solidFill>
                    <a:schemeClr val="accent4"/>
                  </a:solidFill>
                  <a:latin typeface="Krona One"/>
                  <a:ea typeface="Krona One"/>
                  <a:cs typeface="Krona One"/>
                  <a:sym typeface="Krona One"/>
                </a:rPr>
                <a:t>JUNIOR LICENSE</a:t>
              </a:r>
              <a:endParaRPr sz="1200">
                <a:solidFill>
                  <a:schemeClr val="accent4"/>
                </a:solidFill>
                <a:latin typeface="Krona One"/>
                <a:ea typeface="Krona One"/>
                <a:cs typeface="Krona One"/>
                <a:sym typeface="Krona One"/>
              </a:endParaRPr>
            </a:p>
          </p:txBody>
        </p:sp>
        <p:sp>
          <p:nvSpPr>
            <p:cNvPr id="1263" name="Google Shape;1263;p36"/>
            <p:cNvSpPr txBox="1"/>
            <p:nvPr/>
          </p:nvSpPr>
          <p:spPr>
            <a:xfrm>
              <a:off x="6362450" y="4062787"/>
              <a:ext cx="2061000" cy="5190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a:solidFill>
                    <a:schemeClr val="lt1"/>
                  </a:solidFill>
                  <a:latin typeface="Ubuntu"/>
                  <a:ea typeface="Ubuntu"/>
                  <a:cs typeface="Ubuntu"/>
                  <a:sym typeface="Ubuntu"/>
                </a:rPr>
                <a:t>Despite being red, Mars is a cold place</a:t>
              </a:r>
              <a:endParaRPr>
                <a:solidFill>
                  <a:schemeClr val="lt1"/>
                </a:solidFill>
                <a:latin typeface="Ubuntu"/>
                <a:ea typeface="Ubuntu"/>
                <a:cs typeface="Ubuntu"/>
                <a:sym typeface="Ubuntu"/>
              </a:endParaRPr>
            </a:p>
          </p:txBody>
        </p:sp>
        <p:sp>
          <p:nvSpPr>
            <p:cNvPr id="1264" name="Google Shape;1264;p36"/>
            <p:cNvSpPr txBox="1"/>
            <p:nvPr/>
          </p:nvSpPr>
          <p:spPr>
            <a:xfrm>
              <a:off x="5866475" y="3659324"/>
              <a:ext cx="495900" cy="4035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03</a:t>
              </a:r>
              <a:endParaRPr sz="1200">
                <a:solidFill>
                  <a:schemeClr val="lt1"/>
                </a:solidFill>
                <a:latin typeface="Krona One"/>
                <a:ea typeface="Krona One"/>
                <a:cs typeface="Krona One"/>
                <a:sym typeface="Krona One"/>
              </a:endParaRPr>
            </a:p>
          </p:txBody>
        </p:sp>
      </p:grpSp>
      <p:grpSp>
        <p:nvGrpSpPr>
          <p:cNvPr id="1265" name="Google Shape;1265;p36"/>
          <p:cNvGrpSpPr/>
          <p:nvPr/>
        </p:nvGrpSpPr>
        <p:grpSpPr>
          <a:xfrm>
            <a:off x="5866475" y="1703600"/>
            <a:ext cx="2556975" cy="930587"/>
            <a:chOff x="5866475" y="1703600"/>
            <a:chExt cx="2556975" cy="930587"/>
          </a:xfrm>
        </p:grpSpPr>
        <p:sp>
          <p:nvSpPr>
            <p:cNvPr id="1266" name="Google Shape;1266;p36"/>
            <p:cNvSpPr txBox="1"/>
            <p:nvPr/>
          </p:nvSpPr>
          <p:spPr>
            <a:xfrm>
              <a:off x="6362450" y="1703610"/>
              <a:ext cx="2061000" cy="403500"/>
            </a:xfrm>
            <a:prstGeom prst="rect">
              <a:avLst/>
            </a:prstGeom>
            <a:solidFill>
              <a:schemeClr val="accent1"/>
            </a:solid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solidFill>
                    <a:schemeClr val="accent4"/>
                  </a:solidFill>
                  <a:latin typeface="Krona One"/>
                  <a:ea typeface="Krona One"/>
                  <a:cs typeface="Krona One"/>
                  <a:sym typeface="Krona One"/>
                </a:rPr>
                <a:t>CLASS D</a:t>
              </a:r>
              <a:endParaRPr sz="1200">
                <a:solidFill>
                  <a:schemeClr val="accent4"/>
                </a:solidFill>
                <a:latin typeface="Krona One"/>
                <a:ea typeface="Krona One"/>
                <a:cs typeface="Krona One"/>
                <a:sym typeface="Krona One"/>
              </a:endParaRPr>
            </a:p>
          </p:txBody>
        </p:sp>
        <p:sp>
          <p:nvSpPr>
            <p:cNvPr id="1267" name="Google Shape;1267;p36"/>
            <p:cNvSpPr txBox="1"/>
            <p:nvPr/>
          </p:nvSpPr>
          <p:spPr>
            <a:xfrm>
              <a:off x="6362450" y="2115187"/>
              <a:ext cx="2061000" cy="5190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a:solidFill>
                    <a:schemeClr val="lt1"/>
                  </a:solidFill>
                  <a:latin typeface="Ubuntu"/>
                  <a:ea typeface="Ubuntu"/>
                  <a:cs typeface="Ubuntu"/>
                  <a:sym typeface="Ubuntu"/>
                </a:rPr>
                <a:t>Neptune is very far away from Earth</a:t>
              </a:r>
              <a:endParaRPr>
                <a:solidFill>
                  <a:schemeClr val="lt1"/>
                </a:solidFill>
                <a:latin typeface="Ubuntu"/>
                <a:ea typeface="Ubuntu"/>
                <a:cs typeface="Ubuntu"/>
                <a:sym typeface="Ubuntu"/>
              </a:endParaRPr>
            </a:p>
          </p:txBody>
        </p:sp>
        <p:sp>
          <p:nvSpPr>
            <p:cNvPr id="1268" name="Google Shape;1268;p36"/>
            <p:cNvSpPr txBox="1"/>
            <p:nvPr/>
          </p:nvSpPr>
          <p:spPr>
            <a:xfrm>
              <a:off x="5866475" y="1703600"/>
              <a:ext cx="495900" cy="4035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01</a:t>
              </a:r>
              <a:endParaRPr sz="1200">
                <a:solidFill>
                  <a:schemeClr val="lt1"/>
                </a:solidFill>
                <a:latin typeface="Krona One"/>
                <a:ea typeface="Krona One"/>
                <a:cs typeface="Krona One"/>
                <a:sym typeface="Krona One"/>
              </a:endParaRPr>
            </a:p>
          </p:txBody>
        </p:sp>
      </p:grpSp>
      <p:grpSp>
        <p:nvGrpSpPr>
          <p:cNvPr id="1269" name="Google Shape;1269;p36"/>
          <p:cNvGrpSpPr/>
          <p:nvPr/>
        </p:nvGrpSpPr>
        <p:grpSpPr>
          <a:xfrm>
            <a:off x="3466962" y="1989871"/>
            <a:ext cx="368987" cy="358056"/>
            <a:chOff x="-59481900" y="2290800"/>
            <a:chExt cx="319000" cy="309550"/>
          </a:xfrm>
        </p:grpSpPr>
        <p:sp>
          <p:nvSpPr>
            <p:cNvPr id="1270" name="Google Shape;1270;p36"/>
            <p:cNvSpPr/>
            <p:nvPr/>
          </p:nvSpPr>
          <p:spPr>
            <a:xfrm>
              <a:off x="-59481900" y="2290800"/>
              <a:ext cx="319000" cy="309550"/>
            </a:xfrm>
            <a:custGeom>
              <a:avLst/>
              <a:gdLst/>
              <a:ahLst/>
              <a:cxnLst/>
              <a:rect l="l" t="t" r="r" b="b"/>
              <a:pathLst>
                <a:path w="12760" h="12382" extrusionOk="0">
                  <a:moveTo>
                    <a:pt x="6427" y="851"/>
                  </a:moveTo>
                  <a:cubicBezTo>
                    <a:pt x="6900" y="851"/>
                    <a:pt x="7247" y="1197"/>
                    <a:pt x="7247" y="1670"/>
                  </a:cubicBezTo>
                  <a:lnTo>
                    <a:pt x="7247" y="4159"/>
                  </a:lnTo>
                  <a:lnTo>
                    <a:pt x="5608" y="4159"/>
                  </a:lnTo>
                  <a:lnTo>
                    <a:pt x="5608" y="1670"/>
                  </a:lnTo>
                  <a:cubicBezTo>
                    <a:pt x="5608" y="1197"/>
                    <a:pt x="5955" y="851"/>
                    <a:pt x="6427" y="851"/>
                  </a:cubicBezTo>
                  <a:close/>
                  <a:moveTo>
                    <a:pt x="11594" y="3308"/>
                  </a:moveTo>
                  <a:cubicBezTo>
                    <a:pt x="11846" y="3308"/>
                    <a:pt x="12004" y="3529"/>
                    <a:pt x="12004" y="3749"/>
                  </a:cubicBezTo>
                  <a:lnTo>
                    <a:pt x="12004" y="11185"/>
                  </a:lnTo>
                  <a:lnTo>
                    <a:pt x="11941" y="11185"/>
                  </a:lnTo>
                  <a:cubicBezTo>
                    <a:pt x="11941" y="11437"/>
                    <a:pt x="11752" y="11594"/>
                    <a:pt x="11563" y="11594"/>
                  </a:cubicBezTo>
                  <a:lnTo>
                    <a:pt x="1355" y="11594"/>
                  </a:lnTo>
                  <a:cubicBezTo>
                    <a:pt x="1103" y="11594"/>
                    <a:pt x="914" y="11405"/>
                    <a:pt x="914" y="11185"/>
                  </a:cubicBezTo>
                  <a:lnTo>
                    <a:pt x="914" y="3749"/>
                  </a:lnTo>
                  <a:cubicBezTo>
                    <a:pt x="914" y="3529"/>
                    <a:pt x="1103" y="3308"/>
                    <a:pt x="1355" y="3308"/>
                  </a:cubicBezTo>
                  <a:lnTo>
                    <a:pt x="4821" y="3308"/>
                  </a:lnTo>
                  <a:lnTo>
                    <a:pt x="4821" y="4568"/>
                  </a:lnTo>
                  <a:cubicBezTo>
                    <a:pt x="4821" y="4821"/>
                    <a:pt x="5010" y="5010"/>
                    <a:pt x="5199" y="5010"/>
                  </a:cubicBezTo>
                  <a:lnTo>
                    <a:pt x="7688" y="5010"/>
                  </a:lnTo>
                  <a:cubicBezTo>
                    <a:pt x="7940" y="5010"/>
                    <a:pt x="8129" y="4821"/>
                    <a:pt x="8129" y="4568"/>
                  </a:cubicBezTo>
                  <a:lnTo>
                    <a:pt x="8129" y="3308"/>
                  </a:lnTo>
                  <a:close/>
                  <a:moveTo>
                    <a:pt x="6396" y="0"/>
                  </a:moveTo>
                  <a:cubicBezTo>
                    <a:pt x="5482" y="0"/>
                    <a:pt x="4726" y="756"/>
                    <a:pt x="4726" y="1670"/>
                  </a:cubicBezTo>
                  <a:lnTo>
                    <a:pt x="4726" y="2489"/>
                  </a:lnTo>
                  <a:lnTo>
                    <a:pt x="1261" y="2489"/>
                  </a:lnTo>
                  <a:cubicBezTo>
                    <a:pt x="599" y="2489"/>
                    <a:pt x="0" y="3056"/>
                    <a:pt x="0" y="3718"/>
                  </a:cubicBezTo>
                  <a:lnTo>
                    <a:pt x="0" y="11153"/>
                  </a:lnTo>
                  <a:cubicBezTo>
                    <a:pt x="0" y="11815"/>
                    <a:pt x="568" y="12382"/>
                    <a:pt x="1261" y="12382"/>
                  </a:cubicBezTo>
                  <a:lnTo>
                    <a:pt x="11468" y="12382"/>
                  </a:lnTo>
                  <a:cubicBezTo>
                    <a:pt x="12130" y="12382"/>
                    <a:pt x="12697" y="11815"/>
                    <a:pt x="12697" y="11153"/>
                  </a:cubicBezTo>
                  <a:lnTo>
                    <a:pt x="12697" y="3749"/>
                  </a:lnTo>
                  <a:cubicBezTo>
                    <a:pt x="12760" y="3025"/>
                    <a:pt x="12193" y="2489"/>
                    <a:pt x="11500" y="2489"/>
                  </a:cubicBezTo>
                  <a:lnTo>
                    <a:pt x="8034" y="2489"/>
                  </a:lnTo>
                  <a:lnTo>
                    <a:pt x="8034" y="1670"/>
                  </a:lnTo>
                  <a:cubicBezTo>
                    <a:pt x="8034" y="756"/>
                    <a:pt x="7310" y="0"/>
                    <a:pt x="63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36"/>
            <p:cNvSpPr/>
            <p:nvPr/>
          </p:nvSpPr>
          <p:spPr>
            <a:xfrm>
              <a:off x="-59287350" y="2456200"/>
              <a:ext cx="83500" cy="21275"/>
            </a:xfrm>
            <a:custGeom>
              <a:avLst/>
              <a:gdLst/>
              <a:ahLst/>
              <a:cxnLst/>
              <a:rect l="l" t="t" r="r" b="b"/>
              <a:pathLst>
                <a:path w="3340" h="851" extrusionOk="0">
                  <a:moveTo>
                    <a:pt x="410" y="0"/>
                  </a:moveTo>
                  <a:cubicBezTo>
                    <a:pt x="189" y="0"/>
                    <a:pt x="0" y="221"/>
                    <a:pt x="0" y="441"/>
                  </a:cubicBezTo>
                  <a:cubicBezTo>
                    <a:pt x="0" y="693"/>
                    <a:pt x="189" y="851"/>
                    <a:pt x="410" y="851"/>
                  </a:cubicBezTo>
                  <a:lnTo>
                    <a:pt x="2899" y="851"/>
                  </a:lnTo>
                  <a:cubicBezTo>
                    <a:pt x="3151" y="851"/>
                    <a:pt x="3308" y="630"/>
                    <a:pt x="3308" y="441"/>
                  </a:cubicBezTo>
                  <a:cubicBezTo>
                    <a:pt x="3340" y="221"/>
                    <a:pt x="3151" y="0"/>
                    <a:pt x="28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36"/>
            <p:cNvSpPr/>
            <p:nvPr/>
          </p:nvSpPr>
          <p:spPr>
            <a:xfrm>
              <a:off x="-59287350" y="2497950"/>
              <a:ext cx="83500" cy="21275"/>
            </a:xfrm>
            <a:custGeom>
              <a:avLst/>
              <a:gdLst/>
              <a:ahLst/>
              <a:cxnLst/>
              <a:rect l="l" t="t" r="r" b="b"/>
              <a:pathLst>
                <a:path w="3340" h="851" extrusionOk="0">
                  <a:moveTo>
                    <a:pt x="410" y="0"/>
                  </a:moveTo>
                  <a:cubicBezTo>
                    <a:pt x="189" y="0"/>
                    <a:pt x="0" y="189"/>
                    <a:pt x="0" y="441"/>
                  </a:cubicBezTo>
                  <a:cubicBezTo>
                    <a:pt x="0" y="662"/>
                    <a:pt x="189" y="851"/>
                    <a:pt x="410" y="851"/>
                  </a:cubicBezTo>
                  <a:lnTo>
                    <a:pt x="2899" y="851"/>
                  </a:lnTo>
                  <a:cubicBezTo>
                    <a:pt x="3151" y="851"/>
                    <a:pt x="3308" y="662"/>
                    <a:pt x="3308" y="441"/>
                  </a:cubicBezTo>
                  <a:cubicBezTo>
                    <a:pt x="3340" y="189"/>
                    <a:pt x="3151" y="0"/>
                    <a:pt x="28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36"/>
            <p:cNvSpPr/>
            <p:nvPr/>
          </p:nvSpPr>
          <p:spPr>
            <a:xfrm>
              <a:off x="-59287350" y="2538900"/>
              <a:ext cx="82700" cy="22075"/>
            </a:xfrm>
            <a:custGeom>
              <a:avLst/>
              <a:gdLst/>
              <a:ahLst/>
              <a:cxnLst/>
              <a:rect l="l" t="t" r="r" b="b"/>
              <a:pathLst>
                <a:path w="3308" h="883" extrusionOk="0">
                  <a:moveTo>
                    <a:pt x="410" y="0"/>
                  </a:moveTo>
                  <a:cubicBezTo>
                    <a:pt x="189" y="0"/>
                    <a:pt x="0" y="221"/>
                    <a:pt x="0" y="441"/>
                  </a:cubicBezTo>
                  <a:cubicBezTo>
                    <a:pt x="0" y="662"/>
                    <a:pt x="189" y="882"/>
                    <a:pt x="410" y="882"/>
                  </a:cubicBezTo>
                  <a:lnTo>
                    <a:pt x="2899" y="882"/>
                  </a:lnTo>
                  <a:cubicBezTo>
                    <a:pt x="3151" y="882"/>
                    <a:pt x="3308" y="662"/>
                    <a:pt x="3308" y="441"/>
                  </a:cubicBezTo>
                  <a:cubicBezTo>
                    <a:pt x="3308" y="221"/>
                    <a:pt x="3151" y="0"/>
                    <a:pt x="28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36"/>
            <p:cNvSpPr/>
            <p:nvPr/>
          </p:nvSpPr>
          <p:spPr>
            <a:xfrm>
              <a:off x="-59439375" y="2425425"/>
              <a:ext cx="125250" cy="134750"/>
            </a:xfrm>
            <a:custGeom>
              <a:avLst/>
              <a:gdLst/>
              <a:ahLst/>
              <a:cxnLst/>
              <a:rect l="l" t="t" r="r" b="b"/>
              <a:pathLst>
                <a:path w="5010" h="5390" extrusionOk="0">
                  <a:moveTo>
                    <a:pt x="2518" y="855"/>
                  </a:moveTo>
                  <a:cubicBezTo>
                    <a:pt x="2722" y="855"/>
                    <a:pt x="2928" y="925"/>
                    <a:pt x="3088" y="1074"/>
                  </a:cubicBezTo>
                  <a:cubicBezTo>
                    <a:pt x="3277" y="1294"/>
                    <a:pt x="3340" y="1609"/>
                    <a:pt x="3277" y="1924"/>
                  </a:cubicBezTo>
                  <a:cubicBezTo>
                    <a:pt x="3183" y="2176"/>
                    <a:pt x="2994" y="2428"/>
                    <a:pt x="2710" y="2460"/>
                  </a:cubicBezTo>
                  <a:cubicBezTo>
                    <a:pt x="2626" y="2485"/>
                    <a:pt x="2546" y="2497"/>
                    <a:pt x="2469" y="2497"/>
                  </a:cubicBezTo>
                  <a:cubicBezTo>
                    <a:pt x="2260" y="2497"/>
                    <a:pt x="2076" y="2409"/>
                    <a:pt x="1891" y="2271"/>
                  </a:cubicBezTo>
                  <a:cubicBezTo>
                    <a:pt x="1702" y="2019"/>
                    <a:pt x="1607" y="1704"/>
                    <a:pt x="1702" y="1452"/>
                  </a:cubicBezTo>
                  <a:cubicBezTo>
                    <a:pt x="1802" y="1070"/>
                    <a:pt x="2158" y="855"/>
                    <a:pt x="2518" y="855"/>
                  </a:cubicBezTo>
                  <a:close/>
                  <a:moveTo>
                    <a:pt x="2521" y="3342"/>
                  </a:moveTo>
                  <a:cubicBezTo>
                    <a:pt x="3309" y="3342"/>
                    <a:pt x="3939" y="3846"/>
                    <a:pt x="4159" y="4539"/>
                  </a:cubicBezTo>
                  <a:lnTo>
                    <a:pt x="914" y="4539"/>
                  </a:lnTo>
                  <a:cubicBezTo>
                    <a:pt x="1103" y="3846"/>
                    <a:pt x="1733" y="3342"/>
                    <a:pt x="2521" y="3342"/>
                  </a:cubicBezTo>
                  <a:close/>
                  <a:moveTo>
                    <a:pt x="2473" y="0"/>
                  </a:moveTo>
                  <a:cubicBezTo>
                    <a:pt x="1781" y="0"/>
                    <a:pt x="1110" y="436"/>
                    <a:pt x="914" y="1200"/>
                  </a:cubicBezTo>
                  <a:cubicBezTo>
                    <a:pt x="757" y="1798"/>
                    <a:pt x="914" y="2334"/>
                    <a:pt x="1292" y="2775"/>
                  </a:cubicBezTo>
                  <a:cubicBezTo>
                    <a:pt x="568" y="3216"/>
                    <a:pt x="1" y="4004"/>
                    <a:pt x="1" y="4949"/>
                  </a:cubicBezTo>
                  <a:cubicBezTo>
                    <a:pt x="1" y="5169"/>
                    <a:pt x="190" y="5390"/>
                    <a:pt x="410" y="5390"/>
                  </a:cubicBezTo>
                  <a:lnTo>
                    <a:pt x="4537" y="5390"/>
                  </a:lnTo>
                  <a:cubicBezTo>
                    <a:pt x="4758" y="5390"/>
                    <a:pt x="4978" y="5169"/>
                    <a:pt x="4978" y="4949"/>
                  </a:cubicBezTo>
                  <a:cubicBezTo>
                    <a:pt x="5010" y="4035"/>
                    <a:pt x="4506" y="3216"/>
                    <a:pt x="3718" y="2807"/>
                  </a:cubicBezTo>
                  <a:cubicBezTo>
                    <a:pt x="3907" y="2618"/>
                    <a:pt x="4033" y="2397"/>
                    <a:pt x="4096" y="2113"/>
                  </a:cubicBezTo>
                  <a:cubicBezTo>
                    <a:pt x="4254" y="1515"/>
                    <a:pt x="4096" y="916"/>
                    <a:pt x="3655" y="507"/>
                  </a:cubicBezTo>
                  <a:cubicBezTo>
                    <a:pt x="3322" y="161"/>
                    <a:pt x="2894" y="0"/>
                    <a:pt x="24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36"/>
            <p:cNvSpPr/>
            <p:nvPr/>
          </p:nvSpPr>
          <p:spPr>
            <a:xfrm>
              <a:off x="-59327525" y="2325450"/>
              <a:ext cx="13400" cy="13425"/>
            </a:xfrm>
            <a:custGeom>
              <a:avLst/>
              <a:gdLst/>
              <a:ahLst/>
              <a:cxnLst/>
              <a:rect l="l" t="t" r="r" b="b"/>
              <a:pathLst>
                <a:path w="536" h="537" extrusionOk="0">
                  <a:moveTo>
                    <a:pt x="252" y="1"/>
                  </a:moveTo>
                  <a:cubicBezTo>
                    <a:pt x="95" y="1"/>
                    <a:pt x="0" y="127"/>
                    <a:pt x="0" y="284"/>
                  </a:cubicBezTo>
                  <a:cubicBezTo>
                    <a:pt x="0" y="442"/>
                    <a:pt x="95" y="536"/>
                    <a:pt x="252" y="536"/>
                  </a:cubicBezTo>
                  <a:cubicBezTo>
                    <a:pt x="410" y="536"/>
                    <a:pt x="536" y="442"/>
                    <a:pt x="536" y="284"/>
                  </a:cubicBezTo>
                  <a:cubicBezTo>
                    <a:pt x="536" y="127"/>
                    <a:pt x="410" y="1"/>
                    <a:pt x="2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6" name="Google Shape;1276;p36"/>
          <p:cNvGrpSpPr/>
          <p:nvPr/>
        </p:nvGrpSpPr>
        <p:grpSpPr>
          <a:xfrm>
            <a:off x="4256624" y="2986384"/>
            <a:ext cx="309517" cy="348071"/>
            <a:chOff x="2523000" y="1954875"/>
            <a:chExt cx="262325" cy="295000"/>
          </a:xfrm>
        </p:grpSpPr>
        <p:sp>
          <p:nvSpPr>
            <p:cNvPr id="1277" name="Google Shape;1277;p36"/>
            <p:cNvSpPr/>
            <p:nvPr/>
          </p:nvSpPr>
          <p:spPr>
            <a:xfrm>
              <a:off x="2523000" y="1954875"/>
              <a:ext cx="262325" cy="295000"/>
            </a:xfrm>
            <a:custGeom>
              <a:avLst/>
              <a:gdLst/>
              <a:ahLst/>
              <a:cxnLst/>
              <a:rect l="l" t="t" r="r" b="b"/>
              <a:pathLst>
                <a:path w="10493" h="11800" extrusionOk="0">
                  <a:moveTo>
                    <a:pt x="5294" y="709"/>
                  </a:moveTo>
                  <a:cubicBezTo>
                    <a:pt x="6350" y="1316"/>
                    <a:pt x="7422" y="1602"/>
                    <a:pt x="8487" y="1602"/>
                  </a:cubicBezTo>
                  <a:cubicBezTo>
                    <a:pt x="8915" y="1602"/>
                    <a:pt x="9343" y="1556"/>
                    <a:pt x="9767" y="1465"/>
                  </a:cubicBezTo>
                  <a:lnTo>
                    <a:pt x="9767" y="5026"/>
                  </a:lnTo>
                  <a:cubicBezTo>
                    <a:pt x="9767" y="7798"/>
                    <a:pt x="7940" y="10287"/>
                    <a:pt x="5294" y="11137"/>
                  </a:cubicBezTo>
                  <a:cubicBezTo>
                    <a:pt x="2647" y="10350"/>
                    <a:pt x="789" y="7798"/>
                    <a:pt x="789" y="5026"/>
                  </a:cubicBezTo>
                  <a:lnTo>
                    <a:pt x="789" y="1465"/>
                  </a:lnTo>
                  <a:cubicBezTo>
                    <a:pt x="1222" y="1556"/>
                    <a:pt x="1654" y="1602"/>
                    <a:pt x="2084" y="1602"/>
                  </a:cubicBezTo>
                  <a:cubicBezTo>
                    <a:pt x="3153" y="1602"/>
                    <a:pt x="4215" y="1316"/>
                    <a:pt x="5294" y="709"/>
                  </a:cubicBezTo>
                  <a:close/>
                  <a:moveTo>
                    <a:pt x="5266" y="0"/>
                  </a:moveTo>
                  <a:cubicBezTo>
                    <a:pt x="5207" y="0"/>
                    <a:pt x="5152" y="16"/>
                    <a:pt x="5105" y="48"/>
                  </a:cubicBezTo>
                  <a:cubicBezTo>
                    <a:pt x="4065" y="646"/>
                    <a:pt x="3057" y="930"/>
                    <a:pt x="2017" y="930"/>
                  </a:cubicBezTo>
                  <a:cubicBezTo>
                    <a:pt x="1513" y="930"/>
                    <a:pt x="1009" y="835"/>
                    <a:pt x="473" y="678"/>
                  </a:cubicBezTo>
                  <a:cubicBezTo>
                    <a:pt x="440" y="669"/>
                    <a:pt x="408" y="665"/>
                    <a:pt x="378" y="665"/>
                  </a:cubicBezTo>
                  <a:cubicBezTo>
                    <a:pt x="297" y="665"/>
                    <a:pt x="228" y="695"/>
                    <a:pt x="158" y="741"/>
                  </a:cubicBezTo>
                  <a:cubicBezTo>
                    <a:pt x="95" y="804"/>
                    <a:pt x="1" y="898"/>
                    <a:pt x="1" y="993"/>
                  </a:cubicBezTo>
                  <a:lnTo>
                    <a:pt x="1" y="4994"/>
                  </a:lnTo>
                  <a:cubicBezTo>
                    <a:pt x="127" y="8176"/>
                    <a:pt x="2206" y="10917"/>
                    <a:pt x="5199" y="11799"/>
                  </a:cubicBezTo>
                  <a:lnTo>
                    <a:pt x="5357" y="11799"/>
                  </a:lnTo>
                  <a:cubicBezTo>
                    <a:pt x="8350" y="10917"/>
                    <a:pt x="10492" y="8176"/>
                    <a:pt x="10492" y="5026"/>
                  </a:cubicBezTo>
                  <a:lnTo>
                    <a:pt x="10492" y="1056"/>
                  </a:lnTo>
                  <a:cubicBezTo>
                    <a:pt x="10492" y="930"/>
                    <a:pt x="10429" y="835"/>
                    <a:pt x="10335" y="772"/>
                  </a:cubicBezTo>
                  <a:cubicBezTo>
                    <a:pt x="10282" y="720"/>
                    <a:pt x="10230" y="697"/>
                    <a:pt x="10173" y="697"/>
                  </a:cubicBezTo>
                  <a:cubicBezTo>
                    <a:pt x="10126" y="697"/>
                    <a:pt x="10076" y="713"/>
                    <a:pt x="10019" y="741"/>
                  </a:cubicBezTo>
                  <a:cubicBezTo>
                    <a:pt x="9509" y="876"/>
                    <a:pt x="9006" y="946"/>
                    <a:pt x="8504" y="946"/>
                  </a:cubicBezTo>
                  <a:cubicBezTo>
                    <a:pt x="7490" y="946"/>
                    <a:pt x="6485" y="659"/>
                    <a:pt x="5451" y="48"/>
                  </a:cubicBezTo>
                  <a:cubicBezTo>
                    <a:pt x="5388" y="16"/>
                    <a:pt x="5325" y="0"/>
                    <a:pt x="52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36"/>
            <p:cNvSpPr/>
            <p:nvPr/>
          </p:nvSpPr>
          <p:spPr>
            <a:xfrm>
              <a:off x="2595475" y="2024575"/>
              <a:ext cx="122100" cy="138650"/>
            </a:xfrm>
            <a:custGeom>
              <a:avLst/>
              <a:gdLst/>
              <a:ahLst/>
              <a:cxnLst/>
              <a:rect l="l" t="t" r="r" b="b"/>
              <a:pathLst>
                <a:path w="4884" h="5546" extrusionOk="0">
                  <a:moveTo>
                    <a:pt x="2426" y="694"/>
                  </a:moveTo>
                  <a:cubicBezTo>
                    <a:pt x="2836" y="694"/>
                    <a:pt x="3151" y="1009"/>
                    <a:pt x="3151" y="1418"/>
                  </a:cubicBezTo>
                  <a:cubicBezTo>
                    <a:pt x="3151" y="1796"/>
                    <a:pt x="2836" y="2111"/>
                    <a:pt x="2426" y="2111"/>
                  </a:cubicBezTo>
                  <a:cubicBezTo>
                    <a:pt x="2048" y="2111"/>
                    <a:pt x="1733" y="1796"/>
                    <a:pt x="1733" y="1418"/>
                  </a:cubicBezTo>
                  <a:cubicBezTo>
                    <a:pt x="1733" y="1009"/>
                    <a:pt x="2048" y="694"/>
                    <a:pt x="2426" y="694"/>
                  </a:cubicBezTo>
                  <a:close/>
                  <a:moveTo>
                    <a:pt x="2426" y="2742"/>
                  </a:moveTo>
                  <a:cubicBezTo>
                    <a:pt x="3371" y="2742"/>
                    <a:pt x="4159" y="3529"/>
                    <a:pt x="4159" y="4474"/>
                  </a:cubicBezTo>
                  <a:lnTo>
                    <a:pt x="4159" y="4821"/>
                  </a:lnTo>
                  <a:lnTo>
                    <a:pt x="693" y="4821"/>
                  </a:lnTo>
                  <a:lnTo>
                    <a:pt x="693" y="4474"/>
                  </a:lnTo>
                  <a:cubicBezTo>
                    <a:pt x="693" y="3529"/>
                    <a:pt x="1481" y="2742"/>
                    <a:pt x="2426" y="2742"/>
                  </a:cubicBezTo>
                  <a:close/>
                  <a:moveTo>
                    <a:pt x="2458" y="1"/>
                  </a:moveTo>
                  <a:cubicBezTo>
                    <a:pt x="1733" y="1"/>
                    <a:pt x="1103" y="599"/>
                    <a:pt x="1103" y="1355"/>
                  </a:cubicBezTo>
                  <a:cubicBezTo>
                    <a:pt x="1103" y="1733"/>
                    <a:pt x="1198" y="2048"/>
                    <a:pt x="1450" y="2269"/>
                  </a:cubicBezTo>
                  <a:cubicBezTo>
                    <a:pt x="630" y="2647"/>
                    <a:pt x="63" y="3498"/>
                    <a:pt x="63" y="4474"/>
                  </a:cubicBezTo>
                  <a:lnTo>
                    <a:pt x="63" y="5199"/>
                  </a:lnTo>
                  <a:cubicBezTo>
                    <a:pt x="0" y="5388"/>
                    <a:pt x="158" y="5546"/>
                    <a:pt x="347" y="5546"/>
                  </a:cubicBezTo>
                  <a:lnTo>
                    <a:pt x="4506" y="5546"/>
                  </a:lnTo>
                  <a:cubicBezTo>
                    <a:pt x="4726" y="5546"/>
                    <a:pt x="4884" y="5388"/>
                    <a:pt x="4884" y="5199"/>
                  </a:cubicBezTo>
                  <a:lnTo>
                    <a:pt x="4884" y="4474"/>
                  </a:lnTo>
                  <a:cubicBezTo>
                    <a:pt x="4884" y="3498"/>
                    <a:pt x="4317" y="2647"/>
                    <a:pt x="3497" y="2269"/>
                  </a:cubicBezTo>
                  <a:cubicBezTo>
                    <a:pt x="3718" y="2048"/>
                    <a:pt x="3844" y="1702"/>
                    <a:pt x="3844" y="1355"/>
                  </a:cubicBezTo>
                  <a:cubicBezTo>
                    <a:pt x="3844" y="599"/>
                    <a:pt x="3214" y="1"/>
                    <a:pt x="24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9" name="Google Shape;1279;p36"/>
          <p:cNvGrpSpPr/>
          <p:nvPr/>
        </p:nvGrpSpPr>
        <p:grpSpPr>
          <a:xfrm>
            <a:off x="4997545" y="3978162"/>
            <a:ext cx="347569" cy="347569"/>
            <a:chOff x="4685050" y="1945825"/>
            <a:chExt cx="294575" cy="294575"/>
          </a:xfrm>
        </p:grpSpPr>
        <p:sp>
          <p:nvSpPr>
            <p:cNvPr id="1280" name="Google Shape;1280;p36"/>
            <p:cNvSpPr/>
            <p:nvPr/>
          </p:nvSpPr>
          <p:spPr>
            <a:xfrm>
              <a:off x="4720475" y="2086025"/>
              <a:ext cx="104775" cy="121300"/>
            </a:xfrm>
            <a:custGeom>
              <a:avLst/>
              <a:gdLst/>
              <a:ahLst/>
              <a:cxnLst/>
              <a:rect l="l" t="t" r="r" b="b"/>
              <a:pathLst>
                <a:path w="4191" h="4852" extrusionOk="0">
                  <a:moveTo>
                    <a:pt x="2017" y="693"/>
                  </a:moveTo>
                  <a:cubicBezTo>
                    <a:pt x="2427" y="693"/>
                    <a:pt x="2742" y="1008"/>
                    <a:pt x="2742" y="1386"/>
                  </a:cubicBezTo>
                  <a:cubicBezTo>
                    <a:pt x="2742" y="1796"/>
                    <a:pt x="2427" y="2111"/>
                    <a:pt x="2017" y="2111"/>
                  </a:cubicBezTo>
                  <a:cubicBezTo>
                    <a:pt x="1639" y="2111"/>
                    <a:pt x="1324" y="1796"/>
                    <a:pt x="1324" y="1386"/>
                  </a:cubicBezTo>
                  <a:cubicBezTo>
                    <a:pt x="1324" y="1008"/>
                    <a:pt x="1639" y="693"/>
                    <a:pt x="2017" y="693"/>
                  </a:cubicBezTo>
                  <a:close/>
                  <a:moveTo>
                    <a:pt x="2017" y="2772"/>
                  </a:moveTo>
                  <a:cubicBezTo>
                    <a:pt x="2773" y="2772"/>
                    <a:pt x="3403" y="3403"/>
                    <a:pt x="3403" y="4127"/>
                  </a:cubicBezTo>
                  <a:lnTo>
                    <a:pt x="631" y="4127"/>
                  </a:lnTo>
                  <a:cubicBezTo>
                    <a:pt x="631" y="3403"/>
                    <a:pt x="1261" y="2772"/>
                    <a:pt x="2017" y="2772"/>
                  </a:cubicBezTo>
                  <a:close/>
                  <a:moveTo>
                    <a:pt x="2049" y="0"/>
                  </a:moveTo>
                  <a:cubicBezTo>
                    <a:pt x="1324" y="0"/>
                    <a:pt x="694" y="630"/>
                    <a:pt x="694" y="1386"/>
                  </a:cubicBezTo>
                  <a:cubicBezTo>
                    <a:pt x="694" y="1733"/>
                    <a:pt x="851" y="2111"/>
                    <a:pt x="1072" y="2331"/>
                  </a:cubicBezTo>
                  <a:cubicBezTo>
                    <a:pt x="442" y="2678"/>
                    <a:pt x="1" y="3340"/>
                    <a:pt x="1" y="4127"/>
                  </a:cubicBezTo>
                  <a:lnTo>
                    <a:pt x="1" y="4505"/>
                  </a:lnTo>
                  <a:cubicBezTo>
                    <a:pt x="1" y="4694"/>
                    <a:pt x="158" y="4852"/>
                    <a:pt x="379" y="4852"/>
                  </a:cubicBezTo>
                  <a:lnTo>
                    <a:pt x="3844" y="4852"/>
                  </a:lnTo>
                  <a:cubicBezTo>
                    <a:pt x="4033" y="4852"/>
                    <a:pt x="4191" y="4694"/>
                    <a:pt x="4191" y="4505"/>
                  </a:cubicBezTo>
                  <a:lnTo>
                    <a:pt x="4191" y="4127"/>
                  </a:lnTo>
                  <a:cubicBezTo>
                    <a:pt x="4096" y="3340"/>
                    <a:pt x="3687" y="2678"/>
                    <a:pt x="3057" y="2331"/>
                  </a:cubicBezTo>
                  <a:cubicBezTo>
                    <a:pt x="3277" y="2111"/>
                    <a:pt x="3435" y="1733"/>
                    <a:pt x="3435" y="1386"/>
                  </a:cubicBezTo>
                  <a:cubicBezTo>
                    <a:pt x="3435" y="630"/>
                    <a:pt x="2805" y="0"/>
                    <a:pt x="20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36"/>
            <p:cNvSpPr/>
            <p:nvPr/>
          </p:nvSpPr>
          <p:spPr>
            <a:xfrm>
              <a:off x="4685050" y="1945825"/>
              <a:ext cx="294575" cy="294575"/>
            </a:xfrm>
            <a:custGeom>
              <a:avLst/>
              <a:gdLst/>
              <a:ahLst/>
              <a:cxnLst/>
              <a:rect l="l" t="t" r="r" b="b"/>
              <a:pathLst>
                <a:path w="11783" h="11783" extrusionOk="0">
                  <a:moveTo>
                    <a:pt x="6900" y="693"/>
                  </a:moveTo>
                  <a:lnTo>
                    <a:pt x="6900" y="1418"/>
                  </a:lnTo>
                  <a:lnTo>
                    <a:pt x="4820" y="1418"/>
                  </a:lnTo>
                  <a:lnTo>
                    <a:pt x="4820" y="693"/>
                  </a:lnTo>
                  <a:close/>
                  <a:moveTo>
                    <a:pt x="7215" y="2111"/>
                  </a:moveTo>
                  <a:cubicBezTo>
                    <a:pt x="7404" y="2111"/>
                    <a:pt x="7561" y="2269"/>
                    <a:pt x="7561" y="2458"/>
                  </a:cubicBezTo>
                  <a:cubicBezTo>
                    <a:pt x="7561" y="2678"/>
                    <a:pt x="7404" y="2836"/>
                    <a:pt x="7215" y="2836"/>
                  </a:cubicBezTo>
                  <a:lnTo>
                    <a:pt x="4474" y="2836"/>
                  </a:lnTo>
                  <a:cubicBezTo>
                    <a:pt x="4253" y="2836"/>
                    <a:pt x="4096" y="2678"/>
                    <a:pt x="4096" y="2458"/>
                  </a:cubicBezTo>
                  <a:cubicBezTo>
                    <a:pt x="4096" y="2269"/>
                    <a:pt x="4316" y="2111"/>
                    <a:pt x="4474" y="2111"/>
                  </a:cubicBezTo>
                  <a:close/>
                  <a:moveTo>
                    <a:pt x="6900" y="3497"/>
                  </a:moveTo>
                  <a:lnTo>
                    <a:pt x="6900" y="4568"/>
                  </a:lnTo>
                  <a:cubicBezTo>
                    <a:pt x="6900" y="4757"/>
                    <a:pt x="6742" y="4915"/>
                    <a:pt x="6553" y="4915"/>
                  </a:cubicBezTo>
                  <a:lnTo>
                    <a:pt x="5167" y="4915"/>
                  </a:lnTo>
                  <a:cubicBezTo>
                    <a:pt x="4978" y="4915"/>
                    <a:pt x="4820" y="4757"/>
                    <a:pt x="4820" y="4568"/>
                  </a:cubicBezTo>
                  <a:lnTo>
                    <a:pt x="4820" y="3497"/>
                  </a:lnTo>
                  <a:close/>
                  <a:moveTo>
                    <a:pt x="10775" y="4883"/>
                  </a:moveTo>
                  <a:cubicBezTo>
                    <a:pt x="10964" y="4883"/>
                    <a:pt x="11121" y="5041"/>
                    <a:pt x="11121" y="5230"/>
                  </a:cubicBezTo>
                  <a:lnTo>
                    <a:pt x="11121" y="10775"/>
                  </a:lnTo>
                  <a:cubicBezTo>
                    <a:pt x="11121" y="10964"/>
                    <a:pt x="10964" y="11121"/>
                    <a:pt x="10775" y="11121"/>
                  </a:cubicBezTo>
                  <a:lnTo>
                    <a:pt x="1008" y="11121"/>
                  </a:lnTo>
                  <a:cubicBezTo>
                    <a:pt x="788" y="11121"/>
                    <a:pt x="630" y="10964"/>
                    <a:pt x="630" y="10775"/>
                  </a:cubicBezTo>
                  <a:lnTo>
                    <a:pt x="630" y="5230"/>
                  </a:lnTo>
                  <a:cubicBezTo>
                    <a:pt x="630" y="5041"/>
                    <a:pt x="788" y="4883"/>
                    <a:pt x="1008" y="4883"/>
                  </a:cubicBezTo>
                  <a:lnTo>
                    <a:pt x="4190" y="4883"/>
                  </a:lnTo>
                  <a:cubicBezTo>
                    <a:pt x="4348" y="5261"/>
                    <a:pt x="4694" y="5577"/>
                    <a:pt x="5167" y="5577"/>
                  </a:cubicBezTo>
                  <a:lnTo>
                    <a:pt x="6553" y="5577"/>
                  </a:lnTo>
                  <a:cubicBezTo>
                    <a:pt x="6994" y="5577"/>
                    <a:pt x="7372" y="5293"/>
                    <a:pt x="7530" y="4883"/>
                  </a:cubicBezTo>
                  <a:close/>
                  <a:moveTo>
                    <a:pt x="4505" y="0"/>
                  </a:moveTo>
                  <a:cubicBezTo>
                    <a:pt x="4316" y="0"/>
                    <a:pt x="4159" y="158"/>
                    <a:pt x="4159" y="347"/>
                  </a:cubicBezTo>
                  <a:lnTo>
                    <a:pt x="4159" y="1449"/>
                  </a:lnTo>
                  <a:cubicBezTo>
                    <a:pt x="3749" y="1607"/>
                    <a:pt x="3434" y="1953"/>
                    <a:pt x="3434" y="2426"/>
                  </a:cubicBezTo>
                  <a:cubicBezTo>
                    <a:pt x="3434" y="2867"/>
                    <a:pt x="3718" y="3245"/>
                    <a:pt x="4159" y="3403"/>
                  </a:cubicBezTo>
                  <a:lnTo>
                    <a:pt x="4159" y="4190"/>
                  </a:lnTo>
                  <a:lnTo>
                    <a:pt x="1040" y="4190"/>
                  </a:lnTo>
                  <a:cubicBezTo>
                    <a:pt x="441" y="4190"/>
                    <a:pt x="0" y="4663"/>
                    <a:pt x="0" y="5230"/>
                  </a:cubicBezTo>
                  <a:lnTo>
                    <a:pt x="0" y="10775"/>
                  </a:lnTo>
                  <a:cubicBezTo>
                    <a:pt x="0" y="11373"/>
                    <a:pt x="473" y="11783"/>
                    <a:pt x="1040" y="11783"/>
                  </a:cubicBezTo>
                  <a:lnTo>
                    <a:pt x="10775" y="11783"/>
                  </a:lnTo>
                  <a:cubicBezTo>
                    <a:pt x="11342" y="11783"/>
                    <a:pt x="11783" y="11310"/>
                    <a:pt x="11783" y="10775"/>
                  </a:cubicBezTo>
                  <a:lnTo>
                    <a:pt x="11783" y="5230"/>
                  </a:lnTo>
                  <a:cubicBezTo>
                    <a:pt x="11783" y="4663"/>
                    <a:pt x="11342" y="4190"/>
                    <a:pt x="10775" y="4190"/>
                  </a:cubicBezTo>
                  <a:lnTo>
                    <a:pt x="7624" y="4190"/>
                  </a:lnTo>
                  <a:lnTo>
                    <a:pt x="7624" y="3403"/>
                  </a:lnTo>
                  <a:cubicBezTo>
                    <a:pt x="8002" y="3245"/>
                    <a:pt x="8317" y="2899"/>
                    <a:pt x="8317" y="2426"/>
                  </a:cubicBezTo>
                  <a:cubicBezTo>
                    <a:pt x="8317" y="1985"/>
                    <a:pt x="8034" y="1607"/>
                    <a:pt x="7624" y="1449"/>
                  </a:cubicBezTo>
                  <a:lnTo>
                    <a:pt x="7624" y="347"/>
                  </a:lnTo>
                  <a:cubicBezTo>
                    <a:pt x="7624" y="158"/>
                    <a:pt x="7467" y="0"/>
                    <a:pt x="72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36"/>
            <p:cNvSpPr/>
            <p:nvPr/>
          </p:nvSpPr>
          <p:spPr>
            <a:xfrm>
              <a:off x="4840200" y="2103350"/>
              <a:ext cx="104775" cy="17350"/>
            </a:xfrm>
            <a:custGeom>
              <a:avLst/>
              <a:gdLst/>
              <a:ahLst/>
              <a:cxnLst/>
              <a:rect l="l" t="t" r="r" b="b"/>
              <a:pathLst>
                <a:path w="4191" h="694" extrusionOk="0">
                  <a:moveTo>
                    <a:pt x="347" y="0"/>
                  </a:moveTo>
                  <a:cubicBezTo>
                    <a:pt x="158" y="0"/>
                    <a:pt x="0" y="158"/>
                    <a:pt x="0" y="347"/>
                  </a:cubicBezTo>
                  <a:cubicBezTo>
                    <a:pt x="0" y="536"/>
                    <a:pt x="158" y="693"/>
                    <a:pt x="347" y="693"/>
                  </a:cubicBezTo>
                  <a:lnTo>
                    <a:pt x="3844" y="693"/>
                  </a:lnTo>
                  <a:cubicBezTo>
                    <a:pt x="4033" y="693"/>
                    <a:pt x="4191" y="536"/>
                    <a:pt x="4191" y="347"/>
                  </a:cubicBezTo>
                  <a:cubicBezTo>
                    <a:pt x="4191" y="158"/>
                    <a:pt x="4033" y="0"/>
                    <a:pt x="38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36"/>
            <p:cNvSpPr/>
            <p:nvPr/>
          </p:nvSpPr>
          <p:spPr>
            <a:xfrm>
              <a:off x="4840200" y="2137200"/>
              <a:ext cx="104775" cy="18150"/>
            </a:xfrm>
            <a:custGeom>
              <a:avLst/>
              <a:gdLst/>
              <a:ahLst/>
              <a:cxnLst/>
              <a:rect l="l" t="t" r="r" b="b"/>
              <a:pathLst>
                <a:path w="4191" h="726" extrusionOk="0">
                  <a:moveTo>
                    <a:pt x="347" y="1"/>
                  </a:moveTo>
                  <a:cubicBezTo>
                    <a:pt x="158" y="1"/>
                    <a:pt x="0" y="158"/>
                    <a:pt x="0" y="379"/>
                  </a:cubicBezTo>
                  <a:cubicBezTo>
                    <a:pt x="0" y="568"/>
                    <a:pt x="158" y="725"/>
                    <a:pt x="347" y="725"/>
                  </a:cubicBezTo>
                  <a:lnTo>
                    <a:pt x="3844" y="725"/>
                  </a:lnTo>
                  <a:cubicBezTo>
                    <a:pt x="4033" y="725"/>
                    <a:pt x="4191" y="568"/>
                    <a:pt x="4191" y="379"/>
                  </a:cubicBezTo>
                  <a:cubicBezTo>
                    <a:pt x="4191" y="158"/>
                    <a:pt x="4033" y="1"/>
                    <a:pt x="38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36"/>
            <p:cNvSpPr/>
            <p:nvPr/>
          </p:nvSpPr>
          <p:spPr>
            <a:xfrm>
              <a:off x="4840200" y="2171875"/>
              <a:ext cx="104775" cy="18125"/>
            </a:xfrm>
            <a:custGeom>
              <a:avLst/>
              <a:gdLst/>
              <a:ahLst/>
              <a:cxnLst/>
              <a:rect l="l" t="t" r="r" b="b"/>
              <a:pathLst>
                <a:path w="4191" h="725" extrusionOk="0">
                  <a:moveTo>
                    <a:pt x="347" y="0"/>
                  </a:moveTo>
                  <a:cubicBezTo>
                    <a:pt x="158" y="0"/>
                    <a:pt x="0" y="158"/>
                    <a:pt x="0" y="347"/>
                  </a:cubicBezTo>
                  <a:cubicBezTo>
                    <a:pt x="0" y="567"/>
                    <a:pt x="158" y="725"/>
                    <a:pt x="347" y="725"/>
                  </a:cubicBezTo>
                  <a:lnTo>
                    <a:pt x="3844" y="725"/>
                  </a:lnTo>
                  <a:cubicBezTo>
                    <a:pt x="4033" y="725"/>
                    <a:pt x="4191" y="567"/>
                    <a:pt x="4191" y="347"/>
                  </a:cubicBezTo>
                  <a:cubicBezTo>
                    <a:pt x="4191" y="158"/>
                    <a:pt x="4033" y="0"/>
                    <a:pt x="38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288"/>
        <p:cNvGrpSpPr/>
        <p:nvPr/>
      </p:nvGrpSpPr>
      <p:grpSpPr>
        <a:xfrm>
          <a:off x="0" y="0"/>
          <a:ext cx="0" cy="0"/>
          <a:chOff x="0" y="0"/>
          <a:chExt cx="0" cy="0"/>
        </a:xfrm>
      </p:grpSpPr>
      <p:sp>
        <p:nvSpPr>
          <p:cNvPr id="1289" name="Google Shape;1289;p37"/>
          <p:cNvSpPr txBox="1">
            <a:spLocks noGrp="1"/>
          </p:cNvSpPr>
          <p:nvPr>
            <p:ph type="title"/>
          </p:nvPr>
        </p:nvSpPr>
        <p:spPr>
          <a:xfrm>
            <a:off x="713232" y="403213"/>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Driving center company profile infographics</a:t>
            </a:r>
            <a:endParaRPr/>
          </a:p>
        </p:txBody>
      </p:sp>
      <p:sp>
        <p:nvSpPr>
          <p:cNvPr id="1290" name="Google Shape;1290;p37"/>
          <p:cNvSpPr txBox="1"/>
          <p:nvPr/>
        </p:nvSpPr>
        <p:spPr>
          <a:xfrm>
            <a:off x="719447" y="2864077"/>
            <a:ext cx="1527900" cy="735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lt1"/>
                </a:solidFill>
                <a:latin typeface="Ubuntu"/>
                <a:ea typeface="Ubuntu"/>
                <a:cs typeface="Ubuntu"/>
                <a:sym typeface="Ubuntu"/>
              </a:rPr>
              <a:t>Jupiter is a gas giant and the biggest planet</a:t>
            </a:r>
            <a:endParaRPr>
              <a:solidFill>
                <a:schemeClr val="lt1"/>
              </a:solidFill>
              <a:latin typeface="Ubuntu"/>
              <a:ea typeface="Ubuntu"/>
              <a:cs typeface="Ubuntu"/>
              <a:sym typeface="Ubuntu"/>
            </a:endParaRPr>
          </a:p>
        </p:txBody>
      </p:sp>
      <p:sp>
        <p:nvSpPr>
          <p:cNvPr id="1291" name="Google Shape;1291;p37"/>
          <p:cNvSpPr txBox="1"/>
          <p:nvPr/>
        </p:nvSpPr>
        <p:spPr>
          <a:xfrm>
            <a:off x="719450" y="2412875"/>
            <a:ext cx="1676700" cy="451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lt1"/>
                </a:solidFill>
                <a:latin typeface="Krona One"/>
                <a:ea typeface="Krona One"/>
                <a:cs typeface="Krona One"/>
                <a:sym typeface="Krona One"/>
              </a:rPr>
              <a:t>CLASS A TEST</a:t>
            </a:r>
            <a:endParaRPr sz="1200">
              <a:solidFill>
                <a:schemeClr val="lt1"/>
              </a:solidFill>
              <a:latin typeface="Krona One"/>
              <a:ea typeface="Krona One"/>
              <a:cs typeface="Krona One"/>
              <a:sym typeface="Krona One"/>
            </a:endParaRPr>
          </a:p>
        </p:txBody>
      </p:sp>
      <p:sp>
        <p:nvSpPr>
          <p:cNvPr id="1292" name="Google Shape;1292;p37"/>
          <p:cNvSpPr txBox="1"/>
          <p:nvPr/>
        </p:nvSpPr>
        <p:spPr>
          <a:xfrm>
            <a:off x="823422" y="1957051"/>
            <a:ext cx="557700" cy="4512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01</a:t>
            </a:r>
            <a:endParaRPr sz="1200">
              <a:solidFill>
                <a:schemeClr val="lt1"/>
              </a:solidFill>
              <a:latin typeface="Krona One"/>
              <a:ea typeface="Krona One"/>
              <a:cs typeface="Krona One"/>
              <a:sym typeface="Krona One"/>
            </a:endParaRPr>
          </a:p>
        </p:txBody>
      </p:sp>
      <p:sp>
        <p:nvSpPr>
          <p:cNvPr id="1293" name="Google Shape;1293;p37"/>
          <p:cNvSpPr txBox="1"/>
          <p:nvPr/>
        </p:nvSpPr>
        <p:spPr>
          <a:xfrm>
            <a:off x="6754025" y="2412875"/>
            <a:ext cx="1676700" cy="4512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solidFill>
                  <a:schemeClr val="lt1"/>
                </a:solidFill>
                <a:latin typeface="Krona One"/>
                <a:ea typeface="Krona One"/>
                <a:cs typeface="Krona One"/>
                <a:sym typeface="Krona One"/>
              </a:rPr>
              <a:t>CLASS E TEST</a:t>
            </a:r>
            <a:endParaRPr sz="1200">
              <a:solidFill>
                <a:schemeClr val="lt1"/>
              </a:solidFill>
              <a:latin typeface="Krona One"/>
              <a:ea typeface="Krona One"/>
              <a:cs typeface="Krona One"/>
              <a:sym typeface="Krona One"/>
            </a:endParaRPr>
          </a:p>
        </p:txBody>
      </p:sp>
      <p:sp>
        <p:nvSpPr>
          <p:cNvPr id="1294" name="Google Shape;1294;p37"/>
          <p:cNvSpPr txBox="1"/>
          <p:nvPr/>
        </p:nvSpPr>
        <p:spPr>
          <a:xfrm>
            <a:off x="6902818" y="2864077"/>
            <a:ext cx="1527900" cy="735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a:solidFill>
                  <a:schemeClr val="lt1"/>
                </a:solidFill>
                <a:latin typeface="Ubuntu"/>
                <a:ea typeface="Ubuntu"/>
                <a:cs typeface="Ubuntu"/>
                <a:sym typeface="Ubuntu"/>
              </a:rPr>
              <a:t>Mercury is the smallest planet of them all</a:t>
            </a:r>
            <a:endParaRPr>
              <a:solidFill>
                <a:schemeClr val="lt1"/>
              </a:solidFill>
              <a:latin typeface="Ubuntu"/>
              <a:ea typeface="Ubuntu"/>
              <a:cs typeface="Ubuntu"/>
              <a:sym typeface="Ubuntu"/>
            </a:endParaRPr>
          </a:p>
        </p:txBody>
      </p:sp>
      <p:sp>
        <p:nvSpPr>
          <p:cNvPr id="1295" name="Google Shape;1295;p37"/>
          <p:cNvSpPr txBox="1"/>
          <p:nvPr/>
        </p:nvSpPr>
        <p:spPr>
          <a:xfrm>
            <a:off x="7769018" y="1957051"/>
            <a:ext cx="557700" cy="4512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02</a:t>
            </a:r>
            <a:endParaRPr sz="1200">
              <a:solidFill>
                <a:schemeClr val="lt1"/>
              </a:solidFill>
              <a:latin typeface="Krona One"/>
              <a:ea typeface="Krona One"/>
              <a:cs typeface="Krona One"/>
              <a:sym typeface="Krona One"/>
            </a:endParaRPr>
          </a:p>
        </p:txBody>
      </p:sp>
      <p:graphicFrame>
        <p:nvGraphicFramePr>
          <p:cNvPr id="1296" name="Google Shape;1296;p37"/>
          <p:cNvGraphicFramePr/>
          <p:nvPr/>
        </p:nvGraphicFramePr>
        <p:xfrm>
          <a:off x="2493275" y="1106100"/>
          <a:ext cx="4163600" cy="3282000"/>
        </p:xfrm>
        <a:graphic>
          <a:graphicData uri="http://schemas.openxmlformats.org/drawingml/2006/table">
            <a:tbl>
              <a:tblPr>
                <a:noFill/>
                <a:tableStyleId>{79D52730-1477-49C3-96F5-1E0910A35351}</a:tableStyleId>
              </a:tblPr>
              <a:tblGrid>
                <a:gridCol w="594800">
                  <a:extLst>
                    <a:ext uri="{9D8B030D-6E8A-4147-A177-3AD203B41FA5}">
                      <a16:colId xmlns:a16="http://schemas.microsoft.com/office/drawing/2014/main" val="20000"/>
                    </a:ext>
                  </a:extLst>
                </a:gridCol>
                <a:gridCol w="594800">
                  <a:extLst>
                    <a:ext uri="{9D8B030D-6E8A-4147-A177-3AD203B41FA5}">
                      <a16:colId xmlns:a16="http://schemas.microsoft.com/office/drawing/2014/main" val="20001"/>
                    </a:ext>
                  </a:extLst>
                </a:gridCol>
                <a:gridCol w="594800">
                  <a:extLst>
                    <a:ext uri="{9D8B030D-6E8A-4147-A177-3AD203B41FA5}">
                      <a16:colId xmlns:a16="http://schemas.microsoft.com/office/drawing/2014/main" val="20002"/>
                    </a:ext>
                  </a:extLst>
                </a:gridCol>
                <a:gridCol w="594800">
                  <a:extLst>
                    <a:ext uri="{9D8B030D-6E8A-4147-A177-3AD203B41FA5}">
                      <a16:colId xmlns:a16="http://schemas.microsoft.com/office/drawing/2014/main" val="20003"/>
                    </a:ext>
                  </a:extLst>
                </a:gridCol>
                <a:gridCol w="594800">
                  <a:extLst>
                    <a:ext uri="{9D8B030D-6E8A-4147-A177-3AD203B41FA5}">
                      <a16:colId xmlns:a16="http://schemas.microsoft.com/office/drawing/2014/main" val="20004"/>
                    </a:ext>
                  </a:extLst>
                </a:gridCol>
                <a:gridCol w="594800">
                  <a:extLst>
                    <a:ext uri="{9D8B030D-6E8A-4147-A177-3AD203B41FA5}">
                      <a16:colId xmlns:a16="http://schemas.microsoft.com/office/drawing/2014/main" val="20005"/>
                    </a:ext>
                  </a:extLst>
                </a:gridCol>
                <a:gridCol w="594800">
                  <a:extLst>
                    <a:ext uri="{9D8B030D-6E8A-4147-A177-3AD203B41FA5}">
                      <a16:colId xmlns:a16="http://schemas.microsoft.com/office/drawing/2014/main" val="20006"/>
                    </a:ext>
                  </a:extLst>
                </a:gridCol>
              </a:tblGrid>
              <a:tr h="410250">
                <a:tc gridSpan="7">
                  <a:txBody>
                    <a:bodyPr/>
                    <a:lstStyle/>
                    <a:p>
                      <a:pPr marL="0" lvl="0" indent="0" algn="ctr" rtl="0">
                        <a:spcBef>
                          <a:spcPts val="0"/>
                        </a:spcBef>
                        <a:spcAft>
                          <a:spcPts val="0"/>
                        </a:spcAft>
                        <a:buNone/>
                      </a:pPr>
                      <a:r>
                        <a:rPr lang="en" sz="1200">
                          <a:solidFill>
                            <a:schemeClr val="dk2"/>
                          </a:solidFill>
                          <a:latin typeface="Krona One"/>
                          <a:ea typeface="Krona One"/>
                          <a:cs typeface="Krona One"/>
                          <a:sym typeface="Krona One"/>
                        </a:rPr>
                        <a:t>JANUARY</a:t>
                      </a:r>
                      <a:endParaRPr sz="1200">
                        <a:solidFill>
                          <a:schemeClr val="dk2"/>
                        </a:solidFill>
                        <a:latin typeface="Krona One"/>
                        <a:ea typeface="Krona One"/>
                        <a:cs typeface="Krona One"/>
                        <a:sym typeface="Krona One"/>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dk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410250">
                <a:tc>
                  <a:txBody>
                    <a:bodyPr/>
                    <a:lstStyle/>
                    <a:p>
                      <a:pPr marL="0" lvl="0" indent="0" algn="ctr" rtl="0">
                        <a:spcBef>
                          <a:spcPts val="0"/>
                        </a:spcBef>
                        <a:spcAft>
                          <a:spcPts val="0"/>
                        </a:spcAft>
                        <a:buNone/>
                      </a:pPr>
                      <a:r>
                        <a:rPr lang="en">
                          <a:solidFill>
                            <a:schemeClr val="lt1"/>
                          </a:solidFill>
                          <a:latin typeface="Ubuntu Medium"/>
                          <a:ea typeface="Ubuntu Medium"/>
                          <a:cs typeface="Ubuntu Medium"/>
                          <a:sym typeface="Ubuntu Medium"/>
                        </a:rPr>
                        <a:t>Mon</a:t>
                      </a:r>
                      <a:endParaRPr>
                        <a:solidFill>
                          <a:schemeClr val="lt1"/>
                        </a:solidFill>
                        <a:latin typeface="Ubuntu Medium"/>
                        <a:ea typeface="Ubuntu Medium"/>
                        <a:cs typeface="Ubuntu Medium"/>
                        <a:sym typeface="Ubuntu Medium"/>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r>
                        <a:rPr lang="en">
                          <a:solidFill>
                            <a:schemeClr val="lt1"/>
                          </a:solidFill>
                          <a:latin typeface="Ubuntu Medium"/>
                          <a:ea typeface="Ubuntu Medium"/>
                          <a:cs typeface="Ubuntu Medium"/>
                          <a:sym typeface="Ubuntu Medium"/>
                        </a:rPr>
                        <a:t>Tue</a:t>
                      </a:r>
                      <a:endParaRPr>
                        <a:solidFill>
                          <a:schemeClr val="lt1"/>
                        </a:solidFill>
                        <a:latin typeface="Ubuntu Medium"/>
                        <a:ea typeface="Ubuntu Medium"/>
                        <a:cs typeface="Ubuntu Medium"/>
                        <a:sym typeface="Ubuntu Medium"/>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r>
                        <a:rPr lang="en">
                          <a:solidFill>
                            <a:schemeClr val="lt1"/>
                          </a:solidFill>
                          <a:latin typeface="Ubuntu Medium"/>
                          <a:ea typeface="Ubuntu Medium"/>
                          <a:cs typeface="Ubuntu Medium"/>
                          <a:sym typeface="Ubuntu Medium"/>
                        </a:rPr>
                        <a:t>Wed</a:t>
                      </a:r>
                      <a:endParaRPr>
                        <a:solidFill>
                          <a:schemeClr val="lt1"/>
                        </a:solidFill>
                        <a:latin typeface="Ubuntu Medium"/>
                        <a:ea typeface="Ubuntu Medium"/>
                        <a:cs typeface="Ubuntu Medium"/>
                        <a:sym typeface="Ubuntu Medium"/>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r>
                        <a:rPr lang="en">
                          <a:solidFill>
                            <a:schemeClr val="lt1"/>
                          </a:solidFill>
                          <a:latin typeface="Ubuntu Medium"/>
                          <a:ea typeface="Ubuntu Medium"/>
                          <a:cs typeface="Ubuntu Medium"/>
                          <a:sym typeface="Ubuntu Medium"/>
                        </a:rPr>
                        <a:t>Thu</a:t>
                      </a:r>
                      <a:endParaRPr>
                        <a:solidFill>
                          <a:schemeClr val="lt1"/>
                        </a:solidFill>
                        <a:latin typeface="Ubuntu Medium"/>
                        <a:ea typeface="Ubuntu Medium"/>
                        <a:cs typeface="Ubuntu Medium"/>
                        <a:sym typeface="Ubuntu Medium"/>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r>
                        <a:rPr lang="en">
                          <a:solidFill>
                            <a:schemeClr val="lt1"/>
                          </a:solidFill>
                          <a:latin typeface="Ubuntu Medium"/>
                          <a:ea typeface="Ubuntu Medium"/>
                          <a:cs typeface="Ubuntu Medium"/>
                          <a:sym typeface="Ubuntu Medium"/>
                        </a:rPr>
                        <a:t>Fri</a:t>
                      </a:r>
                      <a:endParaRPr>
                        <a:solidFill>
                          <a:schemeClr val="lt1"/>
                        </a:solidFill>
                        <a:latin typeface="Ubuntu Medium"/>
                        <a:ea typeface="Ubuntu Medium"/>
                        <a:cs typeface="Ubuntu Medium"/>
                        <a:sym typeface="Ubuntu Medium"/>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r>
                        <a:rPr lang="en">
                          <a:solidFill>
                            <a:schemeClr val="lt1"/>
                          </a:solidFill>
                          <a:latin typeface="Ubuntu Medium"/>
                          <a:ea typeface="Ubuntu Medium"/>
                          <a:cs typeface="Ubuntu Medium"/>
                          <a:sym typeface="Ubuntu Medium"/>
                        </a:rPr>
                        <a:t>Sat</a:t>
                      </a:r>
                      <a:endParaRPr>
                        <a:solidFill>
                          <a:schemeClr val="lt1"/>
                        </a:solidFill>
                        <a:latin typeface="Ubuntu Medium"/>
                        <a:ea typeface="Ubuntu Medium"/>
                        <a:cs typeface="Ubuntu Medium"/>
                        <a:sym typeface="Ubuntu Medium"/>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r>
                        <a:rPr lang="en">
                          <a:solidFill>
                            <a:schemeClr val="lt1"/>
                          </a:solidFill>
                          <a:latin typeface="Ubuntu Medium"/>
                          <a:ea typeface="Ubuntu Medium"/>
                          <a:cs typeface="Ubuntu Medium"/>
                          <a:sym typeface="Ubuntu Medium"/>
                        </a:rPr>
                        <a:t>Sun</a:t>
                      </a:r>
                      <a:endParaRPr>
                        <a:solidFill>
                          <a:schemeClr val="lt1"/>
                        </a:solidFill>
                        <a:latin typeface="Ubuntu Medium"/>
                        <a:ea typeface="Ubuntu Medium"/>
                        <a:cs typeface="Ubuntu Medium"/>
                        <a:sym typeface="Ubuntu Medium"/>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4"/>
                    </a:solidFill>
                  </a:tcPr>
                </a:tc>
                <a:extLst>
                  <a:ext uri="{0D108BD9-81ED-4DB2-BD59-A6C34878D82A}">
                    <a16:rowId xmlns:a16="http://schemas.microsoft.com/office/drawing/2014/main" val="10001"/>
                  </a:ext>
                </a:extLst>
              </a:tr>
              <a:tr h="410250">
                <a:tc>
                  <a:txBody>
                    <a:bodyPr/>
                    <a:lstStyle/>
                    <a:p>
                      <a:pPr marL="0" lvl="0" indent="0" algn="ctr" rtl="0">
                        <a:spcBef>
                          <a:spcPts val="0"/>
                        </a:spcBef>
                        <a:spcAft>
                          <a:spcPts val="0"/>
                        </a:spcAft>
                        <a:buNone/>
                      </a:pPr>
                      <a:endParaRPr sz="1200">
                        <a:solidFill>
                          <a:schemeClr val="dk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1200">
                        <a:solidFill>
                          <a:schemeClr val="dk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endParaRPr sz="1200">
                        <a:solidFill>
                          <a:schemeClr val="dk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1200">
                        <a:solidFill>
                          <a:schemeClr val="dk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endParaRPr sz="1200">
                        <a:solidFill>
                          <a:schemeClr val="dk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1200">
                          <a:solidFill>
                            <a:schemeClr val="dk1"/>
                          </a:solidFill>
                          <a:latin typeface="Ubuntu"/>
                          <a:ea typeface="Ubuntu"/>
                          <a:cs typeface="Ubuntu"/>
                          <a:sym typeface="Ubuntu"/>
                        </a:rPr>
                        <a:t>01</a:t>
                      </a:r>
                      <a:endParaRPr sz="1200">
                        <a:solidFill>
                          <a:schemeClr val="dk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r>
                        <a:rPr lang="en" sz="1200">
                          <a:solidFill>
                            <a:schemeClr val="dk1"/>
                          </a:solidFill>
                          <a:latin typeface="Ubuntu"/>
                          <a:ea typeface="Ubuntu"/>
                          <a:cs typeface="Ubuntu"/>
                          <a:sym typeface="Ubuntu"/>
                        </a:rPr>
                        <a:t>02</a:t>
                      </a:r>
                      <a:endParaRPr sz="1200">
                        <a:solidFill>
                          <a:schemeClr val="dk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1"/>
                    </a:solidFill>
                  </a:tcPr>
                </a:tc>
                <a:extLst>
                  <a:ext uri="{0D108BD9-81ED-4DB2-BD59-A6C34878D82A}">
                    <a16:rowId xmlns:a16="http://schemas.microsoft.com/office/drawing/2014/main" val="10002"/>
                  </a:ext>
                </a:extLst>
              </a:tr>
              <a:tr h="410250">
                <a:tc>
                  <a:txBody>
                    <a:bodyPr/>
                    <a:lstStyle/>
                    <a:p>
                      <a:pPr marL="0" lvl="0" indent="0" algn="ctr" rtl="0">
                        <a:spcBef>
                          <a:spcPts val="0"/>
                        </a:spcBef>
                        <a:spcAft>
                          <a:spcPts val="0"/>
                        </a:spcAft>
                        <a:buNone/>
                      </a:pPr>
                      <a:r>
                        <a:rPr lang="en" sz="1200">
                          <a:solidFill>
                            <a:schemeClr val="dk1"/>
                          </a:solidFill>
                          <a:latin typeface="Ubuntu"/>
                          <a:ea typeface="Ubuntu"/>
                          <a:cs typeface="Ubuntu"/>
                          <a:sym typeface="Ubuntu"/>
                        </a:rPr>
                        <a:t>03</a:t>
                      </a:r>
                      <a:endParaRPr sz="1200">
                        <a:solidFill>
                          <a:schemeClr val="dk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1200">
                          <a:solidFill>
                            <a:schemeClr val="dk1"/>
                          </a:solidFill>
                          <a:latin typeface="Ubuntu"/>
                          <a:ea typeface="Ubuntu"/>
                          <a:cs typeface="Ubuntu"/>
                          <a:sym typeface="Ubuntu"/>
                        </a:rPr>
                        <a:t>04</a:t>
                      </a:r>
                      <a:endParaRPr sz="1200">
                        <a:solidFill>
                          <a:schemeClr val="dk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r>
                        <a:rPr lang="en" sz="1200" b="1">
                          <a:solidFill>
                            <a:schemeClr val="lt1"/>
                          </a:solidFill>
                          <a:latin typeface="Ubuntu"/>
                          <a:ea typeface="Ubuntu"/>
                          <a:cs typeface="Ubuntu"/>
                          <a:sym typeface="Ubuntu"/>
                        </a:rPr>
                        <a:t>05</a:t>
                      </a:r>
                      <a:endParaRPr sz="1200" b="1">
                        <a:solidFill>
                          <a:schemeClr val="lt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1200">
                          <a:solidFill>
                            <a:schemeClr val="dk1"/>
                          </a:solidFill>
                          <a:latin typeface="Ubuntu"/>
                          <a:ea typeface="Ubuntu"/>
                          <a:cs typeface="Ubuntu"/>
                          <a:sym typeface="Ubuntu"/>
                        </a:rPr>
                        <a:t>06</a:t>
                      </a:r>
                      <a:endParaRPr sz="1200">
                        <a:solidFill>
                          <a:schemeClr val="dk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r>
                        <a:rPr lang="en" sz="1200">
                          <a:solidFill>
                            <a:schemeClr val="dk1"/>
                          </a:solidFill>
                          <a:latin typeface="Ubuntu"/>
                          <a:ea typeface="Ubuntu"/>
                          <a:cs typeface="Ubuntu"/>
                          <a:sym typeface="Ubuntu"/>
                        </a:rPr>
                        <a:t>07</a:t>
                      </a:r>
                      <a:endParaRPr sz="1200">
                        <a:solidFill>
                          <a:schemeClr val="dk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1200">
                          <a:solidFill>
                            <a:schemeClr val="dk1"/>
                          </a:solidFill>
                          <a:latin typeface="Ubuntu"/>
                          <a:ea typeface="Ubuntu"/>
                          <a:cs typeface="Ubuntu"/>
                          <a:sym typeface="Ubuntu"/>
                        </a:rPr>
                        <a:t>08</a:t>
                      </a:r>
                      <a:endParaRPr sz="1200">
                        <a:solidFill>
                          <a:schemeClr val="dk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r>
                        <a:rPr lang="en" sz="1200">
                          <a:solidFill>
                            <a:schemeClr val="dk1"/>
                          </a:solidFill>
                          <a:latin typeface="Ubuntu"/>
                          <a:ea typeface="Ubuntu"/>
                          <a:cs typeface="Ubuntu"/>
                          <a:sym typeface="Ubuntu"/>
                        </a:rPr>
                        <a:t>09</a:t>
                      </a:r>
                      <a:endParaRPr sz="1200">
                        <a:solidFill>
                          <a:schemeClr val="dk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1"/>
                    </a:solidFill>
                  </a:tcPr>
                </a:tc>
                <a:extLst>
                  <a:ext uri="{0D108BD9-81ED-4DB2-BD59-A6C34878D82A}">
                    <a16:rowId xmlns:a16="http://schemas.microsoft.com/office/drawing/2014/main" val="10003"/>
                  </a:ext>
                </a:extLst>
              </a:tr>
              <a:tr h="410250">
                <a:tc>
                  <a:txBody>
                    <a:bodyPr/>
                    <a:lstStyle/>
                    <a:p>
                      <a:pPr marL="0" lvl="0" indent="0" algn="ctr" rtl="0">
                        <a:spcBef>
                          <a:spcPts val="0"/>
                        </a:spcBef>
                        <a:spcAft>
                          <a:spcPts val="0"/>
                        </a:spcAft>
                        <a:buNone/>
                      </a:pPr>
                      <a:r>
                        <a:rPr lang="en" sz="1200">
                          <a:solidFill>
                            <a:schemeClr val="dk1"/>
                          </a:solidFill>
                          <a:latin typeface="Ubuntu"/>
                          <a:ea typeface="Ubuntu"/>
                          <a:cs typeface="Ubuntu"/>
                          <a:sym typeface="Ubuntu"/>
                        </a:rPr>
                        <a:t>10</a:t>
                      </a:r>
                      <a:endParaRPr sz="1200">
                        <a:solidFill>
                          <a:schemeClr val="dk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1200">
                          <a:solidFill>
                            <a:schemeClr val="dk1"/>
                          </a:solidFill>
                          <a:latin typeface="Ubuntu"/>
                          <a:ea typeface="Ubuntu"/>
                          <a:cs typeface="Ubuntu"/>
                          <a:sym typeface="Ubuntu"/>
                        </a:rPr>
                        <a:t>11</a:t>
                      </a:r>
                      <a:endParaRPr sz="1200">
                        <a:solidFill>
                          <a:schemeClr val="dk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r>
                        <a:rPr lang="en" sz="1200">
                          <a:solidFill>
                            <a:schemeClr val="dk1"/>
                          </a:solidFill>
                          <a:latin typeface="Ubuntu"/>
                          <a:ea typeface="Ubuntu"/>
                          <a:cs typeface="Ubuntu"/>
                          <a:sym typeface="Ubuntu"/>
                        </a:rPr>
                        <a:t>12</a:t>
                      </a:r>
                      <a:endParaRPr sz="1200">
                        <a:solidFill>
                          <a:schemeClr val="dk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1200">
                          <a:solidFill>
                            <a:schemeClr val="dk1"/>
                          </a:solidFill>
                          <a:latin typeface="Ubuntu"/>
                          <a:ea typeface="Ubuntu"/>
                          <a:cs typeface="Ubuntu"/>
                          <a:sym typeface="Ubuntu"/>
                        </a:rPr>
                        <a:t>13</a:t>
                      </a:r>
                      <a:endParaRPr sz="1200">
                        <a:solidFill>
                          <a:schemeClr val="dk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r>
                        <a:rPr lang="en" sz="1200">
                          <a:solidFill>
                            <a:schemeClr val="dk1"/>
                          </a:solidFill>
                          <a:latin typeface="Ubuntu"/>
                          <a:ea typeface="Ubuntu"/>
                          <a:cs typeface="Ubuntu"/>
                          <a:sym typeface="Ubuntu"/>
                        </a:rPr>
                        <a:t>14</a:t>
                      </a:r>
                      <a:endParaRPr sz="1200">
                        <a:solidFill>
                          <a:schemeClr val="dk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1200">
                          <a:solidFill>
                            <a:schemeClr val="dk1"/>
                          </a:solidFill>
                          <a:latin typeface="Ubuntu"/>
                          <a:ea typeface="Ubuntu"/>
                          <a:cs typeface="Ubuntu"/>
                          <a:sym typeface="Ubuntu"/>
                        </a:rPr>
                        <a:t>15</a:t>
                      </a:r>
                      <a:endParaRPr sz="1200">
                        <a:solidFill>
                          <a:schemeClr val="dk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r>
                        <a:rPr lang="en" sz="1200">
                          <a:solidFill>
                            <a:schemeClr val="dk1"/>
                          </a:solidFill>
                          <a:latin typeface="Ubuntu"/>
                          <a:ea typeface="Ubuntu"/>
                          <a:cs typeface="Ubuntu"/>
                          <a:sym typeface="Ubuntu"/>
                        </a:rPr>
                        <a:t>16</a:t>
                      </a:r>
                      <a:endParaRPr sz="1200">
                        <a:solidFill>
                          <a:schemeClr val="dk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1"/>
                    </a:solidFill>
                  </a:tcPr>
                </a:tc>
                <a:extLst>
                  <a:ext uri="{0D108BD9-81ED-4DB2-BD59-A6C34878D82A}">
                    <a16:rowId xmlns:a16="http://schemas.microsoft.com/office/drawing/2014/main" val="10004"/>
                  </a:ext>
                </a:extLst>
              </a:tr>
              <a:tr h="410250">
                <a:tc>
                  <a:txBody>
                    <a:bodyPr/>
                    <a:lstStyle/>
                    <a:p>
                      <a:pPr marL="0" lvl="0" indent="0" algn="ctr" rtl="0">
                        <a:spcBef>
                          <a:spcPts val="0"/>
                        </a:spcBef>
                        <a:spcAft>
                          <a:spcPts val="0"/>
                        </a:spcAft>
                        <a:buNone/>
                      </a:pPr>
                      <a:r>
                        <a:rPr lang="en" sz="1200">
                          <a:solidFill>
                            <a:schemeClr val="dk1"/>
                          </a:solidFill>
                          <a:latin typeface="Ubuntu"/>
                          <a:ea typeface="Ubuntu"/>
                          <a:cs typeface="Ubuntu"/>
                          <a:sym typeface="Ubuntu"/>
                        </a:rPr>
                        <a:t>17</a:t>
                      </a:r>
                      <a:endParaRPr sz="1200">
                        <a:solidFill>
                          <a:schemeClr val="dk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1200">
                          <a:solidFill>
                            <a:schemeClr val="dk1"/>
                          </a:solidFill>
                          <a:latin typeface="Ubuntu"/>
                          <a:ea typeface="Ubuntu"/>
                          <a:cs typeface="Ubuntu"/>
                          <a:sym typeface="Ubuntu"/>
                        </a:rPr>
                        <a:t>18</a:t>
                      </a:r>
                      <a:endParaRPr sz="1200">
                        <a:solidFill>
                          <a:schemeClr val="dk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r>
                        <a:rPr lang="en" sz="1200">
                          <a:solidFill>
                            <a:schemeClr val="dk1"/>
                          </a:solidFill>
                          <a:latin typeface="Ubuntu"/>
                          <a:ea typeface="Ubuntu"/>
                          <a:cs typeface="Ubuntu"/>
                          <a:sym typeface="Ubuntu"/>
                        </a:rPr>
                        <a:t>19</a:t>
                      </a:r>
                      <a:endParaRPr sz="1200">
                        <a:solidFill>
                          <a:schemeClr val="dk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1200">
                          <a:solidFill>
                            <a:schemeClr val="dk1"/>
                          </a:solidFill>
                          <a:latin typeface="Ubuntu"/>
                          <a:ea typeface="Ubuntu"/>
                          <a:cs typeface="Ubuntu"/>
                          <a:sym typeface="Ubuntu"/>
                        </a:rPr>
                        <a:t>20</a:t>
                      </a:r>
                      <a:endParaRPr sz="1200">
                        <a:solidFill>
                          <a:schemeClr val="dk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r>
                        <a:rPr lang="en" sz="1200">
                          <a:solidFill>
                            <a:schemeClr val="dk1"/>
                          </a:solidFill>
                          <a:latin typeface="Ubuntu"/>
                          <a:ea typeface="Ubuntu"/>
                          <a:cs typeface="Ubuntu"/>
                          <a:sym typeface="Ubuntu"/>
                        </a:rPr>
                        <a:t>21</a:t>
                      </a:r>
                      <a:endParaRPr sz="1200">
                        <a:solidFill>
                          <a:schemeClr val="dk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1200" b="1">
                          <a:solidFill>
                            <a:schemeClr val="lt1"/>
                          </a:solidFill>
                          <a:latin typeface="Ubuntu"/>
                          <a:ea typeface="Ubuntu"/>
                          <a:cs typeface="Ubuntu"/>
                          <a:sym typeface="Ubuntu"/>
                        </a:rPr>
                        <a:t>22</a:t>
                      </a:r>
                      <a:endParaRPr sz="1200" b="1">
                        <a:solidFill>
                          <a:schemeClr val="lt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6"/>
                    </a:solidFill>
                  </a:tcPr>
                </a:tc>
                <a:tc>
                  <a:txBody>
                    <a:bodyPr/>
                    <a:lstStyle/>
                    <a:p>
                      <a:pPr marL="0" lvl="0" indent="0" algn="ctr" rtl="0">
                        <a:spcBef>
                          <a:spcPts val="0"/>
                        </a:spcBef>
                        <a:spcAft>
                          <a:spcPts val="0"/>
                        </a:spcAft>
                        <a:buNone/>
                      </a:pPr>
                      <a:r>
                        <a:rPr lang="en" sz="1200">
                          <a:solidFill>
                            <a:schemeClr val="dk1"/>
                          </a:solidFill>
                          <a:latin typeface="Ubuntu"/>
                          <a:ea typeface="Ubuntu"/>
                          <a:cs typeface="Ubuntu"/>
                          <a:sym typeface="Ubuntu"/>
                        </a:rPr>
                        <a:t>23</a:t>
                      </a:r>
                      <a:endParaRPr sz="1200">
                        <a:solidFill>
                          <a:schemeClr val="dk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1"/>
                    </a:solidFill>
                  </a:tcPr>
                </a:tc>
                <a:extLst>
                  <a:ext uri="{0D108BD9-81ED-4DB2-BD59-A6C34878D82A}">
                    <a16:rowId xmlns:a16="http://schemas.microsoft.com/office/drawing/2014/main" val="10005"/>
                  </a:ext>
                </a:extLst>
              </a:tr>
              <a:tr h="410250">
                <a:tc>
                  <a:txBody>
                    <a:bodyPr/>
                    <a:lstStyle/>
                    <a:p>
                      <a:pPr marL="0" lvl="0" indent="0" algn="ctr" rtl="0">
                        <a:spcBef>
                          <a:spcPts val="0"/>
                        </a:spcBef>
                        <a:spcAft>
                          <a:spcPts val="0"/>
                        </a:spcAft>
                        <a:buNone/>
                      </a:pPr>
                      <a:r>
                        <a:rPr lang="en" sz="1200">
                          <a:solidFill>
                            <a:schemeClr val="dk1"/>
                          </a:solidFill>
                          <a:latin typeface="Ubuntu"/>
                          <a:ea typeface="Ubuntu"/>
                          <a:cs typeface="Ubuntu"/>
                          <a:sym typeface="Ubuntu"/>
                        </a:rPr>
                        <a:t>24</a:t>
                      </a:r>
                      <a:endParaRPr sz="1200">
                        <a:solidFill>
                          <a:schemeClr val="dk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1200">
                          <a:solidFill>
                            <a:schemeClr val="dk1"/>
                          </a:solidFill>
                          <a:latin typeface="Ubuntu"/>
                          <a:ea typeface="Ubuntu"/>
                          <a:cs typeface="Ubuntu"/>
                          <a:sym typeface="Ubuntu"/>
                        </a:rPr>
                        <a:t>25</a:t>
                      </a:r>
                      <a:endParaRPr sz="1200">
                        <a:solidFill>
                          <a:schemeClr val="dk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r>
                        <a:rPr lang="en" sz="1200">
                          <a:solidFill>
                            <a:schemeClr val="dk1"/>
                          </a:solidFill>
                          <a:latin typeface="Ubuntu"/>
                          <a:ea typeface="Ubuntu"/>
                          <a:cs typeface="Ubuntu"/>
                          <a:sym typeface="Ubuntu"/>
                        </a:rPr>
                        <a:t>26</a:t>
                      </a:r>
                      <a:endParaRPr sz="1200">
                        <a:solidFill>
                          <a:schemeClr val="dk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1200">
                          <a:solidFill>
                            <a:schemeClr val="dk1"/>
                          </a:solidFill>
                          <a:latin typeface="Ubuntu"/>
                          <a:ea typeface="Ubuntu"/>
                          <a:cs typeface="Ubuntu"/>
                          <a:sym typeface="Ubuntu"/>
                        </a:rPr>
                        <a:t>27</a:t>
                      </a:r>
                      <a:endParaRPr sz="1200">
                        <a:solidFill>
                          <a:schemeClr val="dk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r>
                        <a:rPr lang="en" sz="1200">
                          <a:solidFill>
                            <a:schemeClr val="dk1"/>
                          </a:solidFill>
                          <a:latin typeface="Ubuntu"/>
                          <a:ea typeface="Ubuntu"/>
                          <a:cs typeface="Ubuntu"/>
                          <a:sym typeface="Ubuntu"/>
                        </a:rPr>
                        <a:t>28</a:t>
                      </a:r>
                      <a:endParaRPr sz="1200">
                        <a:solidFill>
                          <a:schemeClr val="dk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1200">
                          <a:solidFill>
                            <a:schemeClr val="dk1"/>
                          </a:solidFill>
                          <a:latin typeface="Ubuntu"/>
                          <a:ea typeface="Ubuntu"/>
                          <a:cs typeface="Ubuntu"/>
                          <a:sym typeface="Ubuntu"/>
                        </a:rPr>
                        <a:t>29</a:t>
                      </a:r>
                      <a:endParaRPr sz="1200">
                        <a:solidFill>
                          <a:schemeClr val="dk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r>
                        <a:rPr lang="en" sz="1200">
                          <a:solidFill>
                            <a:schemeClr val="dk1"/>
                          </a:solidFill>
                          <a:latin typeface="Ubuntu"/>
                          <a:ea typeface="Ubuntu"/>
                          <a:cs typeface="Ubuntu"/>
                          <a:sym typeface="Ubuntu"/>
                        </a:rPr>
                        <a:t>30</a:t>
                      </a:r>
                      <a:endParaRPr sz="1200">
                        <a:solidFill>
                          <a:schemeClr val="dk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1"/>
                    </a:solidFill>
                  </a:tcPr>
                </a:tc>
                <a:extLst>
                  <a:ext uri="{0D108BD9-81ED-4DB2-BD59-A6C34878D82A}">
                    <a16:rowId xmlns:a16="http://schemas.microsoft.com/office/drawing/2014/main" val="10006"/>
                  </a:ext>
                </a:extLst>
              </a:tr>
              <a:tr h="410250">
                <a:tc>
                  <a:txBody>
                    <a:bodyPr/>
                    <a:lstStyle/>
                    <a:p>
                      <a:pPr marL="0" lvl="0" indent="0" algn="ctr" rtl="0">
                        <a:spcBef>
                          <a:spcPts val="0"/>
                        </a:spcBef>
                        <a:spcAft>
                          <a:spcPts val="0"/>
                        </a:spcAft>
                        <a:buNone/>
                      </a:pPr>
                      <a:r>
                        <a:rPr lang="en" sz="1200">
                          <a:solidFill>
                            <a:schemeClr val="dk1"/>
                          </a:solidFill>
                          <a:latin typeface="Ubuntu"/>
                          <a:ea typeface="Ubuntu"/>
                          <a:cs typeface="Ubuntu"/>
                          <a:sym typeface="Ubuntu"/>
                        </a:rPr>
                        <a:t>31</a:t>
                      </a:r>
                      <a:endParaRPr sz="1200">
                        <a:solidFill>
                          <a:schemeClr val="dk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1200">
                        <a:solidFill>
                          <a:schemeClr val="dk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endParaRPr sz="1200">
                        <a:solidFill>
                          <a:schemeClr val="dk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1200">
                        <a:solidFill>
                          <a:schemeClr val="dk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endParaRPr sz="1200">
                        <a:solidFill>
                          <a:schemeClr val="dk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1200">
                        <a:solidFill>
                          <a:schemeClr val="dk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5"/>
                    </a:solidFill>
                  </a:tcPr>
                </a:tc>
                <a:tc>
                  <a:txBody>
                    <a:bodyPr/>
                    <a:lstStyle/>
                    <a:p>
                      <a:pPr marL="0" lvl="0" indent="0" algn="ctr" rtl="0">
                        <a:spcBef>
                          <a:spcPts val="0"/>
                        </a:spcBef>
                        <a:spcAft>
                          <a:spcPts val="0"/>
                        </a:spcAft>
                        <a:buNone/>
                      </a:pPr>
                      <a:endParaRPr sz="1200">
                        <a:solidFill>
                          <a:schemeClr val="dk1"/>
                        </a:solidFill>
                        <a:latin typeface="Ubuntu"/>
                        <a:ea typeface="Ubuntu"/>
                        <a:cs typeface="Ubuntu"/>
                        <a:sym typeface="Ubuntu"/>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1"/>
                    </a:solidFill>
                  </a:tcPr>
                </a:tc>
                <a:extLst>
                  <a:ext uri="{0D108BD9-81ED-4DB2-BD59-A6C34878D82A}">
                    <a16:rowId xmlns:a16="http://schemas.microsoft.com/office/drawing/2014/main" val="10007"/>
                  </a:ext>
                </a:extLst>
              </a:tr>
            </a:tbl>
          </a:graphicData>
        </a:graphic>
      </p:graphicFrame>
      <p:grpSp>
        <p:nvGrpSpPr>
          <p:cNvPr id="1297" name="Google Shape;1297;p37"/>
          <p:cNvGrpSpPr/>
          <p:nvPr/>
        </p:nvGrpSpPr>
        <p:grpSpPr>
          <a:xfrm>
            <a:off x="823434" y="1106109"/>
            <a:ext cx="919523" cy="461622"/>
            <a:chOff x="5974359" y="2516484"/>
            <a:chExt cx="919523" cy="461622"/>
          </a:xfrm>
        </p:grpSpPr>
        <p:sp>
          <p:nvSpPr>
            <p:cNvPr id="1298" name="Google Shape;1298;p37"/>
            <p:cNvSpPr/>
            <p:nvPr/>
          </p:nvSpPr>
          <p:spPr>
            <a:xfrm>
              <a:off x="5974359" y="2538790"/>
              <a:ext cx="894047" cy="439316"/>
            </a:xfrm>
            <a:custGeom>
              <a:avLst/>
              <a:gdLst/>
              <a:ahLst/>
              <a:cxnLst/>
              <a:rect l="l" t="t" r="r" b="b"/>
              <a:pathLst>
                <a:path w="14950" h="7169" extrusionOk="0">
                  <a:moveTo>
                    <a:pt x="9069" y="0"/>
                  </a:moveTo>
                  <a:lnTo>
                    <a:pt x="9069" y="781"/>
                  </a:lnTo>
                  <a:lnTo>
                    <a:pt x="1780" y="781"/>
                  </a:lnTo>
                  <a:cubicBezTo>
                    <a:pt x="1421" y="781"/>
                    <a:pt x="1084" y="897"/>
                    <a:pt x="813" y="1101"/>
                  </a:cubicBezTo>
                  <a:cubicBezTo>
                    <a:pt x="618" y="1243"/>
                    <a:pt x="459" y="1430"/>
                    <a:pt x="342" y="1647"/>
                  </a:cubicBezTo>
                  <a:cubicBezTo>
                    <a:pt x="250" y="1820"/>
                    <a:pt x="192" y="2010"/>
                    <a:pt x="166" y="2215"/>
                  </a:cubicBezTo>
                  <a:cubicBezTo>
                    <a:pt x="166" y="2215"/>
                    <a:pt x="0" y="3028"/>
                    <a:pt x="0" y="3587"/>
                  </a:cubicBezTo>
                  <a:cubicBezTo>
                    <a:pt x="0" y="4146"/>
                    <a:pt x="166" y="4958"/>
                    <a:pt x="166" y="4958"/>
                  </a:cubicBezTo>
                  <a:cubicBezTo>
                    <a:pt x="263" y="5775"/>
                    <a:pt x="955" y="6387"/>
                    <a:pt x="1780" y="6387"/>
                  </a:cubicBezTo>
                  <a:lnTo>
                    <a:pt x="9069" y="6387"/>
                  </a:lnTo>
                  <a:lnTo>
                    <a:pt x="9069" y="7168"/>
                  </a:lnTo>
                  <a:cubicBezTo>
                    <a:pt x="9450" y="7168"/>
                    <a:pt x="9765" y="6857"/>
                    <a:pt x="9765" y="6471"/>
                  </a:cubicBezTo>
                  <a:lnTo>
                    <a:pt x="9765" y="6387"/>
                  </a:lnTo>
                  <a:lnTo>
                    <a:pt x="13001" y="6387"/>
                  </a:lnTo>
                  <a:cubicBezTo>
                    <a:pt x="13688" y="6387"/>
                    <a:pt x="14315" y="5988"/>
                    <a:pt x="14599" y="5362"/>
                  </a:cubicBezTo>
                  <a:cubicBezTo>
                    <a:pt x="14807" y="4909"/>
                    <a:pt x="14923" y="4386"/>
                    <a:pt x="14945" y="3786"/>
                  </a:cubicBezTo>
                  <a:cubicBezTo>
                    <a:pt x="14945" y="3720"/>
                    <a:pt x="14950" y="3653"/>
                    <a:pt x="14950" y="3587"/>
                  </a:cubicBezTo>
                  <a:cubicBezTo>
                    <a:pt x="14950" y="3497"/>
                    <a:pt x="14945" y="3418"/>
                    <a:pt x="14940" y="3333"/>
                  </a:cubicBezTo>
                  <a:cubicBezTo>
                    <a:pt x="14919" y="2756"/>
                    <a:pt x="14803" y="2250"/>
                    <a:pt x="14599" y="1807"/>
                  </a:cubicBezTo>
                  <a:cubicBezTo>
                    <a:pt x="14439" y="1456"/>
                    <a:pt x="14173" y="1172"/>
                    <a:pt x="13844" y="994"/>
                  </a:cubicBezTo>
                  <a:cubicBezTo>
                    <a:pt x="13698" y="914"/>
                    <a:pt x="13542" y="857"/>
                    <a:pt x="13378" y="822"/>
                  </a:cubicBezTo>
                  <a:cubicBezTo>
                    <a:pt x="13299" y="803"/>
                    <a:pt x="13214" y="791"/>
                    <a:pt x="13129" y="785"/>
                  </a:cubicBezTo>
                  <a:cubicBezTo>
                    <a:pt x="13085" y="781"/>
                    <a:pt x="13041" y="781"/>
                    <a:pt x="13001" y="781"/>
                  </a:cubicBezTo>
                  <a:lnTo>
                    <a:pt x="9765" y="781"/>
                  </a:lnTo>
                  <a:lnTo>
                    <a:pt x="9765" y="697"/>
                  </a:lnTo>
                  <a:cubicBezTo>
                    <a:pt x="9765" y="311"/>
                    <a:pt x="9450" y="0"/>
                    <a:pt x="9069" y="0"/>
                  </a:cubicBezTo>
                  <a:close/>
                </a:path>
              </a:pathLst>
            </a:custGeom>
            <a:solidFill>
              <a:srgbClr val="2235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37"/>
            <p:cNvSpPr/>
            <p:nvPr/>
          </p:nvSpPr>
          <p:spPr>
            <a:xfrm>
              <a:off x="5999834" y="2564343"/>
              <a:ext cx="894047" cy="343597"/>
            </a:xfrm>
            <a:custGeom>
              <a:avLst/>
              <a:gdLst/>
              <a:ahLst/>
              <a:cxnLst/>
              <a:rect l="l" t="t" r="r" b="b"/>
              <a:pathLst>
                <a:path w="14950" h="5607" extrusionOk="0">
                  <a:moveTo>
                    <a:pt x="1781" y="1"/>
                  </a:moveTo>
                  <a:cubicBezTo>
                    <a:pt x="955" y="1"/>
                    <a:pt x="263" y="613"/>
                    <a:pt x="166" y="1429"/>
                  </a:cubicBezTo>
                  <a:cubicBezTo>
                    <a:pt x="166" y="1429"/>
                    <a:pt x="1" y="2242"/>
                    <a:pt x="1" y="2801"/>
                  </a:cubicBezTo>
                  <a:cubicBezTo>
                    <a:pt x="1" y="3361"/>
                    <a:pt x="166" y="4172"/>
                    <a:pt x="166" y="4172"/>
                  </a:cubicBezTo>
                  <a:cubicBezTo>
                    <a:pt x="263" y="4989"/>
                    <a:pt x="955" y="5606"/>
                    <a:pt x="1781" y="5606"/>
                  </a:cubicBezTo>
                  <a:lnTo>
                    <a:pt x="13001" y="5606"/>
                  </a:lnTo>
                  <a:cubicBezTo>
                    <a:pt x="13688" y="5606"/>
                    <a:pt x="14315" y="5207"/>
                    <a:pt x="14603" y="4581"/>
                  </a:cubicBezTo>
                  <a:cubicBezTo>
                    <a:pt x="14834" y="4075"/>
                    <a:pt x="14950" y="3484"/>
                    <a:pt x="14950" y="2801"/>
                  </a:cubicBezTo>
                  <a:cubicBezTo>
                    <a:pt x="14950" y="2122"/>
                    <a:pt x="14834" y="1527"/>
                    <a:pt x="14603" y="1026"/>
                  </a:cubicBezTo>
                  <a:cubicBezTo>
                    <a:pt x="14315" y="400"/>
                    <a:pt x="13688" y="1"/>
                    <a:pt x="130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37"/>
            <p:cNvSpPr/>
            <p:nvPr/>
          </p:nvSpPr>
          <p:spPr>
            <a:xfrm>
              <a:off x="6618837" y="2602704"/>
              <a:ext cx="223243" cy="266568"/>
            </a:xfrm>
            <a:custGeom>
              <a:avLst/>
              <a:gdLst/>
              <a:ahLst/>
              <a:cxnLst/>
              <a:rect l="l" t="t" r="r" b="b"/>
              <a:pathLst>
                <a:path w="3733" h="4350" extrusionOk="0">
                  <a:moveTo>
                    <a:pt x="0" y="0"/>
                  </a:moveTo>
                  <a:lnTo>
                    <a:pt x="0" y="89"/>
                  </a:lnTo>
                  <a:lnTo>
                    <a:pt x="2210" y="89"/>
                  </a:lnTo>
                  <a:cubicBezTo>
                    <a:pt x="2716" y="89"/>
                    <a:pt x="3178" y="387"/>
                    <a:pt x="3386" y="844"/>
                  </a:cubicBezTo>
                  <a:cubicBezTo>
                    <a:pt x="3560" y="1221"/>
                    <a:pt x="3644" y="1665"/>
                    <a:pt x="3644" y="2171"/>
                  </a:cubicBezTo>
                  <a:lnTo>
                    <a:pt x="3644" y="2180"/>
                  </a:lnTo>
                  <a:cubicBezTo>
                    <a:pt x="3644" y="2686"/>
                    <a:pt x="3560" y="3134"/>
                    <a:pt x="3386" y="3511"/>
                  </a:cubicBezTo>
                  <a:cubicBezTo>
                    <a:pt x="3178" y="3968"/>
                    <a:pt x="2716" y="4261"/>
                    <a:pt x="2210" y="4261"/>
                  </a:cubicBezTo>
                  <a:lnTo>
                    <a:pt x="0" y="4261"/>
                  </a:lnTo>
                  <a:lnTo>
                    <a:pt x="0" y="4349"/>
                  </a:lnTo>
                  <a:lnTo>
                    <a:pt x="2210" y="4349"/>
                  </a:lnTo>
                  <a:cubicBezTo>
                    <a:pt x="2747" y="4349"/>
                    <a:pt x="3241" y="4035"/>
                    <a:pt x="3466" y="3546"/>
                  </a:cubicBezTo>
                  <a:cubicBezTo>
                    <a:pt x="3644" y="3161"/>
                    <a:pt x="3733" y="2698"/>
                    <a:pt x="3733" y="2180"/>
                  </a:cubicBezTo>
                  <a:lnTo>
                    <a:pt x="3733" y="2171"/>
                  </a:lnTo>
                  <a:cubicBezTo>
                    <a:pt x="3733" y="1651"/>
                    <a:pt x="3644" y="1194"/>
                    <a:pt x="3466" y="808"/>
                  </a:cubicBezTo>
                  <a:cubicBezTo>
                    <a:pt x="3241" y="320"/>
                    <a:pt x="2747" y="0"/>
                    <a:pt x="221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37"/>
            <p:cNvSpPr/>
            <p:nvPr/>
          </p:nvSpPr>
          <p:spPr>
            <a:xfrm>
              <a:off x="6009701" y="2564343"/>
              <a:ext cx="884180" cy="184146"/>
            </a:xfrm>
            <a:custGeom>
              <a:avLst/>
              <a:gdLst/>
              <a:ahLst/>
              <a:cxnLst/>
              <a:rect l="l" t="t" r="r" b="b"/>
              <a:pathLst>
                <a:path w="14785" h="3005" extrusionOk="0">
                  <a:moveTo>
                    <a:pt x="1616" y="1"/>
                  </a:moveTo>
                  <a:cubicBezTo>
                    <a:pt x="790" y="1"/>
                    <a:pt x="98" y="613"/>
                    <a:pt x="1" y="1429"/>
                  </a:cubicBezTo>
                  <a:cubicBezTo>
                    <a:pt x="1" y="1429"/>
                    <a:pt x="587" y="405"/>
                    <a:pt x="1616" y="405"/>
                  </a:cubicBezTo>
                  <a:lnTo>
                    <a:pt x="12836" y="405"/>
                  </a:lnTo>
                  <a:cubicBezTo>
                    <a:pt x="13523" y="405"/>
                    <a:pt x="14150" y="804"/>
                    <a:pt x="14438" y="1429"/>
                  </a:cubicBezTo>
                  <a:cubicBezTo>
                    <a:pt x="14647" y="1882"/>
                    <a:pt x="14758" y="2410"/>
                    <a:pt x="14780" y="3005"/>
                  </a:cubicBezTo>
                  <a:cubicBezTo>
                    <a:pt x="14780" y="2939"/>
                    <a:pt x="14785" y="2872"/>
                    <a:pt x="14785" y="2801"/>
                  </a:cubicBezTo>
                  <a:cubicBezTo>
                    <a:pt x="14785" y="2122"/>
                    <a:pt x="14669" y="1527"/>
                    <a:pt x="14438" y="1026"/>
                  </a:cubicBezTo>
                  <a:cubicBezTo>
                    <a:pt x="14150" y="400"/>
                    <a:pt x="13523" y="1"/>
                    <a:pt x="1283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37"/>
            <p:cNvSpPr/>
            <p:nvPr/>
          </p:nvSpPr>
          <p:spPr>
            <a:xfrm>
              <a:off x="6542112" y="2516484"/>
              <a:ext cx="41742" cy="59871"/>
            </a:xfrm>
            <a:custGeom>
              <a:avLst/>
              <a:gdLst/>
              <a:ahLst/>
              <a:cxnLst/>
              <a:rect l="l" t="t" r="r" b="b"/>
              <a:pathLst>
                <a:path w="698" h="977" extrusionOk="0">
                  <a:moveTo>
                    <a:pt x="1" y="0"/>
                  </a:moveTo>
                  <a:lnTo>
                    <a:pt x="1" y="977"/>
                  </a:lnTo>
                  <a:lnTo>
                    <a:pt x="697" y="977"/>
                  </a:lnTo>
                  <a:lnTo>
                    <a:pt x="697" y="697"/>
                  </a:lnTo>
                  <a:cubicBezTo>
                    <a:pt x="697" y="311"/>
                    <a:pt x="382" y="0"/>
                    <a:pt x="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37"/>
            <p:cNvSpPr/>
            <p:nvPr/>
          </p:nvSpPr>
          <p:spPr>
            <a:xfrm>
              <a:off x="6195743" y="2584994"/>
              <a:ext cx="344582" cy="33827"/>
            </a:xfrm>
            <a:custGeom>
              <a:avLst/>
              <a:gdLst/>
              <a:ahLst/>
              <a:cxnLst/>
              <a:rect l="l" t="t" r="r" b="b"/>
              <a:pathLst>
                <a:path w="5762" h="552" extrusionOk="0">
                  <a:moveTo>
                    <a:pt x="3174" y="0"/>
                  </a:moveTo>
                  <a:cubicBezTo>
                    <a:pt x="1421" y="0"/>
                    <a:pt x="0" y="125"/>
                    <a:pt x="0" y="276"/>
                  </a:cubicBezTo>
                  <a:cubicBezTo>
                    <a:pt x="0" y="427"/>
                    <a:pt x="1421" y="551"/>
                    <a:pt x="3174" y="551"/>
                  </a:cubicBezTo>
                  <a:cubicBezTo>
                    <a:pt x="4932" y="551"/>
                    <a:pt x="5762" y="427"/>
                    <a:pt x="5762" y="276"/>
                  </a:cubicBezTo>
                  <a:cubicBezTo>
                    <a:pt x="5762" y="125"/>
                    <a:pt x="4932" y="0"/>
                    <a:pt x="3174" y="0"/>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37"/>
            <p:cNvSpPr/>
            <p:nvPr/>
          </p:nvSpPr>
          <p:spPr>
            <a:xfrm>
              <a:off x="6025907" y="2586097"/>
              <a:ext cx="51669" cy="62199"/>
            </a:xfrm>
            <a:custGeom>
              <a:avLst/>
              <a:gdLst/>
              <a:ahLst/>
              <a:cxnLst/>
              <a:rect l="l" t="t" r="r" b="b"/>
              <a:pathLst>
                <a:path w="864" h="1015" extrusionOk="0">
                  <a:moveTo>
                    <a:pt x="808" y="0"/>
                  </a:moveTo>
                  <a:cubicBezTo>
                    <a:pt x="806" y="0"/>
                    <a:pt x="805" y="0"/>
                    <a:pt x="803" y="1"/>
                  </a:cubicBezTo>
                  <a:cubicBezTo>
                    <a:pt x="617" y="40"/>
                    <a:pt x="439" y="129"/>
                    <a:pt x="293" y="275"/>
                  </a:cubicBezTo>
                  <a:cubicBezTo>
                    <a:pt x="97" y="471"/>
                    <a:pt x="0" y="724"/>
                    <a:pt x="0" y="977"/>
                  </a:cubicBezTo>
                  <a:cubicBezTo>
                    <a:pt x="0" y="1000"/>
                    <a:pt x="20" y="1015"/>
                    <a:pt x="38" y="1015"/>
                  </a:cubicBezTo>
                  <a:cubicBezTo>
                    <a:pt x="52" y="1015"/>
                    <a:pt x="65" y="1007"/>
                    <a:pt x="71" y="990"/>
                  </a:cubicBezTo>
                  <a:cubicBezTo>
                    <a:pt x="160" y="764"/>
                    <a:pt x="306" y="537"/>
                    <a:pt x="506" y="338"/>
                  </a:cubicBezTo>
                  <a:cubicBezTo>
                    <a:pt x="608" y="236"/>
                    <a:pt x="719" y="147"/>
                    <a:pt x="830" y="72"/>
                  </a:cubicBezTo>
                  <a:cubicBezTo>
                    <a:pt x="864" y="50"/>
                    <a:pt x="844" y="0"/>
                    <a:pt x="808" y="0"/>
                  </a:cubicBezTo>
                  <a:close/>
                </a:path>
              </a:pathLst>
            </a:custGeom>
            <a:solidFill>
              <a:srgbClr val="DC99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37"/>
            <p:cNvSpPr/>
            <p:nvPr/>
          </p:nvSpPr>
          <p:spPr>
            <a:xfrm>
              <a:off x="6776233" y="2582053"/>
              <a:ext cx="86474" cy="61096"/>
            </a:xfrm>
            <a:custGeom>
              <a:avLst/>
              <a:gdLst/>
              <a:ahLst/>
              <a:cxnLst/>
              <a:rect l="l" t="t" r="r" b="b"/>
              <a:pathLst>
                <a:path w="1446" h="997" extrusionOk="0">
                  <a:moveTo>
                    <a:pt x="173" y="0"/>
                  </a:moveTo>
                  <a:cubicBezTo>
                    <a:pt x="136" y="0"/>
                    <a:pt x="99" y="2"/>
                    <a:pt x="62" y="5"/>
                  </a:cubicBezTo>
                  <a:cubicBezTo>
                    <a:pt x="5" y="13"/>
                    <a:pt x="0" y="89"/>
                    <a:pt x="54" y="106"/>
                  </a:cubicBezTo>
                  <a:cubicBezTo>
                    <a:pt x="359" y="191"/>
                    <a:pt x="675" y="351"/>
                    <a:pt x="959" y="585"/>
                  </a:cubicBezTo>
                  <a:cubicBezTo>
                    <a:pt x="1105" y="706"/>
                    <a:pt x="1234" y="839"/>
                    <a:pt x="1345" y="976"/>
                  </a:cubicBezTo>
                  <a:cubicBezTo>
                    <a:pt x="1356" y="990"/>
                    <a:pt x="1371" y="996"/>
                    <a:pt x="1385" y="996"/>
                  </a:cubicBezTo>
                  <a:cubicBezTo>
                    <a:pt x="1416" y="996"/>
                    <a:pt x="1446" y="968"/>
                    <a:pt x="1434" y="932"/>
                  </a:cubicBezTo>
                  <a:cubicBezTo>
                    <a:pt x="1363" y="692"/>
                    <a:pt x="1221" y="470"/>
                    <a:pt x="1012" y="298"/>
                  </a:cubicBezTo>
                  <a:cubicBezTo>
                    <a:pt x="768" y="96"/>
                    <a:pt x="470" y="0"/>
                    <a:pt x="1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37"/>
            <p:cNvSpPr/>
            <p:nvPr/>
          </p:nvSpPr>
          <p:spPr>
            <a:xfrm>
              <a:off x="6776233" y="2582053"/>
              <a:ext cx="36659" cy="16300"/>
            </a:xfrm>
            <a:custGeom>
              <a:avLst/>
              <a:gdLst/>
              <a:ahLst/>
              <a:cxnLst/>
              <a:rect l="l" t="t" r="r" b="b"/>
              <a:pathLst>
                <a:path w="613" h="266" extrusionOk="0">
                  <a:moveTo>
                    <a:pt x="168" y="1"/>
                  </a:moveTo>
                  <a:cubicBezTo>
                    <a:pt x="133" y="1"/>
                    <a:pt x="97" y="2"/>
                    <a:pt x="62" y="5"/>
                  </a:cubicBezTo>
                  <a:cubicBezTo>
                    <a:pt x="5" y="13"/>
                    <a:pt x="0" y="89"/>
                    <a:pt x="54" y="106"/>
                  </a:cubicBezTo>
                  <a:cubicBezTo>
                    <a:pt x="191" y="142"/>
                    <a:pt x="333" y="200"/>
                    <a:pt x="471" y="266"/>
                  </a:cubicBezTo>
                  <a:cubicBezTo>
                    <a:pt x="515" y="204"/>
                    <a:pt x="564" y="138"/>
                    <a:pt x="613" y="75"/>
                  </a:cubicBezTo>
                  <a:cubicBezTo>
                    <a:pt x="469" y="25"/>
                    <a:pt x="319" y="1"/>
                    <a:pt x="168" y="1"/>
                  </a:cubicBezTo>
                  <a:close/>
                </a:path>
              </a:pathLst>
            </a:custGeom>
            <a:solidFill>
              <a:srgbClr val="DC99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37"/>
            <p:cNvSpPr/>
            <p:nvPr/>
          </p:nvSpPr>
          <p:spPr>
            <a:xfrm>
              <a:off x="6368808" y="2584994"/>
              <a:ext cx="29542" cy="45225"/>
            </a:xfrm>
            <a:custGeom>
              <a:avLst/>
              <a:gdLst/>
              <a:ahLst/>
              <a:cxnLst/>
              <a:rect l="l" t="t" r="r" b="b"/>
              <a:pathLst>
                <a:path w="494" h="738" extrusionOk="0">
                  <a:moveTo>
                    <a:pt x="0" y="0"/>
                  </a:moveTo>
                  <a:lnTo>
                    <a:pt x="0" y="738"/>
                  </a:lnTo>
                  <a:lnTo>
                    <a:pt x="493" y="738"/>
                  </a:lnTo>
                  <a:lnTo>
                    <a:pt x="4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37"/>
            <p:cNvSpPr/>
            <p:nvPr/>
          </p:nvSpPr>
          <p:spPr>
            <a:xfrm>
              <a:off x="6240056" y="2589651"/>
              <a:ext cx="7236" cy="40567"/>
            </a:xfrm>
            <a:custGeom>
              <a:avLst/>
              <a:gdLst/>
              <a:ahLst/>
              <a:cxnLst/>
              <a:rect l="l" t="t" r="r" b="b"/>
              <a:pathLst>
                <a:path w="121" h="662" extrusionOk="0">
                  <a:moveTo>
                    <a:pt x="0" y="0"/>
                  </a:moveTo>
                  <a:lnTo>
                    <a:pt x="0" y="662"/>
                  </a:lnTo>
                  <a:lnTo>
                    <a:pt x="121" y="662"/>
                  </a:lnTo>
                  <a:lnTo>
                    <a:pt x="12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37"/>
            <p:cNvSpPr/>
            <p:nvPr/>
          </p:nvSpPr>
          <p:spPr>
            <a:xfrm>
              <a:off x="6542112" y="2895924"/>
              <a:ext cx="41742" cy="59809"/>
            </a:xfrm>
            <a:custGeom>
              <a:avLst/>
              <a:gdLst/>
              <a:ahLst/>
              <a:cxnLst/>
              <a:rect l="l" t="t" r="r" b="b"/>
              <a:pathLst>
                <a:path w="698" h="976" extrusionOk="0">
                  <a:moveTo>
                    <a:pt x="1" y="0"/>
                  </a:moveTo>
                  <a:lnTo>
                    <a:pt x="1" y="976"/>
                  </a:lnTo>
                  <a:cubicBezTo>
                    <a:pt x="382" y="976"/>
                    <a:pt x="697" y="666"/>
                    <a:pt x="697" y="279"/>
                  </a:cubicBezTo>
                  <a:lnTo>
                    <a:pt x="69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37"/>
            <p:cNvSpPr/>
            <p:nvPr/>
          </p:nvSpPr>
          <p:spPr>
            <a:xfrm>
              <a:off x="6383399" y="2650011"/>
              <a:ext cx="83963" cy="171952"/>
            </a:xfrm>
            <a:custGeom>
              <a:avLst/>
              <a:gdLst/>
              <a:ahLst/>
              <a:cxnLst/>
              <a:rect l="l" t="t" r="r" b="b"/>
              <a:pathLst>
                <a:path w="1404" h="2806" extrusionOk="0">
                  <a:moveTo>
                    <a:pt x="373" y="0"/>
                  </a:moveTo>
                  <a:cubicBezTo>
                    <a:pt x="170" y="0"/>
                    <a:pt x="0" y="169"/>
                    <a:pt x="0" y="373"/>
                  </a:cubicBezTo>
                  <a:lnTo>
                    <a:pt x="0" y="1403"/>
                  </a:lnTo>
                  <a:lnTo>
                    <a:pt x="0" y="2432"/>
                  </a:lnTo>
                  <a:cubicBezTo>
                    <a:pt x="0" y="2641"/>
                    <a:pt x="170" y="2805"/>
                    <a:pt x="373" y="2805"/>
                  </a:cubicBezTo>
                  <a:lnTo>
                    <a:pt x="1030" y="2805"/>
                  </a:lnTo>
                  <a:cubicBezTo>
                    <a:pt x="1239" y="2805"/>
                    <a:pt x="1403" y="2641"/>
                    <a:pt x="1403" y="2432"/>
                  </a:cubicBezTo>
                  <a:lnTo>
                    <a:pt x="1403" y="1403"/>
                  </a:lnTo>
                  <a:lnTo>
                    <a:pt x="1403" y="373"/>
                  </a:lnTo>
                  <a:cubicBezTo>
                    <a:pt x="1403" y="169"/>
                    <a:pt x="1239" y="0"/>
                    <a:pt x="1030" y="0"/>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37"/>
            <p:cNvSpPr/>
            <p:nvPr/>
          </p:nvSpPr>
          <p:spPr>
            <a:xfrm>
              <a:off x="6507068" y="2603991"/>
              <a:ext cx="157759" cy="263994"/>
            </a:xfrm>
            <a:custGeom>
              <a:avLst/>
              <a:gdLst/>
              <a:ahLst/>
              <a:cxnLst/>
              <a:rect l="l" t="t" r="r" b="b"/>
              <a:pathLst>
                <a:path w="2638" h="4308" extrusionOk="0">
                  <a:moveTo>
                    <a:pt x="1857" y="0"/>
                  </a:moveTo>
                  <a:cubicBezTo>
                    <a:pt x="1829" y="0"/>
                    <a:pt x="1800" y="4"/>
                    <a:pt x="1771" y="10"/>
                  </a:cubicBezTo>
                  <a:lnTo>
                    <a:pt x="249" y="356"/>
                  </a:lnTo>
                  <a:cubicBezTo>
                    <a:pt x="103" y="392"/>
                    <a:pt x="1" y="530"/>
                    <a:pt x="14" y="680"/>
                  </a:cubicBezTo>
                  <a:lnTo>
                    <a:pt x="85" y="1555"/>
                  </a:lnTo>
                  <a:cubicBezTo>
                    <a:pt x="116" y="1954"/>
                    <a:pt x="116" y="2354"/>
                    <a:pt x="85" y="2753"/>
                  </a:cubicBezTo>
                  <a:lnTo>
                    <a:pt x="14" y="3632"/>
                  </a:lnTo>
                  <a:cubicBezTo>
                    <a:pt x="1" y="3783"/>
                    <a:pt x="103" y="3920"/>
                    <a:pt x="249" y="3951"/>
                  </a:cubicBezTo>
                  <a:lnTo>
                    <a:pt x="1771" y="4298"/>
                  </a:lnTo>
                  <a:cubicBezTo>
                    <a:pt x="1801" y="4305"/>
                    <a:pt x="1831" y="4308"/>
                    <a:pt x="1861" y="4308"/>
                  </a:cubicBezTo>
                  <a:cubicBezTo>
                    <a:pt x="2003" y="4308"/>
                    <a:pt x="2137" y="4230"/>
                    <a:pt x="2203" y="4098"/>
                  </a:cubicBezTo>
                  <a:cubicBezTo>
                    <a:pt x="2375" y="3756"/>
                    <a:pt x="2637" y="3086"/>
                    <a:pt x="2637" y="2154"/>
                  </a:cubicBezTo>
                  <a:cubicBezTo>
                    <a:pt x="2637" y="1222"/>
                    <a:pt x="2375" y="557"/>
                    <a:pt x="2203" y="210"/>
                  </a:cubicBezTo>
                  <a:cubicBezTo>
                    <a:pt x="2136" y="80"/>
                    <a:pt x="2001" y="0"/>
                    <a:pt x="1857" y="0"/>
                  </a:cubicBezTo>
                  <a:close/>
                </a:path>
              </a:pathLst>
            </a:custGeom>
            <a:solidFill>
              <a:srgbClr val="0851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37"/>
            <p:cNvSpPr/>
            <p:nvPr/>
          </p:nvSpPr>
          <p:spPr>
            <a:xfrm>
              <a:off x="6593062" y="2603991"/>
              <a:ext cx="71763" cy="263994"/>
            </a:xfrm>
            <a:custGeom>
              <a:avLst/>
              <a:gdLst/>
              <a:ahLst/>
              <a:cxnLst/>
              <a:rect l="l" t="t" r="r" b="b"/>
              <a:pathLst>
                <a:path w="1200" h="4308" extrusionOk="0">
                  <a:moveTo>
                    <a:pt x="419" y="0"/>
                  </a:moveTo>
                  <a:cubicBezTo>
                    <a:pt x="391" y="0"/>
                    <a:pt x="362" y="4"/>
                    <a:pt x="333" y="10"/>
                  </a:cubicBezTo>
                  <a:lnTo>
                    <a:pt x="276" y="24"/>
                  </a:lnTo>
                  <a:cubicBezTo>
                    <a:pt x="1" y="1444"/>
                    <a:pt x="1" y="2864"/>
                    <a:pt x="276" y="4285"/>
                  </a:cubicBezTo>
                  <a:lnTo>
                    <a:pt x="333" y="4298"/>
                  </a:lnTo>
                  <a:cubicBezTo>
                    <a:pt x="363" y="4305"/>
                    <a:pt x="393" y="4308"/>
                    <a:pt x="423" y="4308"/>
                  </a:cubicBezTo>
                  <a:cubicBezTo>
                    <a:pt x="565" y="4308"/>
                    <a:pt x="699" y="4230"/>
                    <a:pt x="765" y="4098"/>
                  </a:cubicBezTo>
                  <a:cubicBezTo>
                    <a:pt x="937" y="3756"/>
                    <a:pt x="1199" y="3086"/>
                    <a:pt x="1199" y="2154"/>
                  </a:cubicBezTo>
                  <a:cubicBezTo>
                    <a:pt x="1199" y="1222"/>
                    <a:pt x="937" y="557"/>
                    <a:pt x="765" y="210"/>
                  </a:cubicBezTo>
                  <a:cubicBezTo>
                    <a:pt x="698" y="80"/>
                    <a:pt x="563" y="0"/>
                    <a:pt x="419" y="0"/>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37"/>
            <p:cNvSpPr/>
            <p:nvPr/>
          </p:nvSpPr>
          <p:spPr>
            <a:xfrm>
              <a:off x="6098327" y="2620230"/>
              <a:ext cx="125585" cy="231822"/>
            </a:xfrm>
            <a:custGeom>
              <a:avLst/>
              <a:gdLst/>
              <a:ahLst/>
              <a:cxnLst/>
              <a:rect l="l" t="t" r="r" b="b"/>
              <a:pathLst>
                <a:path w="2100" h="3783" extrusionOk="0">
                  <a:moveTo>
                    <a:pt x="679" y="1"/>
                  </a:moveTo>
                  <a:cubicBezTo>
                    <a:pt x="531" y="1"/>
                    <a:pt x="399" y="91"/>
                    <a:pt x="338" y="224"/>
                  </a:cubicBezTo>
                  <a:cubicBezTo>
                    <a:pt x="205" y="544"/>
                    <a:pt x="0" y="1148"/>
                    <a:pt x="0" y="1889"/>
                  </a:cubicBezTo>
                  <a:cubicBezTo>
                    <a:pt x="0" y="2635"/>
                    <a:pt x="205" y="3234"/>
                    <a:pt x="338" y="3553"/>
                  </a:cubicBezTo>
                  <a:cubicBezTo>
                    <a:pt x="399" y="3692"/>
                    <a:pt x="532" y="3782"/>
                    <a:pt x="681" y="3782"/>
                  </a:cubicBezTo>
                  <a:cubicBezTo>
                    <a:pt x="694" y="3782"/>
                    <a:pt x="706" y="3781"/>
                    <a:pt x="719" y="3780"/>
                  </a:cubicBezTo>
                  <a:lnTo>
                    <a:pt x="1741" y="3682"/>
                  </a:lnTo>
                  <a:cubicBezTo>
                    <a:pt x="1949" y="3660"/>
                    <a:pt x="2100" y="3473"/>
                    <a:pt x="2078" y="3270"/>
                  </a:cubicBezTo>
                  <a:lnTo>
                    <a:pt x="2020" y="2781"/>
                  </a:lnTo>
                  <a:cubicBezTo>
                    <a:pt x="1954" y="2191"/>
                    <a:pt x="1954" y="1592"/>
                    <a:pt x="2020" y="997"/>
                  </a:cubicBezTo>
                  <a:lnTo>
                    <a:pt x="2078" y="513"/>
                  </a:lnTo>
                  <a:cubicBezTo>
                    <a:pt x="2100" y="304"/>
                    <a:pt x="1949" y="118"/>
                    <a:pt x="1741" y="101"/>
                  </a:cubicBezTo>
                  <a:lnTo>
                    <a:pt x="719" y="3"/>
                  </a:lnTo>
                  <a:cubicBezTo>
                    <a:pt x="706" y="1"/>
                    <a:pt x="692" y="1"/>
                    <a:pt x="679" y="1"/>
                  </a:cubicBezTo>
                  <a:close/>
                </a:path>
              </a:pathLst>
            </a:custGeom>
            <a:solidFill>
              <a:srgbClr val="0851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37"/>
            <p:cNvSpPr/>
            <p:nvPr/>
          </p:nvSpPr>
          <p:spPr>
            <a:xfrm>
              <a:off x="6195743" y="2853458"/>
              <a:ext cx="344582" cy="33765"/>
            </a:xfrm>
            <a:custGeom>
              <a:avLst/>
              <a:gdLst/>
              <a:ahLst/>
              <a:cxnLst/>
              <a:rect l="l" t="t" r="r" b="b"/>
              <a:pathLst>
                <a:path w="5762" h="551" extrusionOk="0">
                  <a:moveTo>
                    <a:pt x="3174" y="1"/>
                  </a:moveTo>
                  <a:cubicBezTo>
                    <a:pt x="1421" y="1"/>
                    <a:pt x="0" y="124"/>
                    <a:pt x="0" y="276"/>
                  </a:cubicBezTo>
                  <a:cubicBezTo>
                    <a:pt x="0" y="427"/>
                    <a:pt x="1421" y="550"/>
                    <a:pt x="3174" y="550"/>
                  </a:cubicBezTo>
                  <a:cubicBezTo>
                    <a:pt x="4932" y="550"/>
                    <a:pt x="5762" y="427"/>
                    <a:pt x="5762" y="276"/>
                  </a:cubicBezTo>
                  <a:cubicBezTo>
                    <a:pt x="5762" y="124"/>
                    <a:pt x="4932" y="1"/>
                    <a:pt x="3174" y="1"/>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37"/>
            <p:cNvSpPr/>
            <p:nvPr/>
          </p:nvSpPr>
          <p:spPr>
            <a:xfrm>
              <a:off x="6025907" y="2823860"/>
              <a:ext cx="51610" cy="62077"/>
            </a:xfrm>
            <a:custGeom>
              <a:avLst/>
              <a:gdLst/>
              <a:ahLst/>
              <a:cxnLst/>
              <a:rect l="l" t="t" r="r" b="b"/>
              <a:pathLst>
                <a:path w="863" h="1013" extrusionOk="0">
                  <a:moveTo>
                    <a:pt x="37" y="1"/>
                  </a:moveTo>
                  <a:cubicBezTo>
                    <a:pt x="18" y="1"/>
                    <a:pt x="0" y="14"/>
                    <a:pt x="0" y="40"/>
                  </a:cubicBezTo>
                  <a:cubicBezTo>
                    <a:pt x="0" y="293"/>
                    <a:pt x="97" y="545"/>
                    <a:pt x="293" y="740"/>
                  </a:cubicBezTo>
                  <a:cubicBezTo>
                    <a:pt x="439" y="883"/>
                    <a:pt x="617" y="976"/>
                    <a:pt x="803" y="1012"/>
                  </a:cubicBezTo>
                  <a:cubicBezTo>
                    <a:pt x="806" y="1013"/>
                    <a:pt x="809" y="1013"/>
                    <a:pt x="812" y="1013"/>
                  </a:cubicBezTo>
                  <a:cubicBezTo>
                    <a:pt x="846" y="1013"/>
                    <a:pt x="863" y="965"/>
                    <a:pt x="830" y="941"/>
                  </a:cubicBezTo>
                  <a:cubicBezTo>
                    <a:pt x="719" y="869"/>
                    <a:pt x="608" y="781"/>
                    <a:pt x="506" y="679"/>
                  </a:cubicBezTo>
                  <a:cubicBezTo>
                    <a:pt x="306" y="479"/>
                    <a:pt x="160" y="253"/>
                    <a:pt x="71" y="27"/>
                  </a:cubicBezTo>
                  <a:cubicBezTo>
                    <a:pt x="65" y="9"/>
                    <a:pt x="51" y="1"/>
                    <a:pt x="37" y="1"/>
                  </a:cubicBezTo>
                  <a:close/>
                </a:path>
              </a:pathLst>
            </a:custGeom>
            <a:solidFill>
              <a:srgbClr val="DC99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37"/>
            <p:cNvSpPr/>
            <p:nvPr/>
          </p:nvSpPr>
          <p:spPr>
            <a:xfrm>
              <a:off x="6776233" y="2829130"/>
              <a:ext cx="86474" cy="60912"/>
            </a:xfrm>
            <a:custGeom>
              <a:avLst/>
              <a:gdLst/>
              <a:ahLst/>
              <a:cxnLst/>
              <a:rect l="l" t="t" r="r" b="b"/>
              <a:pathLst>
                <a:path w="1446" h="994" extrusionOk="0">
                  <a:moveTo>
                    <a:pt x="1386" y="0"/>
                  </a:moveTo>
                  <a:cubicBezTo>
                    <a:pt x="1371" y="0"/>
                    <a:pt x="1356" y="6"/>
                    <a:pt x="1345" y="21"/>
                  </a:cubicBezTo>
                  <a:cubicBezTo>
                    <a:pt x="1234" y="158"/>
                    <a:pt x="1105" y="291"/>
                    <a:pt x="959" y="410"/>
                  </a:cubicBezTo>
                  <a:cubicBezTo>
                    <a:pt x="675" y="646"/>
                    <a:pt x="359" y="806"/>
                    <a:pt x="54" y="890"/>
                  </a:cubicBezTo>
                  <a:cubicBezTo>
                    <a:pt x="0" y="904"/>
                    <a:pt x="5" y="984"/>
                    <a:pt x="62" y="988"/>
                  </a:cubicBezTo>
                  <a:cubicBezTo>
                    <a:pt x="102" y="992"/>
                    <a:pt x="142" y="993"/>
                    <a:pt x="182" y="993"/>
                  </a:cubicBezTo>
                  <a:cubicBezTo>
                    <a:pt x="477" y="993"/>
                    <a:pt x="770" y="894"/>
                    <a:pt x="1012" y="695"/>
                  </a:cubicBezTo>
                  <a:cubicBezTo>
                    <a:pt x="1221" y="527"/>
                    <a:pt x="1363" y="304"/>
                    <a:pt x="1434" y="64"/>
                  </a:cubicBezTo>
                  <a:cubicBezTo>
                    <a:pt x="1446" y="28"/>
                    <a:pt x="1417" y="0"/>
                    <a:pt x="13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37"/>
            <p:cNvSpPr/>
            <p:nvPr/>
          </p:nvSpPr>
          <p:spPr>
            <a:xfrm>
              <a:off x="6776233" y="2873558"/>
              <a:ext cx="36659" cy="16484"/>
            </a:xfrm>
            <a:custGeom>
              <a:avLst/>
              <a:gdLst/>
              <a:ahLst/>
              <a:cxnLst/>
              <a:rect l="l" t="t" r="r" b="b"/>
              <a:pathLst>
                <a:path w="613" h="269" extrusionOk="0">
                  <a:moveTo>
                    <a:pt x="471" y="1"/>
                  </a:moveTo>
                  <a:cubicBezTo>
                    <a:pt x="333" y="72"/>
                    <a:pt x="191" y="125"/>
                    <a:pt x="54" y="165"/>
                  </a:cubicBezTo>
                  <a:cubicBezTo>
                    <a:pt x="0" y="179"/>
                    <a:pt x="5" y="259"/>
                    <a:pt x="62" y="263"/>
                  </a:cubicBezTo>
                  <a:cubicBezTo>
                    <a:pt x="101" y="267"/>
                    <a:pt x="139" y="268"/>
                    <a:pt x="177" y="268"/>
                  </a:cubicBezTo>
                  <a:cubicBezTo>
                    <a:pt x="325" y="268"/>
                    <a:pt x="472" y="241"/>
                    <a:pt x="613" y="191"/>
                  </a:cubicBezTo>
                  <a:cubicBezTo>
                    <a:pt x="564" y="130"/>
                    <a:pt x="515" y="68"/>
                    <a:pt x="471" y="1"/>
                  </a:cubicBezTo>
                  <a:close/>
                </a:path>
              </a:pathLst>
            </a:custGeom>
            <a:solidFill>
              <a:srgbClr val="DC99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37"/>
            <p:cNvSpPr/>
            <p:nvPr/>
          </p:nvSpPr>
          <p:spPr>
            <a:xfrm>
              <a:off x="6368808" y="2842060"/>
              <a:ext cx="29542" cy="53926"/>
            </a:xfrm>
            <a:custGeom>
              <a:avLst/>
              <a:gdLst/>
              <a:ahLst/>
              <a:cxnLst/>
              <a:rect l="l" t="t" r="r" b="b"/>
              <a:pathLst>
                <a:path w="494" h="880" extrusionOk="0">
                  <a:moveTo>
                    <a:pt x="0" y="0"/>
                  </a:moveTo>
                  <a:lnTo>
                    <a:pt x="0" y="879"/>
                  </a:lnTo>
                  <a:lnTo>
                    <a:pt x="493" y="879"/>
                  </a:lnTo>
                  <a:lnTo>
                    <a:pt x="4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37"/>
            <p:cNvSpPr/>
            <p:nvPr/>
          </p:nvSpPr>
          <p:spPr>
            <a:xfrm>
              <a:off x="6240056" y="2842060"/>
              <a:ext cx="7236" cy="53926"/>
            </a:xfrm>
            <a:custGeom>
              <a:avLst/>
              <a:gdLst/>
              <a:ahLst/>
              <a:cxnLst/>
              <a:rect l="l" t="t" r="r" b="b"/>
              <a:pathLst>
                <a:path w="121" h="880" extrusionOk="0">
                  <a:moveTo>
                    <a:pt x="0" y="0"/>
                  </a:moveTo>
                  <a:lnTo>
                    <a:pt x="0" y="879"/>
                  </a:lnTo>
                  <a:lnTo>
                    <a:pt x="121" y="879"/>
                  </a:lnTo>
                  <a:lnTo>
                    <a:pt x="12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37"/>
            <p:cNvSpPr/>
            <p:nvPr/>
          </p:nvSpPr>
          <p:spPr>
            <a:xfrm>
              <a:off x="6037808" y="2621578"/>
              <a:ext cx="74634" cy="28495"/>
            </a:xfrm>
            <a:custGeom>
              <a:avLst/>
              <a:gdLst/>
              <a:ahLst/>
              <a:cxnLst/>
              <a:rect l="l" t="t" r="r" b="b"/>
              <a:pathLst>
                <a:path w="1248" h="465" extrusionOk="0">
                  <a:moveTo>
                    <a:pt x="980" y="1"/>
                  </a:moveTo>
                  <a:cubicBezTo>
                    <a:pt x="520" y="1"/>
                    <a:pt x="0" y="464"/>
                    <a:pt x="0" y="464"/>
                  </a:cubicBezTo>
                  <a:lnTo>
                    <a:pt x="1248" y="65"/>
                  </a:lnTo>
                  <a:cubicBezTo>
                    <a:pt x="1164" y="20"/>
                    <a:pt x="1074" y="1"/>
                    <a:pt x="98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37"/>
            <p:cNvSpPr/>
            <p:nvPr/>
          </p:nvSpPr>
          <p:spPr>
            <a:xfrm>
              <a:off x="6037808" y="2821899"/>
              <a:ext cx="74634" cy="28740"/>
            </a:xfrm>
            <a:custGeom>
              <a:avLst/>
              <a:gdLst/>
              <a:ahLst/>
              <a:cxnLst/>
              <a:rect l="l" t="t" r="r" b="b"/>
              <a:pathLst>
                <a:path w="1248" h="469" extrusionOk="0">
                  <a:moveTo>
                    <a:pt x="0" y="0"/>
                  </a:moveTo>
                  <a:cubicBezTo>
                    <a:pt x="1" y="0"/>
                    <a:pt x="521" y="469"/>
                    <a:pt x="982" y="469"/>
                  </a:cubicBezTo>
                  <a:cubicBezTo>
                    <a:pt x="1075" y="469"/>
                    <a:pt x="1165" y="450"/>
                    <a:pt x="1248" y="405"/>
                  </a:cubicBez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37"/>
            <p:cNvSpPr/>
            <p:nvPr/>
          </p:nvSpPr>
          <p:spPr>
            <a:xfrm>
              <a:off x="6530989" y="2694929"/>
              <a:ext cx="22845" cy="82176"/>
            </a:xfrm>
            <a:custGeom>
              <a:avLst/>
              <a:gdLst/>
              <a:ahLst/>
              <a:cxnLst/>
              <a:rect l="l" t="t" r="r" b="b"/>
              <a:pathLst>
                <a:path w="382" h="1341" extrusionOk="0">
                  <a:moveTo>
                    <a:pt x="182" y="0"/>
                  </a:moveTo>
                  <a:cubicBezTo>
                    <a:pt x="84" y="0"/>
                    <a:pt x="0" y="84"/>
                    <a:pt x="0" y="181"/>
                  </a:cubicBezTo>
                  <a:lnTo>
                    <a:pt x="0" y="1162"/>
                  </a:lnTo>
                  <a:cubicBezTo>
                    <a:pt x="0" y="1260"/>
                    <a:pt x="84" y="1340"/>
                    <a:pt x="182" y="1340"/>
                  </a:cubicBezTo>
                  <a:lnTo>
                    <a:pt x="199" y="1340"/>
                  </a:lnTo>
                  <a:cubicBezTo>
                    <a:pt x="297" y="1340"/>
                    <a:pt x="382" y="1260"/>
                    <a:pt x="382" y="1162"/>
                  </a:cubicBezTo>
                  <a:lnTo>
                    <a:pt x="382" y="181"/>
                  </a:lnTo>
                  <a:cubicBezTo>
                    <a:pt x="382" y="84"/>
                    <a:pt x="297" y="0"/>
                    <a:pt x="199" y="0"/>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37"/>
            <p:cNvSpPr/>
            <p:nvPr/>
          </p:nvSpPr>
          <p:spPr>
            <a:xfrm>
              <a:off x="6024831" y="2656262"/>
              <a:ext cx="61058" cy="155100"/>
            </a:xfrm>
            <a:custGeom>
              <a:avLst/>
              <a:gdLst/>
              <a:ahLst/>
              <a:cxnLst/>
              <a:rect l="l" t="t" r="r" b="b"/>
              <a:pathLst>
                <a:path w="1021" h="2531" extrusionOk="0">
                  <a:moveTo>
                    <a:pt x="582" y="1"/>
                  </a:moveTo>
                  <a:cubicBezTo>
                    <a:pt x="311" y="1"/>
                    <a:pt x="89" y="205"/>
                    <a:pt x="62" y="476"/>
                  </a:cubicBezTo>
                  <a:cubicBezTo>
                    <a:pt x="4" y="1008"/>
                    <a:pt x="0" y="1537"/>
                    <a:pt x="58" y="2055"/>
                  </a:cubicBezTo>
                  <a:cubicBezTo>
                    <a:pt x="84" y="2326"/>
                    <a:pt x="311" y="2531"/>
                    <a:pt x="577" y="2531"/>
                  </a:cubicBezTo>
                  <a:lnTo>
                    <a:pt x="1021" y="2531"/>
                  </a:lnTo>
                  <a:cubicBezTo>
                    <a:pt x="906" y="1687"/>
                    <a:pt x="906" y="844"/>
                    <a:pt x="102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24" name="Google Shape;1324;p37"/>
          <p:cNvGrpSpPr/>
          <p:nvPr/>
        </p:nvGrpSpPr>
        <p:grpSpPr>
          <a:xfrm rot="10800000" flipH="1">
            <a:off x="7449474" y="3920746"/>
            <a:ext cx="877242" cy="467321"/>
            <a:chOff x="7449474" y="4042590"/>
            <a:chExt cx="877242" cy="467321"/>
          </a:xfrm>
        </p:grpSpPr>
        <p:sp>
          <p:nvSpPr>
            <p:cNvPr id="1325" name="Google Shape;1325;p37"/>
            <p:cNvSpPr/>
            <p:nvPr/>
          </p:nvSpPr>
          <p:spPr>
            <a:xfrm rot="10800000">
              <a:off x="7475188" y="4042590"/>
              <a:ext cx="851528" cy="439071"/>
            </a:xfrm>
            <a:custGeom>
              <a:avLst/>
              <a:gdLst/>
              <a:ahLst/>
              <a:cxnLst/>
              <a:rect l="l" t="t" r="r" b="b"/>
              <a:pathLst>
                <a:path w="14239" h="7165" extrusionOk="0">
                  <a:moveTo>
                    <a:pt x="8584" y="1"/>
                  </a:moveTo>
                  <a:lnTo>
                    <a:pt x="8597" y="156"/>
                  </a:lnTo>
                  <a:lnTo>
                    <a:pt x="8539" y="156"/>
                  </a:lnTo>
                  <a:lnTo>
                    <a:pt x="8575" y="414"/>
                  </a:lnTo>
                  <a:cubicBezTo>
                    <a:pt x="5317" y="427"/>
                    <a:pt x="1629" y="605"/>
                    <a:pt x="1629" y="605"/>
                  </a:cubicBezTo>
                  <a:cubicBezTo>
                    <a:pt x="1629" y="605"/>
                    <a:pt x="1629" y="605"/>
                    <a:pt x="1627" y="605"/>
                  </a:cubicBezTo>
                  <a:cubicBezTo>
                    <a:pt x="1574" y="605"/>
                    <a:pt x="463" y="617"/>
                    <a:pt x="187" y="1635"/>
                  </a:cubicBezTo>
                  <a:cubicBezTo>
                    <a:pt x="182" y="1661"/>
                    <a:pt x="173" y="1688"/>
                    <a:pt x="169" y="1715"/>
                  </a:cubicBezTo>
                  <a:cubicBezTo>
                    <a:pt x="165" y="1723"/>
                    <a:pt x="165" y="1737"/>
                    <a:pt x="165" y="1746"/>
                  </a:cubicBezTo>
                  <a:cubicBezTo>
                    <a:pt x="160" y="1764"/>
                    <a:pt x="155" y="1785"/>
                    <a:pt x="151" y="1803"/>
                  </a:cubicBezTo>
                  <a:cubicBezTo>
                    <a:pt x="151" y="1812"/>
                    <a:pt x="151" y="1821"/>
                    <a:pt x="146" y="1825"/>
                  </a:cubicBezTo>
                  <a:lnTo>
                    <a:pt x="0" y="1825"/>
                  </a:lnTo>
                  <a:lnTo>
                    <a:pt x="0" y="2673"/>
                  </a:lnTo>
                  <a:lnTo>
                    <a:pt x="89" y="2673"/>
                  </a:lnTo>
                  <a:lnTo>
                    <a:pt x="89" y="2678"/>
                  </a:lnTo>
                  <a:lnTo>
                    <a:pt x="89" y="2753"/>
                  </a:lnTo>
                  <a:lnTo>
                    <a:pt x="89" y="2811"/>
                  </a:lnTo>
                  <a:lnTo>
                    <a:pt x="89" y="2886"/>
                  </a:lnTo>
                  <a:lnTo>
                    <a:pt x="89" y="2944"/>
                  </a:lnTo>
                  <a:cubicBezTo>
                    <a:pt x="85" y="2971"/>
                    <a:pt x="85" y="2997"/>
                    <a:pt x="85" y="3024"/>
                  </a:cubicBezTo>
                  <a:lnTo>
                    <a:pt x="85" y="3077"/>
                  </a:lnTo>
                  <a:lnTo>
                    <a:pt x="85" y="3161"/>
                  </a:lnTo>
                  <a:lnTo>
                    <a:pt x="85" y="3206"/>
                  </a:lnTo>
                  <a:lnTo>
                    <a:pt x="85" y="3312"/>
                  </a:lnTo>
                  <a:lnTo>
                    <a:pt x="85" y="3330"/>
                  </a:lnTo>
                  <a:lnTo>
                    <a:pt x="85" y="3468"/>
                  </a:lnTo>
                  <a:lnTo>
                    <a:pt x="85" y="3583"/>
                  </a:lnTo>
                  <a:lnTo>
                    <a:pt x="85" y="4080"/>
                  </a:lnTo>
                  <a:lnTo>
                    <a:pt x="85" y="4085"/>
                  </a:lnTo>
                  <a:cubicBezTo>
                    <a:pt x="85" y="4187"/>
                    <a:pt x="89" y="4294"/>
                    <a:pt x="89" y="4400"/>
                  </a:cubicBezTo>
                  <a:lnTo>
                    <a:pt x="0" y="4400"/>
                  </a:lnTo>
                  <a:lnTo>
                    <a:pt x="0" y="5247"/>
                  </a:lnTo>
                  <a:lnTo>
                    <a:pt x="134" y="5247"/>
                  </a:lnTo>
                  <a:cubicBezTo>
                    <a:pt x="146" y="5353"/>
                    <a:pt x="165" y="5451"/>
                    <a:pt x="187" y="5531"/>
                  </a:cubicBezTo>
                  <a:cubicBezTo>
                    <a:pt x="461" y="6541"/>
                    <a:pt x="1557" y="6557"/>
                    <a:pt x="1626" y="6557"/>
                  </a:cubicBezTo>
                  <a:cubicBezTo>
                    <a:pt x="1628" y="6557"/>
                    <a:pt x="1629" y="6557"/>
                    <a:pt x="1629" y="6557"/>
                  </a:cubicBezTo>
                  <a:cubicBezTo>
                    <a:pt x="1629" y="6557"/>
                    <a:pt x="5317" y="6738"/>
                    <a:pt x="8575" y="6748"/>
                  </a:cubicBezTo>
                  <a:lnTo>
                    <a:pt x="8539" y="7004"/>
                  </a:lnTo>
                  <a:lnTo>
                    <a:pt x="8597" y="7004"/>
                  </a:lnTo>
                  <a:lnTo>
                    <a:pt x="8584" y="7164"/>
                  </a:lnTo>
                  <a:lnTo>
                    <a:pt x="9076" y="7164"/>
                  </a:lnTo>
                  <a:lnTo>
                    <a:pt x="9201" y="6748"/>
                  </a:lnTo>
                  <a:cubicBezTo>
                    <a:pt x="11163" y="6738"/>
                    <a:pt x="12863" y="6654"/>
                    <a:pt x="13328" y="6419"/>
                  </a:cubicBezTo>
                  <a:cubicBezTo>
                    <a:pt x="14203" y="5966"/>
                    <a:pt x="14238" y="3778"/>
                    <a:pt x="14238" y="3596"/>
                  </a:cubicBezTo>
                  <a:lnTo>
                    <a:pt x="14238" y="3583"/>
                  </a:lnTo>
                  <a:cubicBezTo>
                    <a:pt x="14238" y="3583"/>
                    <a:pt x="14238" y="1217"/>
                    <a:pt x="13328" y="746"/>
                  </a:cubicBezTo>
                  <a:cubicBezTo>
                    <a:pt x="12863" y="507"/>
                    <a:pt x="11163" y="427"/>
                    <a:pt x="9201" y="418"/>
                  </a:cubicBezTo>
                  <a:lnTo>
                    <a:pt x="9076" y="1"/>
                  </a:lnTo>
                  <a:close/>
                </a:path>
              </a:pathLst>
            </a:custGeom>
            <a:solidFill>
              <a:srgbClr val="2235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37"/>
            <p:cNvSpPr/>
            <p:nvPr/>
          </p:nvSpPr>
          <p:spPr>
            <a:xfrm rot="10800000">
              <a:off x="8285812" y="4346111"/>
              <a:ext cx="15429" cy="51965"/>
            </a:xfrm>
            <a:custGeom>
              <a:avLst/>
              <a:gdLst/>
              <a:ahLst/>
              <a:cxnLst/>
              <a:rect l="l" t="t" r="r" b="b"/>
              <a:pathLst>
                <a:path w="258" h="848" extrusionOk="0">
                  <a:moveTo>
                    <a:pt x="1" y="0"/>
                  </a:moveTo>
                  <a:lnTo>
                    <a:pt x="1" y="847"/>
                  </a:lnTo>
                  <a:lnTo>
                    <a:pt x="257" y="847"/>
                  </a:lnTo>
                  <a:lnTo>
                    <a:pt x="257" y="0"/>
                  </a:lnTo>
                  <a:close/>
                </a:path>
              </a:pathLst>
            </a:custGeom>
            <a:solidFill>
              <a:srgbClr val="C86D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37"/>
            <p:cNvSpPr/>
            <p:nvPr/>
          </p:nvSpPr>
          <p:spPr>
            <a:xfrm rot="10800000">
              <a:off x="8285812" y="4188379"/>
              <a:ext cx="15429" cy="52027"/>
            </a:xfrm>
            <a:custGeom>
              <a:avLst/>
              <a:gdLst/>
              <a:ahLst/>
              <a:cxnLst/>
              <a:rect l="l" t="t" r="r" b="b"/>
              <a:pathLst>
                <a:path w="258" h="849" extrusionOk="0">
                  <a:moveTo>
                    <a:pt x="1" y="1"/>
                  </a:moveTo>
                  <a:lnTo>
                    <a:pt x="1" y="849"/>
                  </a:lnTo>
                  <a:lnTo>
                    <a:pt x="257" y="849"/>
                  </a:lnTo>
                  <a:lnTo>
                    <a:pt x="257" y="1"/>
                  </a:lnTo>
                  <a:close/>
                </a:path>
              </a:pathLst>
            </a:custGeom>
            <a:solidFill>
              <a:srgbClr val="C86D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37"/>
            <p:cNvSpPr/>
            <p:nvPr/>
          </p:nvSpPr>
          <p:spPr>
            <a:xfrm rot="10800000">
              <a:off x="7449474" y="4096517"/>
              <a:ext cx="847282" cy="388025"/>
            </a:xfrm>
            <a:custGeom>
              <a:avLst/>
              <a:gdLst/>
              <a:ahLst/>
              <a:cxnLst/>
              <a:rect l="l" t="t" r="r" b="b"/>
              <a:pathLst>
                <a:path w="14168" h="6332" extrusionOk="0">
                  <a:moveTo>
                    <a:pt x="8756" y="1"/>
                  </a:moveTo>
                  <a:cubicBezTo>
                    <a:pt x="5439" y="1"/>
                    <a:pt x="1554" y="190"/>
                    <a:pt x="1554" y="190"/>
                  </a:cubicBezTo>
                  <a:cubicBezTo>
                    <a:pt x="1554" y="190"/>
                    <a:pt x="1553" y="190"/>
                    <a:pt x="1552" y="190"/>
                  </a:cubicBezTo>
                  <a:cubicBezTo>
                    <a:pt x="1495" y="190"/>
                    <a:pt x="388" y="204"/>
                    <a:pt x="112" y="1219"/>
                  </a:cubicBezTo>
                  <a:cubicBezTo>
                    <a:pt x="0" y="1637"/>
                    <a:pt x="10" y="2503"/>
                    <a:pt x="10" y="3169"/>
                  </a:cubicBezTo>
                  <a:cubicBezTo>
                    <a:pt x="10" y="3835"/>
                    <a:pt x="0" y="4700"/>
                    <a:pt x="112" y="5117"/>
                  </a:cubicBezTo>
                  <a:cubicBezTo>
                    <a:pt x="386" y="6125"/>
                    <a:pt x="1477" y="6142"/>
                    <a:pt x="1550" y="6142"/>
                  </a:cubicBezTo>
                  <a:cubicBezTo>
                    <a:pt x="1553" y="6142"/>
                    <a:pt x="1554" y="6142"/>
                    <a:pt x="1554" y="6142"/>
                  </a:cubicBezTo>
                  <a:cubicBezTo>
                    <a:pt x="1554" y="6142"/>
                    <a:pt x="5439" y="6332"/>
                    <a:pt x="8756" y="6332"/>
                  </a:cubicBezTo>
                  <a:cubicBezTo>
                    <a:pt x="10874" y="6332"/>
                    <a:pt x="12761" y="6254"/>
                    <a:pt x="13253" y="6000"/>
                  </a:cubicBezTo>
                  <a:cubicBezTo>
                    <a:pt x="14167" y="5534"/>
                    <a:pt x="14167" y="3169"/>
                    <a:pt x="14167" y="3169"/>
                  </a:cubicBezTo>
                  <a:cubicBezTo>
                    <a:pt x="14167" y="3169"/>
                    <a:pt x="14167" y="803"/>
                    <a:pt x="13253" y="332"/>
                  </a:cubicBezTo>
                  <a:cubicBezTo>
                    <a:pt x="12761" y="78"/>
                    <a:pt x="10874" y="1"/>
                    <a:pt x="875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37"/>
            <p:cNvSpPr/>
            <p:nvPr/>
          </p:nvSpPr>
          <p:spPr>
            <a:xfrm rot="10800000">
              <a:off x="7449474" y="4278396"/>
              <a:ext cx="846983" cy="206146"/>
            </a:xfrm>
            <a:custGeom>
              <a:avLst/>
              <a:gdLst/>
              <a:ahLst/>
              <a:cxnLst/>
              <a:rect l="l" t="t" r="r" b="b"/>
              <a:pathLst>
                <a:path w="14163" h="3364" extrusionOk="0">
                  <a:moveTo>
                    <a:pt x="8751" y="1"/>
                  </a:moveTo>
                  <a:cubicBezTo>
                    <a:pt x="5434" y="1"/>
                    <a:pt x="1549" y="190"/>
                    <a:pt x="1549" y="190"/>
                  </a:cubicBezTo>
                  <a:cubicBezTo>
                    <a:pt x="1549" y="190"/>
                    <a:pt x="1548" y="190"/>
                    <a:pt x="1547" y="190"/>
                  </a:cubicBezTo>
                  <a:cubicBezTo>
                    <a:pt x="1490" y="190"/>
                    <a:pt x="383" y="204"/>
                    <a:pt x="107" y="1219"/>
                  </a:cubicBezTo>
                  <a:cubicBezTo>
                    <a:pt x="0" y="1610"/>
                    <a:pt x="5" y="2409"/>
                    <a:pt x="5" y="3057"/>
                  </a:cubicBezTo>
                  <a:cubicBezTo>
                    <a:pt x="9" y="2507"/>
                    <a:pt x="22" y="1930"/>
                    <a:pt x="107" y="1610"/>
                  </a:cubicBezTo>
                  <a:cubicBezTo>
                    <a:pt x="381" y="603"/>
                    <a:pt x="1472" y="586"/>
                    <a:pt x="1545" y="586"/>
                  </a:cubicBezTo>
                  <a:cubicBezTo>
                    <a:pt x="1548" y="586"/>
                    <a:pt x="1549" y="586"/>
                    <a:pt x="1549" y="586"/>
                  </a:cubicBezTo>
                  <a:cubicBezTo>
                    <a:pt x="1549" y="586"/>
                    <a:pt x="5461" y="392"/>
                    <a:pt x="8785" y="392"/>
                  </a:cubicBezTo>
                  <a:cubicBezTo>
                    <a:pt x="10889" y="392"/>
                    <a:pt x="12758" y="470"/>
                    <a:pt x="13248" y="723"/>
                  </a:cubicBezTo>
                  <a:cubicBezTo>
                    <a:pt x="13998" y="1113"/>
                    <a:pt x="14131" y="2786"/>
                    <a:pt x="14154" y="3364"/>
                  </a:cubicBezTo>
                  <a:cubicBezTo>
                    <a:pt x="14158" y="3239"/>
                    <a:pt x="14162" y="3169"/>
                    <a:pt x="14162" y="3169"/>
                  </a:cubicBezTo>
                  <a:cubicBezTo>
                    <a:pt x="14162" y="3169"/>
                    <a:pt x="14162" y="803"/>
                    <a:pt x="13248" y="332"/>
                  </a:cubicBezTo>
                  <a:cubicBezTo>
                    <a:pt x="12756" y="78"/>
                    <a:pt x="10869" y="1"/>
                    <a:pt x="875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37"/>
            <p:cNvSpPr/>
            <p:nvPr/>
          </p:nvSpPr>
          <p:spPr>
            <a:xfrm rot="10800000">
              <a:off x="8296158" y="4259647"/>
              <a:ext cx="60" cy="18813"/>
            </a:xfrm>
            <a:custGeom>
              <a:avLst/>
              <a:gdLst/>
              <a:ahLst/>
              <a:cxnLst/>
              <a:rect l="l" t="t" r="r" b="b"/>
              <a:pathLst>
                <a:path w="1" h="307" extrusionOk="0">
                  <a:moveTo>
                    <a:pt x="1" y="196"/>
                  </a:moveTo>
                  <a:lnTo>
                    <a:pt x="1" y="1"/>
                  </a:lnTo>
                  <a:lnTo>
                    <a:pt x="1" y="306"/>
                  </a:lnTo>
                  <a:close/>
                </a:path>
              </a:pathLst>
            </a:custGeom>
            <a:solidFill>
              <a:srgbClr val="E5E2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37"/>
            <p:cNvSpPr/>
            <p:nvPr/>
          </p:nvSpPr>
          <p:spPr>
            <a:xfrm rot="10800000">
              <a:off x="7483936" y="4413151"/>
              <a:ext cx="59862" cy="42406"/>
            </a:xfrm>
            <a:custGeom>
              <a:avLst/>
              <a:gdLst/>
              <a:ahLst/>
              <a:cxnLst/>
              <a:rect l="l" t="t" r="r" b="b"/>
              <a:pathLst>
                <a:path w="1001" h="692" extrusionOk="0">
                  <a:moveTo>
                    <a:pt x="58" y="1"/>
                  </a:moveTo>
                  <a:cubicBezTo>
                    <a:pt x="15" y="1"/>
                    <a:pt x="1" y="68"/>
                    <a:pt x="46" y="81"/>
                  </a:cubicBezTo>
                  <a:cubicBezTo>
                    <a:pt x="494" y="246"/>
                    <a:pt x="777" y="516"/>
                    <a:pt x="920" y="676"/>
                  </a:cubicBezTo>
                  <a:cubicBezTo>
                    <a:pt x="930" y="687"/>
                    <a:pt x="941" y="692"/>
                    <a:pt x="952" y="692"/>
                  </a:cubicBezTo>
                  <a:cubicBezTo>
                    <a:pt x="977" y="692"/>
                    <a:pt x="1000" y="668"/>
                    <a:pt x="991" y="640"/>
                  </a:cubicBezTo>
                  <a:cubicBezTo>
                    <a:pt x="840" y="107"/>
                    <a:pt x="357" y="10"/>
                    <a:pt x="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37"/>
            <p:cNvSpPr/>
            <p:nvPr/>
          </p:nvSpPr>
          <p:spPr>
            <a:xfrm rot="10800000">
              <a:off x="7479987" y="4363391"/>
              <a:ext cx="162603" cy="82054"/>
            </a:xfrm>
            <a:custGeom>
              <a:avLst/>
              <a:gdLst/>
              <a:ahLst/>
              <a:cxnLst/>
              <a:rect l="l" t="t" r="r" b="b"/>
              <a:pathLst>
                <a:path w="2719" h="1339" extrusionOk="0">
                  <a:moveTo>
                    <a:pt x="50" y="0"/>
                  </a:moveTo>
                  <a:cubicBezTo>
                    <a:pt x="10" y="0"/>
                    <a:pt x="1" y="60"/>
                    <a:pt x="42" y="75"/>
                  </a:cubicBezTo>
                  <a:cubicBezTo>
                    <a:pt x="1023" y="466"/>
                    <a:pt x="1929" y="874"/>
                    <a:pt x="2643" y="1332"/>
                  </a:cubicBezTo>
                  <a:cubicBezTo>
                    <a:pt x="2650" y="1337"/>
                    <a:pt x="2657" y="1338"/>
                    <a:pt x="2664" y="1338"/>
                  </a:cubicBezTo>
                  <a:cubicBezTo>
                    <a:pt x="2693" y="1338"/>
                    <a:pt x="2718" y="1307"/>
                    <a:pt x="2701" y="1279"/>
                  </a:cubicBezTo>
                  <a:cubicBezTo>
                    <a:pt x="2621" y="1114"/>
                    <a:pt x="2456" y="826"/>
                    <a:pt x="2239" y="581"/>
                  </a:cubicBezTo>
                  <a:cubicBezTo>
                    <a:pt x="1995" y="307"/>
                    <a:pt x="681" y="89"/>
                    <a:pt x="59" y="1"/>
                  </a:cubicBezTo>
                  <a:cubicBezTo>
                    <a:pt x="56" y="0"/>
                    <a:pt x="53" y="0"/>
                    <a:pt x="5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37"/>
            <p:cNvSpPr/>
            <p:nvPr/>
          </p:nvSpPr>
          <p:spPr>
            <a:xfrm rot="10800000">
              <a:off x="7741494" y="4429635"/>
              <a:ext cx="358337" cy="30824"/>
            </a:xfrm>
            <a:custGeom>
              <a:avLst/>
              <a:gdLst/>
              <a:ahLst/>
              <a:cxnLst/>
              <a:rect l="l" t="t" r="r" b="b"/>
              <a:pathLst>
                <a:path w="5992" h="503" extrusionOk="0">
                  <a:moveTo>
                    <a:pt x="5930" y="1"/>
                  </a:moveTo>
                  <a:cubicBezTo>
                    <a:pt x="5929" y="1"/>
                    <a:pt x="5928" y="1"/>
                    <a:pt x="5926" y="1"/>
                  </a:cubicBezTo>
                  <a:lnTo>
                    <a:pt x="68" y="95"/>
                  </a:lnTo>
                  <a:cubicBezTo>
                    <a:pt x="15" y="99"/>
                    <a:pt x="1" y="170"/>
                    <a:pt x="50" y="193"/>
                  </a:cubicBezTo>
                  <a:lnTo>
                    <a:pt x="906" y="498"/>
                  </a:lnTo>
                  <a:cubicBezTo>
                    <a:pt x="910" y="503"/>
                    <a:pt x="915" y="503"/>
                    <a:pt x="920" y="503"/>
                  </a:cubicBezTo>
                  <a:cubicBezTo>
                    <a:pt x="1106" y="503"/>
                    <a:pt x="4266" y="503"/>
                    <a:pt x="4542" y="410"/>
                  </a:cubicBezTo>
                  <a:cubicBezTo>
                    <a:pt x="4719" y="347"/>
                    <a:pt x="5433" y="201"/>
                    <a:pt x="5935" y="95"/>
                  </a:cubicBezTo>
                  <a:cubicBezTo>
                    <a:pt x="5991" y="86"/>
                    <a:pt x="5984" y="1"/>
                    <a:pt x="5930" y="1"/>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37"/>
            <p:cNvSpPr/>
            <p:nvPr/>
          </p:nvSpPr>
          <p:spPr>
            <a:xfrm rot="10800000">
              <a:off x="7743773" y="4459784"/>
              <a:ext cx="44194" cy="50127"/>
            </a:xfrm>
            <a:custGeom>
              <a:avLst/>
              <a:gdLst/>
              <a:ahLst/>
              <a:cxnLst/>
              <a:rect l="l" t="t" r="r" b="b"/>
              <a:pathLst>
                <a:path w="739" h="818" extrusionOk="0">
                  <a:moveTo>
                    <a:pt x="1" y="1"/>
                  </a:moveTo>
                  <a:lnTo>
                    <a:pt x="72" y="818"/>
                  </a:lnTo>
                  <a:lnTo>
                    <a:pt x="738" y="818"/>
                  </a:lnTo>
                  <a:lnTo>
                    <a:pt x="49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37"/>
            <p:cNvSpPr/>
            <p:nvPr/>
          </p:nvSpPr>
          <p:spPr>
            <a:xfrm rot="10800000">
              <a:off x="7855835" y="4354323"/>
              <a:ext cx="288308" cy="13849"/>
            </a:xfrm>
            <a:custGeom>
              <a:avLst/>
              <a:gdLst/>
              <a:ahLst/>
              <a:cxnLst/>
              <a:rect l="l" t="t" r="r" b="b"/>
              <a:pathLst>
                <a:path w="4821" h="226" extrusionOk="0">
                  <a:moveTo>
                    <a:pt x="0" y="0"/>
                  </a:moveTo>
                  <a:lnTo>
                    <a:pt x="0" y="226"/>
                  </a:lnTo>
                  <a:lnTo>
                    <a:pt x="4820" y="226"/>
                  </a:lnTo>
                  <a:lnTo>
                    <a:pt x="482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37"/>
            <p:cNvSpPr/>
            <p:nvPr/>
          </p:nvSpPr>
          <p:spPr>
            <a:xfrm rot="10800000">
              <a:off x="7855835" y="4317004"/>
              <a:ext cx="288308" cy="14156"/>
            </a:xfrm>
            <a:custGeom>
              <a:avLst/>
              <a:gdLst/>
              <a:ahLst/>
              <a:cxnLst/>
              <a:rect l="l" t="t" r="r" b="b"/>
              <a:pathLst>
                <a:path w="4821" h="231" extrusionOk="0">
                  <a:moveTo>
                    <a:pt x="0" y="0"/>
                  </a:moveTo>
                  <a:lnTo>
                    <a:pt x="0" y="230"/>
                  </a:lnTo>
                  <a:lnTo>
                    <a:pt x="4820" y="230"/>
                  </a:lnTo>
                  <a:lnTo>
                    <a:pt x="482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37"/>
            <p:cNvSpPr/>
            <p:nvPr/>
          </p:nvSpPr>
          <p:spPr>
            <a:xfrm rot="10800000">
              <a:off x="7780970" y="4459784"/>
              <a:ext cx="9628" cy="40567"/>
            </a:xfrm>
            <a:custGeom>
              <a:avLst/>
              <a:gdLst/>
              <a:ahLst/>
              <a:cxnLst/>
              <a:rect l="l" t="t" r="r" b="b"/>
              <a:pathLst>
                <a:path w="161" h="662" extrusionOk="0">
                  <a:moveTo>
                    <a:pt x="0" y="0"/>
                  </a:moveTo>
                  <a:lnTo>
                    <a:pt x="90" y="662"/>
                  </a:lnTo>
                  <a:lnTo>
                    <a:pt x="160" y="662"/>
                  </a:lnTo>
                  <a:lnTo>
                    <a:pt x="6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37"/>
            <p:cNvSpPr/>
            <p:nvPr/>
          </p:nvSpPr>
          <p:spPr>
            <a:xfrm rot="10800000">
              <a:off x="7641391" y="4135614"/>
              <a:ext cx="163799" cy="309648"/>
            </a:xfrm>
            <a:custGeom>
              <a:avLst/>
              <a:gdLst/>
              <a:ahLst/>
              <a:cxnLst/>
              <a:rect l="l" t="t" r="r" b="b"/>
              <a:pathLst>
                <a:path w="2739" h="5053" extrusionOk="0">
                  <a:moveTo>
                    <a:pt x="1867" y="0"/>
                  </a:moveTo>
                  <a:cubicBezTo>
                    <a:pt x="1840" y="0"/>
                    <a:pt x="1812" y="4"/>
                    <a:pt x="1785" y="11"/>
                  </a:cubicBezTo>
                  <a:lnTo>
                    <a:pt x="231" y="455"/>
                  </a:lnTo>
                  <a:cubicBezTo>
                    <a:pt x="94" y="490"/>
                    <a:pt x="0" y="615"/>
                    <a:pt x="0" y="756"/>
                  </a:cubicBezTo>
                  <a:lnTo>
                    <a:pt x="0" y="2528"/>
                  </a:lnTo>
                  <a:lnTo>
                    <a:pt x="0" y="4294"/>
                  </a:lnTo>
                  <a:cubicBezTo>
                    <a:pt x="0" y="4436"/>
                    <a:pt x="94" y="4560"/>
                    <a:pt x="231" y="4600"/>
                  </a:cubicBezTo>
                  <a:lnTo>
                    <a:pt x="1785" y="5040"/>
                  </a:lnTo>
                  <a:cubicBezTo>
                    <a:pt x="1814" y="5048"/>
                    <a:pt x="1844" y="5052"/>
                    <a:pt x="1873" y="5052"/>
                  </a:cubicBezTo>
                  <a:cubicBezTo>
                    <a:pt x="1977" y="5052"/>
                    <a:pt x="2076" y="5000"/>
                    <a:pt x="2135" y="4911"/>
                  </a:cubicBezTo>
                  <a:cubicBezTo>
                    <a:pt x="2739" y="3992"/>
                    <a:pt x="2739" y="2528"/>
                    <a:pt x="2739" y="2528"/>
                  </a:cubicBezTo>
                  <a:cubicBezTo>
                    <a:pt x="2739" y="2528"/>
                    <a:pt x="2739" y="1058"/>
                    <a:pt x="2135" y="144"/>
                  </a:cubicBezTo>
                  <a:cubicBezTo>
                    <a:pt x="2075" y="52"/>
                    <a:pt x="1973" y="0"/>
                    <a:pt x="1867" y="0"/>
                  </a:cubicBezTo>
                  <a:close/>
                </a:path>
              </a:pathLst>
            </a:custGeom>
            <a:solidFill>
              <a:srgbClr val="0851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37"/>
            <p:cNvSpPr/>
            <p:nvPr/>
          </p:nvSpPr>
          <p:spPr>
            <a:xfrm rot="10800000">
              <a:off x="7641392" y="4135614"/>
              <a:ext cx="76966" cy="309648"/>
            </a:xfrm>
            <a:custGeom>
              <a:avLst/>
              <a:gdLst/>
              <a:ahLst/>
              <a:cxnLst/>
              <a:rect l="l" t="t" r="r" b="b"/>
              <a:pathLst>
                <a:path w="1287" h="5053" extrusionOk="0">
                  <a:moveTo>
                    <a:pt x="415" y="0"/>
                  </a:moveTo>
                  <a:cubicBezTo>
                    <a:pt x="388" y="0"/>
                    <a:pt x="360" y="4"/>
                    <a:pt x="333" y="11"/>
                  </a:cubicBezTo>
                  <a:lnTo>
                    <a:pt x="195" y="51"/>
                  </a:lnTo>
                  <a:cubicBezTo>
                    <a:pt x="0" y="1707"/>
                    <a:pt x="0" y="3358"/>
                    <a:pt x="195" y="4999"/>
                  </a:cubicBezTo>
                  <a:lnTo>
                    <a:pt x="333" y="5040"/>
                  </a:lnTo>
                  <a:cubicBezTo>
                    <a:pt x="362" y="5048"/>
                    <a:pt x="392" y="5052"/>
                    <a:pt x="421" y="5052"/>
                  </a:cubicBezTo>
                  <a:cubicBezTo>
                    <a:pt x="525" y="5052"/>
                    <a:pt x="624" y="5000"/>
                    <a:pt x="683" y="4911"/>
                  </a:cubicBezTo>
                  <a:cubicBezTo>
                    <a:pt x="1287" y="3992"/>
                    <a:pt x="1287" y="2528"/>
                    <a:pt x="1287" y="2528"/>
                  </a:cubicBezTo>
                  <a:cubicBezTo>
                    <a:pt x="1287" y="2528"/>
                    <a:pt x="1287" y="1058"/>
                    <a:pt x="683" y="144"/>
                  </a:cubicBezTo>
                  <a:cubicBezTo>
                    <a:pt x="623" y="52"/>
                    <a:pt x="521" y="0"/>
                    <a:pt x="415" y="0"/>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37"/>
            <p:cNvSpPr/>
            <p:nvPr/>
          </p:nvSpPr>
          <p:spPr>
            <a:xfrm rot="10800000">
              <a:off x="7483936" y="4125507"/>
              <a:ext cx="59743" cy="42406"/>
            </a:xfrm>
            <a:custGeom>
              <a:avLst/>
              <a:gdLst/>
              <a:ahLst/>
              <a:cxnLst/>
              <a:rect l="l" t="t" r="r" b="b"/>
              <a:pathLst>
                <a:path w="999" h="692" extrusionOk="0">
                  <a:moveTo>
                    <a:pt x="950" y="1"/>
                  </a:moveTo>
                  <a:cubicBezTo>
                    <a:pt x="939" y="1"/>
                    <a:pt x="928" y="5"/>
                    <a:pt x="918" y="16"/>
                  </a:cubicBezTo>
                  <a:cubicBezTo>
                    <a:pt x="775" y="180"/>
                    <a:pt x="492" y="446"/>
                    <a:pt x="44" y="612"/>
                  </a:cubicBezTo>
                  <a:cubicBezTo>
                    <a:pt x="0" y="628"/>
                    <a:pt x="12" y="692"/>
                    <a:pt x="53" y="692"/>
                  </a:cubicBezTo>
                  <a:cubicBezTo>
                    <a:pt x="54" y="692"/>
                    <a:pt x="55" y="692"/>
                    <a:pt x="56" y="691"/>
                  </a:cubicBezTo>
                  <a:cubicBezTo>
                    <a:pt x="355" y="682"/>
                    <a:pt x="838" y="585"/>
                    <a:pt x="989" y="57"/>
                  </a:cubicBezTo>
                  <a:cubicBezTo>
                    <a:pt x="998" y="25"/>
                    <a:pt x="975" y="1"/>
                    <a:pt x="9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37"/>
            <p:cNvSpPr/>
            <p:nvPr/>
          </p:nvSpPr>
          <p:spPr>
            <a:xfrm rot="10800000">
              <a:off x="7480047" y="4135311"/>
              <a:ext cx="162663" cy="82054"/>
            </a:xfrm>
            <a:custGeom>
              <a:avLst/>
              <a:gdLst/>
              <a:ahLst/>
              <a:cxnLst/>
              <a:rect l="l" t="t" r="r" b="b"/>
              <a:pathLst>
                <a:path w="2720" h="1339" extrusionOk="0">
                  <a:moveTo>
                    <a:pt x="2669" y="0"/>
                  </a:moveTo>
                  <a:cubicBezTo>
                    <a:pt x="2661" y="0"/>
                    <a:pt x="2652" y="2"/>
                    <a:pt x="2645" y="7"/>
                  </a:cubicBezTo>
                  <a:cubicBezTo>
                    <a:pt x="1931" y="460"/>
                    <a:pt x="1025" y="868"/>
                    <a:pt x="44" y="1259"/>
                  </a:cubicBezTo>
                  <a:cubicBezTo>
                    <a:pt x="1" y="1275"/>
                    <a:pt x="13" y="1339"/>
                    <a:pt x="57" y="1339"/>
                  </a:cubicBezTo>
                  <a:cubicBezTo>
                    <a:pt x="58" y="1339"/>
                    <a:pt x="60" y="1339"/>
                    <a:pt x="61" y="1339"/>
                  </a:cubicBezTo>
                  <a:cubicBezTo>
                    <a:pt x="683" y="1245"/>
                    <a:pt x="1997" y="1032"/>
                    <a:pt x="2241" y="757"/>
                  </a:cubicBezTo>
                  <a:cubicBezTo>
                    <a:pt x="2458" y="513"/>
                    <a:pt x="2623" y="220"/>
                    <a:pt x="2703" y="55"/>
                  </a:cubicBezTo>
                  <a:cubicBezTo>
                    <a:pt x="2720" y="28"/>
                    <a:pt x="2697" y="0"/>
                    <a:pt x="26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37"/>
            <p:cNvSpPr/>
            <p:nvPr/>
          </p:nvSpPr>
          <p:spPr>
            <a:xfrm rot="10800000">
              <a:off x="7741434" y="4120359"/>
              <a:ext cx="358396" cy="31069"/>
            </a:xfrm>
            <a:custGeom>
              <a:avLst/>
              <a:gdLst/>
              <a:ahLst/>
              <a:cxnLst/>
              <a:rect l="l" t="t" r="r" b="b"/>
              <a:pathLst>
                <a:path w="5993" h="507" extrusionOk="0">
                  <a:moveTo>
                    <a:pt x="920" y="1"/>
                  </a:moveTo>
                  <a:cubicBezTo>
                    <a:pt x="915" y="1"/>
                    <a:pt x="910" y="5"/>
                    <a:pt x="906" y="5"/>
                  </a:cubicBezTo>
                  <a:lnTo>
                    <a:pt x="50" y="316"/>
                  </a:lnTo>
                  <a:cubicBezTo>
                    <a:pt x="1" y="333"/>
                    <a:pt x="15" y="409"/>
                    <a:pt x="68" y="409"/>
                  </a:cubicBezTo>
                  <a:lnTo>
                    <a:pt x="5926" y="507"/>
                  </a:lnTo>
                  <a:cubicBezTo>
                    <a:pt x="5984" y="507"/>
                    <a:pt x="5993" y="422"/>
                    <a:pt x="5935" y="409"/>
                  </a:cubicBezTo>
                  <a:cubicBezTo>
                    <a:pt x="5433" y="306"/>
                    <a:pt x="4719" y="156"/>
                    <a:pt x="4542" y="98"/>
                  </a:cubicBezTo>
                  <a:cubicBezTo>
                    <a:pt x="4266" y="5"/>
                    <a:pt x="1106" y="1"/>
                    <a:pt x="920" y="1"/>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37"/>
            <p:cNvSpPr/>
            <p:nvPr/>
          </p:nvSpPr>
          <p:spPr>
            <a:xfrm rot="10800000">
              <a:off x="7743773" y="4070846"/>
              <a:ext cx="44194" cy="50433"/>
            </a:xfrm>
            <a:custGeom>
              <a:avLst/>
              <a:gdLst/>
              <a:ahLst/>
              <a:cxnLst/>
              <a:rect l="l" t="t" r="r" b="b"/>
              <a:pathLst>
                <a:path w="739" h="823" extrusionOk="0">
                  <a:moveTo>
                    <a:pt x="72" y="1"/>
                  </a:moveTo>
                  <a:lnTo>
                    <a:pt x="1" y="822"/>
                  </a:lnTo>
                  <a:lnTo>
                    <a:pt x="493" y="822"/>
                  </a:lnTo>
                  <a:lnTo>
                    <a:pt x="73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37"/>
            <p:cNvSpPr/>
            <p:nvPr/>
          </p:nvSpPr>
          <p:spPr>
            <a:xfrm rot="10800000">
              <a:off x="8115674" y="4137084"/>
              <a:ext cx="158237" cy="306706"/>
            </a:xfrm>
            <a:custGeom>
              <a:avLst/>
              <a:gdLst/>
              <a:ahLst/>
              <a:cxnLst/>
              <a:rect l="l" t="t" r="r" b="b"/>
              <a:pathLst>
                <a:path w="2646" h="5005" extrusionOk="0">
                  <a:moveTo>
                    <a:pt x="1663" y="1"/>
                  </a:moveTo>
                  <a:cubicBezTo>
                    <a:pt x="1591" y="1"/>
                    <a:pt x="1519" y="7"/>
                    <a:pt x="1447" y="18"/>
                  </a:cubicBezTo>
                  <a:cubicBezTo>
                    <a:pt x="683" y="142"/>
                    <a:pt x="103" y="768"/>
                    <a:pt x="27" y="1536"/>
                  </a:cubicBezTo>
                  <a:lnTo>
                    <a:pt x="1" y="2504"/>
                  </a:lnTo>
                  <a:lnTo>
                    <a:pt x="27" y="3467"/>
                  </a:lnTo>
                  <a:cubicBezTo>
                    <a:pt x="103" y="4239"/>
                    <a:pt x="683" y="4860"/>
                    <a:pt x="1447" y="4985"/>
                  </a:cubicBezTo>
                  <a:cubicBezTo>
                    <a:pt x="1523" y="4998"/>
                    <a:pt x="1598" y="5005"/>
                    <a:pt x="1673" y="5005"/>
                  </a:cubicBezTo>
                  <a:cubicBezTo>
                    <a:pt x="1770" y="5005"/>
                    <a:pt x="1865" y="4994"/>
                    <a:pt x="1957" y="4971"/>
                  </a:cubicBezTo>
                  <a:lnTo>
                    <a:pt x="2592" y="4825"/>
                  </a:lnTo>
                  <a:cubicBezTo>
                    <a:pt x="2645" y="4811"/>
                    <a:pt x="2645" y="4735"/>
                    <a:pt x="2592" y="4723"/>
                  </a:cubicBezTo>
                  <a:lnTo>
                    <a:pt x="2055" y="4608"/>
                  </a:lnTo>
                  <a:cubicBezTo>
                    <a:pt x="1345" y="4452"/>
                    <a:pt x="804" y="3875"/>
                    <a:pt x="693" y="3156"/>
                  </a:cubicBezTo>
                  <a:lnTo>
                    <a:pt x="679" y="2504"/>
                  </a:lnTo>
                  <a:lnTo>
                    <a:pt x="693" y="1851"/>
                  </a:lnTo>
                  <a:cubicBezTo>
                    <a:pt x="804" y="1132"/>
                    <a:pt x="1345" y="550"/>
                    <a:pt x="2055" y="400"/>
                  </a:cubicBezTo>
                  <a:lnTo>
                    <a:pt x="2592" y="280"/>
                  </a:lnTo>
                  <a:cubicBezTo>
                    <a:pt x="2645" y="267"/>
                    <a:pt x="2645" y="191"/>
                    <a:pt x="2592" y="182"/>
                  </a:cubicBezTo>
                  <a:lnTo>
                    <a:pt x="1957" y="36"/>
                  </a:lnTo>
                  <a:cubicBezTo>
                    <a:pt x="1862" y="12"/>
                    <a:pt x="1763" y="1"/>
                    <a:pt x="1663" y="1"/>
                  </a:cubicBezTo>
                  <a:close/>
                </a:path>
              </a:pathLst>
            </a:custGeom>
            <a:solidFill>
              <a:srgbClr val="0851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37"/>
            <p:cNvSpPr/>
            <p:nvPr/>
          </p:nvSpPr>
          <p:spPr>
            <a:xfrm rot="10800000">
              <a:off x="7855835" y="4212585"/>
              <a:ext cx="288308" cy="14156"/>
            </a:xfrm>
            <a:custGeom>
              <a:avLst/>
              <a:gdLst/>
              <a:ahLst/>
              <a:cxnLst/>
              <a:rect l="l" t="t" r="r" b="b"/>
              <a:pathLst>
                <a:path w="4821" h="231" extrusionOk="0">
                  <a:moveTo>
                    <a:pt x="0" y="0"/>
                  </a:moveTo>
                  <a:lnTo>
                    <a:pt x="0" y="230"/>
                  </a:lnTo>
                  <a:lnTo>
                    <a:pt x="4820" y="230"/>
                  </a:lnTo>
                  <a:lnTo>
                    <a:pt x="482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37"/>
            <p:cNvSpPr/>
            <p:nvPr/>
          </p:nvSpPr>
          <p:spPr>
            <a:xfrm rot="10800000">
              <a:off x="7855835" y="4249842"/>
              <a:ext cx="288308" cy="13911"/>
            </a:xfrm>
            <a:custGeom>
              <a:avLst/>
              <a:gdLst/>
              <a:ahLst/>
              <a:cxnLst/>
              <a:rect l="l" t="t" r="r" b="b"/>
              <a:pathLst>
                <a:path w="4821" h="227" extrusionOk="0">
                  <a:moveTo>
                    <a:pt x="0" y="0"/>
                  </a:moveTo>
                  <a:lnTo>
                    <a:pt x="0" y="226"/>
                  </a:lnTo>
                  <a:lnTo>
                    <a:pt x="4820" y="226"/>
                  </a:lnTo>
                  <a:lnTo>
                    <a:pt x="482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37"/>
            <p:cNvSpPr/>
            <p:nvPr/>
          </p:nvSpPr>
          <p:spPr>
            <a:xfrm rot="10800000">
              <a:off x="7780970" y="4080650"/>
              <a:ext cx="9628" cy="40629"/>
            </a:xfrm>
            <a:custGeom>
              <a:avLst/>
              <a:gdLst/>
              <a:ahLst/>
              <a:cxnLst/>
              <a:rect l="l" t="t" r="r" b="b"/>
              <a:pathLst>
                <a:path w="161" h="663" extrusionOk="0">
                  <a:moveTo>
                    <a:pt x="90" y="1"/>
                  </a:moveTo>
                  <a:lnTo>
                    <a:pt x="0" y="662"/>
                  </a:lnTo>
                  <a:lnTo>
                    <a:pt x="67" y="662"/>
                  </a:lnTo>
                  <a:lnTo>
                    <a:pt x="16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37"/>
            <p:cNvSpPr/>
            <p:nvPr/>
          </p:nvSpPr>
          <p:spPr>
            <a:xfrm rot="10800000">
              <a:off x="7770624" y="4244939"/>
              <a:ext cx="20991" cy="75681"/>
            </a:xfrm>
            <a:custGeom>
              <a:avLst/>
              <a:gdLst/>
              <a:ahLst/>
              <a:cxnLst/>
              <a:rect l="l" t="t" r="r" b="b"/>
              <a:pathLst>
                <a:path w="351" h="1235" extrusionOk="0">
                  <a:moveTo>
                    <a:pt x="177" y="1"/>
                  </a:moveTo>
                  <a:cubicBezTo>
                    <a:pt x="80" y="1"/>
                    <a:pt x="0" y="76"/>
                    <a:pt x="0" y="174"/>
                  </a:cubicBezTo>
                  <a:lnTo>
                    <a:pt x="0" y="1062"/>
                  </a:lnTo>
                  <a:cubicBezTo>
                    <a:pt x="0" y="1154"/>
                    <a:pt x="80" y="1234"/>
                    <a:pt x="177" y="1234"/>
                  </a:cubicBezTo>
                  <a:cubicBezTo>
                    <a:pt x="271" y="1234"/>
                    <a:pt x="351" y="1154"/>
                    <a:pt x="351" y="1062"/>
                  </a:cubicBezTo>
                  <a:lnTo>
                    <a:pt x="351" y="174"/>
                  </a:lnTo>
                  <a:cubicBezTo>
                    <a:pt x="351" y="76"/>
                    <a:pt x="271" y="1"/>
                    <a:pt x="177" y="1"/>
                  </a:cubicBezTo>
                  <a:close/>
                </a:path>
              </a:pathLst>
            </a:custGeom>
            <a:solidFill>
              <a:srgbClr val="2641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37"/>
            <p:cNvSpPr/>
            <p:nvPr/>
          </p:nvSpPr>
          <p:spPr>
            <a:xfrm rot="10800000">
              <a:off x="7527232" y="4354323"/>
              <a:ext cx="85039" cy="12256"/>
            </a:xfrm>
            <a:custGeom>
              <a:avLst/>
              <a:gdLst/>
              <a:ahLst/>
              <a:cxnLst/>
              <a:rect l="l" t="t" r="r" b="b"/>
              <a:pathLst>
                <a:path w="1422" h="200" extrusionOk="0">
                  <a:moveTo>
                    <a:pt x="1" y="1"/>
                  </a:moveTo>
                  <a:lnTo>
                    <a:pt x="58" y="200"/>
                  </a:lnTo>
                  <a:lnTo>
                    <a:pt x="1422" y="165"/>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37"/>
            <p:cNvSpPr/>
            <p:nvPr/>
          </p:nvSpPr>
          <p:spPr>
            <a:xfrm rot="10800000">
              <a:off x="7527232" y="4214239"/>
              <a:ext cx="85039" cy="12501"/>
            </a:xfrm>
            <a:custGeom>
              <a:avLst/>
              <a:gdLst/>
              <a:ahLst/>
              <a:cxnLst/>
              <a:rect l="l" t="t" r="r" b="b"/>
              <a:pathLst>
                <a:path w="1422" h="204" extrusionOk="0">
                  <a:moveTo>
                    <a:pt x="58" y="0"/>
                  </a:moveTo>
                  <a:lnTo>
                    <a:pt x="1" y="204"/>
                  </a:lnTo>
                  <a:lnTo>
                    <a:pt x="1422" y="36"/>
                  </a:lnTo>
                  <a:lnTo>
                    <a:pt x="5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37"/>
            <p:cNvSpPr/>
            <p:nvPr/>
          </p:nvSpPr>
          <p:spPr>
            <a:xfrm rot="10800000">
              <a:off x="7593074" y="4354323"/>
              <a:ext cx="31337" cy="55520"/>
            </a:xfrm>
            <a:custGeom>
              <a:avLst/>
              <a:gdLst/>
              <a:ahLst/>
              <a:cxnLst/>
              <a:rect l="l" t="t" r="r" b="b"/>
              <a:pathLst>
                <a:path w="524" h="906" extrusionOk="0">
                  <a:moveTo>
                    <a:pt x="0" y="0"/>
                  </a:moveTo>
                  <a:lnTo>
                    <a:pt x="261" y="906"/>
                  </a:lnTo>
                  <a:lnTo>
                    <a:pt x="523" y="906"/>
                  </a:lnTo>
                  <a:lnTo>
                    <a:pt x="2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37"/>
            <p:cNvSpPr/>
            <p:nvPr/>
          </p:nvSpPr>
          <p:spPr>
            <a:xfrm rot="10800000">
              <a:off x="7593074" y="4170914"/>
              <a:ext cx="31337" cy="55826"/>
            </a:xfrm>
            <a:custGeom>
              <a:avLst/>
              <a:gdLst/>
              <a:ahLst/>
              <a:cxnLst/>
              <a:rect l="l" t="t" r="r" b="b"/>
              <a:pathLst>
                <a:path w="524" h="911" extrusionOk="0">
                  <a:moveTo>
                    <a:pt x="261" y="0"/>
                  </a:moveTo>
                  <a:lnTo>
                    <a:pt x="0" y="910"/>
                  </a:lnTo>
                  <a:lnTo>
                    <a:pt x="261" y="910"/>
                  </a:lnTo>
                  <a:lnTo>
                    <a:pt x="52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356"/>
        <p:cNvGrpSpPr/>
        <p:nvPr/>
      </p:nvGrpSpPr>
      <p:grpSpPr>
        <a:xfrm>
          <a:off x="0" y="0"/>
          <a:ext cx="0" cy="0"/>
          <a:chOff x="0" y="0"/>
          <a:chExt cx="0" cy="0"/>
        </a:xfrm>
      </p:grpSpPr>
      <p:sp>
        <p:nvSpPr>
          <p:cNvPr id="1357" name="Google Shape;1357;p38"/>
          <p:cNvSpPr txBox="1">
            <a:spLocks noGrp="1"/>
          </p:cNvSpPr>
          <p:nvPr>
            <p:ph type="title"/>
          </p:nvPr>
        </p:nvSpPr>
        <p:spPr>
          <a:xfrm>
            <a:off x="713232" y="403213"/>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Driving center company profile infographics</a:t>
            </a:r>
            <a:endParaRPr/>
          </a:p>
        </p:txBody>
      </p:sp>
      <p:graphicFrame>
        <p:nvGraphicFramePr>
          <p:cNvPr id="1358" name="Google Shape;1358;p38"/>
          <p:cNvGraphicFramePr/>
          <p:nvPr/>
        </p:nvGraphicFramePr>
        <p:xfrm>
          <a:off x="823400" y="1106075"/>
          <a:ext cx="3000000" cy="3000000"/>
        </p:xfrm>
        <a:graphic>
          <a:graphicData uri="http://schemas.openxmlformats.org/drawingml/2006/table">
            <a:tbl>
              <a:tblPr>
                <a:noFill/>
                <a:tableStyleId>{79D52730-1477-49C3-96F5-1E0910A35351}</a:tableStyleId>
              </a:tblPr>
              <a:tblGrid>
                <a:gridCol w="1877350">
                  <a:extLst>
                    <a:ext uri="{9D8B030D-6E8A-4147-A177-3AD203B41FA5}">
                      <a16:colId xmlns:a16="http://schemas.microsoft.com/office/drawing/2014/main" val="20000"/>
                    </a:ext>
                  </a:extLst>
                </a:gridCol>
                <a:gridCol w="1877350">
                  <a:extLst>
                    <a:ext uri="{9D8B030D-6E8A-4147-A177-3AD203B41FA5}">
                      <a16:colId xmlns:a16="http://schemas.microsoft.com/office/drawing/2014/main" val="20001"/>
                    </a:ext>
                  </a:extLst>
                </a:gridCol>
                <a:gridCol w="1877350">
                  <a:extLst>
                    <a:ext uri="{9D8B030D-6E8A-4147-A177-3AD203B41FA5}">
                      <a16:colId xmlns:a16="http://schemas.microsoft.com/office/drawing/2014/main" val="20002"/>
                    </a:ext>
                  </a:extLst>
                </a:gridCol>
                <a:gridCol w="1877350">
                  <a:extLst>
                    <a:ext uri="{9D8B030D-6E8A-4147-A177-3AD203B41FA5}">
                      <a16:colId xmlns:a16="http://schemas.microsoft.com/office/drawing/2014/main" val="20003"/>
                    </a:ext>
                  </a:extLst>
                </a:gridCol>
              </a:tblGrid>
              <a:tr h="850975">
                <a:tc>
                  <a:txBody>
                    <a:bodyPr/>
                    <a:lstStyle/>
                    <a:p>
                      <a:pPr marL="0" lvl="0" indent="0" algn="ctr" rtl="0">
                        <a:spcBef>
                          <a:spcPts val="0"/>
                        </a:spcBef>
                        <a:spcAft>
                          <a:spcPts val="0"/>
                        </a:spcAft>
                        <a:buNone/>
                      </a:pPr>
                      <a:endParaRPr/>
                    </a:p>
                  </a:txBody>
                  <a:tcPr marL="91425" marR="91425" marT="91425" marB="91425" anchor="ctr">
                    <a:lnL w="9525" cap="flat" cmpd="sng">
                      <a:solidFill>
                        <a:srgbClr val="434343">
                          <a:alpha val="0"/>
                        </a:srgbClr>
                      </a:solidFill>
                      <a:prstDash val="solid"/>
                      <a:round/>
                      <a:headEnd type="none" w="sm" len="sm"/>
                      <a:tailEnd type="none" w="sm" len="sm"/>
                    </a:lnL>
                    <a:lnR w="9525" cap="flat" cmpd="sng">
                      <a:solidFill>
                        <a:srgbClr val="F3F3F3">
                          <a:alpha val="0"/>
                        </a:srgbClr>
                      </a:solidFill>
                      <a:prstDash val="solid"/>
                      <a:round/>
                      <a:headEnd type="none" w="sm" len="sm"/>
                      <a:tailEnd type="none" w="sm" len="sm"/>
                    </a:lnR>
                    <a:lnT w="9525" cap="flat" cmpd="sng">
                      <a:solidFill>
                        <a:srgbClr val="434343">
                          <a:alpha val="0"/>
                        </a:srgbClr>
                      </a:solidFill>
                      <a:prstDash val="solid"/>
                      <a:round/>
                      <a:headEnd type="none" w="sm" len="sm"/>
                      <a:tailEnd type="none" w="sm" len="sm"/>
                    </a:lnT>
                    <a:lnB w="76200" cap="flat" cmpd="sng">
                      <a:solidFill>
                        <a:schemeClr val="lt1">
                          <a:alpha val="0"/>
                        </a:schemeClr>
                      </a:solidFill>
                      <a:prstDash val="dash"/>
                      <a:round/>
                      <a:headEnd type="none" w="sm" len="sm"/>
                      <a:tailEnd type="none" w="sm" len="sm"/>
                    </a:lnB>
                    <a:solidFill>
                      <a:schemeClr val="accent4"/>
                    </a:solidFill>
                  </a:tcPr>
                </a:tc>
                <a:tc>
                  <a:txBody>
                    <a:bodyPr/>
                    <a:lstStyle/>
                    <a:p>
                      <a:pPr marL="0" lvl="0" indent="0" algn="ctr" rtl="0">
                        <a:spcBef>
                          <a:spcPts val="0"/>
                        </a:spcBef>
                        <a:spcAft>
                          <a:spcPts val="0"/>
                        </a:spcAft>
                        <a:buNone/>
                      </a:pPr>
                      <a:endParaRPr/>
                    </a:p>
                  </a:txBody>
                  <a:tcPr marL="91425" marR="91425" marT="91425" marB="91425" anchor="ctr">
                    <a:lnL w="9525" cap="flat" cmpd="sng">
                      <a:solidFill>
                        <a:srgbClr val="F3F3F3">
                          <a:alpha val="0"/>
                        </a:srgbClr>
                      </a:solidFill>
                      <a:prstDash val="solid"/>
                      <a:round/>
                      <a:headEnd type="none" w="sm" len="sm"/>
                      <a:tailEnd type="none" w="sm" len="sm"/>
                    </a:lnL>
                    <a:lnR w="9525" cap="flat" cmpd="sng">
                      <a:solidFill>
                        <a:srgbClr val="F3F3F3">
                          <a:alpha val="0"/>
                        </a:srgbClr>
                      </a:solidFill>
                      <a:prstDash val="solid"/>
                      <a:round/>
                      <a:headEnd type="none" w="sm" len="sm"/>
                      <a:tailEnd type="none" w="sm" len="sm"/>
                    </a:lnR>
                    <a:lnT w="9525" cap="flat" cmpd="sng">
                      <a:solidFill>
                        <a:srgbClr val="434343">
                          <a:alpha val="0"/>
                        </a:srgbClr>
                      </a:solidFill>
                      <a:prstDash val="solid"/>
                      <a:round/>
                      <a:headEnd type="none" w="sm" len="sm"/>
                      <a:tailEnd type="none" w="sm" len="sm"/>
                    </a:lnT>
                    <a:lnB w="76200" cap="flat" cmpd="sng">
                      <a:solidFill>
                        <a:schemeClr val="lt1">
                          <a:alpha val="0"/>
                        </a:schemeClr>
                      </a:solidFill>
                      <a:prstDash val="dash"/>
                      <a:round/>
                      <a:headEnd type="none" w="sm" len="sm"/>
                      <a:tailEnd type="none" w="sm" len="sm"/>
                    </a:lnB>
                    <a:solidFill>
                      <a:schemeClr val="dk1"/>
                    </a:solidFill>
                  </a:tcPr>
                </a:tc>
                <a:tc>
                  <a:txBody>
                    <a:bodyPr/>
                    <a:lstStyle/>
                    <a:p>
                      <a:pPr marL="0" lvl="0" indent="0" algn="ctr" rtl="0">
                        <a:spcBef>
                          <a:spcPts val="0"/>
                        </a:spcBef>
                        <a:spcAft>
                          <a:spcPts val="0"/>
                        </a:spcAft>
                        <a:buNone/>
                      </a:pPr>
                      <a:endParaRPr/>
                    </a:p>
                  </a:txBody>
                  <a:tcPr marL="91425" marR="91425" marT="91425" marB="91425" anchor="ctr">
                    <a:lnL w="9525" cap="flat" cmpd="sng">
                      <a:solidFill>
                        <a:srgbClr val="F3F3F3">
                          <a:alpha val="0"/>
                        </a:srgbClr>
                      </a:solidFill>
                      <a:prstDash val="solid"/>
                      <a:round/>
                      <a:headEnd type="none" w="sm" len="sm"/>
                      <a:tailEnd type="none" w="sm" len="sm"/>
                    </a:lnL>
                    <a:lnR w="9525" cap="flat" cmpd="sng">
                      <a:solidFill>
                        <a:srgbClr val="F3F3F3">
                          <a:alpha val="0"/>
                        </a:srgbClr>
                      </a:solidFill>
                      <a:prstDash val="solid"/>
                      <a:round/>
                      <a:headEnd type="none" w="sm" len="sm"/>
                      <a:tailEnd type="none" w="sm" len="sm"/>
                    </a:lnR>
                    <a:lnT w="9525" cap="flat" cmpd="sng">
                      <a:solidFill>
                        <a:srgbClr val="434343">
                          <a:alpha val="0"/>
                        </a:srgbClr>
                      </a:solidFill>
                      <a:prstDash val="solid"/>
                      <a:round/>
                      <a:headEnd type="none" w="sm" len="sm"/>
                      <a:tailEnd type="none" w="sm" len="sm"/>
                    </a:lnT>
                    <a:lnB w="76200" cap="flat" cmpd="sng">
                      <a:solidFill>
                        <a:schemeClr val="lt1">
                          <a:alpha val="0"/>
                        </a:schemeClr>
                      </a:solidFill>
                      <a:prstDash val="dash"/>
                      <a:round/>
                      <a:headEnd type="none" w="sm" len="sm"/>
                      <a:tailEnd type="none" w="sm" len="sm"/>
                    </a:lnB>
                    <a:solidFill>
                      <a:schemeClr val="accent4"/>
                    </a:solidFill>
                  </a:tcPr>
                </a:tc>
                <a:tc>
                  <a:txBody>
                    <a:bodyPr/>
                    <a:lstStyle/>
                    <a:p>
                      <a:pPr marL="0" lvl="0" indent="0" algn="ctr" rtl="0">
                        <a:spcBef>
                          <a:spcPts val="0"/>
                        </a:spcBef>
                        <a:spcAft>
                          <a:spcPts val="0"/>
                        </a:spcAft>
                        <a:buNone/>
                      </a:pPr>
                      <a:endParaRPr/>
                    </a:p>
                  </a:txBody>
                  <a:tcPr marL="91425" marR="91425" marT="91425" marB="91425" anchor="ctr">
                    <a:lnL w="9525" cap="flat" cmpd="sng">
                      <a:solidFill>
                        <a:srgbClr val="F3F3F3">
                          <a:alpha val="0"/>
                        </a:srgbClr>
                      </a:solidFill>
                      <a:prstDash val="solid"/>
                      <a:round/>
                      <a:headEnd type="none" w="sm" len="sm"/>
                      <a:tailEnd type="none" w="sm" len="sm"/>
                    </a:lnL>
                    <a:lnR w="9525" cap="flat" cmpd="sng">
                      <a:solidFill>
                        <a:srgbClr val="434343">
                          <a:alpha val="0"/>
                        </a:srgbClr>
                      </a:solidFill>
                      <a:prstDash val="solid"/>
                      <a:round/>
                      <a:headEnd type="none" w="sm" len="sm"/>
                      <a:tailEnd type="none" w="sm" len="sm"/>
                    </a:lnR>
                    <a:lnT w="9525" cap="flat" cmpd="sng">
                      <a:solidFill>
                        <a:srgbClr val="434343">
                          <a:alpha val="0"/>
                        </a:srgbClr>
                      </a:solidFill>
                      <a:prstDash val="solid"/>
                      <a:round/>
                      <a:headEnd type="none" w="sm" len="sm"/>
                      <a:tailEnd type="none" w="sm" len="sm"/>
                    </a:lnT>
                    <a:lnB w="76200" cap="flat" cmpd="sng">
                      <a:solidFill>
                        <a:schemeClr val="lt1">
                          <a:alpha val="0"/>
                        </a:schemeClr>
                      </a:solidFill>
                      <a:prstDash val="dash"/>
                      <a:round/>
                      <a:headEnd type="none" w="sm" len="sm"/>
                      <a:tailEnd type="none" w="sm" len="sm"/>
                    </a:lnB>
                    <a:solidFill>
                      <a:schemeClr val="dk1"/>
                    </a:solidFill>
                  </a:tcPr>
                </a:tc>
                <a:extLst>
                  <a:ext uri="{0D108BD9-81ED-4DB2-BD59-A6C34878D82A}">
                    <a16:rowId xmlns:a16="http://schemas.microsoft.com/office/drawing/2014/main" val="10000"/>
                  </a:ext>
                </a:extLst>
              </a:tr>
              <a:tr h="850975">
                <a:tc>
                  <a:txBody>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BASIC</a:t>
                      </a:r>
                      <a:endParaRPr sz="1200">
                        <a:solidFill>
                          <a:schemeClr val="dk1"/>
                        </a:solidFill>
                        <a:latin typeface="Krona One"/>
                        <a:ea typeface="Krona One"/>
                        <a:cs typeface="Krona One"/>
                        <a:sym typeface="Krona One"/>
                      </a:endParaRPr>
                    </a:p>
                  </a:txBody>
                  <a:tcPr marL="91425" marR="91425" marT="91425" marB="91425" anchor="ctr">
                    <a:lnL w="9525" cap="flat" cmpd="sng">
                      <a:solidFill>
                        <a:srgbClr val="434343">
                          <a:alpha val="0"/>
                        </a:srgbClr>
                      </a:solidFill>
                      <a:prstDash val="solid"/>
                      <a:round/>
                      <a:headEnd type="none" w="sm" len="sm"/>
                      <a:tailEnd type="none" w="sm" len="sm"/>
                    </a:lnL>
                    <a:lnR w="9525" cap="flat" cmpd="sng">
                      <a:solidFill>
                        <a:srgbClr val="434343">
                          <a:alpha val="0"/>
                        </a:srgbClr>
                      </a:solidFill>
                      <a:prstDash val="solid"/>
                      <a:round/>
                      <a:headEnd type="none" w="sm" len="sm"/>
                      <a:tailEnd type="none" w="sm" len="sm"/>
                    </a:lnR>
                    <a:lnT w="76200" cap="flat" cmpd="sng">
                      <a:solidFill>
                        <a:schemeClr val="lt1">
                          <a:alpha val="0"/>
                        </a:schemeClr>
                      </a:solidFill>
                      <a:prstDash val="dash"/>
                      <a:round/>
                      <a:headEnd type="none" w="sm" len="sm"/>
                      <a:tailEnd type="none" w="sm" len="sm"/>
                    </a:lnT>
                    <a:lnB w="76200" cap="flat" cmpd="sng">
                      <a:solidFill>
                        <a:schemeClr val="lt1"/>
                      </a:solidFill>
                      <a:prstDash val="dash"/>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PRO</a:t>
                      </a:r>
                      <a:endParaRPr sz="1200">
                        <a:solidFill>
                          <a:schemeClr val="lt1"/>
                        </a:solidFill>
                        <a:latin typeface="Krona One"/>
                        <a:ea typeface="Krona One"/>
                        <a:cs typeface="Krona One"/>
                        <a:sym typeface="Krona One"/>
                      </a:endParaRPr>
                    </a:p>
                  </a:txBody>
                  <a:tcPr marL="91425" marR="91425" marT="91425" marB="91425" anchor="ctr">
                    <a:lnL w="9525" cap="flat" cmpd="sng">
                      <a:solidFill>
                        <a:srgbClr val="434343">
                          <a:alpha val="0"/>
                        </a:srgbClr>
                      </a:solidFill>
                      <a:prstDash val="solid"/>
                      <a:round/>
                      <a:headEnd type="none" w="sm" len="sm"/>
                      <a:tailEnd type="none" w="sm" len="sm"/>
                    </a:lnL>
                    <a:lnR w="9525" cap="flat" cmpd="sng">
                      <a:solidFill>
                        <a:srgbClr val="434343">
                          <a:alpha val="0"/>
                        </a:srgbClr>
                      </a:solidFill>
                      <a:prstDash val="solid"/>
                      <a:round/>
                      <a:headEnd type="none" w="sm" len="sm"/>
                      <a:tailEnd type="none" w="sm" len="sm"/>
                    </a:lnR>
                    <a:lnT w="76200" cap="flat" cmpd="sng">
                      <a:solidFill>
                        <a:schemeClr val="lt1">
                          <a:alpha val="0"/>
                        </a:schemeClr>
                      </a:solidFill>
                      <a:prstDash val="dash"/>
                      <a:round/>
                      <a:headEnd type="none" w="sm" len="sm"/>
                      <a:tailEnd type="none" w="sm" len="sm"/>
                    </a:lnT>
                    <a:lnB w="76200" cap="flat" cmpd="sng">
                      <a:solidFill>
                        <a:schemeClr val="lt1"/>
                      </a:solidFill>
                      <a:prstDash val="dash"/>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PREMIUM</a:t>
                      </a:r>
                      <a:endParaRPr sz="1200">
                        <a:solidFill>
                          <a:schemeClr val="lt1"/>
                        </a:solidFill>
                        <a:latin typeface="Krona One"/>
                        <a:ea typeface="Krona One"/>
                        <a:cs typeface="Krona One"/>
                        <a:sym typeface="Krona One"/>
                      </a:endParaRPr>
                    </a:p>
                  </a:txBody>
                  <a:tcPr marL="91425" marR="91425" marT="91425" marB="91425" anchor="ctr">
                    <a:lnL w="9525" cap="flat" cmpd="sng">
                      <a:solidFill>
                        <a:srgbClr val="434343">
                          <a:alpha val="0"/>
                        </a:srgbClr>
                      </a:solidFill>
                      <a:prstDash val="solid"/>
                      <a:round/>
                      <a:headEnd type="none" w="sm" len="sm"/>
                      <a:tailEnd type="none" w="sm" len="sm"/>
                    </a:lnL>
                    <a:lnR w="9525" cap="flat" cmpd="sng">
                      <a:solidFill>
                        <a:srgbClr val="434343">
                          <a:alpha val="0"/>
                        </a:srgbClr>
                      </a:solidFill>
                      <a:prstDash val="solid"/>
                      <a:round/>
                      <a:headEnd type="none" w="sm" len="sm"/>
                      <a:tailEnd type="none" w="sm" len="sm"/>
                    </a:lnR>
                    <a:lnT w="76200" cap="flat" cmpd="sng">
                      <a:solidFill>
                        <a:schemeClr val="lt1">
                          <a:alpha val="0"/>
                        </a:schemeClr>
                      </a:solidFill>
                      <a:prstDash val="dash"/>
                      <a:round/>
                      <a:headEnd type="none" w="sm" len="sm"/>
                      <a:tailEnd type="none" w="sm" len="sm"/>
                    </a:lnT>
                    <a:lnB w="76200" cap="flat" cmpd="sng">
                      <a:solidFill>
                        <a:schemeClr val="lt1"/>
                      </a:solidFill>
                      <a:prstDash val="dash"/>
                      <a:round/>
                      <a:headEnd type="none" w="sm" len="sm"/>
                      <a:tailEnd type="none" w="sm" len="sm"/>
                    </a:lnB>
                    <a:solidFill>
                      <a:schemeClr val="accent5"/>
                    </a:solidFill>
                  </a:tcPr>
                </a:tc>
                <a:tc>
                  <a:txBody>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VIP</a:t>
                      </a:r>
                      <a:endParaRPr sz="1200">
                        <a:solidFill>
                          <a:schemeClr val="lt1"/>
                        </a:solidFill>
                        <a:latin typeface="Krona One"/>
                        <a:ea typeface="Krona One"/>
                        <a:cs typeface="Krona One"/>
                        <a:sym typeface="Krona One"/>
                      </a:endParaRPr>
                    </a:p>
                  </a:txBody>
                  <a:tcPr marL="91425" marR="91425" marT="91425" marB="91425" anchor="ctr">
                    <a:lnL w="9525" cap="flat" cmpd="sng">
                      <a:solidFill>
                        <a:srgbClr val="434343">
                          <a:alpha val="0"/>
                        </a:srgbClr>
                      </a:solidFill>
                      <a:prstDash val="solid"/>
                      <a:round/>
                      <a:headEnd type="none" w="sm" len="sm"/>
                      <a:tailEnd type="none" w="sm" len="sm"/>
                    </a:lnL>
                    <a:lnR w="9525" cap="flat" cmpd="sng">
                      <a:solidFill>
                        <a:srgbClr val="434343">
                          <a:alpha val="0"/>
                        </a:srgbClr>
                      </a:solidFill>
                      <a:prstDash val="solid"/>
                      <a:round/>
                      <a:headEnd type="none" w="sm" len="sm"/>
                      <a:tailEnd type="none" w="sm" len="sm"/>
                    </a:lnR>
                    <a:lnT w="76200" cap="flat" cmpd="sng">
                      <a:solidFill>
                        <a:schemeClr val="lt1">
                          <a:alpha val="0"/>
                        </a:schemeClr>
                      </a:solidFill>
                      <a:prstDash val="dash"/>
                      <a:round/>
                      <a:headEnd type="none" w="sm" len="sm"/>
                      <a:tailEnd type="none" w="sm" len="sm"/>
                    </a:lnT>
                    <a:lnB w="76200" cap="flat" cmpd="sng">
                      <a:solidFill>
                        <a:schemeClr val="lt1"/>
                      </a:solidFill>
                      <a:prstDash val="dash"/>
                      <a:round/>
                      <a:headEnd type="none" w="sm" len="sm"/>
                      <a:tailEnd type="none" w="sm" len="sm"/>
                    </a:lnB>
                    <a:solidFill>
                      <a:schemeClr val="accent6"/>
                    </a:solidFill>
                  </a:tcPr>
                </a:tc>
                <a:extLst>
                  <a:ext uri="{0D108BD9-81ED-4DB2-BD59-A6C34878D82A}">
                    <a16:rowId xmlns:a16="http://schemas.microsoft.com/office/drawing/2014/main" val="10001"/>
                  </a:ext>
                </a:extLst>
              </a:tr>
              <a:tr h="850975">
                <a:tc>
                  <a:txBody>
                    <a:bodyPr/>
                    <a:lstStyle/>
                    <a:p>
                      <a:pPr marL="0" lvl="0" indent="0" algn="ctr" rtl="0">
                        <a:spcBef>
                          <a:spcPts val="0"/>
                        </a:spcBef>
                        <a:spcAft>
                          <a:spcPts val="0"/>
                        </a:spcAft>
                        <a:buNone/>
                      </a:pPr>
                      <a:r>
                        <a:rPr lang="en" sz="2000">
                          <a:solidFill>
                            <a:schemeClr val="dk1"/>
                          </a:solidFill>
                          <a:latin typeface="Krona One"/>
                          <a:ea typeface="Krona One"/>
                          <a:cs typeface="Krona One"/>
                          <a:sym typeface="Krona One"/>
                        </a:rPr>
                        <a:t>$1,215</a:t>
                      </a:r>
                      <a:endParaRPr sz="2000">
                        <a:solidFill>
                          <a:schemeClr val="dk1"/>
                        </a:solidFill>
                        <a:latin typeface="Krona One"/>
                        <a:ea typeface="Krona One"/>
                        <a:cs typeface="Krona One"/>
                        <a:sym typeface="Krona One"/>
                      </a:endParaRPr>
                    </a:p>
                  </a:txBody>
                  <a:tcPr marL="91425" marR="91425" marT="91425" marB="91425" anchor="ctr">
                    <a:lnL w="9525" cap="flat" cmpd="sng">
                      <a:solidFill>
                        <a:srgbClr val="434343">
                          <a:alpha val="0"/>
                        </a:srgbClr>
                      </a:solidFill>
                      <a:prstDash val="solid"/>
                      <a:round/>
                      <a:headEnd type="none" w="sm" len="sm"/>
                      <a:tailEnd type="none" w="sm" len="sm"/>
                    </a:lnL>
                    <a:lnR w="9525" cap="flat" cmpd="sng">
                      <a:solidFill>
                        <a:srgbClr val="434343">
                          <a:alpha val="0"/>
                        </a:srgbClr>
                      </a:solidFill>
                      <a:prstDash val="solid"/>
                      <a:round/>
                      <a:headEnd type="none" w="sm" len="sm"/>
                      <a:tailEnd type="none" w="sm" len="sm"/>
                    </a:lnR>
                    <a:lnT w="76200" cap="flat" cmpd="sng">
                      <a:solidFill>
                        <a:schemeClr val="lt1"/>
                      </a:solidFill>
                      <a:prstDash val="dash"/>
                      <a:round/>
                      <a:headEnd type="none" w="sm" len="sm"/>
                      <a:tailEnd type="none" w="sm" len="sm"/>
                    </a:lnT>
                    <a:lnB w="76200" cap="flat" cmpd="sng">
                      <a:solidFill>
                        <a:schemeClr val="lt1">
                          <a:alpha val="0"/>
                        </a:schemeClr>
                      </a:solidFill>
                      <a:prstDash val="dash"/>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2000">
                          <a:solidFill>
                            <a:schemeClr val="lt1"/>
                          </a:solidFill>
                          <a:latin typeface="Krona One"/>
                          <a:ea typeface="Krona One"/>
                          <a:cs typeface="Krona One"/>
                          <a:sym typeface="Krona One"/>
                        </a:rPr>
                        <a:t>$2,225</a:t>
                      </a:r>
                      <a:endParaRPr sz="2000">
                        <a:solidFill>
                          <a:schemeClr val="lt1"/>
                        </a:solidFill>
                        <a:latin typeface="Krona One"/>
                        <a:ea typeface="Krona One"/>
                        <a:cs typeface="Krona One"/>
                        <a:sym typeface="Krona One"/>
                      </a:endParaRPr>
                    </a:p>
                  </a:txBody>
                  <a:tcPr marL="91425" marR="91425" marT="91425" marB="91425" anchor="ctr">
                    <a:lnL w="9525" cap="flat" cmpd="sng">
                      <a:solidFill>
                        <a:srgbClr val="434343">
                          <a:alpha val="0"/>
                        </a:srgbClr>
                      </a:solidFill>
                      <a:prstDash val="solid"/>
                      <a:round/>
                      <a:headEnd type="none" w="sm" len="sm"/>
                      <a:tailEnd type="none" w="sm" len="sm"/>
                    </a:lnL>
                    <a:lnR w="9525" cap="flat" cmpd="sng">
                      <a:solidFill>
                        <a:srgbClr val="434343">
                          <a:alpha val="0"/>
                        </a:srgbClr>
                      </a:solidFill>
                      <a:prstDash val="solid"/>
                      <a:round/>
                      <a:headEnd type="none" w="sm" len="sm"/>
                      <a:tailEnd type="none" w="sm" len="sm"/>
                    </a:lnR>
                    <a:lnT w="76200" cap="flat" cmpd="sng">
                      <a:solidFill>
                        <a:schemeClr val="lt1"/>
                      </a:solidFill>
                      <a:prstDash val="dash"/>
                      <a:round/>
                      <a:headEnd type="none" w="sm" len="sm"/>
                      <a:tailEnd type="none" w="sm" len="sm"/>
                    </a:lnT>
                    <a:lnB w="76200" cap="flat" cmpd="sng">
                      <a:solidFill>
                        <a:schemeClr val="lt1">
                          <a:alpha val="0"/>
                        </a:schemeClr>
                      </a:solidFill>
                      <a:prstDash val="dash"/>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2000">
                          <a:solidFill>
                            <a:schemeClr val="lt1"/>
                          </a:solidFill>
                          <a:latin typeface="Krona One"/>
                          <a:ea typeface="Krona One"/>
                          <a:cs typeface="Krona One"/>
                          <a:sym typeface="Krona One"/>
                        </a:rPr>
                        <a:t>$2,995</a:t>
                      </a:r>
                      <a:endParaRPr sz="2000">
                        <a:solidFill>
                          <a:schemeClr val="lt1"/>
                        </a:solidFill>
                        <a:latin typeface="Krona One"/>
                        <a:ea typeface="Krona One"/>
                        <a:cs typeface="Krona One"/>
                        <a:sym typeface="Krona One"/>
                      </a:endParaRPr>
                    </a:p>
                  </a:txBody>
                  <a:tcPr marL="91425" marR="91425" marT="91425" marB="91425" anchor="ctr">
                    <a:lnL w="9525" cap="flat" cmpd="sng">
                      <a:solidFill>
                        <a:srgbClr val="434343">
                          <a:alpha val="0"/>
                        </a:srgbClr>
                      </a:solidFill>
                      <a:prstDash val="solid"/>
                      <a:round/>
                      <a:headEnd type="none" w="sm" len="sm"/>
                      <a:tailEnd type="none" w="sm" len="sm"/>
                    </a:lnL>
                    <a:lnR w="9525" cap="flat" cmpd="sng">
                      <a:solidFill>
                        <a:srgbClr val="434343">
                          <a:alpha val="0"/>
                        </a:srgbClr>
                      </a:solidFill>
                      <a:prstDash val="solid"/>
                      <a:round/>
                      <a:headEnd type="none" w="sm" len="sm"/>
                      <a:tailEnd type="none" w="sm" len="sm"/>
                    </a:lnR>
                    <a:lnT w="76200" cap="flat" cmpd="sng">
                      <a:solidFill>
                        <a:schemeClr val="lt1"/>
                      </a:solidFill>
                      <a:prstDash val="dash"/>
                      <a:round/>
                      <a:headEnd type="none" w="sm" len="sm"/>
                      <a:tailEnd type="none" w="sm" len="sm"/>
                    </a:lnT>
                    <a:lnB w="76200" cap="flat" cmpd="sng">
                      <a:solidFill>
                        <a:schemeClr val="lt1">
                          <a:alpha val="0"/>
                        </a:schemeClr>
                      </a:solidFill>
                      <a:prstDash val="dash"/>
                      <a:round/>
                      <a:headEnd type="none" w="sm" len="sm"/>
                      <a:tailEnd type="none" w="sm" len="sm"/>
                    </a:lnB>
                    <a:solidFill>
                      <a:schemeClr val="accent5"/>
                    </a:solidFill>
                  </a:tcPr>
                </a:tc>
                <a:tc>
                  <a:txBody>
                    <a:bodyPr/>
                    <a:lstStyle/>
                    <a:p>
                      <a:pPr marL="0" lvl="0" indent="0" algn="ctr" rtl="0">
                        <a:spcBef>
                          <a:spcPts val="0"/>
                        </a:spcBef>
                        <a:spcAft>
                          <a:spcPts val="0"/>
                        </a:spcAft>
                        <a:buNone/>
                      </a:pPr>
                      <a:r>
                        <a:rPr lang="en" sz="2000">
                          <a:solidFill>
                            <a:schemeClr val="lt1"/>
                          </a:solidFill>
                          <a:latin typeface="Krona One"/>
                          <a:ea typeface="Krona One"/>
                          <a:cs typeface="Krona One"/>
                          <a:sym typeface="Krona One"/>
                        </a:rPr>
                        <a:t>$3,995</a:t>
                      </a:r>
                      <a:endParaRPr sz="2000">
                        <a:solidFill>
                          <a:schemeClr val="lt1"/>
                        </a:solidFill>
                        <a:latin typeface="Krona One"/>
                        <a:ea typeface="Krona One"/>
                        <a:cs typeface="Krona One"/>
                        <a:sym typeface="Krona One"/>
                      </a:endParaRPr>
                    </a:p>
                  </a:txBody>
                  <a:tcPr marL="91425" marR="91425" marT="91425" marB="91425" anchor="ctr">
                    <a:lnL w="9525" cap="flat" cmpd="sng">
                      <a:solidFill>
                        <a:srgbClr val="434343">
                          <a:alpha val="0"/>
                        </a:srgbClr>
                      </a:solidFill>
                      <a:prstDash val="solid"/>
                      <a:round/>
                      <a:headEnd type="none" w="sm" len="sm"/>
                      <a:tailEnd type="none" w="sm" len="sm"/>
                    </a:lnL>
                    <a:lnR w="9525" cap="flat" cmpd="sng">
                      <a:solidFill>
                        <a:srgbClr val="434343">
                          <a:alpha val="0"/>
                        </a:srgbClr>
                      </a:solidFill>
                      <a:prstDash val="solid"/>
                      <a:round/>
                      <a:headEnd type="none" w="sm" len="sm"/>
                      <a:tailEnd type="none" w="sm" len="sm"/>
                    </a:lnR>
                    <a:lnT w="76200" cap="flat" cmpd="sng">
                      <a:solidFill>
                        <a:schemeClr val="lt1"/>
                      </a:solidFill>
                      <a:prstDash val="dash"/>
                      <a:round/>
                      <a:headEnd type="none" w="sm" len="sm"/>
                      <a:tailEnd type="none" w="sm" len="sm"/>
                    </a:lnT>
                    <a:lnB w="76200" cap="flat" cmpd="sng">
                      <a:solidFill>
                        <a:schemeClr val="lt1">
                          <a:alpha val="0"/>
                        </a:schemeClr>
                      </a:solidFill>
                      <a:prstDash val="dash"/>
                      <a:round/>
                      <a:headEnd type="none" w="sm" len="sm"/>
                      <a:tailEnd type="none" w="sm" len="sm"/>
                    </a:lnB>
                    <a:solidFill>
                      <a:schemeClr val="accent6"/>
                    </a:solidFill>
                  </a:tcPr>
                </a:tc>
                <a:extLst>
                  <a:ext uri="{0D108BD9-81ED-4DB2-BD59-A6C34878D82A}">
                    <a16:rowId xmlns:a16="http://schemas.microsoft.com/office/drawing/2014/main" val="10002"/>
                  </a:ext>
                </a:extLst>
              </a:tr>
              <a:tr h="850975">
                <a:tc>
                  <a:txBody>
                    <a:bodyPr/>
                    <a:lstStyle/>
                    <a:p>
                      <a:pPr marL="0" lvl="0" indent="0" algn="ctr" rtl="0">
                        <a:spcBef>
                          <a:spcPts val="0"/>
                        </a:spcBef>
                        <a:spcAft>
                          <a:spcPts val="0"/>
                        </a:spcAft>
                        <a:buNone/>
                      </a:pPr>
                      <a:r>
                        <a:rPr lang="en">
                          <a:solidFill>
                            <a:schemeClr val="lt1"/>
                          </a:solidFill>
                          <a:latin typeface="Ubuntu"/>
                          <a:ea typeface="Ubuntu"/>
                          <a:cs typeface="Ubuntu"/>
                          <a:sym typeface="Ubuntu"/>
                        </a:rPr>
                        <a:t>Mercury is quite a small planet</a:t>
                      </a:r>
                      <a:endParaRPr>
                        <a:solidFill>
                          <a:schemeClr val="lt1"/>
                        </a:solidFill>
                        <a:latin typeface="Ubuntu"/>
                        <a:ea typeface="Ubuntu"/>
                        <a:cs typeface="Ubuntu"/>
                        <a:sym typeface="Ubuntu"/>
                      </a:endParaRPr>
                    </a:p>
                  </a:txBody>
                  <a:tcPr marL="91425" marR="91425" marT="91425" marB="91425" anchor="ctr">
                    <a:lnL w="9525" cap="flat" cmpd="sng">
                      <a:solidFill>
                        <a:srgbClr val="434343">
                          <a:alpha val="0"/>
                        </a:srgbClr>
                      </a:solidFill>
                      <a:prstDash val="solid"/>
                      <a:round/>
                      <a:headEnd type="none" w="sm" len="sm"/>
                      <a:tailEnd type="none" w="sm" len="sm"/>
                    </a:lnL>
                    <a:lnR w="9525" cap="flat" cmpd="sng">
                      <a:solidFill>
                        <a:srgbClr val="434343">
                          <a:alpha val="0"/>
                        </a:srgbClr>
                      </a:solidFill>
                      <a:prstDash val="solid"/>
                      <a:round/>
                      <a:headEnd type="none" w="sm" len="sm"/>
                      <a:tailEnd type="none" w="sm" len="sm"/>
                    </a:lnR>
                    <a:lnT w="76200" cap="flat" cmpd="sng">
                      <a:solidFill>
                        <a:schemeClr val="lt1">
                          <a:alpha val="0"/>
                        </a:schemeClr>
                      </a:solidFill>
                      <a:prstDash val="dash"/>
                      <a:round/>
                      <a:headEnd type="none" w="sm" len="sm"/>
                      <a:tailEnd type="none" w="sm" len="sm"/>
                    </a:lnT>
                    <a:lnB w="9525" cap="flat" cmpd="sng">
                      <a:solidFill>
                        <a:srgbClr val="434343">
                          <a:alpha val="0"/>
                        </a:srgb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r>
                        <a:rPr lang="en">
                          <a:solidFill>
                            <a:schemeClr val="lt1"/>
                          </a:solidFill>
                          <a:latin typeface="Ubuntu"/>
                          <a:ea typeface="Ubuntu"/>
                          <a:cs typeface="Ubuntu"/>
                          <a:sym typeface="Ubuntu"/>
                        </a:rPr>
                        <a:t>Despite being red, Mars is a cold place</a:t>
                      </a:r>
                      <a:endParaRPr>
                        <a:solidFill>
                          <a:schemeClr val="lt1"/>
                        </a:solidFill>
                        <a:latin typeface="Ubuntu"/>
                        <a:ea typeface="Ubuntu"/>
                        <a:cs typeface="Ubuntu"/>
                        <a:sym typeface="Ubuntu"/>
                      </a:endParaRPr>
                    </a:p>
                  </a:txBody>
                  <a:tcPr marL="91425" marR="91425" marT="91425" marB="91425" anchor="ctr">
                    <a:lnL w="9525" cap="flat" cmpd="sng">
                      <a:solidFill>
                        <a:srgbClr val="434343">
                          <a:alpha val="0"/>
                        </a:srgbClr>
                      </a:solidFill>
                      <a:prstDash val="solid"/>
                      <a:round/>
                      <a:headEnd type="none" w="sm" len="sm"/>
                      <a:tailEnd type="none" w="sm" len="sm"/>
                    </a:lnL>
                    <a:lnR w="9525" cap="flat" cmpd="sng">
                      <a:solidFill>
                        <a:srgbClr val="434343">
                          <a:alpha val="0"/>
                        </a:srgbClr>
                      </a:solidFill>
                      <a:prstDash val="solid"/>
                      <a:round/>
                      <a:headEnd type="none" w="sm" len="sm"/>
                      <a:tailEnd type="none" w="sm" len="sm"/>
                    </a:lnR>
                    <a:lnT w="76200" cap="flat" cmpd="sng">
                      <a:solidFill>
                        <a:schemeClr val="lt1">
                          <a:alpha val="0"/>
                        </a:schemeClr>
                      </a:solidFill>
                      <a:prstDash val="dash"/>
                      <a:round/>
                      <a:headEnd type="none" w="sm" len="sm"/>
                      <a:tailEnd type="none" w="sm" len="sm"/>
                    </a:lnT>
                    <a:lnB w="9525" cap="flat" cmpd="sng">
                      <a:solidFill>
                        <a:srgbClr val="434343">
                          <a:alpha val="0"/>
                        </a:srgbClr>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r>
                        <a:rPr lang="en">
                          <a:solidFill>
                            <a:schemeClr val="lt1"/>
                          </a:solidFill>
                          <a:latin typeface="Ubuntu"/>
                          <a:ea typeface="Ubuntu"/>
                          <a:cs typeface="Ubuntu"/>
                          <a:sym typeface="Ubuntu"/>
                        </a:rPr>
                        <a:t>Saturn is a gas giant and has rings</a:t>
                      </a:r>
                      <a:endParaRPr>
                        <a:solidFill>
                          <a:schemeClr val="lt1"/>
                        </a:solidFill>
                        <a:latin typeface="Ubuntu"/>
                        <a:ea typeface="Ubuntu"/>
                        <a:cs typeface="Ubuntu"/>
                        <a:sym typeface="Ubuntu"/>
                      </a:endParaRPr>
                    </a:p>
                  </a:txBody>
                  <a:tcPr marL="91425" marR="91425" marT="91425" marB="91425" anchor="ctr">
                    <a:lnL w="9525" cap="flat" cmpd="sng">
                      <a:solidFill>
                        <a:srgbClr val="434343">
                          <a:alpha val="0"/>
                        </a:srgbClr>
                      </a:solidFill>
                      <a:prstDash val="solid"/>
                      <a:round/>
                      <a:headEnd type="none" w="sm" len="sm"/>
                      <a:tailEnd type="none" w="sm" len="sm"/>
                    </a:lnL>
                    <a:lnR w="9525" cap="flat" cmpd="sng">
                      <a:solidFill>
                        <a:srgbClr val="434343">
                          <a:alpha val="0"/>
                        </a:srgbClr>
                      </a:solidFill>
                      <a:prstDash val="solid"/>
                      <a:round/>
                      <a:headEnd type="none" w="sm" len="sm"/>
                      <a:tailEnd type="none" w="sm" len="sm"/>
                    </a:lnR>
                    <a:lnT w="76200" cap="flat" cmpd="sng">
                      <a:solidFill>
                        <a:schemeClr val="lt1">
                          <a:alpha val="0"/>
                        </a:schemeClr>
                      </a:solidFill>
                      <a:prstDash val="dash"/>
                      <a:round/>
                      <a:headEnd type="none" w="sm" len="sm"/>
                      <a:tailEnd type="none" w="sm" len="sm"/>
                    </a:lnT>
                    <a:lnB w="9525" cap="flat" cmpd="sng">
                      <a:solidFill>
                        <a:srgbClr val="434343">
                          <a:alpha val="0"/>
                        </a:srgbClr>
                      </a:solidFill>
                      <a:prstDash val="solid"/>
                      <a:round/>
                      <a:headEnd type="none" w="sm" len="sm"/>
                      <a:tailEnd type="none" w="sm" len="sm"/>
                    </a:lnB>
                    <a:solidFill>
                      <a:schemeClr val="accent4"/>
                    </a:solidFill>
                  </a:tcPr>
                </a:tc>
                <a:tc>
                  <a:txBody>
                    <a:bodyPr/>
                    <a:lstStyle/>
                    <a:p>
                      <a:pPr marL="0" lvl="0" indent="0" algn="ctr" rtl="0">
                        <a:spcBef>
                          <a:spcPts val="0"/>
                        </a:spcBef>
                        <a:spcAft>
                          <a:spcPts val="0"/>
                        </a:spcAft>
                        <a:buNone/>
                      </a:pPr>
                      <a:r>
                        <a:rPr lang="en">
                          <a:solidFill>
                            <a:schemeClr val="lt1"/>
                          </a:solidFill>
                          <a:latin typeface="Ubuntu"/>
                          <a:ea typeface="Ubuntu"/>
                          <a:cs typeface="Ubuntu"/>
                          <a:sym typeface="Ubuntu"/>
                        </a:rPr>
                        <a:t>Neptune is very far away from us</a:t>
                      </a:r>
                      <a:endParaRPr>
                        <a:solidFill>
                          <a:schemeClr val="lt1"/>
                        </a:solidFill>
                        <a:latin typeface="Ubuntu"/>
                        <a:ea typeface="Ubuntu"/>
                        <a:cs typeface="Ubuntu"/>
                        <a:sym typeface="Ubuntu"/>
                      </a:endParaRPr>
                    </a:p>
                  </a:txBody>
                  <a:tcPr marL="91425" marR="91425" marT="91425" marB="91425" anchor="ctr">
                    <a:lnL w="9525" cap="flat" cmpd="sng">
                      <a:solidFill>
                        <a:srgbClr val="434343">
                          <a:alpha val="0"/>
                        </a:srgbClr>
                      </a:solidFill>
                      <a:prstDash val="solid"/>
                      <a:round/>
                      <a:headEnd type="none" w="sm" len="sm"/>
                      <a:tailEnd type="none" w="sm" len="sm"/>
                    </a:lnL>
                    <a:lnR w="9525" cap="flat" cmpd="sng">
                      <a:solidFill>
                        <a:srgbClr val="434343">
                          <a:alpha val="0"/>
                        </a:srgbClr>
                      </a:solidFill>
                      <a:prstDash val="solid"/>
                      <a:round/>
                      <a:headEnd type="none" w="sm" len="sm"/>
                      <a:tailEnd type="none" w="sm" len="sm"/>
                    </a:lnR>
                    <a:lnT w="76200" cap="flat" cmpd="sng">
                      <a:solidFill>
                        <a:schemeClr val="lt1">
                          <a:alpha val="0"/>
                        </a:schemeClr>
                      </a:solidFill>
                      <a:prstDash val="dash"/>
                      <a:round/>
                      <a:headEnd type="none" w="sm" len="sm"/>
                      <a:tailEnd type="none" w="sm" len="sm"/>
                    </a:lnT>
                    <a:lnB w="9525" cap="flat" cmpd="sng">
                      <a:solidFill>
                        <a:srgbClr val="434343">
                          <a:alpha val="0"/>
                        </a:srgbClr>
                      </a:solidFill>
                      <a:prstDash val="solid"/>
                      <a:round/>
                      <a:headEnd type="none" w="sm" len="sm"/>
                      <a:tailEnd type="none" w="sm" len="sm"/>
                    </a:lnB>
                    <a:solidFill>
                      <a:schemeClr val="dk1"/>
                    </a:solidFill>
                  </a:tcPr>
                </a:tc>
                <a:extLst>
                  <a:ext uri="{0D108BD9-81ED-4DB2-BD59-A6C34878D82A}">
                    <a16:rowId xmlns:a16="http://schemas.microsoft.com/office/drawing/2014/main" val="10003"/>
                  </a:ext>
                </a:extLst>
              </a:tr>
            </a:tbl>
          </a:graphicData>
        </a:graphic>
      </p:graphicFrame>
      <p:grpSp>
        <p:nvGrpSpPr>
          <p:cNvPr id="1359" name="Google Shape;1359;p38"/>
          <p:cNvGrpSpPr/>
          <p:nvPr/>
        </p:nvGrpSpPr>
        <p:grpSpPr>
          <a:xfrm>
            <a:off x="3453719" y="1323112"/>
            <a:ext cx="375591" cy="374060"/>
            <a:chOff x="-42062025" y="2316000"/>
            <a:chExt cx="319000" cy="317700"/>
          </a:xfrm>
        </p:grpSpPr>
        <p:sp>
          <p:nvSpPr>
            <p:cNvPr id="1360" name="Google Shape;1360;p38"/>
            <p:cNvSpPr/>
            <p:nvPr/>
          </p:nvSpPr>
          <p:spPr>
            <a:xfrm>
              <a:off x="-41965150" y="2477075"/>
              <a:ext cx="124475" cy="112675"/>
            </a:xfrm>
            <a:custGeom>
              <a:avLst/>
              <a:gdLst/>
              <a:ahLst/>
              <a:cxnLst/>
              <a:rect l="l" t="t" r="r" b="b"/>
              <a:pathLst>
                <a:path w="4979" h="4507" extrusionOk="0">
                  <a:moveTo>
                    <a:pt x="2521" y="1371"/>
                  </a:moveTo>
                  <a:lnTo>
                    <a:pt x="2773" y="1812"/>
                  </a:lnTo>
                  <a:cubicBezTo>
                    <a:pt x="2836" y="1938"/>
                    <a:pt x="2931" y="2001"/>
                    <a:pt x="3088" y="2064"/>
                  </a:cubicBezTo>
                  <a:lnTo>
                    <a:pt x="3592" y="2127"/>
                  </a:lnTo>
                  <a:lnTo>
                    <a:pt x="3151" y="2473"/>
                  </a:lnTo>
                  <a:cubicBezTo>
                    <a:pt x="3088" y="2568"/>
                    <a:pt x="2994" y="2725"/>
                    <a:pt x="3057" y="2851"/>
                  </a:cubicBezTo>
                  <a:lnTo>
                    <a:pt x="3120" y="3355"/>
                  </a:lnTo>
                  <a:lnTo>
                    <a:pt x="2679" y="3103"/>
                  </a:lnTo>
                  <a:cubicBezTo>
                    <a:pt x="2631" y="3072"/>
                    <a:pt x="2568" y="3056"/>
                    <a:pt x="2501" y="3056"/>
                  </a:cubicBezTo>
                  <a:cubicBezTo>
                    <a:pt x="2434" y="3056"/>
                    <a:pt x="2364" y="3072"/>
                    <a:pt x="2301" y="3103"/>
                  </a:cubicBezTo>
                  <a:lnTo>
                    <a:pt x="1860" y="3355"/>
                  </a:lnTo>
                  <a:lnTo>
                    <a:pt x="1954" y="2851"/>
                  </a:lnTo>
                  <a:cubicBezTo>
                    <a:pt x="1986" y="2725"/>
                    <a:pt x="1891" y="2568"/>
                    <a:pt x="1828" y="2473"/>
                  </a:cubicBezTo>
                  <a:lnTo>
                    <a:pt x="1481" y="2127"/>
                  </a:lnTo>
                  <a:lnTo>
                    <a:pt x="1986" y="2064"/>
                  </a:lnTo>
                  <a:cubicBezTo>
                    <a:pt x="2112" y="2064"/>
                    <a:pt x="2206" y="1938"/>
                    <a:pt x="2301" y="1812"/>
                  </a:cubicBezTo>
                  <a:lnTo>
                    <a:pt x="2521" y="1371"/>
                  </a:lnTo>
                  <a:close/>
                  <a:moveTo>
                    <a:pt x="2474" y="0"/>
                  </a:moveTo>
                  <a:cubicBezTo>
                    <a:pt x="2332" y="0"/>
                    <a:pt x="2190" y="79"/>
                    <a:pt x="2112" y="236"/>
                  </a:cubicBezTo>
                  <a:lnTo>
                    <a:pt x="1576" y="1276"/>
                  </a:lnTo>
                  <a:lnTo>
                    <a:pt x="473" y="1434"/>
                  </a:lnTo>
                  <a:cubicBezTo>
                    <a:pt x="127" y="1465"/>
                    <a:pt x="1" y="1906"/>
                    <a:pt x="253" y="2127"/>
                  </a:cubicBezTo>
                  <a:lnTo>
                    <a:pt x="1040" y="2914"/>
                  </a:lnTo>
                  <a:lnTo>
                    <a:pt x="851" y="4017"/>
                  </a:lnTo>
                  <a:cubicBezTo>
                    <a:pt x="802" y="4291"/>
                    <a:pt x="1028" y="4506"/>
                    <a:pt x="1249" y="4506"/>
                  </a:cubicBezTo>
                  <a:cubicBezTo>
                    <a:pt x="1308" y="4506"/>
                    <a:pt x="1366" y="4491"/>
                    <a:pt x="1418" y="4458"/>
                  </a:cubicBezTo>
                  <a:lnTo>
                    <a:pt x="2427" y="3954"/>
                  </a:lnTo>
                  <a:lnTo>
                    <a:pt x="3403" y="4458"/>
                  </a:lnTo>
                  <a:cubicBezTo>
                    <a:pt x="3465" y="4489"/>
                    <a:pt x="3528" y="4503"/>
                    <a:pt x="3589" y="4503"/>
                  </a:cubicBezTo>
                  <a:cubicBezTo>
                    <a:pt x="3839" y="4503"/>
                    <a:pt x="4052" y="4270"/>
                    <a:pt x="4002" y="4017"/>
                  </a:cubicBezTo>
                  <a:lnTo>
                    <a:pt x="3781" y="2914"/>
                  </a:lnTo>
                  <a:lnTo>
                    <a:pt x="4569" y="2127"/>
                  </a:lnTo>
                  <a:cubicBezTo>
                    <a:pt x="4978" y="1906"/>
                    <a:pt x="4821" y="1465"/>
                    <a:pt x="4474" y="1434"/>
                  </a:cubicBezTo>
                  <a:lnTo>
                    <a:pt x="3372" y="1276"/>
                  </a:lnTo>
                  <a:lnTo>
                    <a:pt x="2836" y="236"/>
                  </a:lnTo>
                  <a:cubicBezTo>
                    <a:pt x="2757" y="79"/>
                    <a:pt x="2616" y="0"/>
                    <a:pt x="24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38"/>
            <p:cNvSpPr/>
            <p:nvPr/>
          </p:nvSpPr>
          <p:spPr>
            <a:xfrm>
              <a:off x="-42062025" y="2316000"/>
              <a:ext cx="319000" cy="317700"/>
            </a:xfrm>
            <a:custGeom>
              <a:avLst/>
              <a:gdLst/>
              <a:ahLst/>
              <a:cxnLst/>
              <a:rect l="l" t="t" r="r" b="b"/>
              <a:pathLst>
                <a:path w="12760" h="12708" extrusionOk="0">
                  <a:moveTo>
                    <a:pt x="9610" y="851"/>
                  </a:moveTo>
                  <a:lnTo>
                    <a:pt x="8129" y="2615"/>
                  </a:lnTo>
                  <a:cubicBezTo>
                    <a:pt x="8097" y="2584"/>
                    <a:pt x="8034" y="2584"/>
                    <a:pt x="7940" y="2584"/>
                  </a:cubicBezTo>
                  <a:lnTo>
                    <a:pt x="4821" y="2584"/>
                  </a:lnTo>
                  <a:cubicBezTo>
                    <a:pt x="4758" y="2584"/>
                    <a:pt x="4726" y="2584"/>
                    <a:pt x="4632" y="2615"/>
                  </a:cubicBezTo>
                  <a:lnTo>
                    <a:pt x="3183" y="851"/>
                  </a:lnTo>
                  <a:close/>
                  <a:moveTo>
                    <a:pt x="7530" y="3371"/>
                  </a:moveTo>
                  <a:lnTo>
                    <a:pt x="6396" y="4726"/>
                  </a:lnTo>
                  <a:lnTo>
                    <a:pt x="5293" y="3371"/>
                  </a:lnTo>
                  <a:close/>
                  <a:moveTo>
                    <a:pt x="10555" y="1009"/>
                  </a:moveTo>
                  <a:lnTo>
                    <a:pt x="11783" y="2237"/>
                  </a:lnTo>
                  <a:lnTo>
                    <a:pt x="8759" y="5923"/>
                  </a:lnTo>
                  <a:cubicBezTo>
                    <a:pt x="8255" y="5545"/>
                    <a:pt x="7719" y="5262"/>
                    <a:pt x="7121" y="5136"/>
                  </a:cubicBezTo>
                  <a:lnTo>
                    <a:pt x="10555" y="1009"/>
                  </a:lnTo>
                  <a:close/>
                  <a:moveTo>
                    <a:pt x="2269" y="1040"/>
                  </a:moveTo>
                  <a:lnTo>
                    <a:pt x="5703" y="5199"/>
                  </a:lnTo>
                  <a:cubicBezTo>
                    <a:pt x="5104" y="5293"/>
                    <a:pt x="4506" y="5545"/>
                    <a:pt x="4033" y="5986"/>
                  </a:cubicBezTo>
                  <a:cubicBezTo>
                    <a:pt x="3214" y="4947"/>
                    <a:pt x="1040" y="2269"/>
                    <a:pt x="1040" y="2269"/>
                  </a:cubicBezTo>
                  <a:lnTo>
                    <a:pt x="2269" y="1040"/>
                  </a:lnTo>
                  <a:close/>
                  <a:moveTo>
                    <a:pt x="6349" y="5978"/>
                  </a:moveTo>
                  <a:cubicBezTo>
                    <a:pt x="7097" y="5978"/>
                    <a:pt x="7845" y="6254"/>
                    <a:pt x="8412" y="6805"/>
                  </a:cubicBezTo>
                  <a:lnTo>
                    <a:pt x="8538" y="6932"/>
                  </a:lnTo>
                  <a:cubicBezTo>
                    <a:pt x="8633" y="7026"/>
                    <a:pt x="8727" y="7152"/>
                    <a:pt x="8822" y="7278"/>
                  </a:cubicBezTo>
                  <a:cubicBezTo>
                    <a:pt x="9452" y="8097"/>
                    <a:pt x="9484" y="9168"/>
                    <a:pt x="9137" y="10082"/>
                  </a:cubicBezTo>
                  <a:cubicBezTo>
                    <a:pt x="8662" y="11199"/>
                    <a:pt x="7524" y="11885"/>
                    <a:pt x="6358" y="11885"/>
                  </a:cubicBezTo>
                  <a:cubicBezTo>
                    <a:pt x="5978" y="11885"/>
                    <a:pt x="5595" y="11812"/>
                    <a:pt x="5230" y="11657"/>
                  </a:cubicBezTo>
                  <a:cubicBezTo>
                    <a:pt x="3340" y="10870"/>
                    <a:pt x="2805" y="8412"/>
                    <a:pt x="4159" y="6932"/>
                  </a:cubicBezTo>
                  <a:lnTo>
                    <a:pt x="4285" y="6805"/>
                  </a:lnTo>
                  <a:cubicBezTo>
                    <a:pt x="4852" y="6254"/>
                    <a:pt x="5601" y="5978"/>
                    <a:pt x="6349" y="5978"/>
                  </a:cubicBezTo>
                  <a:close/>
                  <a:moveTo>
                    <a:pt x="2269" y="0"/>
                  </a:moveTo>
                  <a:cubicBezTo>
                    <a:pt x="2143" y="0"/>
                    <a:pt x="2048" y="32"/>
                    <a:pt x="1954" y="95"/>
                  </a:cubicBezTo>
                  <a:lnTo>
                    <a:pt x="158" y="1922"/>
                  </a:lnTo>
                  <a:cubicBezTo>
                    <a:pt x="1" y="2080"/>
                    <a:pt x="1" y="2300"/>
                    <a:pt x="95" y="2458"/>
                  </a:cubicBezTo>
                  <a:lnTo>
                    <a:pt x="3372" y="6522"/>
                  </a:lnTo>
                  <a:cubicBezTo>
                    <a:pt x="1985" y="8255"/>
                    <a:pt x="2395" y="10807"/>
                    <a:pt x="4254" y="12035"/>
                  </a:cubicBezTo>
                  <a:cubicBezTo>
                    <a:pt x="4911" y="12489"/>
                    <a:pt x="5659" y="12708"/>
                    <a:pt x="6397" y="12708"/>
                  </a:cubicBezTo>
                  <a:cubicBezTo>
                    <a:pt x="7606" y="12708"/>
                    <a:pt x="8791" y="12122"/>
                    <a:pt x="9515" y="11027"/>
                  </a:cubicBezTo>
                  <a:cubicBezTo>
                    <a:pt x="10429" y="9641"/>
                    <a:pt x="10397" y="7814"/>
                    <a:pt x="9326" y="6522"/>
                  </a:cubicBezTo>
                  <a:lnTo>
                    <a:pt x="12634" y="2458"/>
                  </a:lnTo>
                  <a:cubicBezTo>
                    <a:pt x="12760" y="2300"/>
                    <a:pt x="12760" y="2080"/>
                    <a:pt x="12603" y="1922"/>
                  </a:cubicBezTo>
                  <a:lnTo>
                    <a:pt x="10775" y="95"/>
                  </a:lnTo>
                  <a:cubicBezTo>
                    <a:pt x="10712" y="32"/>
                    <a:pt x="10555" y="0"/>
                    <a:pt x="104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2" name="Google Shape;1362;p38"/>
          <p:cNvGrpSpPr/>
          <p:nvPr/>
        </p:nvGrpSpPr>
        <p:grpSpPr>
          <a:xfrm>
            <a:off x="1582234" y="1323729"/>
            <a:ext cx="375591" cy="372824"/>
            <a:chOff x="-40171725" y="2705875"/>
            <a:chExt cx="319000" cy="316650"/>
          </a:xfrm>
        </p:grpSpPr>
        <p:sp>
          <p:nvSpPr>
            <p:cNvPr id="1363" name="Google Shape;1363;p38"/>
            <p:cNvSpPr/>
            <p:nvPr/>
          </p:nvSpPr>
          <p:spPr>
            <a:xfrm>
              <a:off x="-40068550" y="2788575"/>
              <a:ext cx="48075" cy="58775"/>
            </a:xfrm>
            <a:custGeom>
              <a:avLst/>
              <a:gdLst/>
              <a:ahLst/>
              <a:cxnLst/>
              <a:rect l="l" t="t" r="r" b="b"/>
              <a:pathLst>
                <a:path w="1923" h="2351" extrusionOk="0">
                  <a:moveTo>
                    <a:pt x="442" y="0"/>
                  </a:moveTo>
                  <a:cubicBezTo>
                    <a:pt x="190" y="0"/>
                    <a:pt x="1" y="158"/>
                    <a:pt x="32" y="410"/>
                  </a:cubicBezTo>
                  <a:cubicBezTo>
                    <a:pt x="32" y="1261"/>
                    <a:pt x="505" y="1985"/>
                    <a:pt x="1261" y="2300"/>
                  </a:cubicBezTo>
                  <a:cubicBezTo>
                    <a:pt x="1322" y="2335"/>
                    <a:pt x="1386" y="2351"/>
                    <a:pt x="1448" y="2351"/>
                  </a:cubicBezTo>
                  <a:cubicBezTo>
                    <a:pt x="1607" y="2351"/>
                    <a:pt x="1751" y="2247"/>
                    <a:pt x="1796" y="2111"/>
                  </a:cubicBezTo>
                  <a:cubicBezTo>
                    <a:pt x="1922" y="1891"/>
                    <a:pt x="1796" y="1639"/>
                    <a:pt x="1607" y="1576"/>
                  </a:cubicBezTo>
                  <a:cubicBezTo>
                    <a:pt x="1135" y="1355"/>
                    <a:pt x="851" y="945"/>
                    <a:pt x="851" y="410"/>
                  </a:cubicBezTo>
                  <a:cubicBezTo>
                    <a:pt x="851" y="189"/>
                    <a:pt x="662" y="0"/>
                    <a:pt x="4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8"/>
            <p:cNvSpPr/>
            <p:nvPr/>
          </p:nvSpPr>
          <p:spPr>
            <a:xfrm>
              <a:off x="-40171725" y="2705875"/>
              <a:ext cx="319000" cy="316650"/>
            </a:xfrm>
            <a:custGeom>
              <a:avLst/>
              <a:gdLst/>
              <a:ahLst/>
              <a:cxnLst/>
              <a:rect l="l" t="t" r="r" b="b"/>
              <a:pathLst>
                <a:path w="12760" h="12666" extrusionOk="0">
                  <a:moveTo>
                    <a:pt x="2489" y="1639"/>
                  </a:moveTo>
                  <a:lnTo>
                    <a:pt x="2489" y="3718"/>
                  </a:lnTo>
                  <a:cubicBezTo>
                    <a:pt x="2489" y="4127"/>
                    <a:pt x="2552" y="4506"/>
                    <a:pt x="2678" y="4884"/>
                  </a:cubicBezTo>
                  <a:cubicBezTo>
                    <a:pt x="1639" y="4600"/>
                    <a:pt x="820" y="3623"/>
                    <a:pt x="820" y="2458"/>
                  </a:cubicBezTo>
                  <a:lnTo>
                    <a:pt x="820" y="2048"/>
                  </a:lnTo>
                  <a:cubicBezTo>
                    <a:pt x="820" y="1796"/>
                    <a:pt x="1009" y="1639"/>
                    <a:pt x="1261" y="1639"/>
                  </a:cubicBezTo>
                  <a:close/>
                  <a:moveTo>
                    <a:pt x="11500" y="1639"/>
                  </a:moveTo>
                  <a:cubicBezTo>
                    <a:pt x="11720" y="1639"/>
                    <a:pt x="11878" y="1828"/>
                    <a:pt x="11878" y="2048"/>
                  </a:cubicBezTo>
                  <a:lnTo>
                    <a:pt x="11878" y="2426"/>
                  </a:lnTo>
                  <a:cubicBezTo>
                    <a:pt x="11878" y="3623"/>
                    <a:pt x="11090" y="4569"/>
                    <a:pt x="10019" y="4884"/>
                  </a:cubicBezTo>
                  <a:cubicBezTo>
                    <a:pt x="10145" y="4506"/>
                    <a:pt x="10240" y="4127"/>
                    <a:pt x="10240" y="3718"/>
                  </a:cubicBezTo>
                  <a:lnTo>
                    <a:pt x="10240" y="1639"/>
                  </a:lnTo>
                  <a:close/>
                  <a:moveTo>
                    <a:pt x="9389" y="788"/>
                  </a:moveTo>
                  <a:lnTo>
                    <a:pt x="9389" y="3686"/>
                  </a:lnTo>
                  <a:cubicBezTo>
                    <a:pt x="9389" y="4789"/>
                    <a:pt x="8759" y="5860"/>
                    <a:pt x="7656" y="6333"/>
                  </a:cubicBezTo>
                  <a:cubicBezTo>
                    <a:pt x="7247" y="6522"/>
                    <a:pt x="6932" y="6963"/>
                    <a:pt x="6932" y="7467"/>
                  </a:cubicBezTo>
                  <a:cubicBezTo>
                    <a:pt x="6932" y="7467"/>
                    <a:pt x="6932" y="7908"/>
                    <a:pt x="7026" y="8507"/>
                  </a:cubicBezTo>
                  <a:cubicBezTo>
                    <a:pt x="7121" y="8759"/>
                    <a:pt x="7247" y="9074"/>
                    <a:pt x="7341" y="9357"/>
                  </a:cubicBezTo>
                  <a:lnTo>
                    <a:pt x="5356" y="9357"/>
                  </a:lnTo>
                  <a:cubicBezTo>
                    <a:pt x="5671" y="8759"/>
                    <a:pt x="5766" y="8066"/>
                    <a:pt x="5766" y="7498"/>
                  </a:cubicBezTo>
                  <a:cubicBezTo>
                    <a:pt x="5766" y="6994"/>
                    <a:pt x="5451" y="6553"/>
                    <a:pt x="5041" y="6364"/>
                  </a:cubicBezTo>
                  <a:cubicBezTo>
                    <a:pt x="4569" y="6144"/>
                    <a:pt x="4128" y="5766"/>
                    <a:pt x="3813" y="5293"/>
                  </a:cubicBezTo>
                  <a:cubicBezTo>
                    <a:pt x="3498" y="4821"/>
                    <a:pt x="3340" y="4285"/>
                    <a:pt x="3340" y="3686"/>
                  </a:cubicBezTo>
                  <a:lnTo>
                    <a:pt x="3340" y="788"/>
                  </a:lnTo>
                  <a:close/>
                  <a:moveTo>
                    <a:pt x="8696" y="10176"/>
                  </a:moveTo>
                  <a:lnTo>
                    <a:pt x="9263" y="11846"/>
                  </a:lnTo>
                  <a:lnTo>
                    <a:pt x="3498" y="11846"/>
                  </a:lnTo>
                  <a:lnTo>
                    <a:pt x="4033" y="10176"/>
                  </a:lnTo>
                  <a:close/>
                  <a:moveTo>
                    <a:pt x="2930" y="0"/>
                  </a:moveTo>
                  <a:cubicBezTo>
                    <a:pt x="2710" y="0"/>
                    <a:pt x="2552" y="189"/>
                    <a:pt x="2552" y="410"/>
                  </a:cubicBezTo>
                  <a:lnTo>
                    <a:pt x="2552" y="851"/>
                  </a:lnTo>
                  <a:lnTo>
                    <a:pt x="1324" y="851"/>
                  </a:lnTo>
                  <a:cubicBezTo>
                    <a:pt x="1302" y="850"/>
                    <a:pt x="1280" y="850"/>
                    <a:pt x="1258" y="850"/>
                  </a:cubicBezTo>
                  <a:cubicBezTo>
                    <a:pt x="506" y="850"/>
                    <a:pt x="1" y="1374"/>
                    <a:pt x="1" y="2048"/>
                  </a:cubicBezTo>
                  <a:lnTo>
                    <a:pt x="1" y="2426"/>
                  </a:lnTo>
                  <a:cubicBezTo>
                    <a:pt x="1" y="4190"/>
                    <a:pt x="1355" y="5608"/>
                    <a:pt x="3088" y="5766"/>
                  </a:cubicBezTo>
                  <a:cubicBezTo>
                    <a:pt x="3498" y="6364"/>
                    <a:pt x="4033" y="6837"/>
                    <a:pt x="4726" y="7120"/>
                  </a:cubicBezTo>
                  <a:cubicBezTo>
                    <a:pt x="4884" y="7183"/>
                    <a:pt x="4947" y="7309"/>
                    <a:pt x="4947" y="7498"/>
                  </a:cubicBezTo>
                  <a:cubicBezTo>
                    <a:pt x="4947" y="8097"/>
                    <a:pt x="4726" y="8885"/>
                    <a:pt x="4348" y="9357"/>
                  </a:cubicBezTo>
                  <a:lnTo>
                    <a:pt x="3718" y="9357"/>
                  </a:lnTo>
                  <a:cubicBezTo>
                    <a:pt x="3529" y="9357"/>
                    <a:pt x="3372" y="9483"/>
                    <a:pt x="3340" y="9641"/>
                  </a:cubicBezTo>
                  <a:lnTo>
                    <a:pt x="2521" y="12130"/>
                  </a:lnTo>
                  <a:cubicBezTo>
                    <a:pt x="2426" y="12382"/>
                    <a:pt x="2615" y="12665"/>
                    <a:pt x="2899" y="12665"/>
                  </a:cubicBezTo>
                  <a:lnTo>
                    <a:pt x="9799" y="12665"/>
                  </a:lnTo>
                  <a:cubicBezTo>
                    <a:pt x="10082" y="12665"/>
                    <a:pt x="10271" y="12382"/>
                    <a:pt x="10177" y="12130"/>
                  </a:cubicBezTo>
                  <a:lnTo>
                    <a:pt x="9357" y="9641"/>
                  </a:lnTo>
                  <a:cubicBezTo>
                    <a:pt x="9326" y="9483"/>
                    <a:pt x="9168" y="9357"/>
                    <a:pt x="8979" y="9357"/>
                  </a:cubicBezTo>
                  <a:lnTo>
                    <a:pt x="8349" y="9357"/>
                  </a:lnTo>
                  <a:cubicBezTo>
                    <a:pt x="7971" y="8885"/>
                    <a:pt x="7751" y="8097"/>
                    <a:pt x="7751" y="7498"/>
                  </a:cubicBezTo>
                  <a:cubicBezTo>
                    <a:pt x="7751" y="7341"/>
                    <a:pt x="7877" y="7183"/>
                    <a:pt x="7971" y="7152"/>
                  </a:cubicBezTo>
                  <a:cubicBezTo>
                    <a:pt x="8601" y="6868"/>
                    <a:pt x="9200" y="6396"/>
                    <a:pt x="9610" y="5829"/>
                  </a:cubicBezTo>
                  <a:cubicBezTo>
                    <a:pt x="10901" y="5734"/>
                    <a:pt x="12004" y="4947"/>
                    <a:pt x="12476" y="3781"/>
                  </a:cubicBezTo>
                  <a:cubicBezTo>
                    <a:pt x="12760" y="3056"/>
                    <a:pt x="12760" y="2552"/>
                    <a:pt x="12760" y="2080"/>
                  </a:cubicBezTo>
                  <a:cubicBezTo>
                    <a:pt x="12760" y="1435"/>
                    <a:pt x="12221" y="850"/>
                    <a:pt x="11581" y="850"/>
                  </a:cubicBezTo>
                  <a:cubicBezTo>
                    <a:pt x="11565" y="850"/>
                    <a:pt x="11548" y="850"/>
                    <a:pt x="11531" y="851"/>
                  </a:cubicBezTo>
                  <a:lnTo>
                    <a:pt x="10271" y="851"/>
                  </a:lnTo>
                  <a:lnTo>
                    <a:pt x="10271" y="410"/>
                  </a:lnTo>
                  <a:cubicBezTo>
                    <a:pt x="10271" y="189"/>
                    <a:pt x="10082" y="0"/>
                    <a:pt x="98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5" name="Google Shape;1365;p38"/>
          <p:cNvGrpSpPr/>
          <p:nvPr/>
        </p:nvGrpSpPr>
        <p:grpSpPr>
          <a:xfrm>
            <a:off x="7208782" y="1336023"/>
            <a:ext cx="350371" cy="348247"/>
            <a:chOff x="5045775" y="1946400"/>
            <a:chExt cx="296950" cy="295150"/>
          </a:xfrm>
        </p:grpSpPr>
        <p:sp>
          <p:nvSpPr>
            <p:cNvPr id="1366" name="Google Shape;1366;p38"/>
            <p:cNvSpPr/>
            <p:nvPr/>
          </p:nvSpPr>
          <p:spPr>
            <a:xfrm>
              <a:off x="5113500" y="1998600"/>
              <a:ext cx="160700" cy="155950"/>
            </a:xfrm>
            <a:custGeom>
              <a:avLst/>
              <a:gdLst/>
              <a:ahLst/>
              <a:cxnLst/>
              <a:rect l="l" t="t" r="r" b="b"/>
              <a:pathLst>
                <a:path w="6428" h="6238" extrusionOk="0">
                  <a:moveTo>
                    <a:pt x="3309" y="2079"/>
                  </a:moveTo>
                  <a:cubicBezTo>
                    <a:pt x="3718" y="2079"/>
                    <a:pt x="4033" y="2394"/>
                    <a:pt x="4033" y="2804"/>
                  </a:cubicBezTo>
                  <a:cubicBezTo>
                    <a:pt x="4033" y="3182"/>
                    <a:pt x="3718" y="3497"/>
                    <a:pt x="3309" y="3497"/>
                  </a:cubicBezTo>
                  <a:cubicBezTo>
                    <a:pt x="2931" y="3497"/>
                    <a:pt x="2616" y="3150"/>
                    <a:pt x="2616" y="2804"/>
                  </a:cubicBezTo>
                  <a:cubicBezTo>
                    <a:pt x="2616" y="2394"/>
                    <a:pt x="2931" y="2079"/>
                    <a:pt x="3309" y="2079"/>
                  </a:cubicBezTo>
                  <a:close/>
                  <a:moveTo>
                    <a:pt x="3403" y="662"/>
                  </a:moveTo>
                  <a:cubicBezTo>
                    <a:pt x="4726" y="662"/>
                    <a:pt x="5798" y="1764"/>
                    <a:pt x="5798" y="3119"/>
                  </a:cubicBezTo>
                  <a:cubicBezTo>
                    <a:pt x="5703" y="3655"/>
                    <a:pt x="5546" y="4222"/>
                    <a:pt x="5199" y="4663"/>
                  </a:cubicBezTo>
                  <a:cubicBezTo>
                    <a:pt x="5010" y="4253"/>
                    <a:pt x="4726" y="3938"/>
                    <a:pt x="4348" y="3686"/>
                  </a:cubicBezTo>
                  <a:cubicBezTo>
                    <a:pt x="4569" y="3466"/>
                    <a:pt x="4726" y="3119"/>
                    <a:pt x="4726" y="2741"/>
                  </a:cubicBezTo>
                  <a:cubicBezTo>
                    <a:pt x="4726" y="2016"/>
                    <a:pt x="4096" y="1386"/>
                    <a:pt x="3340" y="1386"/>
                  </a:cubicBezTo>
                  <a:cubicBezTo>
                    <a:pt x="2616" y="1386"/>
                    <a:pt x="1986" y="2016"/>
                    <a:pt x="1986" y="2741"/>
                  </a:cubicBezTo>
                  <a:cubicBezTo>
                    <a:pt x="1986" y="3119"/>
                    <a:pt x="2143" y="3466"/>
                    <a:pt x="2364" y="3686"/>
                  </a:cubicBezTo>
                  <a:cubicBezTo>
                    <a:pt x="1986" y="3907"/>
                    <a:pt x="1702" y="4253"/>
                    <a:pt x="1513" y="4663"/>
                  </a:cubicBezTo>
                  <a:cubicBezTo>
                    <a:pt x="1072" y="4096"/>
                    <a:pt x="883" y="3434"/>
                    <a:pt x="977" y="2772"/>
                  </a:cubicBezTo>
                  <a:cubicBezTo>
                    <a:pt x="1135" y="1670"/>
                    <a:pt x="2143" y="662"/>
                    <a:pt x="3403" y="662"/>
                  </a:cubicBezTo>
                  <a:close/>
                  <a:moveTo>
                    <a:pt x="3309" y="4190"/>
                  </a:moveTo>
                  <a:cubicBezTo>
                    <a:pt x="3939" y="4190"/>
                    <a:pt x="4443" y="4600"/>
                    <a:pt x="4663" y="5167"/>
                  </a:cubicBezTo>
                  <a:cubicBezTo>
                    <a:pt x="4254" y="5450"/>
                    <a:pt x="3781" y="5545"/>
                    <a:pt x="3309" y="5545"/>
                  </a:cubicBezTo>
                  <a:cubicBezTo>
                    <a:pt x="2836" y="5545"/>
                    <a:pt x="2364" y="5387"/>
                    <a:pt x="1986" y="5167"/>
                  </a:cubicBezTo>
                  <a:cubicBezTo>
                    <a:pt x="2143" y="4568"/>
                    <a:pt x="2679" y="4190"/>
                    <a:pt x="3309" y="4190"/>
                  </a:cubicBezTo>
                  <a:close/>
                  <a:moveTo>
                    <a:pt x="3309" y="0"/>
                  </a:moveTo>
                  <a:cubicBezTo>
                    <a:pt x="1733" y="0"/>
                    <a:pt x="410" y="1229"/>
                    <a:pt x="253" y="2678"/>
                  </a:cubicBezTo>
                  <a:cubicBezTo>
                    <a:pt x="1" y="4600"/>
                    <a:pt x="1450" y="6238"/>
                    <a:pt x="3309" y="6238"/>
                  </a:cubicBezTo>
                  <a:cubicBezTo>
                    <a:pt x="5042" y="6238"/>
                    <a:pt x="6428" y="4820"/>
                    <a:pt x="6428" y="3119"/>
                  </a:cubicBezTo>
                  <a:cubicBezTo>
                    <a:pt x="6428" y="1418"/>
                    <a:pt x="5042" y="0"/>
                    <a:pt x="33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38"/>
            <p:cNvSpPr/>
            <p:nvPr/>
          </p:nvSpPr>
          <p:spPr>
            <a:xfrm>
              <a:off x="5045775" y="1946400"/>
              <a:ext cx="296950" cy="295150"/>
            </a:xfrm>
            <a:custGeom>
              <a:avLst/>
              <a:gdLst/>
              <a:ahLst/>
              <a:cxnLst/>
              <a:rect l="l" t="t" r="r" b="b"/>
              <a:pathLst>
                <a:path w="11878" h="11806" extrusionOk="0">
                  <a:moveTo>
                    <a:pt x="6018" y="765"/>
                  </a:moveTo>
                  <a:lnTo>
                    <a:pt x="6868" y="1426"/>
                  </a:lnTo>
                  <a:cubicBezTo>
                    <a:pt x="6963" y="1458"/>
                    <a:pt x="7026" y="1489"/>
                    <a:pt x="7152" y="1489"/>
                  </a:cubicBezTo>
                  <a:lnTo>
                    <a:pt x="8223" y="1332"/>
                  </a:lnTo>
                  <a:lnTo>
                    <a:pt x="8664" y="2372"/>
                  </a:lnTo>
                  <a:cubicBezTo>
                    <a:pt x="8696" y="2435"/>
                    <a:pt x="8790" y="2529"/>
                    <a:pt x="8853" y="2561"/>
                  </a:cubicBezTo>
                  <a:lnTo>
                    <a:pt x="9893" y="2970"/>
                  </a:lnTo>
                  <a:lnTo>
                    <a:pt x="9735" y="4073"/>
                  </a:lnTo>
                  <a:cubicBezTo>
                    <a:pt x="9735" y="4136"/>
                    <a:pt x="9735" y="4262"/>
                    <a:pt x="9798" y="4325"/>
                  </a:cubicBezTo>
                  <a:lnTo>
                    <a:pt x="10460" y="5207"/>
                  </a:lnTo>
                  <a:lnTo>
                    <a:pt x="9798" y="6058"/>
                  </a:lnTo>
                  <a:cubicBezTo>
                    <a:pt x="9767" y="6152"/>
                    <a:pt x="9735" y="6215"/>
                    <a:pt x="9735" y="6341"/>
                  </a:cubicBezTo>
                  <a:lnTo>
                    <a:pt x="9893" y="7444"/>
                  </a:lnTo>
                  <a:lnTo>
                    <a:pt x="8853" y="7853"/>
                  </a:lnTo>
                  <a:cubicBezTo>
                    <a:pt x="8790" y="7885"/>
                    <a:pt x="8696" y="7948"/>
                    <a:pt x="8664" y="8042"/>
                  </a:cubicBezTo>
                  <a:lnTo>
                    <a:pt x="8255" y="9051"/>
                  </a:lnTo>
                  <a:lnTo>
                    <a:pt x="7120" y="8893"/>
                  </a:lnTo>
                  <a:cubicBezTo>
                    <a:pt x="7057" y="8893"/>
                    <a:pt x="6931" y="8893"/>
                    <a:pt x="6837" y="8988"/>
                  </a:cubicBezTo>
                  <a:lnTo>
                    <a:pt x="5986" y="9649"/>
                  </a:lnTo>
                  <a:lnTo>
                    <a:pt x="5104" y="8988"/>
                  </a:lnTo>
                  <a:cubicBezTo>
                    <a:pt x="5041" y="8925"/>
                    <a:pt x="5010" y="8893"/>
                    <a:pt x="4915" y="8893"/>
                  </a:cubicBezTo>
                  <a:lnTo>
                    <a:pt x="4884" y="8893"/>
                  </a:lnTo>
                  <a:lnTo>
                    <a:pt x="3781" y="9051"/>
                  </a:lnTo>
                  <a:lnTo>
                    <a:pt x="3371" y="8042"/>
                  </a:lnTo>
                  <a:cubicBezTo>
                    <a:pt x="3340" y="7948"/>
                    <a:pt x="3277" y="7885"/>
                    <a:pt x="3182" y="7853"/>
                  </a:cubicBezTo>
                  <a:lnTo>
                    <a:pt x="2143" y="7444"/>
                  </a:lnTo>
                  <a:lnTo>
                    <a:pt x="2300" y="6341"/>
                  </a:lnTo>
                  <a:cubicBezTo>
                    <a:pt x="2300" y="6278"/>
                    <a:pt x="2300" y="6152"/>
                    <a:pt x="2237" y="6058"/>
                  </a:cubicBezTo>
                  <a:lnTo>
                    <a:pt x="1576" y="5207"/>
                  </a:lnTo>
                  <a:lnTo>
                    <a:pt x="2237" y="4325"/>
                  </a:lnTo>
                  <a:cubicBezTo>
                    <a:pt x="2269" y="4262"/>
                    <a:pt x="2300" y="4167"/>
                    <a:pt x="2300" y="4073"/>
                  </a:cubicBezTo>
                  <a:lnTo>
                    <a:pt x="2143" y="2970"/>
                  </a:lnTo>
                  <a:lnTo>
                    <a:pt x="3182" y="2561"/>
                  </a:lnTo>
                  <a:cubicBezTo>
                    <a:pt x="3277" y="2529"/>
                    <a:pt x="3340" y="2435"/>
                    <a:pt x="3371" y="2372"/>
                  </a:cubicBezTo>
                  <a:lnTo>
                    <a:pt x="3812" y="1332"/>
                  </a:lnTo>
                  <a:lnTo>
                    <a:pt x="4884" y="1489"/>
                  </a:lnTo>
                  <a:cubicBezTo>
                    <a:pt x="4947" y="1489"/>
                    <a:pt x="5073" y="1489"/>
                    <a:pt x="5167" y="1426"/>
                  </a:cubicBezTo>
                  <a:lnTo>
                    <a:pt x="6018" y="765"/>
                  </a:lnTo>
                  <a:close/>
                  <a:moveTo>
                    <a:pt x="2174" y="8168"/>
                  </a:moveTo>
                  <a:lnTo>
                    <a:pt x="2804" y="8420"/>
                  </a:lnTo>
                  <a:lnTo>
                    <a:pt x="3277" y="9586"/>
                  </a:lnTo>
                  <a:cubicBezTo>
                    <a:pt x="3308" y="9681"/>
                    <a:pt x="3434" y="9775"/>
                    <a:pt x="3529" y="9775"/>
                  </a:cubicBezTo>
                  <a:lnTo>
                    <a:pt x="2647" y="10720"/>
                  </a:lnTo>
                  <a:lnTo>
                    <a:pt x="2426" y="9649"/>
                  </a:lnTo>
                  <a:cubicBezTo>
                    <a:pt x="2395" y="9523"/>
                    <a:pt x="2332" y="9429"/>
                    <a:pt x="2174" y="9366"/>
                  </a:cubicBezTo>
                  <a:lnTo>
                    <a:pt x="1134" y="9177"/>
                  </a:lnTo>
                  <a:lnTo>
                    <a:pt x="2174" y="8168"/>
                  </a:lnTo>
                  <a:close/>
                  <a:moveTo>
                    <a:pt x="9861" y="8105"/>
                  </a:moveTo>
                  <a:lnTo>
                    <a:pt x="10901" y="9145"/>
                  </a:lnTo>
                  <a:lnTo>
                    <a:pt x="9893" y="9366"/>
                  </a:lnTo>
                  <a:cubicBezTo>
                    <a:pt x="9767" y="9429"/>
                    <a:pt x="9641" y="9492"/>
                    <a:pt x="9609" y="9649"/>
                  </a:cubicBezTo>
                  <a:lnTo>
                    <a:pt x="9389" y="10720"/>
                  </a:lnTo>
                  <a:lnTo>
                    <a:pt x="8507" y="9712"/>
                  </a:lnTo>
                  <a:cubicBezTo>
                    <a:pt x="8601" y="9712"/>
                    <a:pt x="8727" y="9649"/>
                    <a:pt x="8759" y="9523"/>
                  </a:cubicBezTo>
                  <a:lnTo>
                    <a:pt x="9231" y="8389"/>
                  </a:lnTo>
                  <a:lnTo>
                    <a:pt x="9861" y="8105"/>
                  </a:lnTo>
                  <a:close/>
                  <a:moveTo>
                    <a:pt x="6002" y="1"/>
                  </a:moveTo>
                  <a:cubicBezTo>
                    <a:pt x="5923" y="1"/>
                    <a:pt x="5844" y="24"/>
                    <a:pt x="5797" y="72"/>
                  </a:cubicBezTo>
                  <a:lnTo>
                    <a:pt x="4852" y="828"/>
                  </a:lnTo>
                  <a:lnTo>
                    <a:pt x="3623" y="670"/>
                  </a:lnTo>
                  <a:cubicBezTo>
                    <a:pt x="3607" y="667"/>
                    <a:pt x="3590" y="665"/>
                    <a:pt x="3573" y="665"/>
                  </a:cubicBezTo>
                  <a:cubicBezTo>
                    <a:pt x="3434" y="665"/>
                    <a:pt x="3305" y="775"/>
                    <a:pt x="3277" y="859"/>
                  </a:cubicBezTo>
                  <a:lnTo>
                    <a:pt x="2804" y="2025"/>
                  </a:lnTo>
                  <a:lnTo>
                    <a:pt x="1639" y="2498"/>
                  </a:lnTo>
                  <a:cubicBezTo>
                    <a:pt x="1481" y="2561"/>
                    <a:pt x="1418" y="2687"/>
                    <a:pt x="1450" y="2844"/>
                  </a:cubicBezTo>
                  <a:lnTo>
                    <a:pt x="1607" y="4073"/>
                  </a:lnTo>
                  <a:lnTo>
                    <a:pt x="851" y="5018"/>
                  </a:lnTo>
                  <a:cubicBezTo>
                    <a:pt x="788" y="5112"/>
                    <a:pt x="788" y="5333"/>
                    <a:pt x="851" y="5428"/>
                  </a:cubicBezTo>
                  <a:lnTo>
                    <a:pt x="1607" y="6373"/>
                  </a:lnTo>
                  <a:lnTo>
                    <a:pt x="1450" y="7601"/>
                  </a:lnTo>
                  <a:cubicBezTo>
                    <a:pt x="1450" y="7696"/>
                    <a:pt x="1450" y="7759"/>
                    <a:pt x="1481" y="7853"/>
                  </a:cubicBezTo>
                  <a:lnTo>
                    <a:pt x="189" y="9145"/>
                  </a:lnTo>
                  <a:cubicBezTo>
                    <a:pt x="0" y="9334"/>
                    <a:pt x="126" y="9649"/>
                    <a:pt x="347" y="9744"/>
                  </a:cubicBezTo>
                  <a:lnTo>
                    <a:pt x="1765" y="10059"/>
                  </a:lnTo>
                  <a:lnTo>
                    <a:pt x="2080" y="11539"/>
                  </a:lnTo>
                  <a:cubicBezTo>
                    <a:pt x="2099" y="11714"/>
                    <a:pt x="2250" y="11805"/>
                    <a:pt x="2407" y="11805"/>
                  </a:cubicBezTo>
                  <a:cubicBezTo>
                    <a:pt x="2505" y="11805"/>
                    <a:pt x="2606" y="11770"/>
                    <a:pt x="2678" y="11697"/>
                  </a:cubicBezTo>
                  <a:cubicBezTo>
                    <a:pt x="4410" y="9858"/>
                    <a:pt x="4587" y="9665"/>
                    <a:pt x="4601" y="9649"/>
                  </a:cubicBezTo>
                  <a:lnTo>
                    <a:pt x="4601" y="9649"/>
                  </a:lnTo>
                  <a:lnTo>
                    <a:pt x="4789" y="9618"/>
                  </a:lnTo>
                  <a:lnTo>
                    <a:pt x="5734" y="10374"/>
                  </a:lnTo>
                  <a:cubicBezTo>
                    <a:pt x="5829" y="10405"/>
                    <a:pt x="5860" y="10437"/>
                    <a:pt x="5955" y="10437"/>
                  </a:cubicBezTo>
                  <a:cubicBezTo>
                    <a:pt x="6018" y="10437"/>
                    <a:pt x="6112" y="10405"/>
                    <a:pt x="6144" y="10374"/>
                  </a:cubicBezTo>
                  <a:lnTo>
                    <a:pt x="7089" y="9618"/>
                  </a:lnTo>
                  <a:lnTo>
                    <a:pt x="7278" y="9649"/>
                  </a:lnTo>
                  <a:lnTo>
                    <a:pt x="9200" y="11697"/>
                  </a:lnTo>
                  <a:cubicBezTo>
                    <a:pt x="9284" y="11770"/>
                    <a:pt x="9388" y="11805"/>
                    <a:pt x="9485" y="11805"/>
                  </a:cubicBezTo>
                  <a:cubicBezTo>
                    <a:pt x="9640" y="11805"/>
                    <a:pt x="9779" y="11714"/>
                    <a:pt x="9798" y="11539"/>
                  </a:cubicBezTo>
                  <a:lnTo>
                    <a:pt x="10113" y="10059"/>
                  </a:lnTo>
                  <a:lnTo>
                    <a:pt x="11531" y="9744"/>
                  </a:lnTo>
                  <a:cubicBezTo>
                    <a:pt x="11815" y="9681"/>
                    <a:pt x="11878" y="9334"/>
                    <a:pt x="11689" y="9145"/>
                  </a:cubicBezTo>
                  <a:lnTo>
                    <a:pt x="10523" y="7853"/>
                  </a:lnTo>
                  <a:cubicBezTo>
                    <a:pt x="10554" y="7759"/>
                    <a:pt x="10586" y="7696"/>
                    <a:pt x="10554" y="7601"/>
                  </a:cubicBezTo>
                  <a:lnTo>
                    <a:pt x="10397" y="6373"/>
                  </a:lnTo>
                  <a:lnTo>
                    <a:pt x="11153" y="5428"/>
                  </a:lnTo>
                  <a:cubicBezTo>
                    <a:pt x="11216" y="5333"/>
                    <a:pt x="11216" y="5112"/>
                    <a:pt x="11153" y="5018"/>
                  </a:cubicBezTo>
                  <a:lnTo>
                    <a:pt x="10397" y="4073"/>
                  </a:lnTo>
                  <a:lnTo>
                    <a:pt x="10554" y="2844"/>
                  </a:lnTo>
                  <a:cubicBezTo>
                    <a:pt x="10586" y="2687"/>
                    <a:pt x="10460" y="2529"/>
                    <a:pt x="10365" y="2498"/>
                  </a:cubicBezTo>
                  <a:lnTo>
                    <a:pt x="9200" y="2025"/>
                  </a:lnTo>
                  <a:lnTo>
                    <a:pt x="8727" y="859"/>
                  </a:lnTo>
                  <a:cubicBezTo>
                    <a:pt x="8675" y="728"/>
                    <a:pt x="8578" y="662"/>
                    <a:pt x="8457" y="662"/>
                  </a:cubicBezTo>
                  <a:cubicBezTo>
                    <a:pt x="8432" y="662"/>
                    <a:pt x="8407" y="665"/>
                    <a:pt x="8381" y="670"/>
                  </a:cubicBezTo>
                  <a:lnTo>
                    <a:pt x="7152" y="828"/>
                  </a:lnTo>
                  <a:lnTo>
                    <a:pt x="6207" y="72"/>
                  </a:lnTo>
                  <a:cubicBezTo>
                    <a:pt x="6160" y="24"/>
                    <a:pt x="6081" y="1"/>
                    <a:pt x="60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8" name="Google Shape;1368;p38"/>
          <p:cNvGrpSpPr/>
          <p:nvPr/>
        </p:nvGrpSpPr>
        <p:grpSpPr>
          <a:xfrm>
            <a:off x="5325203" y="1336338"/>
            <a:ext cx="347599" cy="347599"/>
            <a:chOff x="3601275" y="2319150"/>
            <a:chExt cx="294600" cy="294600"/>
          </a:xfrm>
        </p:grpSpPr>
        <p:sp>
          <p:nvSpPr>
            <p:cNvPr id="1369" name="Google Shape;1369;p38"/>
            <p:cNvSpPr/>
            <p:nvPr/>
          </p:nvSpPr>
          <p:spPr>
            <a:xfrm>
              <a:off x="3601275" y="2319150"/>
              <a:ext cx="294600" cy="294600"/>
            </a:xfrm>
            <a:custGeom>
              <a:avLst/>
              <a:gdLst/>
              <a:ahLst/>
              <a:cxnLst/>
              <a:rect l="l" t="t" r="r" b="b"/>
              <a:pathLst>
                <a:path w="11784" h="11784" extrusionOk="0">
                  <a:moveTo>
                    <a:pt x="8223" y="694"/>
                  </a:moveTo>
                  <a:cubicBezTo>
                    <a:pt x="8696" y="725"/>
                    <a:pt x="9168" y="914"/>
                    <a:pt x="9546" y="1198"/>
                  </a:cubicBezTo>
                  <a:lnTo>
                    <a:pt x="7057" y="3687"/>
                  </a:lnTo>
                  <a:cubicBezTo>
                    <a:pt x="6774" y="3498"/>
                    <a:pt x="6459" y="3340"/>
                    <a:pt x="6144" y="3245"/>
                  </a:cubicBezTo>
                  <a:lnTo>
                    <a:pt x="8223" y="694"/>
                  </a:lnTo>
                  <a:close/>
                  <a:moveTo>
                    <a:pt x="10523" y="1198"/>
                  </a:moveTo>
                  <a:cubicBezTo>
                    <a:pt x="10838" y="1576"/>
                    <a:pt x="11027" y="2111"/>
                    <a:pt x="11027" y="2615"/>
                  </a:cubicBezTo>
                  <a:lnTo>
                    <a:pt x="8286" y="4852"/>
                  </a:lnTo>
                  <a:lnTo>
                    <a:pt x="7561" y="4159"/>
                  </a:lnTo>
                  <a:lnTo>
                    <a:pt x="10523" y="1198"/>
                  </a:lnTo>
                  <a:close/>
                  <a:moveTo>
                    <a:pt x="5592" y="3923"/>
                  </a:moveTo>
                  <a:cubicBezTo>
                    <a:pt x="6033" y="3923"/>
                    <a:pt x="6474" y="4096"/>
                    <a:pt x="6805" y="4443"/>
                  </a:cubicBezTo>
                  <a:cubicBezTo>
                    <a:pt x="7498" y="5104"/>
                    <a:pt x="7498" y="6207"/>
                    <a:pt x="6805" y="6869"/>
                  </a:cubicBezTo>
                  <a:cubicBezTo>
                    <a:pt x="6474" y="7199"/>
                    <a:pt x="6033" y="7365"/>
                    <a:pt x="5592" y="7365"/>
                  </a:cubicBezTo>
                  <a:cubicBezTo>
                    <a:pt x="5151" y="7365"/>
                    <a:pt x="4710" y="7199"/>
                    <a:pt x="4379" y="6869"/>
                  </a:cubicBezTo>
                  <a:cubicBezTo>
                    <a:pt x="3718" y="6207"/>
                    <a:pt x="3718" y="5104"/>
                    <a:pt x="4379" y="4443"/>
                  </a:cubicBezTo>
                  <a:cubicBezTo>
                    <a:pt x="4710" y="4096"/>
                    <a:pt x="5151" y="3923"/>
                    <a:pt x="5592" y="3923"/>
                  </a:cubicBezTo>
                  <a:close/>
                  <a:moveTo>
                    <a:pt x="8034" y="5577"/>
                  </a:moveTo>
                  <a:lnTo>
                    <a:pt x="8191" y="5734"/>
                  </a:lnTo>
                  <a:cubicBezTo>
                    <a:pt x="8696" y="6270"/>
                    <a:pt x="9326" y="6742"/>
                    <a:pt x="10019" y="7058"/>
                  </a:cubicBezTo>
                  <a:lnTo>
                    <a:pt x="9420" y="7278"/>
                  </a:lnTo>
                  <a:cubicBezTo>
                    <a:pt x="9263" y="7310"/>
                    <a:pt x="9168" y="7467"/>
                    <a:pt x="9168" y="7593"/>
                  </a:cubicBezTo>
                  <a:lnTo>
                    <a:pt x="9168" y="8066"/>
                  </a:lnTo>
                  <a:cubicBezTo>
                    <a:pt x="8601" y="7814"/>
                    <a:pt x="8034" y="7467"/>
                    <a:pt x="7561" y="7058"/>
                  </a:cubicBezTo>
                  <a:cubicBezTo>
                    <a:pt x="7876" y="6648"/>
                    <a:pt x="8034" y="6175"/>
                    <a:pt x="8034" y="5608"/>
                  </a:cubicBezTo>
                  <a:lnTo>
                    <a:pt x="8034" y="5577"/>
                  </a:lnTo>
                  <a:close/>
                  <a:moveTo>
                    <a:pt x="3245" y="6081"/>
                  </a:moveTo>
                  <a:cubicBezTo>
                    <a:pt x="3308" y="6427"/>
                    <a:pt x="3466" y="6806"/>
                    <a:pt x="3655" y="7058"/>
                  </a:cubicBezTo>
                  <a:lnTo>
                    <a:pt x="1197" y="9546"/>
                  </a:lnTo>
                  <a:cubicBezTo>
                    <a:pt x="882" y="9200"/>
                    <a:pt x="662" y="8696"/>
                    <a:pt x="630" y="8160"/>
                  </a:cubicBezTo>
                  <a:lnTo>
                    <a:pt x="3245" y="6081"/>
                  </a:lnTo>
                  <a:close/>
                  <a:moveTo>
                    <a:pt x="7057" y="7593"/>
                  </a:moveTo>
                  <a:cubicBezTo>
                    <a:pt x="7435" y="8066"/>
                    <a:pt x="7813" y="8601"/>
                    <a:pt x="8034" y="9200"/>
                  </a:cubicBezTo>
                  <a:lnTo>
                    <a:pt x="7561" y="9200"/>
                  </a:lnTo>
                  <a:cubicBezTo>
                    <a:pt x="7404" y="9200"/>
                    <a:pt x="7278" y="9263"/>
                    <a:pt x="7246" y="9420"/>
                  </a:cubicBezTo>
                  <a:lnTo>
                    <a:pt x="7057" y="10019"/>
                  </a:lnTo>
                  <a:cubicBezTo>
                    <a:pt x="6742" y="9357"/>
                    <a:pt x="6270" y="8727"/>
                    <a:pt x="5766" y="8223"/>
                  </a:cubicBezTo>
                  <a:lnTo>
                    <a:pt x="5608" y="8066"/>
                  </a:lnTo>
                  <a:lnTo>
                    <a:pt x="5640" y="8066"/>
                  </a:lnTo>
                  <a:cubicBezTo>
                    <a:pt x="6144" y="8066"/>
                    <a:pt x="6648" y="7877"/>
                    <a:pt x="7057" y="7593"/>
                  </a:cubicBezTo>
                  <a:close/>
                  <a:moveTo>
                    <a:pt x="4096" y="7625"/>
                  </a:moveTo>
                  <a:lnTo>
                    <a:pt x="4820" y="8318"/>
                  </a:lnTo>
                  <a:lnTo>
                    <a:pt x="2552" y="11090"/>
                  </a:lnTo>
                  <a:cubicBezTo>
                    <a:pt x="2048" y="11059"/>
                    <a:pt x="1575" y="10901"/>
                    <a:pt x="1134" y="10586"/>
                  </a:cubicBezTo>
                  <a:lnTo>
                    <a:pt x="4096" y="7625"/>
                  </a:lnTo>
                  <a:close/>
                  <a:moveTo>
                    <a:pt x="8160" y="0"/>
                  </a:moveTo>
                  <a:cubicBezTo>
                    <a:pt x="8034" y="0"/>
                    <a:pt x="7971" y="63"/>
                    <a:pt x="7876" y="126"/>
                  </a:cubicBezTo>
                  <a:lnTo>
                    <a:pt x="5356" y="3245"/>
                  </a:lnTo>
                  <a:cubicBezTo>
                    <a:pt x="4852" y="3308"/>
                    <a:pt x="4348" y="3529"/>
                    <a:pt x="3938" y="3970"/>
                  </a:cubicBezTo>
                  <a:cubicBezTo>
                    <a:pt x="3592" y="4317"/>
                    <a:pt x="3340" y="4758"/>
                    <a:pt x="3277" y="5262"/>
                  </a:cubicBezTo>
                  <a:lnTo>
                    <a:pt x="126" y="7782"/>
                  </a:lnTo>
                  <a:cubicBezTo>
                    <a:pt x="32" y="7845"/>
                    <a:pt x="0" y="7940"/>
                    <a:pt x="0" y="8066"/>
                  </a:cubicBezTo>
                  <a:cubicBezTo>
                    <a:pt x="0" y="8790"/>
                    <a:pt x="284" y="9546"/>
                    <a:pt x="756" y="10114"/>
                  </a:cubicBezTo>
                  <a:lnTo>
                    <a:pt x="473" y="10366"/>
                  </a:lnTo>
                  <a:cubicBezTo>
                    <a:pt x="410" y="10460"/>
                    <a:pt x="347" y="10523"/>
                    <a:pt x="347" y="10618"/>
                  </a:cubicBezTo>
                  <a:cubicBezTo>
                    <a:pt x="347" y="10681"/>
                    <a:pt x="410" y="10807"/>
                    <a:pt x="473" y="10838"/>
                  </a:cubicBezTo>
                  <a:cubicBezTo>
                    <a:pt x="1103" y="11468"/>
                    <a:pt x="1922" y="11783"/>
                    <a:pt x="2804" y="11783"/>
                  </a:cubicBezTo>
                  <a:cubicBezTo>
                    <a:pt x="2930" y="11783"/>
                    <a:pt x="2993" y="11752"/>
                    <a:pt x="3088" y="11657"/>
                  </a:cubicBezTo>
                  <a:lnTo>
                    <a:pt x="5388" y="8790"/>
                  </a:lnTo>
                  <a:cubicBezTo>
                    <a:pt x="6018" y="9452"/>
                    <a:pt x="6553" y="10303"/>
                    <a:pt x="6805" y="11153"/>
                  </a:cubicBezTo>
                  <a:cubicBezTo>
                    <a:pt x="6868" y="11311"/>
                    <a:pt x="7026" y="11405"/>
                    <a:pt x="7120" y="11405"/>
                  </a:cubicBezTo>
                  <a:cubicBezTo>
                    <a:pt x="7278" y="11405"/>
                    <a:pt x="7404" y="11311"/>
                    <a:pt x="7435" y="11153"/>
                  </a:cubicBezTo>
                  <a:lnTo>
                    <a:pt x="7845" y="9924"/>
                  </a:lnTo>
                  <a:lnTo>
                    <a:pt x="8601" y="9924"/>
                  </a:lnTo>
                  <a:cubicBezTo>
                    <a:pt x="8696" y="9924"/>
                    <a:pt x="8790" y="9893"/>
                    <a:pt x="8853" y="9767"/>
                  </a:cubicBezTo>
                  <a:cubicBezTo>
                    <a:pt x="8948" y="9704"/>
                    <a:pt x="8948" y="9578"/>
                    <a:pt x="8916" y="9452"/>
                  </a:cubicBezTo>
                  <a:cubicBezTo>
                    <a:pt x="8790" y="9137"/>
                    <a:pt x="8664" y="8822"/>
                    <a:pt x="8507" y="8507"/>
                  </a:cubicBezTo>
                  <a:lnTo>
                    <a:pt x="8507" y="8507"/>
                  </a:lnTo>
                  <a:cubicBezTo>
                    <a:pt x="8822" y="8664"/>
                    <a:pt x="9137" y="8790"/>
                    <a:pt x="9452" y="8916"/>
                  </a:cubicBezTo>
                  <a:cubicBezTo>
                    <a:pt x="9489" y="8926"/>
                    <a:pt x="9526" y="8929"/>
                    <a:pt x="9561" y="8929"/>
                  </a:cubicBezTo>
                  <a:cubicBezTo>
                    <a:pt x="9646" y="8929"/>
                    <a:pt x="9722" y="8907"/>
                    <a:pt x="9767" y="8885"/>
                  </a:cubicBezTo>
                  <a:cubicBezTo>
                    <a:pt x="9861" y="8790"/>
                    <a:pt x="9924" y="8727"/>
                    <a:pt x="9924" y="8601"/>
                  </a:cubicBezTo>
                  <a:lnTo>
                    <a:pt x="9924" y="7845"/>
                  </a:lnTo>
                  <a:lnTo>
                    <a:pt x="11153" y="7467"/>
                  </a:lnTo>
                  <a:cubicBezTo>
                    <a:pt x="11310" y="7404"/>
                    <a:pt x="11373" y="7247"/>
                    <a:pt x="11373" y="7152"/>
                  </a:cubicBezTo>
                  <a:cubicBezTo>
                    <a:pt x="11373" y="6995"/>
                    <a:pt x="11310" y="6869"/>
                    <a:pt x="11153" y="6837"/>
                  </a:cubicBezTo>
                  <a:cubicBezTo>
                    <a:pt x="10271" y="6553"/>
                    <a:pt x="9452" y="6049"/>
                    <a:pt x="8790" y="5419"/>
                  </a:cubicBezTo>
                  <a:lnTo>
                    <a:pt x="11657" y="3088"/>
                  </a:lnTo>
                  <a:cubicBezTo>
                    <a:pt x="11689" y="2962"/>
                    <a:pt x="11783" y="2867"/>
                    <a:pt x="11783" y="2773"/>
                  </a:cubicBezTo>
                  <a:cubicBezTo>
                    <a:pt x="11783" y="1922"/>
                    <a:pt x="11436" y="1072"/>
                    <a:pt x="10838" y="442"/>
                  </a:cubicBezTo>
                  <a:cubicBezTo>
                    <a:pt x="10775" y="379"/>
                    <a:pt x="10688" y="347"/>
                    <a:pt x="10602" y="347"/>
                  </a:cubicBezTo>
                  <a:cubicBezTo>
                    <a:pt x="10515" y="347"/>
                    <a:pt x="10428" y="379"/>
                    <a:pt x="10365" y="442"/>
                  </a:cubicBezTo>
                  <a:lnTo>
                    <a:pt x="10082" y="725"/>
                  </a:lnTo>
                  <a:cubicBezTo>
                    <a:pt x="9546" y="284"/>
                    <a:pt x="8853" y="0"/>
                    <a:pt x="81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38"/>
            <p:cNvSpPr/>
            <p:nvPr/>
          </p:nvSpPr>
          <p:spPr>
            <a:xfrm>
              <a:off x="3713900" y="2434350"/>
              <a:ext cx="55950" cy="52200"/>
            </a:xfrm>
            <a:custGeom>
              <a:avLst/>
              <a:gdLst/>
              <a:ahLst/>
              <a:cxnLst/>
              <a:rect l="l" t="t" r="r" b="b"/>
              <a:pathLst>
                <a:path w="2238" h="2088" extrusionOk="0">
                  <a:moveTo>
                    <a:pt x="1087" y="685"/>
                  </a:moveTo>
                  <a:cubicBezTo>
                    <a:pt x="1174" y="685"/>
                    <a:pt x="1261" y="717"/>
                    <a:pt x="1324" y="780"/>
                  </a:cubicBezTo>
                  <a:cubicBezTo>
                    <a:pt x="1450" y="874"/>
                    <a:pt x="1450" y="1126"/>
                    <a:pt x="1324" y="1252"/>
                  </a:cubicBezTo>
                  <a:cubicBezTo>
                    <a:pt x="1261" y="1300"/>
                    <a:pt x="1174" y="1323"/>
                    <a:pt x="1087" y="1323"/>
                  </a:cubicBezTo>
                  <a:cubicBezTo>
                    <a:pt x="1001" y="1323"/>
                    <a:pt x="914" y="1300"/>
                    <a:pt x="851" y="1252"/>
                  </a:cubicBezTo>
                  <a:cubicBezTo>
                    <a:pt x="725" y="1126"/>
                    <a:pt x="725" y="937"/>
                    <a:pt x="851" y="780"/>
                  </a:cubicBezTo>
                  <a:cubicBezTo>
                    <a:pt x="914" y="717"/>
                    <a:pt x="1001" y="685"/>
                    <a:pt x="1087" y="685"/>
                  </a:cubicBezTo>
                  <a:close/>
                  <a:moveTo>
                    <a:pt x="1115" y="0"/>
                  </a:moveTo>
                  <a:cubicBezTo>
                    <a:pt x="851" y="0"/>
                    <a:pt x="583" y="102"/>
                    <a:pt x="378" y="307"/>
                  </a:cubicBezTo>
                  <a:cubicBezTo>
                    <a:pt x="0" y="685"/>
                    <a:pt x="0" y="1347"/>
                    <a:pt x="378" y="1756"/>
                  </a:cubicBezTo>
                  <a:cubicBezTo>
                    <a:pt x="583" y="1977"/>
                    <a:pt x="851" y="2087"/>
                    <a:pt x="1115" y="2087"/>
                  </a:cubicBezTo>
                  <a:cubicBezTo>
                    <a:pt x="1379" y="2087"/>
                    <a:pt x="1639" y="1977"/>
                    <a:pt x="1828" y="1756"/>
                  </a:cubicBezTo>
                  <a:cubicBezTo>
                    <a:pt x="2237" y="1347"/>
                    <a:pt x="2237" y="685"/>
                    <a:pt x="1828" y="307"/>
                  </a:cubicBezTo>
                  <a:cubicBezTo>
                    <a:pt x="1639" y="102"/>
                    <a:pt x="1379" y="0"/>
                    <a:pt x="11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374"/>
        <p:cNvGrpSpPr/>
        <p:nvPr/>
      </p:nvGrpSpPr>
      <p:grpSpPr>
        <a:xfrm>
          <a:off x="0" y="0"/>
          <a:ext cx="0" cy="0"/>
          <a:chOff x="0" y="0"/>
          <a:chExt cx="0" cy="0"/>
        </a:xfrm>
      </p:grpSpPr>
      <p:pic>
        <p:nvPicPr>
          <p:cNvPr id="1375" name="Google Shape;1375;p39" title="Gráfico">
            <a:hlinkClick r:id="rId3"/>
          </p:cNvPr>
          <p:cNvPicPr preferRelativeResize="0"/>
          <p:nvPr/>
        </p:nvPicPr>
        <p:blipFill>
          <a:blip r:embed="rId4">
            <a:alphaModFix/>
          </a:blip>
          <a:stretch>
            <a:fillRect/>
          </a:stretch>
        </p:blipFill>
        <p:spPr>
          <a:xfrm>
            <a:off x="3464200" y="1423450"/>
            <a:ext cx="4753349" cy="2527101"/>
          </a:xfrm>
          <a:prstGeom prst="rect">
            <a:avLst/>
          </a:prstGeom>
          <a:noFill/>
          <a:ln>
            <a:noFill/>
          </a:ln>
        </p:spPr>
      </p:pic>
      <p:sp>
        <p:nvSpPr>
          <p:cNvPr id="1376" name="Google Shape;1376;p39"/>
          <p:cNvSpPr/>
          <p:nvPr/>
        </p:nvSpPr>
        <p:spPr>
          <a:xfrm>
            <a:off x="4183813" y="945935"/>
            <a:ext cx="592200" cy="592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39"/>
          <p:cNvSpPr/>
          <p:nvPr/>
        </p:nvSpPr>
        <p:spPr>
          <a:xfrm>
            <a:off x="5149938" y="945935"/>
            <a:ext cx="592200" cy="592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39"/>
          <p:cNvSpPr/>
          <p:nvPr/>
        </p:nvSpPr>
        <p:spPr>
          <a:xfrm>
            <a:off x="6116063" y="945935"/>
            <a:ext cx="592200" cy="592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39"/>
          <p:cNvSpPr/>
          <p:nvPr/>
        </p:nvSpPr>
        <p:spPr>
          <a:xfrm>
            <a:off x="7082188" y="945935"/>
            <a:ext cx="592200" cy="5922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39"/>
          <p:cNvSpPr txBox="1">
            <a:spLocks noGrp="1"/>
          </p:cNvSpPr>
          <p:nvPr>
            <p:ph type="title"/>
          </p:nvPr>
        </p:nvSpPr>
        <p:spPr>
          <a:xfrm>
            <a:off x="713232" y="403213"/>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Driving center company profile infographics</a:t>
            </a:r>
            <a:endParaRPr/>
          </a:p>
        </p:txBody>
      </p:sp>
      <p:sp>
        <p:nvSpPr>
          <p:cNvPr id="1381" name="Google Shape;1381;p39"/>
          <p:cNvSpPr txBox="1"/>
          <p:nvPr/>
        </p:nvSpPr>
        <p:spPr>
          <a:xfrm>
            <a:off x="706050" y="4321900"/>
            <a:ext cx="7717500" cy="223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Ubuntu"/>
                <a:ea typeface="Ubuntu"/>
                <a:cs typeface="Ubuntu"/>
                <a:sym typeface="Ubuntu"/>
              </a:rPr>
              <a:t>Follow the link in the graph to modify its data and then paste the new one here. </a:t>
            </a:r>
            <a:r>
              <a:rPr lang="en" sz="1200" b="1">
                <a:solidFill>
                  <a:schemeClr val="lt1"/>
                </a:solidFill>
                <a:uFill>
                  <a:noFill/>
                </a:uFill>
                <a:latin typeface="Ubuntu"/>
                <a:ea typeface="Ubuntu"/>
                <a:cs typeface="Ubuntu"/>
                <a:sym typeface="Ubuntu"/>
                <a:hlinkClick r:id="rId5">
                  <a:extLst>
                    <a:ext uri="{A12FA001-AC4F-418D-AE19-62706E023703}">
                      <ahyp:hlinkClr xmlns:ahyp="http://schemas.microsoft.com/office/drawing/2018/hyperlinkcolor" val="tx"/>
                    </a:ext>
                  </a:extLst>
                </a:hlinkClick>
              </a:rPr>
              <a:t>For more info, click here</a:t>
            </a:r>
            <a:endParaRPr sz="1200">
              <a:solidFill>
                <a:schemeClr val="lt1"/>
              </a:solidFill>
              <a:latin typeface="Ubuntu"/>
              <a:ea typeface="Ubuntu"/>
              <a:cs typeface="Ubuntu"/>
              <a:sym typeface="Ubuntu"/>
            </a:endParaRPr>
          </a:p>
        </p:txBody>
      </p:sp>
      <p:grpSp>
        <p:nvGrpSpPr>
          <p:cNvPr id="1382" name="Google Shape;1382;p39"/>
          <p:cNvGrpSpPr/>
          <p:nvPr/>
        </p:nvGrpSpPr>
        <p:grpSpPr>
          <a:xfrm>
            <a:off x="5235544" y="1064666"/>
            <a:ext cx="421028" cy="354521"/>
            <a:chOff x="2323810" y="1983914"/>
            <a:chExt cx="721804" cy="607785"/>
          </a:xfrm>
        </p:grpSpPr>
        <p:sp>
          <p:nvSpPr>
            <p:cNvPr id="1383" name="Google Shape;1383;p39"/>
            <p:cNvSpPr/>
            <p:nvPr/>
          </p:nvSpPr>
          <p:spPr>
            <a:xfrm>
              <a:off x="2450054" y="2047436"/>
              <a:ext cx="53044" cy="64759"/>
            </a:xfrm>
            <a:custGeom>
              <a:avLst/>
              <a:gdLst/>
              <a:ahLst/>
              <a:cxnLst/>
              <a:rect l="l" t="t" r="r" b="b"/>
              <a:pathLst>
                <a:path w="729" h="890" extrusionOk="0">
                  <a:moveTo>
                    <a:pt x="240" y="1"/>
                  </a:moveTo>
                  <a:cubicBezTo>
                    <a:pt x="81" y="267"/>
                    <a:pt x="1" y="574"/>
                    <a:pt x="1" y="889"/>
                  </a:cubicBezTo>
                  <a:lnTo>
                    <a:pt x="568" y="889"/>
                  </a:lnTo>
                  <a:cubicBezTo>
                    <a:pt x="568" y="676"/>
                    <a:pt x="627" y="467"/>
                    <a:pt x="728" y="290"/>
                  </a:cubicBezTo>
                  <a:lnTo>
                    <a:pt x="24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39"/>
            <p:cNvSpPr/>
            <p:nvPr/>
          </p:nvSpPr>
          <p:spPr>
            <a:xfrm>
              <a:off x="2484616" y="1983914"/>
              <a:ext cx="108271" cy="68833"/>
            </a:xfrm>
            <a:custGeom>
              <a:avLst/>
              <a:gdLst/>
              <a:ahLst/>
              <a:cxnLst/>
              <a:rect l="l" t="t" r="r" b="b"/>
              <a:pathLst>
                <a:path w="1488" h="946" extrusionOk="0">
                  <a:moveTo>
                    <a:pt x="1288" y="0"/>
                  </a:moveTo>
                  <a:cubicBezTo>
                    <a:pt x="804" y="0"/>
                    <a:pt x="333" y="200"/>
                    <a:pt x="1" y="554"/>
                  </a:cubicBezTo>
                  <a:lnTo>
                    <a:pt x="418" y="945"/>
                  </a:lnTo>
                  <a:cubicBezTo>
                    <a:pt x="644" y="701"/>
                    <a:pt x="955" y="568"/>
                    <a:pt x="1288" y="568"/>
                  </a:cubicBezTo>
                  <a:cubicBezTo>
                    <a:pt x="1332" y="568"/>
                    <a:pt x="1381" y="568"/>
                    <a:pt x="1425" y="577"/>
                  </a:cubicBezTo>
                  <a:lnTo>
                    <a:pt x="1488" y="9"/>
                  </a:lnTo>
                  <a:cubicBezTo>
                    <a:pt x="1421" y="0"/>
                    <a:pt x="1355" y="0"/>
                    <a:pt x="12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39"/>
            <p:cNvSpPr/>
            <p:nvPr/>
          </p:nvSpPr>
          <p:spPr>
            <a:xfrm>
              <a:off x="2607368" y="1990972"/>
              <a:ext cx="157021" cy="95683"/>
            </a:xfrm>
            <a:custGeom>
              <a:avLst/>
              <a:gdLst/>
              <a:ahLst/>
              <a:cxnLst/>
              <a:rect l="l" t="t" r="r" b="b"/>
              <a:pathLst>
                <a:path w="2158" h="1315" extrusionOk="0">
                  <a:moveTo>
                    <a:pt x="191" y="0"/>
                  </a:moveTo>
                  <a:lnTo>
                    <a:pt x="0" y="537"/>
                  </a:lnTo>
                  <a:cubicBezTo>
                    <a:pt x="356" y="666"/>
                    <a:pt x="631" y="955"/>
                    <a:pt x="741" y="1315"/>
                  </a:cubicBezTo>
                  <a:lnTo>
                    <a:pt x="1416" y="1315"/>
                  </a:lnTo>
                  <a:cubicBezTo>
                    <a:pt x="1528" y="955"/>
                    <a:pt x="1802" y="666"/>
                    <a:pt x="2157" y="537"/>
                  </a:cubicBezTo>
                  <a:lnTo>
                    <a:pt x="1966" y="0"/>
                  </a:lnTo>
                  <a:cubicBezTo>
                    <a:pt x="1598" y="134"/>
                    <a:pt x="1288" y="383"/>
                    <a:pt x="1079" y="707"/>
                  </a:cubicBezTo>
                  <a:cubicBezTo>
                    <a:pt x="870" y="383"/>
                    <a:pt x="559" y="134"/>
                    <a:pt x="1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39"/>
            <p:cNvSpPr/>
            <p:nvPr/>
          </p:nvSpPr>
          <p:spPr>
            <a:xfrm>
              <a:off x="2868297" y="2047436"/>
              <a:ext cx="53335" cy="64759"/>
            </a:xfrm>
            <a:custGeom>
              <a:avLst/>
              <a:gdLst/>
              <a:ahLst/>
              <a:cxnLst/>
              <a:rect l="l" t="t" r="r" b="b"/>
              <a:pathLst>
                <a:path w="733" h="890" extrusionOk="0">
                  <a:moveTo>
                    <a:pt x="493" y="1"/>
                  </a:moveTo>
                  <a:lnTo>
                    <a:pt x="1" y="290"/>
                  </a:lnTo>
                  <a:cubicBezTo>
                    <a:pt x="107" y="467"/>
                    <a:pt x="165" y="676"/>
                    <a:pt x="165" y="889"/>
                  </a:cubicBezTo>
                  <a:lnTo>
                    <a:pt x="732" y="889"/>
                  </a:lnTo>
                  <a:cubicBezTo>
                    <a:pt x="732" y="574"/>
                    <a:pt x="648" y="267"/>
                    <a:pt x="4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39"/>
            <p:cNvSpPr/>
            <p:nvPr/>
          </p:nvSpPr>
          <p:spPr>
            <a:xfrm>
              <a:off x="2778871" y="1983914"/>
              <a:ext cx="107907" cy="68833"/>
            </a:xfrm>
            <a:custGeom>
              <a:avLst/>
              <a:gdLst/>
              <a:ahLst/>
              <a:cxnLst/>
              <a:rect l="l" t="t" r="r" b="b"/>
              <a:pathLst>
                <a:path w="1483" h="946" extrusionOk="0">
                  <a:moveTo>
                    <a:pt x="200" y="0"/>
                  </a:moveTo>
                  <a:cubicBezTo>
                    <a:pt x="133" y="0"/>
                    <a:pt x="66" y="0"/>
                    <a:pt x="0" y="9"/>
                  </a:cubicBezTo>
                  <a:lnTo>
                    <a:pt x="62" y="577"/>
                  </a:lnTo>
                  <a:cubicBezTo>
                    <a:pt x="107" y="568"/>
                    <a:pt x="156" y="568"/>
                    <a:pt x="200" y="568"/>
                  </a:cubicBezTo>
                  <a:cubicBezTo>
                    <a:pt x="533" y="568"/>
                    <a:pt x="843" y="701"/>
                    <a:pt x="1070" y="945"/>
                  </a:cubicBezTo>
                  <a:lnTo>
                    <a:pt x="1482" y="554"/>
                  </a:lnTo>
                  <a:cubicBezTo>
                    <a:pt x="1154" y="200"/>
                    <a:pt x="683" y="0"/>
                    <a:pt x="2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39"/>
            <p:cNvSpPr/>
            <p:nvPr/>
          </p:nvSpPr>
          <p:spPr>
            <a:xfrm>
              <a:off x="2665142" y="2228979"/>
              <a:ext cx="41402" cy="100194"/>
            </a:xfrm>
            <a:custGeom>
              <a:avLst/>
              <a:gdLst/>
              <a:ahLst/>
              <a:cxnLst/>
              <a:rect l="l" t="t" r="r" b="b"/>
              <a:pathLst>
                <a:path w="569" h="1377" extrusionOk="0">
                  <a:moveTo>
                    <a:pt x="1" y="1"/>
                  </a:moveTo>
                  <a:lnTo>
                    <a:pt x="1" y="1377"/>
                  </a:lnTo>
                  <a:lnTo>
                    <a:pt x="568" y="1377"/>
                  </a:lnTo>
                  <a:lnTo>
                    <a:pt x="56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39"/>
            <p:cNvSpPr/>
            <p:nvPr/>
          </p:nvSpPr>
          <p:spPr>
            <a:xfrm>
              <a:off x="2665142" y="2353622"/>
              <a:ext cx="41402" cy="56973"/>
            </a:xfrm>
            <a:custGeom>
              <a:avLst/>
              <a:gdLst/>
              <a:ahLst/>
              <a:cxnLst/>
              <a:rect l="l" t="t" r="r" b="b"/>
              <a:pathLst>
                <a:path w="569" h="783" extrusionOk="0">
                  <a:moveTo>
                    <a:pt x="1" y="0"/>
                  </a:moveTo>
                  <a:lnTo>
                    <a:pt x="1" y="782"/>
                  </a:lnTo>
                  <a:lnTo>
                    <a:pt x="568" y="782"/>
                  </a:lnTo>
                  <a:lnTo>
                    <a:pt x="56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39"/>
            <p:cNvSpPr/>
            <p:nvPr/>
          </p:nvSpPr>
          <p:spPr>
            <a:xfrm>
              <a:off x="2323810" y="2103027"/>
              <a:ext cx="721804" cy="488673"/>
            </a:xfrm>
            <a:custGeom>
              <a:avLst/>
              <a:gdLst/>
              <a:ahLst/>
              <a:cxnLst/>
              <a:rect l="l" t="t" r="r" b="b"/>
              <a:pathLst>
                <a:path w="9920" h="6716" extrusionOk="0">
                  <a:moveTo>
                    <a:pt x="5259" y="986"/>
                  </a:moveTo>
                  <a:cubicBezTo>
                    <a:pt x="6742" y="1048"/>
                    <a:pt x="8135" y="1625"/>
                    <a:pt x="9233" y="2629"/>
                  </a:cubicBezTo>
                  <a:lnTo>
                    <a:pt x="6662" y="5194"/>
                  </a:lnTo>
                  <a:cubicBezTo>
                    <a:pt x="6187" y="4808"/>
                    <a:pt x="5597" y="4599"/>
                    <a:pt x="4976" y="4599"/>
                  </a:cubicBezTo>
                  <a:cubicBezTo>
                    <a:pt x="4767" y="4599"/>
                    <a:pt x="4567" y="4622"/>
                    <a:pt x="4368" y="4665"/>
                  </a:cubicBezTo>
                  <a:lnTo>
                    <a:pt x="2858" y="2278"/>
                  </a:lnTo>
                  <a:cubicBezTo>
                    <a:pt x="2804" y="2192"/>
                    <a:pt x="2713" y="2145"/>
                    <a:pt x="2619" y="2145"/>
                  </a:cubicBezTo>
                  <a:cubicBezTo>
                    <a:pt x="2568" y="2145"/>
                    <a:pt x="2516" y="2159"/>
                    <a:pt x="2469" y="2189"/>
                  </a:cubicBezTo>
                  <a:cubicBezTo>
                    <a:pt x="2335" y="2268"/>
                    <a:pt x="2295" y="2446"/>
                    <a:pt x="2379" y="2580"/>
                  </a:cubicBezTo>
                  <a:lnTo>
                    <a:pt x="3817" y="4861"/>
                  </a:lnTo>
                  <a:cubicBezTo>
                    <a:pt x="3631" y="4950"/>
                    <a:pt x="3449" y="5060"/>
                    <a:pt x="3285" y="5194"/>
                  </a:cubicBezTo>
                  <a:lnTo>
                    <a:pt x="720" y="2629"/>
                  </a:lnTo>
                  <a:cubicBezTo>
                    <a:pt x="1816" y="1625"/>
                    <a:pt x="3205" y="1048"/>
                    <a:pt x="4692" y="986"/>
                  </a:cubicBezTo>
                  <a:lnTo>
                    <a:pt x="4692" y="1394"/>
                  </a:lnTo>
                  <a:lnTo>
                    <a:pt x="5259" y="1394"/>
                  </a:lnTo>
                  <a:lnTo>
                    <a:pt x="5259" y="986"/>
                  </a:lnTo>
                  <a:close/>
                  <a:moveTo>
                    <a:pt x="4692" y="1"/>
                  </a:moveTo>
                  <a:lnTo>
                    <a:pt x="4692" y="414"/>
                  </a:lnTo>
                  <a:cubicBezTo>
                    <a:pt x="2961" y="484"/>
                    <a:pt x="1345" y="1190"/>
                    <a:pt x="111" y="2424"/>
                  </a:cubicBezTo>
                  <a:cubicBezTo>
                    <a:pt x="1" y="2535"/>
                    <a:pt x="1" y="2713"/>
                    <a:pt x="111" y="2823"/>
                  </a:cubicBezTo>
                  <a:lnTo>
                    <a:pt x="3076" y="5788"/>
                  </a:lnTo>
                  <a:cubicBezTo>
                    <a:pt x="3129" y="5841"/>
                    <a:pt x="3200" y="5873"/>
                    <a:pt x="3276" y="5873"/>
                  </a:cubicBezTo>
                  <a:cubicBezTo>
                    <a:pt x="3352" y="5873"/>
                    <a:pt x="3422" y="5841"/>
                    <a:pt x="3475" y="5788"/>
                  </a:cubicBezTo>
                  <a:cubicBezTo>
                    <a:pt x="3667" y="5597"/>
                    <a:pt x="3884" y="5451"/>
                    <a:pt x="4124" y="5345"/>
                  </a:cubicBezTo>
                  <a:lnTo>
                    <a:pt x="4439" y="5851"/>
                  </a:lnTo>
                  <a:cubicBezTo>
                    <a:pt x="4394" y="5931"/>
                    <a:pt x="4368" y="6028"/>
                    <a:pt x="4368" y="6130"/>
                  </a:cubicBezTo>
                  <a:cubicBezTo>
                    <a:pt x="4368" y="6454"/>
                    <a:pt x="4630" y="6716"/>
                    <a:pt x="4954" y="6716"/>
                  </a:cubicBezTo>
                  <a:cubicBezTo>
                    <a:pt x="5278" y="6716"/>
                    <a:pt x="5540" y="6454"/>
                    <a:pt x="5540" y="6130"/>
                  </a:cubicBezTo>
                  <a:cubicBezTo>
                    <a:pt x="5540" y="5806"/>
                    <a:pt x="5278" y="5544"/>
                    <a:pt x="4954" y="5544"/>
                  </a:cubicBezTo>
                  <a:lnTo>
                    <a:pt x="4923" y="5544"/>
                  </a:lnTo>
                  <a:lnTo>
                    <a:pt x="4696" y="5185"/>
                  </a:lnTo>
                  <a:cubicBezTo>
                    <a:pt x="4790" y="5175"/>
                    <a:pt x="4882" y="5167"/>
                    <a:pt x="4976" y="5167"/>
                  </a:cubicBezTo>
                  <a:cubicBezTo>
                    <a:pt x="5540" y="5167"/>
                    <a:pt x="6072" y="5388"/>
                    <a:pt x="6472" y="5788"/>
                  </a:cubicBezTo>
                  <a:cubicBezTo>
                    <a:pt x="6525" y="5841"/>
                    <a:pt x="6601" y="5873"/>
                    <a:pt x="6676" y="5873"/>
                  </a:cubicBezTo>
                  <a:cubicBezTo>
                    <a:pt x="6751" y="5873"/>
                    <a:pt x="6822" y="5841"/>
                    <a:pt x="6875" y="5788"/>
                  </a:cubicBezTo>
                  <a:lnTo>
                    <a:pt x="9840" y="2823"/>
                  </a:lnTo>
                  <a:cubicBezTo>
                    <a:pt x="9893" y="2770"/>
                    <a:pt x="9920" y="2699"/>
                    <a:pt x="9920" y="2624"/>
                  </a:cubicBezTo>
                  <a:cubicBezTo>
                    <a:pt x="9920" y="2549"/>
                    <a:pt x="9893" y="2477"/>
                    <a:pt x="9840" y="2424"/>
                  </a:cubicBezTo>
                  <a:cubicBezTo>
                    <a:pt x="8606" y="1190"/>
                    <a:pt x="6990" y="484"/>
                    <a:pt x="5259" y="414"/>
                  </a:cubicBezTo>
                  <a:lnTo>
                    <a:pt x="52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1" name="Google Shape;1391;p39"/>
          <p:cNvGrpSpPr/>
          <p:nvPr/>
        </p:nvGrpSpPr>
        <p:grpSpPr>
          <a:xfrm>
            <a:off x="6174317" y="1142685"/>
            <a:ext cx="475699" cy="198545"/>
            <a:chOff x="3092044" y="1387115"/>
            <a:chExt cx="815530" cy="340383"/>
          </a:xfrm>
        </p:grpSpPr>
        <p:sp>
          <p:nvSpPr>
            <p:cNvPr id="1392" name="Google Shape;1392;p39"/>
            <p:cNvSpPr/>
            <p:nvPr/>
          </p:nvSpPr>
          <p:spPr>
            <a:xfrm>
              <a:off x="3092044" y="1387115"/>
              <a:ext cx="755493" cy="340383"/>
            </a:xfrm>
            <a:custGeom>
              <a:avLst/>
              <a:gdLst/>
              <a:ahLst/>
              <a:cxnLst/>
              <a:rect l="l" t="t" r="r" b="b"/>
              <a:pathLst>
                <a:path w="10383" h="4678" extrusionOk="0">
                  <a:moveTo>
                    <a:pt x="960" y="1176"/>
                  </a:moveTo>
                  <a:lnTo>
                    <a:pt x="2270" y="1717"/>
                  </a:lnTo>
                  <a:cubicBezTo>
                    <a:pt x="2229" y="1766"/>
                    <a:pt x="2207" y="1832"/>
                    <a:pt x="2207" y="1900"/>
                  </a:cubicBezTo>
                  <a:lnTo>
                    <a:pt x="2207" y="2547"/>
                  </a:lnTo>
                  <a:lnTo>
                    <a:pt x="658" y="1908"/>
                  </a:lnTo>
                  <a:lnTo>
                    <a:pt x="960" y="1176"/>
                  </a:lnTo>
                  <a:close/>
                  <a:moveTo>
                    <a:pt x="8927" y="2024"/>
                  </a:moveTo>
                  <a:lnTo>
                    <a:pt x="6841" y="4106"/>
                  </a:lnTo>
                  <a:lnTo>
                    <a:pt x="2776" y="4106"/>
                  </a:lnTo>
                  <a:lnTo>
                    <a:pt x="2776" y="2991"/>
                  </a:lnTo>
                  <a:lnTo>
                    <a:pt x="2776" y="2956"/>
                  </a:lnTo>
                  <a:lnTo>
                    <a:pt x="2776" y="2184"/>
                  </a:lnTo>
                  <a:lnTo>
                    <a:pt x="5523" y="2184"/>
                  </a:lnTo>
                  <a:lnTo>
                    <a:pt x="6220" y="2881"/>
                  </a:lnTo>
                  <a:cubicBezTo>
                    <a:pt x="6273" y="2934"/>
                    <a:pt x="6343" y="2962"/>
                    <a:pt x="6415" y="2962"/>
                  </a:cubicBezTo>
                  <a:cubicBezTo>
                    <a:pt x="6451" y="2962"/>
                    <a:pt x="6486" y="2956"/>
                    <a:pt x="6521" y="2942"/>
                  </a:cubicBezTo>
                  <a:lnTo>
                    <a:pt x="8927" y="2024"/>
                  </a:lnTo>
                  <a:close/>
                  <a:moveTo>
                    <a:pt x="3245" y="0"/>
                  </a:moveTo>
                  <a:cubicBezTo>
                    <a:pt x="3086" y="0"/>
                    <a:pt x="2962" y="128"/>
                    <a:pt x="2962" y="284"/>
                  </a:cubicBezTo>
                  <a:cubicBezTo>
                    <a:pt x="2962" y="439"/>
                    <a:pt x="3086" y="568"/>
                    <a:pt x="3245" y="568"/>
                  </a:cubicBezTo>
                  <a:lnTo>
                    <a:pt x="4102" y="568"/>
                  </a:lnTo>
                  <a:lnTo>
                    <a:pt x="4102" y="1615"/>
                  </a:lnTo>
                  <a:lnTo>
                    <a:pt x="3508" y="1615"/>
                  </a:lnTo>
                  <a:lnTo>
                    <a:pt x="916" y="541"/>
                  </a:lnTo>
                  <a:cubicBezTo>
                    <a:pt x="902" y="537"/>
                    <a:pt x="893" y="533"/>
                    <a:pt x="880" y="533"/>
                  </a:cubicBezTo>
                  <a:cubicBezTo>
                    <a:pt x="854" y="525"/>
                    <a:pt x="827" y="521"/>
                    <a:pt x="801" y="521"/>
                  </a:cubicBezTo>
                  <a:cubicBezTo>
                    <a:pt x="693" y="521"/>
                    <a:pt x="589" y="586"/>
                    <a:pt x="543" y="697"/>
                  </a:cubicBezTo>
                  <a:lnTo>
                    <a:pt x="23" y="1953"/>
                  </a:lnTo>
                  <a:cubicBezTo>
                    <a:pt x="6" y="1988"/>
                    <a:pt x="1" y="2024"/>
                    <a:pt x="1" y="2064"/>
                  </a:cubicBezTo>
                  <a:cubicBezTo>
                    <a:pt x="1" y="2174"/>
                    <a:pt x="68" y="2277"/>
                    <a:pt x="174" y="2326"/>
                  </a:cubicBezTo>
                  <a:lnTo>
                    <a:pt x="179" y="2326"/>
                  </a:lnTo>
                  <a:lnTo>
                    <a:pt x="2207" y="3164"/>
                  </a:lnTo>
                  <a:lnTo>
                    <a:pt x="2207" y="4389"/>
                  </a:lnTo>
                  <a:cubicBezTo>
                    <a:pt x="2207" y="4549"/>
                    <a:pt x="2332" y="4678"/>
                    <a:pt x="2491" y="4678"/>
                  </a:cubicBezTo>
                  <a:lnTo>
                    <a:pt x="6961" y="4678"/>
                  </a:lnTo>
                  <a:cubicBezTo>
                    <a:pt x="7037" y="4678"/>
                    <a:pt x="7107" y="4647"/>
                    <a:pt x="7160" y="4593"/>
                  </a:cubicBezTo>
                  <a:lnTo>
                    <a:pt x="10272" y="1482"/>
                  </a:lnTo>
                  <a:cubicBezTo>
                    <a:pt x="10370" y="1385"/>
                    <a:pt x="10382" y="1238"/>
                    <a:pt x="10312" y="1127"/>
                  </a:cubicBezTo>
                  <a:cubicBezTo>
                    <a:pt x="10257" y="1043"/>
                    <a:pt x="10166" y="997"/>
                    <a:pt x="10073" y="997"/>
                  </a:cubicBezTo>
                  <a:cubicBezTo>
                    <a:pt x="10038" y="997"/>
                    <a:pt x="10004" y="1003"/>
                    <a:pt x="9970" y="1017"/>
                  </a:cubicBezTo>
                  <a:lnTo>
                    <a:pt x="6490" y="2348"/>
                  </a:lnTo>
                  <a:lnTo>
                    <a:pt x="5842" y="1699"/>
                  </a:lnTo>
                  <a:cubicBezTo>
                    <a:pt x="5789" y="1646"/>
                    <a:pt x="5718" y="1615"/>
                    <a:pt x="5642" y="1615"/>
                  </a:cubicBezTo>
                  <a:lnTo>
                    <a:pt x="4671" y="1615"/>
                  </a:lnTo>
                  <a:lnTo>
                    <a:pt x="4671" y="568"/>
                  </a:lnTo>
                  <a:lnTo>
                    <a:pt x="5527" y="568"/>
                  </a:lnTo>
                  <a:cubicBezTo>
                    <a:pt x="5687" y="568"/>
                    <a:pt x="5812" y="439"/>
                    <a:pt x="5812" y="284"/>
                  </a:cubicBezTo>
                  <a:cubicBezTo>
                    <a:pt x="5812" y="128"/>
                    <a:pt x="5687" y="0"/>
                    <a:pt x="55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39"/>
            <p:cNvSpPr/>
            <p:nvPr/>
          </p:nvSpPr>
          <p:spPr>
            <a:xfrm>
              <a:off x="3830301" y="1607004"/>
              <a:ext cx="77274" cy="115983"/>
            </a:xfrm>
            <a:custGeom>
              <a:avLst/>
              <a:gdLst/>
              <a:ahLst/>
              <a:cxnLst/>
              <a:rect l="l" t="t" r="r" b="b"/>
              <a:pathLst>
                <a:path w="1062" h="1594" extrusionOk="0">
                  <a:moveTo>
                    <a:pt x="534" y="0"/>
                  </a:moveTo>
                  <a:cubicBezTo>
                    <a:pt x="534" y="0"/>
                    <a:pt x="1" y="768"/>
                    <a:pt x="1" y="1061"/>
                  </a:cubicBezTo>
                  <a:cubicBezTo>
                    <a:pt x="1" y="1354"/>
                    <a:pt x="236" y="1594"/>
                    <a:pt x="534" y="1594"/>
                  </a:cubicBezTo>
                  <a:cubicBezTo>
                    <a:pt x="826" y="1594"/>
                    <a:pt x="1062" y="1354"/>
                    <a:pt x="1062" y="1061"/>
                  </a:cubicBezTo>
                  <a:cubicBezTo>
                    <a:pt x="1062" y="768"/>
                    <a:pt x="534" y="0"/>
                    <a:pt x="5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4" name="Google Shape;1394;p39"/>
          <p:cNvGrpSpPr/>
          <p:nvPr/>
        </p:nvGrpSpPr>
        <p:grpSpPr>
          <a:xfrm>
            <a:off x="4308860" y="1120937"/>
            <a:ext cx="342129" cy="242134"/>
            <a:chOff x="2362229" y="1333125"/>
            <a:chExt cx="586541" cy="415110"/>
          </a:xfrm>
        </p:grpSpPr>
        <p:sp>
          <p:nvSpPr>
            <p:cNvPr id="1395" name="Google Shape;1395;p39"/>
            <p:cNvSpPr/>
            <p:nvPr/>
          </p:nvSpPr>
          <p:spPr>
            <a:xfrm>
              <a:off x="2581246" y="1333125"/>
              <a:ext cx="367523" cy="377274"/>
            </a:xfrm>
            <a:custGeom>
              <a:avLst/>
              <a:gdLst/>
              <a:ahLst/>
              <a:cxnLst/>
              <a:rect l="l" t="t" r="r" b="b"/>
              <a:pathLst>
                <a:path w="5051" h="5185" extrusionOk="0">
                  <a:moveTo>
                    <a:pt x="1864" y="569"/>
                  </a:moveTo>
                  <a:cubicBezTo>
                    <a:pt x="2419" y="569"/>
                    <a:pt x="3089" y="804"/>
                    <a:pt x="3612" y="1190"/>
                  </a:cubicBezTo>
                  <a:cubicBezTo>
                    <a:pt x="4167" y="1594"/>
                    <a:pt x="4482" y="2105"/>
                    <a:pt x="4482" y="2593"/>
                  </a:cubicBezTo>
                  <a:cubicBezTo>
                    <a:pt x="4482" y="3080"/>
                    <a:pt x="4167" y="3592"/>
                    <a:pt x="3612" y="3995"/>
                  </a:cubicBezTo>
                  <a:cubicBezTo>
                    <a:pt x="3089" y="4381"/>
                    <a:pt x="2419" y="4616"/>
                    <a:pt x="1864" y="4616"/>
                  </a:cubicBezTo>
                  <a:cubicBezTo>
                    <a:pt x="1260" y="4616"/>
                    <a:pt x="568" y="4385"/>
                    <a:pt x="568" y="2593"/>
                  </a:cubicBezTo>
                  <a:cubicBezTo>
                    <a:pt x="568" y="800"/>
                    <a:pt x="1260" y="569"/>
                    <a:pt x="1864" y="569"/>
                  </a:cubicBezTo>
                  <a:close/>
                  <a:moveTo>
                    <a:pt x="1864" y="1"/>
                  </a:moveTo>
                  <a:cubicBezTo>
                    <a:pt x="1180" y="1"/>
                    <a:pt x="679" y="276"/>
                    <a:pt x="363" y="817"/>
                  </a:cubicBezTo>
                  <a:cubicBezTo>
                    <a:pt x="119" y="1243"/>
                    <a:pt x="0" y="1825"/>
                    <a:pt x="0" y="2593"/>
                  </a:cubicBezTo>
                  <a:cubicBezTo>
                    <a:pt x="0" y="3361"/>
                    <a:pt x="119" y="3942"/>
                    <a:pt x="363" y="4368"/>
                  </a:cubicBezTo>
                  <a:cubicBezTo>
                    <a:pt x="679" y="4909"/>
                    <a:pt x="1180" y="5184"/>
                    <a:pt x="1864" y="5184"/>
                  </a:cubicBezTo>
                  <a:cubicBezTo>
                    <a:pt x="2543" y="5184"/>
                    <a:pt x="3325" y="4914"/>
                    <a:pt x="3950" y="4457"/>
                  </a:cubicBezTo>
                  <a:cubicBezTo>
                    <a:pt x="4660" y="3933"/>
                    <a:pt x="5050" y="3272"/>
                    <a:pt x="5050" y="2593"/>
                  </a:cubicBezTo>
                  <a:cubicBezTo>
                    <a:pt x="5050" y="1914"/>
                    <a:pt x="4660" y="1253"/>
                    <a:pt x="3950" y="728"/>
                  </a:cubicBezTo>
                  <a:cubicBezTo>
                    <a:pt x="3325" y="271"/>
                    <a:pt x="2543" y="1"/>
                    <a:pt x="186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39"/>
            <p:cNvSpPr/>
            <p:nvPr/>
          </p:nvSpPr>
          <p:spPr>
            <a:xfrm>
              <a:off x="2362229" y="1356118"/>
              <a:ext cx="203589" cy="392117"/>
            </a:xfrm>
            <a:custGeom>
              <a:avLst/>
              <a:gdLst/>
              <a:ahLst/>
              <a:cxnLst/>
              <a:rect l="l" t="t" r="r" b="b"/>
              <a:pathLst>
                <a:path w="2798" h="5389" extrusionOk="0">
                  <a:moveTo>
                    <a:pt x="1515" y="0"/>
                  </a:moveTo>
                  <a:cubicBezTo>
                    <a:pt x="1512" y="0"/>
                    <a:pt x="1508" y="0"/>
                    <a:pt x="1505" y="0"/>
                  </a:cubicBezTo>
                  <a:cubicBezTo>
                    <a:pt x="1345" y="4"/>
                    <a:pt x="1222" y="138"/>
                    <a:pt x="1230" y="293"/>
                  </a:cubicBezTo>
                  <a:cubicBezTo>
                    <a:pt x="1234" y="484"/>
                    <a:pt x="1150" y="705"/>
                    <a:pt x="1062" y="941"/>
                  </a:cubicBezTo>
                  <a:cubicBezTo>
                    <a:pt x="999" y="1105"/>
                    <a:pt x="933" y="1291"/>
                    <a:pt x="892" y="1486"/>
                  </a:cubicBezTo>
                  <a:lnTo>
                    <a:pt x="196" y="1832"/>
                  </a:lnTo>
                  <a:cubicBezTo>
                    <a:pt x="58" y="1904"/>
                    <a:pt x="1" y="2072"/>
                    <a:pt x="71" y="2215"/>
                  </a:cubicBezTo>
                  <a:cubicBezTo>
                    <a:pt x="120" y="2317"/>
                    <a:pt x="222" y="2375"/>
                    <a:pt x="325" y="2375"/>
                  </a:cubicBezTo>
                  <a:cubicBezTo>
                    <a:pt x="369" y="2375"/>
                    <a:pt x="409" y="2361"/>
                    <a:pt x="454" y="2344"/>
                  </a:cubicBezTo>
                  <a:lnTo>
                    <a:pt x="915" y="2113"/>
                  </a:lnTo>
                  <a:cubicBezTo>
                    <a:pt x="972" y="2281"/>
                    <a:pt x="1079" y="2450"/>
                    <a:pt x="1261" y="2610"/>
                  </a:cubicBezTo>
                  <a:cubicBezTo>
                    <a:pt x="1261" y="2614"/>
                    <a:pt x="1265" y="2614"/>
                    <a:pt x="1265" y="2614"/>
                  </a:cubicBezTo>
                  <a:lnTo>
                    <a:pt x="196" y="3151"/>
                  </a:lnTo>
                  <a:cubicBezTo>
                    <a:pt x="58" y="3222"/>
                    <a:pt x="1" y="3391"/>
                    <a:pt x="71" y="3532"/>
                  </a:cubicBezTo>
                  <a:cubicBezTo>
                    <a:pt x="120" y="3630"/>
                    <a:pt x="222" y="3688"/>
                    <a:pt x="325" y="3688"/>
                  </a:cubicBezTo>
                  <a:cubicBezTo>
                    <a:pt x="369" y="3688"/>
                    <a:pt x="409" y="3679"/>
                    <a:pt x="454" y="3661"/>
                  </a:cubicBezTo>
                  <a:lnTo>
                    <a:pt x="1452" y="3160"/>
                  </a:lnTo>
                  <a:lnTo>
                    <a:pt x="1452" y="3160"/>
                  </a:lnTo>
                  <a:cubicBezTo>
                    <a:pt x="1429" y="3297"/>
                    <a:pt x="1372" y="3457"/>
                    <a:pt x="1301" y="3649"/>
                  </a:cubicBezTo>
                  <a:cubicBezTo>
                    <a:pt x="1261" y="3750"/>
                    <a:pt x="1222" y="3862"/>
                    <a:pt x="1185" y="3972"/>
                  </a:cubicBezTo>
                  <a:lnTo>
                    <a:pt x="196" y="4469"/>
                  </a:lnTo>
                  <a:cubicBezTo>
                    <a:pt x="58" y="4540"/>
                    <a:pt x="1" y="4708"/>
                    <a:pt x="71" y="4851"/>
                  </a:cubicBezTo>
                  <a:cubicBezTo>
                    <a:pt x="120" y="4948"/>
                    <a:pt x="222" y="5007"/>
                    <a:pt x="325" y="5007"/>
                  </a:cubicBezTo>
                  <a:cubicBezTo>
                    <a:pt x="369" y="5007"/>
                    <a:pt x="409" y="4997"/>
                    <a:pt x="454" y="4975"/>
                  </a:cubicBezTo>
                  <a:lnTo>
                    <a:pt x="1110" y="4647"/>
                  </a:lnTo>
                  <a:cubicBezTo>
                    <a:pt x="1146" y="4878"/>
                    <a:pt x="1257" y="5104"/>
                    <a:pt x="1496" y="5317"/>
                  </a:cubicBezTo>
                  <a:cubicBezTo>
                    <a:pt x="1550" y="5366"/>
                    <a:pt x="1616" y="5388"/>
                    <a:pt x="1683" y="5388"/>
                  </a:cubicBezTo>
                  <a:cubicBezTo>
                    <a:pt x="1763" y="5388"/>
                    <a:pt x="1843" y="5353"/>
                    <a:pt x="1900" y="5290"/>
                  </a:cubicBezTo>
                  <a:cubicBezTo>
                    <a:pt x="2002" y="5171"/>
                    <a:pt x="1989" y="4993"/>
                    <a:pt x="1873" y="4886"/>
                  </a:cubicBezTo>
                  <a:cubicBezTo>
                    <a:pt x="1691" y="4731"/>
                    <a:pt x="1642" y="4571"/>
                    <a:pt x="1674" y="4368"/>
                  </a:cubicBezTo>
                  <a:lnTo>
                    <a:pt x="2597" y="3905"/>
                  </a:lnTo>
                  <a:cubicBezTo>
                    <a:pt x="2739" y="3835"/>
                    <a:pt x="2797" y="3661"/>
                    <a:pt x="2726" y="3524"/>
                  </a:cubicBezTo>
                  <a:cubicBezTo>
                    <a:pt x="2675" y="3423"/>
                    <a:pt x="2575" y="3365"/>
                    <a:pt x="2471" y="3365"/>
                  </a:cubicBezTo>
                  <a:cubicBezTo>
                    <a:pt x="2429" y="3365"/>
                    <a:pt x="2385" y="3374"/>
                    <a:pt x="2344" y="3395"/>
                  </a:cubicBezTo>
                  <a:lnTo>
                    <a:pt x="1918" y="3608"/>
                  </a:lnTo>
                  <a:cubicBezTo>
                    <a:pt x="1998" y="3377"/>
                    <a:pt x="2056" y="3129"/>
                    <a:pt x="2025" y="2871"/>
                  </a:cubicBezTo>
                  <a:lnTo>
                    <a:pt x="2597" y="2588"/>
                  </a:lnTo>
                  <a:cubicBezTo>
                    <a:pt x="2739" y="2516"/>
                    <a:pt x="2797" y="2344"/>
                    <a:pt x="2726" y="2205"/>
                  </a:cubicBezTo>
                  <a:cubicBezTo>
                    <a:pt x="2675" y="2105"/>
                    <a:pt x="2576" y="2047"/>
                    <a:pt x="2472" y="2047"/>
                  </a:cubicBezTo>
                  <a:cubicBezTo>
                    <a:pt x="2429" y="2047"/>
                    <a:pt x="2386" y="2057"/>
                    <a:pt x="2344" y="2077"/>
                  </a:cubicBezTo>
                  <a:lnTo>
                    <a:pt x="1798" y="2352"/>
                  </a:lnTo>
                  <a:cubicBezTo>
                    <a:pt x="1754" y="2295"/>
                    <a:pt x="1701" y="2237"/>
                    <a:pt x="1634" y="2184"/>
                  </a:cubicBezTo>
                  <a:cubicBezTo>
                    <a:pt x="1515" y="2077"/>
                    <a:pt x="1452" y="1971"/>
                    <a:pt x="1435" y="1850"/>
                  </a:cubicBezTo>
                  <a:lnTo>
                    <a:pt x="2597" y="1269"/>
                  </a:lnTo>
                  <a:cubicBezTo>
                    <a:pt x="2739" y="1199"/>
                    <a:pt x="2797" y="1029"/>
                    <a:pt x="2726" y="888"/>
                  </a:cubicBezTo>
                  <a:cubicBezTo>
                    <a:pt x="2675" y="787"/>
                    <a:pt x="2575" y="728"/>
                    <a:pt x="2471" y="728"/>
                  </a:cubicBezTo>
                  <a:cubicBezTo>
                    <a:pt x="2429" y="728"/>
                    <a:pt x="2385" y="738"/>
                    <a:pt x="2344" y="759"/>
                  </a:cubicBezTo>
                  <a:lnTo>
                    <a:pt x="1599" y="1131"/>
                  </a:lnTo>
                  <a:cubicBezTo>
                    <a:pt x="1701" y="857"/>
                    <a:pt x="1807" y="572"/>
                    <a:pt x="1798" y="275"/>
                  </a:cubicBezTo>
                  <a:cubicBezTo>
                    <a:pt x="1794" y="119"/>
                    <a:pt x="1666" y="0"/>
                    <a:pt x="15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7" name="Google Shape;1397;p39"/>
          <p:cNvGrpSpPr/>
          <p:nvPr/>
        </p:nvGrpSpPr>
        <p:grpSpPr>
          <a:xfrm>
            <a:off x="7190299" y="1100457"/>
            <a:ext cx="375997" cy="282794"/>
            <a:chOff x="786903" y="3608923"/>
            <a:chExt cx="644603" cy="484817"/>
          </a:xfrm>
        </p:grpSpPr>
        <p:sp>
          <p:nvSpPr>
            <p:cNvPr id="1398" name="Google Shape;1398;p39"/>
            <p:cNvSpPr/>
            <p:nvPr/>
          </p:nvSpPr>
          <p:spPr>
            <a:xfrm>
              <a:off x="786903" y="3693910"/>
              <a:ext cx="644603" cy="399830"/>
            </a:xfrm>
            <a:custGeom>
              <a:avLst/>
              <a:gdLst/>
              <a:ahLst/>
              <a:cxnLst/>
              <a:rect l="l" t="t" r="r" b="b"/>
              <a:pathLst>
                <a:path w="8859" h="5495" extrusionOk="0">
                  <a:moveTo>
                    <a:pt x="8287" y="568"/>
                  </a:moveTo>
                  <a:lnTo>
                    <a:pt x="8287" y="4927"/>
                  </a:lnTo>
                  <a:lnTo>
                    <a:pt x="568" y="4927"/>
                  </a:lnTo>
                  <a:lnTo>
                    <a:pt x="568" y="568"/>
                  </a:lnTo>
                  <a:close/>
                  <a:moveTo>
                    <a:pt x="284" y="0"/>
                  </a:moveTo>
                  <a:cubicBezTo>
                    <a:pt x="129" y="0"/>
                    <a:pt x="0" y="125"/>
                    <a:pt x="0" y="284"/>
                  </a:cubicBezTo>
                  <a:lnTo>
                    <a:pt x="0" y="5211"/>
                  </a:lnTo>
                  <a:cubicBezTo>
                    <a:pt x="0" y="5367"/>
                    <a:pt x="129" y="5494"/>
                    <a:pt x="284" y="5494"/>
                  </a:cubicBezTo>
                  <a:lnTo>
                    <a:pt x="8571" y="5494"/>
                  </a:lnTo>
                  <a:cubicBezTo>
                    <a:pt x="8731" y="5494"/>
                    <a:pt x="8859" y="5367"/>
                    <a:pt x="8859" y="5211"/>
                  </a:cubicBezTo>
                  <a:lnTo>
                    <a:pt x="8859" y="284"/>
                  </a:lnTo>
                  <a:cubicBezTo>
                    <a:pt x="8859" y="125"/>
                    <a:pt x="8731" y="0"/>
                    <a:pt x="85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39"/>
            <p:cNvSpPr/>
            <p:nvPr/>
          </p:nvSpPr>
          <p:spPr>
            <a:xfrm>
              <a:off x="863377" y="3873124"/>
              <a:ext cx="160296" cy="41402"/>
            </a:xfrm>
            <a:custGeom>
              <a:avLst/>
              <a:gdLst/>
              <a:ahLst/>
              <a:cxnLst/>
              <a:rect l="l" t="t" r="r" b="b"/>
              <a:pathLst>
                <a:path w="2203" h="569" extrusionOk="0">
                  <a:moveTo>
                    <a:pt x="285" y="1"/>
                  </a:moveTo>
                  <a:cubicBezTo>
                    <a:pt x="125" y="1"/>
                    <a:pt x="1" y="124"/>
                    <a:pt x="1" y="284"/>
                  </a:cubicBezTo>
                  <a:cubicBezTo>
                    <a:pt x="1" y="440"/>
                    <a:pt x="125" y="569"/>
                    <a:pt x="285" y="569"/>
                  </a:cubicBezTo>
                  <a:lnTo>
                    <a:pt x="1918" y="569"/>
                  </a:lnTo>
                  <a:cubicBezTo>
                    <a:pt x="2074" y="569"/>
                    <a:pt x="2203" y="440"/>
                    <a:pt x="2203" y="284"/>
                  </a:cubicBezTo>
                  <a:cubicBezTo>
                    <a:pt x="2203" y="124"/>
                    <a:pt x="2074" y="1"/>
                    <a:pt x="19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39"/>
            <p:cNvSpPr/>
            <p:nvPr/>
          </p:nvSpPr>
          <p:spPr>
            <a:xfrm>
              <a:off x="1194450" y="3813677"/>
              <a:ext cx="160587" cy="160296"/>
            </a:xfrm>
            <a:custGeom>
              <a:avLst/>
              <a:gdLst/>
              <a:ahLst/>
              <a:cxnLst/>
              <a:rect l="l" t="t" r="r" b="b"/>
              <a:pathLst>
                <a:path w="2207" h="2203" extrusionOk="0">
                  <a:moveTo>
                    <a:pt x="1106" y="1"/>
                  </a:moveTo>
                  <a:cubicBezTo>
                    <a:pt x="946" y="1"/>
                    <a:pt x="817" y="125"/>
                    <a:pt x="817" y="285"/>
                  </a:cubicBezTo>
                  <a:lnTo>
                    <a:pt x="817" y="818"/>
                  </a:lnTo>
                  <a:lnTo>
                    <a:pt x="285" y="818"/>
                  </a:lnTo>
                  <a:cubicBezTo>
                    <a:pt x="129" y="818"/>
                    <a:pt x="0" y="941"/>
                    <a:pt x="0" y="1101"/>
                  </a:cubicBezTo>
                  <a:cubicBezTo>
                    <a:pt x="0" y="1257"/>
                    <a:pt x="129" y="1386"/>
                    <a:pt x="285" y="1386"/>
                  </a:cubicBezTo>
                  <a:lnTo>
                    <a:pt x="817" y="1386"/>
                  </a:lnTo>
                  <a:lnTo>
                    <a:pt x="817" y="1918"/>
                  </a:lnTo>
                  <a:cubicBezTo>
                    <a:pt x="817" y="2074"/>
                    <a:pt x="946" y="2203"/>
                    <a:pt x="1106" y="2203"/>
                  </a:cubicBezTo>
                  <a:cubicBezTo>
                    <a:pt x="1261" y="2203"/>
                    <a:pt x="1389" y="2074"/>
                    <a:pt x="1389" y="1918"/>
                  </a:cubicBezTo>
                  <a:lnTo>
                    <a:pt x="1389" y="1386"/>
                  </a:lnTo>
                  <a:lnTo>
                    <a:pt x="1922" y="1386"/>
                  </a:lnTo>
                  <a:cubicBezTo>
                    <a:pt x="2078" y="1386"/>
                    <a:pt x="2206" y="1257"/>
                    <a:pt x="2206" y="1101"/>
                  </a:cubicBezTo>
                  <a:cubicBezTo>
                    <a:pt x="2206" y="941"/>
                    <a:pt x="2078" y="818"/>
                    <a:pt x="1922" y="818"/>
                  </a:cubicBezTo>
                  <a:lnTo>
                    <a:pt x="1389" y="818"/>
                  </a:lnTo>
                  <a:lnTo>
                    <a:pt x="1389" y="285"/>
                  </a:lnTo>
                  <a:cubicBezTo>
                    <a:pt x="1389" y="125"/>
                    <a:pt x="1261" y="1"/>
                    <a:pt x="11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39"/>
            <p:cNvSpPr/>
            <p:nvPr/>
          </p:nvSpPr>
          <p:spPr>
            <a:xfrm>
              <a:off x="863377" y="3608923"/>
              <a:ext cx="160296" cy="41475"/>
            </a:xfrm>
            <a:custGeom>
              <a:avLst/>
              <a:gdLst/>
              <a:ahLst/>
              <a:cxnLst/>
              <a:rect l="l" t="t" r="r" b="b"/>
              <a:pathLst>
                <a:path w="2203" h="570" extrusionOk="0">
                  <a:moveTo>
                    <a:pt x="285" y="1"/>
                  </a:moveTo>
                  <a:cubicBezTo>
                    <a:pt x="125" y="1"/>
                    <a:pt x="1" y="125"/>
                    <a:pt x="1" y="285"/>
                  </a:cubicBezTo>
                  <a:cubicBezTo>
                    <a:pt x="1" y="441"/>
                    <a:pt x="125" y="569"/>
                    <a:pt x="285" y="569"/>
                  </a:cubicBezTo>
                  <a:lnTo>
                    <a:pt x="1918" y="569"/>
                  </a:lnTo>
                  <a:cubicBezTo>
                    <a:pt x="2074" y="569"/>
                    <a:pt x="2203" y="441"/>
                    <a:pt x="2203" y="285"/>
                  </a:cubicBezTo>
                  <a:cubicBezTo>
                    <a:pt x="2203" y="125"/>
                    <a:pt x="2074" y="1"/>
                    <a:pt x="19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39"/>
            <p:cNvSpPr/>
            <p:nvPr/>
          </p:nvSpPr>
          <p:spPr>
            <a:xfrm>
              <a:off x="1194450" y="3608923"/>
              <a:ext cx="160587" cy="41475"/>
            </a:xfrm>
            <a:custGeom>
              <a:avLst/>
              <a:gdLst/>
              <a:ahLst/>
              <a:cxnLst/>
              <a:rect l="l" t="t" r="r" b="b"/>
              <a:pathLst>
                <a:path w="2207" h="570" extrusionOk="0">
                  <a:moveTo>
                    <a:pt x="285" y="1"/>
                  </a:moveTo>
                  <a:cubicBezTo>
                    <a:pt x="129" y="1"/>
                    <a:pt x="0" y="125"/>
                    <a:pt x="0" y="285"/>
                  </a:cubicBezTo>
                  <a:cubicBezTo>
                    <a:pt x="0" y="441"/>
                    <a:pt x="129" y="569"/>
                    <a:pt x="285" y="569"/>
                  </a:cubicBezTo>
                  <a:lnTo>
                    <a:pt x="1922" y="569"/>
                  </a:lnTo>
                  <a:cubicBezTo>
                    <a:pt x="2078" y="569"/>
                    <a:pt x="2206" y="441"/>
                    <a:pt x="2206" y="285"/>
                  </a:cubicBezTo>
                  <a:cubicBezTo>
                    <a:pt x="2206" y="125"/>
                    <a:pt x="2078" y="1"/>
                    <a:pt x="19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3" name="Google Shape;1403;p39"/>
          <p:cNvGrpSpPr/>
          <p:nvPr/>
        </p:nvGrpSpPr>
        <p:grpSpPr>
          <a:xfrm>
            <a:off x="4169395" y="3903475"/>
            <a:ext cx="3580685" cy="315900"/>
            <a:chOff x="1343875" y="3903474"/>
            <a:chExt cx="3953500" cy="315900"/>
          </a:xfrm>
        </p:grpSpPr>
        <p:sp>
          <p:nvSpPr>
            <p:cNvPr id="1404" name="Google Shape;1404;p39"/>
            <p:cNvSpPr/>
            <p:nvPr/>
          </p:nvSpPr>
          <p:spPr>
            <a:xfrm>
              <a:off x="1343875" y="3903474"/>
              <a:ext cx="693000" cy="3159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90%</a:t>
              </a:r>
              <a:endParaRPr sz="1200">
                <a:solidFill>
                  <a:schemeClr val="dk1"/>
                </a:solidFill>
                <a:latin typeface="Krona One"/>
                <a:ea typeface="Krona One"/>
                <a:cs typeface="Krona One"/>
                <a:sym typeface="Krona One"/>
              </a:endParaRPr>
            </a:p>
          </p:txBody>
        </p:sp>
        <p:sp>
          <p:nvSpPr>
            <p:cNvPr id="1405" name="Google Shape;1405;p39"/>
            <p:cNvSpPr/>
            <p:nvPr/>
          </p:nvSpPr>
          <p:spPr>
            <a:xfrm>
              <a:off x="2430708" y="3903474"/>
              <a:ext cx="693000" cy="3159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70%</a:t>
              </a:r>
              <a:endParaRPr sz="1200">
                <a:solidFill>
                  <a:schemeClr val="lt1"/>
                </a:solidFill>
                <a:latin typeface="Krona One"/>
                <a:ea typeface="Krona One"/>
                <a:cs typeface="Krona One"/>
                <a:sym typeface="Krona One"/>
              </a:endParaRPr>
            </a:p>
          </p:txBody>
        </p:sp>
        <p:sp>
          <p:nvSpPr>
            <p:cNvPr id="1406" name="Google Shape;1406;p39"/>
            <p:cNvSpPr/>
            <p:nvPr/>
          </p:nvSpPr>
          <p:spPr>
            <a:xfrm>
              <a:off x="3517542" y="3903474"/>
              <a:ext cx="693000" cy="3159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40%</a:t>
              </a:r>
              <a:endParaRPr sz="1200">
                <a:solidFill>
                  <a:schemeClr val="dk1"/>
                </a:solidFill>
                <a:latin typeface="Krona One"/>
                <a:ea typeface="Krona One"/>
                <a:cs typeface="Krona One"/>
                <a:sym typeface="Krona One"/>
              </a:endParaRPr>
            </a:p>
          </p:txBody>
        </p:sp>
        <p:sp>
          <p:nvSpPr>
            <p:cNvPr id="1407" name="Google Shape;1407;p39"/>
            <p:cNvSpPr/>
            <p:nvPr/>
          </p:nvSpPr>
          <p:spPr>
            <a:xfrm>
              <a:off x="4604375" y="3903474"/>
              <a:ext cx="693000" cy="3159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80%</a:t>
              </a:r>
              <a:endParaRPr sz="1200">
                <a:solidFill>
                  <a:schemeClr val="lt1"/>
                </a:solidFill>
                <a:latin typeface="Krona One"/>
                <a:ea typeface="Krona One"/>
                <a:cs typeface="Krona One"/>
                <a:sym typeface="Krona One"/>
              </a:endParaRPr>
            </a:p>
          </p:txBody>
        </p:sp>
      </p:grpSp>
      <p:grpSp>
        <p:nvGrpSpPr>
          <p:cNvPr id="1408" name="Google Shape;1408;p39"/>
          <p:cNvGrpSpPr/>
          <p:nvPr/>
        </p:nvGrpSpPr>
        <p:grpSpPr>
          <a:xfrm>
            <a:off x="1002125" y="1725750"/>
            <a:ext cx="2316602" cy="1691988"/>
            <a:chOff x="6118000" y="2041250"/>
            <a:chExt cx="2316602" cy="1691988"/>
          </a:xfrm>
        </p:grpSpPr>
        <p:sp>
          <p:nvSpPr>
            <p:cNvPr id="1409" name="Google Shape;1409;p39"/>
            <p:cNvSpPr txBox="1"/>
            <p:nvPr/>
          </p:nvSpPr>
          <p:spPr>
            <a:xfrm>
              <a:off x="6118000" y="2041250"/>
              <a:ext cx="2316600" cy="725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lt1"/>
                  </a:solidFill>
                  <a:latin typeface="Krona One"/>
                  <a:ea typeface="Krona One"/>
                  <a:cs typeface="Krona One"/>
                  <a:sym typeface="Krona One"/>
                </a:rPr>
                <a:t>CAR TUNING ESSENTIALS</a:t>
              </a:r>
              <a:endParaRPr sz="1200">
                <a:solidFill>
                  <a:schemeClr val="lt1"/>
                </a:solidFill>
                <a:latin typeface="Krona One"/>
                <a:ea typeface="Krona One"/>
                <a:cs typeface="Krona One"/>
                <a:sym typeface="Krona One"/>
              </a:endParaRPr>
            </a:p>
          </p:txBody>
        </p:sp>
        <p:sp>
          <p:nvSpPr>
            <p:cNvPr id="1410" name="Google Shape;1410;p39"/>
            <p:cNvSpPr txBox="1"/>
            <p:nvPr/>
          </p:nvSpPr>
          <p:spPr>
            <a:xfrm>
              <a:off x="6118002" y="2766638"/>
              <a:ext cx="2316600" cy="966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lt1"/>
                  </a:solidFill>
                  <a:latin typeface="Ubuntu"/>
                  <a:ea typeface="Ubuntu"/>
                  <a:cs typeface="Ubuntu"/>
                  <a:sym typeface="Ubuntu"/>
                </a:rPr>
                <a:t>Mercury is the closest planet to the Sun and the smallest one in the entire Solar System</a:t>
              </a:r>
              <a:endParaRPr>
                <a:solidFill>
                  <a:schemeClr val="lt1"/>
                </a:solidFill>
                <a:latin typeface="Ubuntu"/>
                <a:ea typeface="Ubuntu"/>
                <a:cs typeface="Ubuntu"/>
                <a:sym typeface="Ubuntu"/>
              </a:endParaRPr>
            </a:p>
          </p:txBody>
        </p:sp>
      </p:gr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414"/>
        <p:cNvGrpSpPr/>
        <p:nvPr/>
      </p:nvGrpSpPr>
      <p:grpSpPr>
        <a:xfrm>
          <a:off x="0" y="0"/>
          <a:ext cx="0" cy="0"/>
          <a:chOff x="0" y="0"/>
          <a:chExt cx="0" cy="0"/>
        </a:xfrm>
      </p:grpSpPr>
      <p:pic>
        <p:nvPicPr>
          <p:cNvPr id="1415" name="Google Shape;1415;p40" title="Gráfico">
            <a:hlinkClick r:id="rId3"/>
          </p:cNvPr>
          <p:cNvPicPr preferRelativeResize="0"/>
          <p:nvPr/>
        </p:nvPicPr>
        <p:blipFill>
          <a:blip r:embed="rId4">
            <a:alphaModFix/>
          </a:blip>
          <a:stretch>
            <a:fillRect/>
          </a:stretch>
        </p:blipFill>
        <p:spPr>
          <a:xfrm>
            <a:off x="2779675" y="1376890"/>
            <a:ext cx="3584650" cy="2389720"/>
          </a:xfrm>
          <a:prstGeom prst="rect">
            <a:avLst/>
          </a:prstGeom>
          <a:noFill/>
          <a:ln>
            <a:noFill/>
          </a:ln>
        </p:spPr>
      </p:pic>
      <p:sp>
        <p:nvSpPr>
          <p:cNvPr id="1416" name="Google Shape;1416;p40"/>
          <p:cNvSpPr txBox="1">
            <a:spLocks noGrp="1"/>
          </p:cNvSpPr>
          <p:nvPr>
            <p:ph type="title"/>
          </p:nvPr>
        </p:nvSpPr>
        <p:spPr>
          <a:xfrm>
            <a:off x="713232" y="403213"/>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Driving center company profile infographics</a:t>
            </a:r>
            <a:endParaRPr/>
          </a:p>
        </p:txBody>
      </p:sp>
      <p:sp>
        <p:nvSpPr>
          <p:cNvPr id="1417" name="Google Shape;1417;p40"/>
          <p:cNvSpPr/>
          <p:nvPr/>
        </p:nvSpPr>
        <p:spPr>
          <a:xfrm>
            <a:off x="5072225" y="1964925"/>
            <a:ext cx="143700" cy="1437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18" name="Google Shape;1418;p40"/>
          <p:cNvCxnSpPr>
            <a:stCxn id="1417" idx="6"/>
            <a:endCxn id="1419" idx="2"/>
          </p:cNvCxnSpPr>
          <p:nvPr/>
        </p:nvCxnSpPr>
        <p:spPr>
          <a:xfrm rot="10800000" flipH="1">
            <a:off x="5215925" y="1749375"/>
            <a:ext cx="999000" cy="287400"/>
          </a:xfrm>
          <a:prstGeom prst="bentConnector2">
            <a:avLst/>
          </a:prstGeom>
          <a:noFill/>
          <a:ln w="38100" cap="flat" cmpd="sng">
            <a:solidFill>
              <a:schemeClr val="dk2"/>
            </a:solidFill>
            <a:prstDash val="dash"/>
            <a:round/>
            <a:headEnd type="none" w="med" len="med"/>
            <a:tailEnd type="none" w="med" len="med"/>
          </a:ln>
        </p:spPr>
      </p:cxnSp>
      <p:sp>
        <p:nvSpPr>
          <p:cNvPr id="1420" name="Google Shape;1420;p40"/>
          <p:cNvSpPr/>
          <p:nvPr/>
        </p:nvSpPr>
        <p:spPr>
          <a:xfrm>
            <a:off x="5033375" y="3108288"/>
            <a:ext cx="143700" cy="1437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21" name="Google Shape;1421;p40"/>
          <p:cNvCxnSpPr>
            <a:stCxn id="1420" idx="6"/>
            <a:endCxn id="1422" idx="0"/>
          </p:cNvCxnSpPr>
          <p:nvPr/>
        </p:nvCxnSpPr>
        <p:spPr>
          <a:xfrm>
            <a:off x="5177075" y="3180138"/>
            <a:ext cx="1038000" cy="214200"/>
          </a:xfrm>
          <a:prstGeom prst="bentConnector2">
            <a:avLst/>
          </a:prstGeom>
          <a:noFill/>
          <a:ln w="38100" cap="flat" cmpd="sng">
            <a:solidFill>
              <a:schemeClr val="dk2"/>
            </a:solidFill>
            <a:prstDash val="dash"/>
            <a:round/>
            <a:headEnd type="none" w="med" len="med"/>
            <a:tailEnd type="none" w="med" len="med"/>
          </a:ln>
        </p:spPr>
      </p:cxnSp>
      <p:sp>
        <p:nvSpPr>
          <p:cNvPr id="1423" name="Google Shape;1423;p40"/>
          <p:cNvSpPr/>
          <p:nvPr/>
        </p:nvSpPr>
        <p:spPr>
          <a:xfrm>
            <a:off x="3966925" y="1964925"/>
            <a:ext cx="143700" cy="1437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40"/>
          <p:cNvSpPr/>
          <p:nvPr/>
        </p:nvSpPr>
        <p:spPr>
          <a:xfrm>
            <a:off x="3928075" y="3108288"/>
            <a:ext cx="143700" cy="1437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25" name="Google Shape;1425;p40"/>
          <p:cNvCxnSpPr>
            <a:stCxn id="1426" idx="0"/>
            <a:endCxn id="1424" idx="2"/>
          </p:cNvCxnSpPr>
          <p:nvPr/>
        </p:nvCxnSpPr>
        <p:spPr>
          <a:xfrm rot="-5400000">
            <a:off x="3321738" y="2787925"/>
            <a:ext cx="214200" cy="998400"/>
          </a:xfrm>
          <a:prstGeom prst="bentConnector2">
            <a:avLst/>
          </a:prstGeom>
          <a:noFill/>
          <a:ln w="38100" cap="flat" cmpd="sng">
            <a:solidFill>
              <a:schemeClr val="dk2"/>
            </a:solidFill>
            <a:prstDash val="dash"/>
            <a:round/>
            <a:headEnd type="none" w="med" len="med"/>
            <a:tailEnd type="none" w="med" len="med"/>
          </a:ln>
        </p:spPr>
      </p:cxnSp>
      <p:cxnSp>
        <p:nvCxnSpPr>
          <p:cNvPr id="1427" name="Google Shape;1427;p40"/>
          <p:cNvCxnSpPr>
            <a:stCxn id="1428" idx="2"/>
            <a:endCxn id="1423" idx="2"/>
          </p:cNvCxnSpPr>
          <p:nvPr/>
        </p:nvCxnSpPr>
        <p:spPr>
          <a:xfrm rot="-5400000" flipH="1">
            <a:off x="3304638" y="1374275"/>
            <a:ext cx="287400" cy="1037400"/>
          </a:xfrm>
          <a:prstGeom prst="bentConnector2">
            <a:avLst/>
          </a:prstGeom>
          <a:noFill/>
          <a:ln w="38100" cap="flat" cmpd="sng">
            <a:solidFill>
              <a:schemeClr val="dk2"/>
            </a:solidFill>
            <a:prstDash val="dash"/>
            <a:round/>
            <a:headEnd type="none" w="med" len="med"/>
            <a:tailEnd type="none" w="med" len="med"/>
          </a:ln>
        </p:spPr>
      </p:cxnSp>
      <p:sp>
        <p:nvSpPr>
          <p:cNvPr id="1429" name="Google Shape;1429;p40"/>
          <p:cNvSpPr txBox="1"/>
          <p:nvPr/>
        </p:nvSpPr>
        <p:spPr>
          <a:xfrm>
            <a:off x="3771600" y="2344800"/>
            <a:ext cx="1600800" cy="4539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LICENSE</a:t>
            </a:r>
            <a:endParaRPr sz="1200">
              <a:solidFill>
                <a:schemeClr val="lt1"/>
              </a:solidFill>
              <a:latin typeface="Krona One"/>
              <a:ea typeface="Krona One"/>
              <a:cs typeface="Krona One"/>
              <a:sym typeface="Krona One"/>
            </a:endParaRPr>
          </a:p>
        </p:txBody>
      </p:sp>
      <p:grpSp>
        <p:nvGrpSpPr>
          <p:cNvPr id="1430" name="Google Shape;1430;p40"/>
          <p:cNvGrpSpPr/>
          <p:nvPr/>
        </p:nvGrpSpPr>
        <p:grpSpPr>
          <a:xfrm>
            <a:off x="709965" y="1162325"/>
            <a:ext cx="3020073" cy="720000"/>
            <a:chOff x="709965" y="1162325"/>
            <a:chExt cx="3020073" cy="720000"/>
          </a:xfrm>
        </p:grpSpPr>
        <p:sp>
          <p:nvSpPr>
            <p:cNvPr id="1428" name="Google Shape;1428;p40"/>
            <p:cNvSpPr txBox="1"/>
            <p:nvPr/>
          </p:nvSpPr>
          <p:spPr>
            <a:xfrm>
              <a:off x="2129238" y="1295375"/>
              <a:ext cx="1600800" cy="4539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TRAFFIC SIGNS</a:t>
              </a:r>
              <a:endParaRPr sz="1200">
                <a:solidFill>
                  <a:schemeClr val="dk1"/>
                </a:solidFill>
                <a:latin typeface="Krona One"/>
                <a:ea typeface="Krona One"/>
                <a:cs typeface="Krona One"/>
                <a:sym typeface="Krona One"/>
              </a:endParaRPr>
            </a:p>
          </p:txBody>
        </p:sp>
        <p:sp>
          <p:nvSpPr>
            <p:cNvPr id="1431" name="Google Shape;1431;p40"/>
            <p:cNvSpPr txBox="1"/>
            <p:nvPr/>
          </p:nvSpPr>
          <p:spPr>
            <a:xfrm>
              <a:off x="709965" y="1162325"/>
              <a:ext cx="1405200" cy="72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lt1"/>
                  </a:solidFill>
                  <a:latin typeface="Ubuntu"/>
                  <a:ea typeface="Ubuntu"/>
                  <a:cs typeface="Ubuntu"/>
                  <a:sym typeface="Ubuntu"/>
                </a:rPr>
                <a:t>Mercury is the closest planet to the Sun</a:t>
              </a:r>
              <a:endParaRPr>
                <a:solidFill>
                  <a:schemeClr val="lt1"/>
                </a:solidFill>
                <a:latin typeface="Ubuntu"/>
                <a:ea typeface="Ubuntu"/>
                <a:cs typeface="Ubuntu"/>
                <a:sym typeface="Ubuntu"/>
              </a:endParaRPr>
            </a:p>
          </p:txBody>
        </p:sp>
      </p:grpSp>
      <p:grpSp>
        <p:nvGrpSpPr>
          <p:cNvPr id="1432" name="Google Shape;1432;p40"/>
          <p:cNvGrpSpPr/>
          <p:nvPr/>
        </p:nvGrpSpPr>
        <p:grpSpPr>
          <a:xfrm>
            <a:off x="709965" y="3261175"/>
            <a:ext cx="3020073" cy="720000"/>
            <a:chOff x="709965" y="3261175"/>
            <a:chExt cx="3020073" cy="720000"/>
          </a:xfrm>
        </p:grpSpPr>
        <p:sp>
          <p:nvSpPr>
            <p:cNvPr id="1426" name="Google Shape;1426;p40"/>
            <p:cNvSpPr txBox="1"/>
            <p:nvPr/>
          </p:nvSpPr>
          <p:spPr>
            <a:xfrm>
              <a:off x="2129238" y="3394225"/>
              <a:ext cx="1600800" cy="4539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SENSE OF DIRECTION</a:t>
              </a:r>
              <a:endParaRPr sz="1200">
                <a:solidFill>
                  <a:schemeClr val="dk1"/>
                </a:solidFill>
                <a:latin typeface="Krona One"/>
                <a:ea typeface="Krona One"/>
                <a:cs typeface="Krona One"/>
                <a:sym typeface="Krona One"/>
              </a:endParaRPr>
            </a:p>
          </p:txBody>
        </p:sp>
        <p:sp>
          <p:nvSpPr>
            <p:cNvPr id="1433" name="Google Shape;1433;p40"/>
            <p:cNvSpPr txBox="1"/>
            <p:nvPr/>
          </p:nvSpPr>
          <p:spPr>
            <a:xfrm>
              <a:off x="709965" y="3261175"/>
              <a:ext cx="1405200" cy="72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lt1"/>
                  </a:solidFill>
                  <a:latin typeface="Ubuntu"/>
                  <a:ea typeface="Ubuntu"/>
                  <a:cs typeface="Ubuntu"/>
                  <a:sym typeface="Ubuntu"/>
                </a:rPr>
                <a:t>Jupiter is the biggest planet of them all</a:t>
              </a:r>
              <a:endParaRPr>
                <a:solidFill>
                  <a:schemeClr val="lt1"/>
                </a:solidFill>
                <a:latin typeface="Ubuntu"/>
                <a:ea typeface="Ubuntu"/>
                <a:cs typeface="Ubuntu"/>
                <a:sym typeface="Ubuntu"/>
              </a:endParaRPr>
            </a:p>
          </p:txBody>
        </p:sp>
      </p:grpSp>
      <p:grpSp>
        <p:nvGrpSpPr>
          <p:cNvPr id="1434" name="Google Shape;1434;p40"/>
          <p:cNvGrpSpPr/>
          <p:nvPr/>
        </p:nvGrpSpPr>
        <p:grpSpPr>
          <a:xfrm>
            <a:off x="5414600" y="1162325"/>
            <a:ext cx="3020065" cy="720000"/>
            <a:chOff x="5414600" y="1162325"/>
            <a:chExt cx="3020065" cy="720000"/>
          </a:xfrm>
        </p:grpSpPr>
        <p:sp>
          <p:nvSpPr>
            <p:cNvPr id="1419" name="Google Shape;1419;p40"/>
            <p:cNvSpPr txBox="1"/>
            <p:nvPr/>
          </p:nvSpPr>
          <p:spPr>
            <a:xfrm>
              <a:off x="5414600" y="1295375"/>
              <a:ext cx="1600800" cy="4539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DRIVING SKILLS</a:t>
              </a:r>
              <a:endParaRPr sz="1200">
                <a:solidFill>
                  <a:schemeClr val="dk1"/>
                </a:solidFill>
                <a:latin typeface="Krona One"/>
                <a:ea typeface="Krona One"/>
                <a:cs typeface="Krona One"/>
                <a:sym typeface="Krona One"/>
              </a:endParaRPr>
            </a:p>
          </p:txBody>
        </p:sp>
        <p:sp>
          <p:nvSpPr>
            <p:cNvPr id="1435" name="Google Shape;1435;p40"/>
            <p:cNvSpPr txBox="1"/>
            <p:nvPr/>
          </p:nvSpPr>
          <p:spPr>
            <a:xfrm>
              <a:off x="7029465" y="1162325"/>
              <a:ext cx="1405200" cy="7200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a:solidFill>
                    <a:schemeClr val="lt1"/>
                  </a:solidFill>
                  <a:latin typeface="Ubuntu"/>
                  <a:ea typeface="Ubuntu"/>
                  <a:cs typeface="Ubuntu"/>
                  <a:sym typeface="Ubuntu"/>
                </a:rPr>
                <a:t>Despite being red, Mars is a cold place</a:t>
              </a:r>
              <a:endParaRPr>
                <a:solidFill>
                  <a:schemeClr val="lt1"/>
                </a:solidFill>
                <a:latin typeface="Ubuntu"/>
                <a:ea typeface="Ubuntu"/>
                <a:cs typeface="Ubuntu"/>
                <a:sym typeface="Ubuntu"/>
              </a:endParaRPr>
            </a:p>
          </p:txBody>
        </p:sp>
      </p:grpSp>
      <p:grpSp>
        <p:nvGrpSpPr>
          <p:cNvPr id="1436" name="Google Shape;1436;p40"/>
          <p:cNvGrpSpPr/>
          <p:nvPr/>
        </p:nvGrpSpPr>
        <p:grpSpPr>
          <a:xfrm>
            <a:off x="5414600" y="3261175"/>
            <a:ext cx="3020065" cy="720000"/>
            <a:chOff x="5414600" y="3261175"/>
            <a:chExt cx="3020065" cy="720000"/>
          </a:xfrm>
        </p:grpSpPr>
        <p:sp>
          <p:nvSpPr>
            <p:cNvPr id="1422" name="Google Shape;1422;p40"/>
            <p:cNvSpPr txBox="1"/>
            <p:nvPr/>
          </p:nvSpPr>
          <p:spPr>
            <a:xfrm>
              <a:off x="5414600" y="3394225"/>
              <a:ext cx="1600800" cy="4539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MECHANICAL KNOWLEDGE</a:t>
              </a:r>
              <a:endParaRPr sz="1200">
                <a:solidFill>
                  <a:schemeClr val="dk1"/>
                </a:solidFill>
                <a:latin typeface="Krona One"/>
                <a:ea typeface="Krona One"/>
                <a:cs typeface="Krona One"/>
                <a:sym typeface="Krona One"/>
              </a:endParaRPr>
            </a:p>
          </p:txBody>
        </p:sp>
        <p:sp>
          <p:nvSpPr>
            <p:cNvPr id="1437" name="Google Shape;1437;p40"/>
            <p:cNvSpPr txBox="1"/>
            <p:nvPr/>
          </p:nvSpPr>
          <p:spPr>
            <a:xfrm>
              <a:off x="7029465" y="3261175"/>
              <a:ext cx="1405200" cy="7200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a:solidFill>
                    <a:schemeClr val="lt1"/>
                  </a:solidFill>
                  <a:latin typeface="Ubuntu"/>
                  <a:ea typeface="Ubuntu"/>
                  <a:cs typeface="Ubuntu"/>
                  <a:sym typeface="Ubuntu"/>
                </a:rPr>
                <a:t>Earth is the third planet from the Sun </a:t>
              </a:r>
              <a:endParaRPr>
                <a:solidFill>
                  <a:schemeClr val="lt1"/>
                </a:solidFill>
                <a:latin typeface="Ubuntu"/>
                <a:ea typeface="Ubuntu"/>
                <a:cs typeface="Ubuntu"/>
                <a:sym typeface="Ubuntu"/>
              </a:endParaRPr>
            </a:p>
          </p:txBody>
        </p:sp>
      </p:grpSp>
      <p:sp>
        <p:nvSpPr>
          <p:cNvPr id="1438" name="Google Shape;1438;p40"/>
          <p:cNvSpPr txBox="1"/>
          <p:nvPr/>
        </p:nvSpPr>
        <p:spPr>
          <a:xfrm>
            <a:off x="706050" y="4321900"/>
            <a:ext cx="7717500" cy="223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Ubuntu"/>
                <a:ea typeface="Ubuntu"/>
                <a:cs typeface="Ubuntu"/>
                <a:sym typeface="Ubuntu"/>
              </a:rPr>
              <a:t>Follow the link in the graph to modify its data and then paste the new one here. </a:t>
            </a:r>
            <a:r>
              <a:rPr lang="en" sz="1200" b="1">
                <a:solidFill>
                  <a:schemeClr val="lt1"/>
                </a:solidFill>
                <a:uFill>
                  <a:noFill/>
                </a:uFill>
                <a:latin typeface="Ubuntu"/>
                <a:ea typeface="Ubuntu"/>
                <a:cs typeface="Ubuntu"/>
                <a:sym typeface="Ubuntu"/>
                <a:hlinkClick r:id="rId5">
                  <a:extLst>
                    <a:ext uri="{A12FA001-AC4F-418D-AE19-62706E023703}">
                      <ahyp:hlinkClr xmlns:ahyp="http://schemas.microsoft.com/office/drawing/2018/hyperlinkcolor" val="tx"/>
                    </a:ext>
                  </a:extLst>
                </a:hlinkClick>
              </a:rPr>
              <a:t>For more info, click here</a:t>
            </a:r>
            <a:endParaRPr sz="1200">
              <a:solidFill>
                <a:schemeClr val="lt1"/>
              </a:solidFill>
              <a:latin typeface="Ubuntu"/>
              <a:ea typeface="Ubuntu"/>
              <a:cs typeface="Ubuntu"/>
              <a:sym typeface="Ubuntu"/>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442"/>
        <p:cNvGrpSpPr/>
        <p:nvPr/>
      </p:nvGrpSpPr>
      <p:grpSpPr>
        <a:xfrm>
          <a:off x="0" y="0"/>
          <a:ext cx="0" cy="0"/>
          <a:chOff x="0" y="0"/>
          <a:chExt cx="0" cy="0"/>
        </a:xfrm>
      </p:grpSpPr>
      <p:sp>
        <p:nvSpPr>
          <p:cNvPr id="1443" name="Google Shape;1443;p41"/>
          <p:cNvSpPr txBox="1">
            <a:spLocks noGrp="1"/>
          </p:cNvSpPr>
          <p:nvPr>
            <p:ph type="title"/>
          </p:nvPr>
        </p:nvSpPr>
        <p:spPr>
          <a:xfrm>
            <a:off x="713232" y="403213"/>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Driving center company profile infographics</a:t>
            </a:r>
            <a:endParaRPr/>
          </a:p>
        </p:txBody>
      </p:sp>
      <p:sp>
        <p:nvSpPr>
          <p:cNvPr id="1444" name="Google Shape;1444;p41"/>
          <p:cNvSpPr txBox="1"/>
          <p:nvPr/>
        </p:nvSpPr>
        <p:spPr>
          <a:xfrm>
            <a:off x="823425" y="2622425"/>
            <a:ext cx="1840200" cy="3987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ENGINE PARTS</a:t>
            </a:r>
            <a:endParaRPr sz="1200">
              <a:solidFill>
                <a:schemeClr val="lt1"/>
              </a:solidFill>
              <a:latin typeface="Krona One"/>
              <a:ea typeface="Krona One"/>
              <a:cs typeface="Krona One"/>
              <a:sym typeface="Krona One"/>
            </a:endParaRPr>
          </a:p>
        </p:txBody>
      </p:sp>
      <p:grpSp>
        <p:nvGrpSpPr>
          <p:cNvPr id="1445" name="Google Shape;1445;p41"/>
          <p:cNvGrpSpPr/>
          <p:nvPr/>
        </p:nvGrpSpPr>
        <p:grpSpPr>
          <a:xfrm>
            <a:off x="6492600" y="1030050"/>
            <a:ext cx="1840200" cy="1035650"/>
            <a:chOff x="6492600" y="1030050"/>
            <a:chExt cx="1840200" cy="1035650"/>
          </a:xfrm>
        </p:grpSpPr>
        <p:sp>
          <p:nvSpPr>
            <p:cNvPr id="1446" name="Google Shape;1446;p41"/>
            <p:cNvSpPr txBox="1"/>
            <p:nvPr/>
          </p:nvSpPr>
          <p:spPr>
            <a:xfrm>
              <a:off x="6492600" y="1030050"/>
              <a:ext cx="1840200" cy="3987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VALVES</a:t>
              </a:r>
              <a:endParaRPr sz="1200">
                <a:solidFill>
                  <a:schemeClr val="lt1"/>
                </a:solidFill>
                <a:latin typeface="Krona One"/>
                <a:ea typeface="Krona One"/>
                <a:cs typeface="Krona One"/>
                <a:sym typeface="Krona One"/>
              </a:endParaRPr>
            </a:p>
          </p:txBody>
        </p:sp>
        <p:sp>
          <p:nvSpPr>
            <p:cNvPr id="1447" name="Google Shape;1447;p41"/>
            <p:cNvSpPr txBox="1"/>
            <p:nvPr/>
          </p:nvSpPr>
          <p:spPr>
            <a:xfrm>
              <a:off x="6492600" y="1667000"/>
              <a:ext cx="1840200" cy="3987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TIMING BELT</a:t>
              </a:r>
              <a:endParaRPr sz="1200">
                <a:solidFill>
                  <a:schemeClr val="lt1"/>
                </a:solidFill>
                <a:latin typeface="Krona One"/>
                <a:ea typeface="Krona One"/>
                <a:cs typeface="Krona One"/>
                <a:sym typeface="Krona One"/>
              </a:endParaRPr>
            </a:p>
          </p:txBody>
        </p:sp>
      </p:grpSp>
      <p:grpSp>
        <p:nvGrpSpPr>
          <p:cNvPr id="1448" name="Google Shape;1448;p41"/>
          <p:cNvGrpSpPr/>
          <p:nvPr/>
        </p:nvGrpSpPr>
        <p:grpSpPr>
          <a:xfrm>
            <a:off x="6492600" y="2303950"/>
            <a:ext cx="1840200" cy="1035650"/>
            <a:chOff x="6492600" y="2303950"/>
            <a:chExt cx="1840200" cy="1035650"/>
          </a:xfrm>
        </p:grpSpPr>
        <p:sp>
          <p:nvSpPr>
            <p:cNvPr id="1449" name="Google Shape;1449;p41"/>
            <p:cNvSpPr txBox="1"/>
            <p:nvPr/>
          </p:nvSpPr>
          <p:spPr>
            <a:xfrm>
              <a:off x="6492600" y="2303950"/>
              <a:ext cx="1840200" cy="3987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OIL PAN</a:t>
              </a:r>
              <a:endParaRPr sz="1200">
                <a:solidFill>
                  <a:schemeClr val="lt1"/>
                </a:solidFill>
                <a:latin typeface="Krona One"/>
                <a:ea typeface="Krona One"/>
                <a:cs typeface="Krona One"/>
                <a:sym typeface="Krona One"/>
              </a:endParaRPr>
            </a:p>
          </p:txBody>
        </p:sp>
        <p:sp>
          <p:nvSpPr>
            <p:cNvPr id="1450" name="Google Shape;1450;p41"/>
            <p:cNvSpPr txBox="1"/>
            <p:nvPr/>
          </p:nvSpPr>
          <p:spPr>
            <a:xfrm>
              <a:off x="6492600" y="2940900"/>
              <a:ext cx="1840200" cy="3987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SPARK PLUGS</a:t>
              </a:r>
              <a:endParaRPr sz="1200">
                <a:solidFill>
                  <a:schemeClr val="lt1"/>
                </a:solidFill>
                <a:latin typeface="Krona One"/>
                <a:ea typeface="Krona One"/>
                <a:cs typeface="Krona One"/>
                <a:sym typeface="Krona One"/>
              </a:endParaRPr>
            </a:p>
          </p:txBody>
        </p:sp>
      </p:grpSp>
      <p:grpSp>
        <p:nvGrpSpPr>
          <p:cNvPr id="1451" name="Google Shape;1451;p41"/>
          <p:cNvGrpSpPr/>
          <p:nvPr/>
        </p:nvGrpSpPr>
        <p:grpSpPr>
          <a:xfrm>
            <a:off x="6492600" y="3577850"/>
            <a:ext cx="1840200" cy="1035650"/>
            <a:chOff x="6492600" y="3577850"/>
            <a:chExt cx="1840200" cy="1035650"/>
          </a:xfrm>
        </p:grpSpPr>
        <p:sp>
          <p:nvSpPr>
            <p:cNvPr id="1452" name="Google Shape;1452;p41"/>
            <p:cNvSpPr txBox="1"/>
            <p:nvPr/>
          </p:nvSpPr>
          <p:spPr>
            <a:xfrm>
              <a:off x="6492600" y="3577850"/>
              <a:ext cx="1840200" cy="3987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PISTON</a:t>
              </a:r>
              <a:endParaRPr sz="1200">
                <a:solidFill>
                  <a:schemeClr val="lt1"/>
                </a:solidFill>
                <a:latin typeface="Krona One"/>
                <a:ea typeface="Krona One"/>
                <a:cs typeface="Krona One"/>
                <a:sym typeface="Krona One"/>
              </a:endParaRPr>
            </a:p>
          </p:txBody>
        </p:sp>
        <p:sp>
          <p:nvSpPr>
            <p:cNvPr id="1453" name="Google Shape;1453;p41"/>
            <p:cNvSpPr txBox="1"/>
            <p:nvPr/>
          </p:nvSpPr>
          <p:spPr>
            <a:xfrm>
              <a:off x="6492600" y="4214800"/>
              <a:ext cx="1840200" cy="3987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CYLINDER</a:t>
              </a:r>
              <a:endParaRPr sz="1200">
                <a:solidFill>
                  <a:schemeClr val="lt1"/>
                </a:solidFill>
                <a:latin typeface="Krona One"/>
                <a:ea typeface="Krona One"/>
                <a:cs typeface="Krona One"/>
                <a:sym typeface="Krona One"/>
              </a:endParaRPr>
            </a:p>
          </p:txBody>
        </p:sp>
      </p:grpSp>
      <p:cxnSp>
        <p:nvCxnSpPr>
          <p:cNvPr id="1454" name="Google Shape;1454;p41"/>
          <p:cNvCxnSpPr>
            <a:stCxn id="1455" idx="3"/>
            <a:endCxn id="1446" idx="1"/>
          </p:cNvCxnSpPr>
          <p:nvPr/>
        </p:nvCxnSpPr>
        <p:spPr>
          <a:xfrm rot="10800000" flipH="1">
            <a:off x="5498213" y="1229275"/>
            <a:ext cx="994500" cy="318600"/>
          </a:xfrm>
          <a:prstGeom prst="bentConnector3">
            <a:avLst>
              <a:gd name="adj1" fmla="val 49994"/>
            </a:avLst>
          </a:prstGeom>
          <a:noFill/>
          <a:ln w="38100" cap="flat" cmpd="sng">
            <a:solidFill>
              <a:schemeClr val="lt1"/>
            </a:solidFill>
            <a:prstDash val="dash"/>
            <a:round/>
            <a:headEnd type="none" w="med" len="med"/>
            <a:tailEnd type="none" w="med" len="med"/>
          </a:ln>
        </p:spPr>
      </p:cxnSp>
      <p:cxnSp>
        <p:nvCxnSpPr>
          <p:cNvPr id="1456" name="Google Shape;1456;p41"/>
          <p:cNvCxnSpPr>
            <a:stCxn id="1455" idx="3"/>
            <a:endCxn id="1447" idx="1"/>
          </p:cNvCxnSpPr>
          <p:nvPr/>
        </p:nvCxnSpPr>
        <p:spPr>
          <a:xfrm>
            <a:off x="5498213" y="1547875"/>
            <a:ext cx="994500" cy="318600"/>
          </a:xfrm>
          <a:prstGeom prst="bentConnector3">
            <a:avLst>
              <a:gd name="adj1" fmla="val 49994"/>
            </a:avLst>
          </a:prstGeom>
          <a:noFill/>
          <a:ln w="38100" cap="flat" cmpd="sng">
            <a:solidFill>
              <a:schemeClr val="lt1"/>
            </a:solidFill>
            <a:prstDash val="dash"/>
            <a:round/>
            <a:headEnd type="none" w="med" len="med"/>
            <a:tailEnd type="none" w="med" len="med"/>
          </a:ln>
        </p:spPr>
      </p:cxnSp>
      <p:cxnSp>
        <p:nvCxnSpPr>
          <p:cNvPr id="1457" name="Google Shape;1457;p41"/>
          <p:cNvCxnSpPr>
            <a:stCxn id="1458" idx="3"/>
            <a:endCxn id="1449" idx="1"/>
          </p:cNvCxnSpPr>
          <p:nvPr/>
        </p:nvCxnSpPr>
        <p:spPr>
          <a:xfrm rot="10800000" flipH="1">
            <a:off x="5498313" y="2503175"/>
            <a:ext cx="994200" cy="318600"/>
          </a:xfrm>
          <a:prstGeom prst="bentConnector3">
            <a:avLst>
              <a:gd name="adj1" fmla="val 50004"/>
            </a:avLst>
          </a:prstGeom>
          <a:noFill/>
          <a:ln w="38100" cap="flat" cmpd="sng">
            <a:solidFill>
              <a:schemeClr val="lt1"/>
            </a:solidFill>
            <a:prstDash val="dash"/>
            <a:round/>
            <a:headEnd type="none" w="med" len="med"/>
            <a:tailEnd type="none" w="med" len="med"/>
          </a:ln>
        </p:spPr>
      </p:cxnSp>
      <p:cxnSp>
        <p:nvCxnSpPr>
          <p:cNvPr id="1459" name="Google Shape;1459;p41"/>
          <p:cNvCxnSpPr>
            <a:stCxn id="1458" idx="3"/>
            <a:endCxn id="1450" idx="1"/>
          </p:cNvCxnSpPr>
          <p:nvPr/>
        </p:nvCxnSpPr>
        <p:spPr>
          <a:xfrm>
            <a:off x="5498313" y="2821775"/>
            <a:ext cx="994200" cy="318600"/>
          </a:xfrm>
          <a:prstGeom prst="bentConnector3">
            <a:avLst>
              <a:gd name="adj1" fmla="val 50004"/>
            </a:avLst>
          </a:prstGeom>
          <a:noFill/>
          <a:ln w="38100" cap="flat" cmpd="sng">
            <a:solidFill>
              <a:schemeClr val="lt1"/>
            </a:solidFill>
            <a:prstDash val="dash"/>
            <a:round/>
            <a:headEnd type="none" w="med" len="med"/>
            <a:tailEnd type="none" w="med" len="med"/>
          </a:ln>
        </p:spPr>
      </p:cxnSp>
      <p:cxnSp>
        <p:nvCxnSpPr>
          <p:cNvPr id="1460" name="Google Shape;1460;p41"/>
          <p:cNvCxnSpPr>
            <a:stCxn id="1461" idx="3"/>
            <a:endCxn id="1452" idx="1"/>
          </p:cNvCxnSpPr>
          <p:nvPr/>
        </p:nvCxnSpPr>
        <p:spPr>
          <a:xfrm rot="10800000" flipH="1">
            <a:off x="5498313" y="3777075"/>
            <a:ext cx="994200" cy="318600"/>
          </a:xfrm>
          <a:prstGeom prst="bentConnector3">
            <a:avLst>
              <a:gd name="adj1" fmla="val 50004"/>
            </a:avLst>
          </a:prstGeom>
          <a:noFill/>
          <a:ln w="38100" cap="flat" cmpd="sng">
            <a:solidFill>
              <a:schemeClr val="lt1"/>
            </a:solidFill>
            <a:prstDash val="dash"/>
            <a:round/>
            <a:headEnd type="none" w="med" len="med"/>
            <a:tailEnd type="none" w="med" len="med"/>
          </a:ln>
        </p:spPr>
      </p:cxnSp>
      <p:cxnSp>
        <p:nvCxnSpPr>
          <p:cNvPr id="1462" name="Google Shape;1462;p41"/>
          <p:cNvCxnSpPr>
            <a:stCxn id="1461" idx="3"/>
            <a:endCxn id="1453" idx="1"/>
          </p:cNvCxnSpPr>
          <p:nvPr/>
        </p:nvCxnSpPr>
        <p:spPr>
          <a:xfrm>
            <a:off x="5498313" y="4095675"/>
            <a:ext cx="994200" cy="318600"/>
          </a:xfrm>
          <a:prstGeom prst="bentConnector3">
            <a:avLst>
              <a:gd name="adj1" fmla="val 50004"/>
            </a:avLst>
          </a:prstGeom>
          <a:noFill/>
          <a:ln w="38100" cap="flat" cmpd="sng">
            <a:solidFill>
              <a:schemeClr val="lt1"/>
            </a:solidFill>
            <a:prstDash val="dash"/>
            <a:round/>
            <a:headEnd type="none" w="med" len="med"/>
            <a:tailEnd type="none" w="med" len="med"/>
          </a:ln>
        </p:spPr>
      </p:cxnSp>
      <p:cxnSp>
        <p:nvCxnSpPr>
          <p:cNvPr id="1463" name="Google Shape;1463;p41"/>
          <p:cNvCxnSpPr>
            <a:stCxn id="1444" idx="0"/>
            <a:endCxn id="1455" idx="1"/>
          </p:cNvCxnSpPr>
          <p:nvPr/>
        </p:nvCxnSpPr>
        <p:spPr>
          <a:xfrm rot="-5400000">
            <a:off x="2163525" y="1127825"/>
            <a:ext cx="1074600" cy="1914600"/>
          </a:xfrm>
          <a:prstGeom prst="bentConnector2">
            <a:avLst/>
          </a:prstGeom>
          <a:noFill/>
          <a:ln w="38100" cap="flat" cmpd="sng">
            <a:solidFill>
              <a:schemeClr val="lt1"/>
            </a:solidFill>
            <a:prstDash val="dash"/>
            <a:round/>
            <a:headEnd type="none" w="med" len="med"/>
            <a:tailEnd type="none" w="med" len="med"/>
          </a:ln>
        </p:spPr>
      </p:cxnSp>
      <p:cxnSp>
        <p:nvCxnSpPr>
          <p:cNvPr id="1464" name="Google Shape;1464;p41"/>
          <p:cNvCxnSpPr>
            <a:stCxn id="1444" idx="3"/>
            <a:endCxn id="1458" idx="1"/>
          </p:cNvCxnSpPr>
          <p:nvPr/>
        </p:nvCxnSpPr>
        <p:spPr>
          <a:xfrm>
            <a:off x="2663625" y="2821775"/>
            <a:ext cx="994500" cy="600"/>
          </a:xfrm>
          <a:prstGeom prst="bentConnector3">
            <a:avLst>
              <a:gd name="adj1" fmla="val 49999"/>
            </a:avLst>
          </a:prstGeom>
          <a:noFill/>
          <a:ln w="38100" cap="flat" cmpd="sng">
            <a:solidFill>
              <a:schemeClr val="lt1"/>
            </a:solidFill>
            <a:prstDash val="dash"/>
            <a:round/>
            <a:headEnd type="none" w="med" len="med"/>
            <a:tailEnd type="none" w="med" len="med"/>
          </a:ln>
        </p:spPr>
      </p:cxnSp>
      <p:cxnSp>
        <p:nvCxnSpPr>
          <p:cNvPr id="1465" name="Google Shape;1465;p41"/>
          <p:cNvCxnSpPr>
            <a:stCxn id="1444" idx="2"/>
            <a:endCxn id="1461" idx="1"/>
          </p:cNvCxnSpPr>
          <p:nvPr/>
        </p:nvCxnSpPr>
        <p:spPr>
          <a:xfrm rot="-5400000" flipH="1">
            <a:off x="2163525" y="2601125"/>
            <a:ext cx="1074600" cy="1914600"/>
          </a:xfrm>
          <a:prstGeom prst="bentConnector2">
            <a:avLst/>
          </a:prstGeom>
          <a:noFill/>
          <a:ln w="38100" cap="flat" cmpd="sng">
            <a:solidFill>
              <a:schemeClr val="lt1"/>
            </a:solidFill>
            <a:prstDash val="dash"/>
            <a:round/>
            <a:headEnd type="none" w="med" len="med"/>
            <a:tailEnd type="none" w="med" len="med"/>
          </a:ln>
        </p:spPr>
      </p:cxnSp>
      <p:grpSp>
        <p:nvGrpSpPr>
          <p:cNvPr id="1466" name="Google Shape;1466;p41"/>
          <p:cNvGrpSpPr/>
          <p:nvPr/>
        </p:nvGrpSpPr>
        <p:grpSpPr>
          <a:xfrm>
            <a:off x="3657863" y="3896325"/>
            <a:ext cx="1840500" cy="716750"/>
            <a:chOff x="3657863" y="3896325"/>
            <a:chExt cx="1840500" cy="716750"/>
          </a:xfrm>
        </p:grpSpPr>
        <p:sp>
          <p:nvSpPr>
            <p:cNvPr id="1461" name="Google Shape;1461;p41"/>
            <p:cNvSpPr txBox="1"/>
            <p:nvPr/>
          </p:nvSpPr>
          <p:spPr>
            <a:xfrm>
              <a:off x="3658113" y="3896325"/>
              <a:ext cx="1840200" cy="3987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PISTON RING</a:t>
              </a:r>
              <a:endParaRPr sz="1200">
                <a:solidFill>
                  <a:schemeClr val="dk1"/>
                </a:solidFill>
                <a:latin typeface="Krona One"/>
                <a:ea typeface="Krona One"/>
                <a:cs typeface="Krona One"/>
                <a:sym typeface="Krona One"/>
              </a:endParaRPr>
            </a:p>
          </p:txBody>
        </p:sp>
        <p:sp>
          <p:nvSpPr>
            <p:cNvPr id="1467" name="Google Shape;1467;p41"/>
            <p:cNvSpPr txBox="1"/>
            <p:nvPr/>
          </p:nvSpPr>
          <p:spPr>
            <a:xfrm>
              <a:off x="3657863" y="4294475"/>
              <a:ext cx="1840500" cy="318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Neptune is far away</a:t>
              </a:r>
              <a:endParaRPr>
                <a:solidFill>
                  <a:schemeClr val="lt1"/>
                </a:solidFill>
                <a:latin typeface="Ubuntu"/>
                <a:ea typeface="Ubuntu"/>
                <a:cs typeface="Ubuntu"/>
                <a:sym typeface="Ubuntu"/>
              </a:endParaRPr>
            </a:p>
          </p:txBody>
        </p:sp>
      </p:grpSp>
      <p:grpSp>
        <p:nvGrpSpPr>
          <p:cNvPr id="1468" name="Google Shape;1468;p41"/>
          <p:cNvGrpSpPr/>
          <p:nvPr/>
        </p:nvGrpSpPr>
        <p:grpSpPr>
          <a:xfrm>
            <a:off x="3657863" y="2622425"/>
            <a:ext cx="1840500" cy="717900"/>
            <a:chOff x="3657863" y="2622425"/>
            <a:chExt cx="1840500" cy="717900"/>
          </a:xfrm>
        </p:grpSpPr>
        <p:sp>
          <p:nvSpPr>
            <p:cNvPr id="1458" name="Google Shape;1458;p41"/>
            <p:cNvSpPr txBox="1"/>
            <p:nvPr/>
          </p:nvSpPr>
          <p:spPr>
            <a:xfrm>
              <a:off x="3658113" y="2622425"/>
              <a:ext cx="1840200" cy="3987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CHAMBER</a:t>
              </a:r>
              <a:endParaRPr sz="1200">
                <a:solidFill>
                  <a:schemeClr val="dk1"/>
                </a:solidFill>
                <a:latin typeface="Krona One"/>
                <a:ea typeface="Krona One"/>
                <a:cs typeface="Krona One"/>
                <a:sym typeface="Krona One"/>
              </a:endParaRPr>
            </a:p>
          </p:txBody>
        </p:sp>
        <p:sp>
          <p:nvSpPr>
            <p:cNvPr id="1469" name="Google Shape;1469;p41"/>
            <p:cNvSpPr txBox="1"/>
            <p:nvPr/>
          </p:nvSpPr>
          <p:spPr>
            <a:xfrm>
              <a:off x="3657863" y="3021725"/>
              <a:ext cx="1840500" cy="318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Mars is very cold</a:t>
              </a:r>
              <a:endParaRPr>
                <a:solidFill>
                  <a:schemeClr val="lt1"/>
                </a:solidFill>
                <a:latin typeface="Ubuntu"/>
                <a:ea typeface="Ubuntu"/>
                <a:cs typeface="Ubuntu"/>
                <a:sym typeface="Ubuntu"/>
              </a:endParaRPr>
            </a:p>
          </p:txBody>
        </p:sp>
      </p:grpSp>
      <p:grpSp>
        <p:nvGrpSpPr>
          <p:cNvPr id="1470" name="Google Shape;1470;p41"/>
          <p:cNvGrpSpPr/>
          <p:nvPr/>
        </p:nvGrpSpPr>
        <p:grpSpPr>
          <a:xfrm>
            <a:off x="3657863" y="1348525"/>
            <a:ext cx="1840500" cy="718363"/>
            <a:chOff x="3657863" y="1348525"/>
            <a:chExt cx="1840500" cy="718363"/>
          </a:xfrm>
        </p:grpSpPr>
        <p:sp>
          <p:nvSpPr>
            <p:cNvPr id="1455" name="Google Shape;1455;p41"/>
            <p:cNvSpPr txBox="1"/>
            <p:nvPr/>
          </p:nvSpPr>
          <p:spPr>
            <a:xfrm>
              <a:off x="3658013" y="1348525"/>
              <a:ext cx="1840200" cy="3987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ENGINE BLOCK</a:t>
              </a:r>
              <a:endParaRPr sz="1200">
                <a:solidFill>
                  <a:schemeClr val="dk1"/>
                </a:solidFill>
                <a:latin typeface="Krona One"/>
                <a:ea typeface="Krona One"/>
                <a:cs typeface="Krona One"/>
                <a:sym typeface="Krona One"/>
              </a:endParaRPr>
            </a:p>
          </p:txBody>
        </p:sp>
        <p:sp>
          <p:nvSpPr>
            <p:cNvPr id="1471" name="Google Shape;1471;p41"/>
            <p:cNvSpPr txBox="1"/>
            <p:nvPr/>
          </p:nvSpPr>
          <p:spPr>
            <a:xfrm>
              <a:off x="3657863" y="1748288"/>
              <a:ext cx="1840500" cy="318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Earth harbors life</a:t>
              </a:r>
              <a:endParaRPr>
                <a:solidFill>
                  <a:schemeClr val="lt1"/>
                </a:solidFill>
                <a:latin typeface="Ubuntu"/>
                <a:ea typeface="Ubuntu"/>
                <a:cs typeface="Ubuntu"/>
                <a:sym typeface="Ubuntu"/>
              </a:endParaRPr>
            </a:p>
          </p:txBody>
        </p:sp>
      </p:grpSp>
      <p:grpSp>
        <p:nvGrpSpPr>
          <p:cNvPr id="1472" name="Google Shape;1472;p41"/>
          <p:cNvGrpSpPr/>
          <p:nvPr/>
        </p:nvGrpSpPr>
        <p:grpSpPr>
          <a:xfrm>
            <a:off x="1059733" y="1261887"/>
            <a:ext cx="1367592" cy="1109813"/>
            <a:chOff x="1175200" y="998425"/>
            <a:chExt cx="1094249" cy="888064"/>
          </a:xfrm>
        </p:grpSpPr>
        <p:sp>
          <p:nvSpPr>
            <p:cNvPr id="1473" name="Google Shape;1473;p41"/>
            <p:cNvSpPr/>
            <p:nvPr/>
          </p:nvSpPr>
          <p:spPr>
            <a:xfrm>
              <a:off x="1326143" y="1173763"/>
              <a:ext cx="800688" cy="712726"/>
            </a:xfrm>
            <a:custGeom>
              <a:avLst/>
              <a:gdLst/>
              <a:ahLst/>
              <a:cxnLst/>
              <a:rect l="l" t="t" r="r" b="b"/>
              <a:pathLst>
                <a:path w="6827" h="6077" extrusionOk="0">
                  <a:moveTo>
                    <a:pt x="1932" y="1"/>
                  </a:moveTo>
                  <a:lnTo>
                    <a:pt x="0" y="1732"/>
                  </a:lnTo>
                  <a:lnTo>
                    <a:pt x="1842" y="5878"/>
                  </a:lnTo>
                  <a:cubicBezTo>
                    <a:pt x="1895" y="5997"/>
                    <a:pt x="2016" y="6077"/>
                    <a:pt x="2149" y="6077"/>
                  </a:cubicBezTo>
                  <a:lnTo>
                    <a:pt x="4683" y="6077"/>
                  </a:lnTo>
                  <a:cubicBezTo>
                    <a:pt x="4816" y="6077"/>
                    <a:pt x="4936" y="5997"/>
                    <a:pt x="4989" y="5878"/>
                  </a:cubicBezTo>
                  <a:lnTo>
                    <a:pt x="6826" y="1732"/>
                  </a:lnTo>
                  <a:lnTo>
                    <a:pt x="4900" y="1"/>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41"/>
            <p:cNvSpPr/>
            <p:nvPr/>
          </p:nvSpPr>
          <p:spPr>
            <a:xfrm>
              <a:off x="1599530" y="1103628"/>
              <a:ext cx="254503" cy="70252"/>
            </a:xfrm>
            <a:custGeom>
              <a:avLst/>
              <a:gdLst/>
              <a:ahLst/>
              <a:cxnLst/>
              <a:rect l="l" t="t" r="r" b="b"/>
              <a:pathLst>
                <a:path w="2170" h="599" extrusionOk="0">
                  <a:moveTo>
                    <a:pt x="0" y="0"/>
                  </a:moveTo>
                  <a:lnTo>
                    <a:pt x="0" y="599"/>
                  </a:lnTo>
                  <a:lnTo>
                    <a:pt x="2170" y="599"/>
                  </a:lnTo>
                  <a:lnTo>
                    <a:pt x="2170" y="0"/>
                  </a:lnTo>
                  <a:close/>
                </a:path>
              </a:pathLst>
            </a:custGeom>
            <a:solidFill>
              <a:srgbClr val="E8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41"/>
            <p:cNvSpPr/>
            <p:nvPr/>
          </p:nvSpPr>
          <p:spPr>
            <a:xfrm>
              <a:off x="1533851" y="998425"/>
              <a:ext cx="385273" cy="105320"/>
            </a:xfrm>
            <a:custGeom>
              <a:avLst/>
              <a:gdLst/>
              <a:ahLst/>
              <a:cxnLst/>
              <a:rect l="l" t="t" r="r" b="b"/>
              <a:pathLst>
                <a:path w="3285" h="898" extrusionOk="0">
                  <a:moveTo>
                    <a:pt x="54" y="0"/>
                  </a:moveTo>
                  <a:cubicBezTo>
                    <a:pt x="28" y="0"/>
                    <a:pt x="1" y="23"/>
                    <a:pt x="1" y="54"/>
                  </a:cubicBezTo>
                  <a:lnTo>
                    <a:pt x="1" y="844"/>
                  </a:lnTo>
                  <a:cubicBezTo>
                    <a:pt x="1" y="875"/>
                    <a:pt x="28" y="897"/>
                    <a:pt x="54" y="897"/>
                  </a:cubicBezTo>
                  <a:lnTo>
                    <a:pt x="3232" y="897"/>
                  </a:lnTo>
                  <a:cubicBezTo>
                    <a:pt x="3263" y="897"/>
                    <a:pt x="3285" y="875"/>
                    <a:pt x="3285" y="844"/>
                  </a:cubicBezTo>
                  <a:lnTo>
                    <a:pt x="3285" y="54"/>
                  </a:lnTo>
                  <a:cubicBezTo>
                    <a:pt x="3285" y="23"/>
                    <a:pt x="3263" y="0"/>
                    <a:pt x="3232" y="0"/>
                  </a:cubicBezTo>
                  <a:close/>
                </a:path>
              </a:pathLst>
            </a:custGeom>
            <a:solidFill>
              <a:srgbClr val="E8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41"/>
            <p:cNvSpPr/>
            <p:nvPr/>
          </p:nvSpPr>
          <p:spPr>
            <a:xfrm>
              <a:off x="1484475" y="1542383"/>
              <a:ext cx="315021" cy="195862"/>
            </a:xfrm>
            <a:custGeom>
              <a:avLst/>
              <a:gdLst/>
              <a:ahLst/>
              <a:cxnLst/>
              <a:rect l="l" t="t" r="r" b="b"/>
              <a:pathLst>
                <a:path w="2686" h="1670" extrusionOk="0">
                  <a:moveTo>
                    <a:pt x="102" y="0"/>
                  </a:moveTo>
                  <a:lnTo>
                    <a:pt x="0" y="174"/>
                  </a:lnTo>
                  <a:lnTo>
                    <a:pt x="2583" y="1669"/>
                  </a:lnTo>
                  <a:lnTo>
                    <a:pt x="2685" y="1496"/>
                  </a:lnTo>
                  <a:lnTo>
                    <a:pt x="102" y="0"/>
                  </a:lnTo>
                  <a:close/>
                </a:path>
              </a:pathLst>
            </a:custGeom>
            <a:solidFill>
              <a:srgbClr val="5A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41"/>
            <p:cNvSpPr/>
            <p:nvPr/>
          </p:nvSpPr>
          <p:spPr>
            <a:xfrm>
              <a:off x="1400149" y="1277793"/>
              <a:ext cx="332144" cy="311620"/>
            </a:xfrm>
            <a:custGeom>
              <a:avLst/>
              <a:gdLst/>
              <a:ahLst/>
              <a:cxnLst/>
              <a:rect l="l" t="t" r="r" b="b"/>
              <a:pathLst>
                <a:path w="2832" h="2657" extrusionOk="0">
                  <a:moveTo>
                    <a:pt x="1422" y="1"/>
                  </a:moveTo>
                  <a:cubicBezTo>
                    <a:pt x="1358" y="1"/>
                    <a:pt x="1294" y="6"/>
                    <a:pt x="1229" y="15"/>
                  </a:cubicBezTo>
                  <a:cubicBezTo>
                    <a:pt x="502" y="117"/>
                    <a:pt x="0" y="787"/>
                    <a:pt x="102" y="1515"/>
                  </a:cubicBezTo>
                  <a:cubicBezTo>
                    <a:pt x="195" y="2177"/>
                    <a:pt x="766" y="2656"/>
                    <a:pt x="1416" y="2656"/>
                  </a:cubicBezTo>
                  <a:cubicBezTo>
                    <a:pt x="1477" y="2656"/>
                    <a:pt x="1540" y="2652"/>
                    <a:pt x="1602" y="2643"/>
                  </a:cubicBezTo>
                  <a:cubicBezTo>
                    <a:pt x="2330" y="2536"/>
                    <a:pt x="2831" y="1866"/>
                    <a:pt x="2729" y="1138"/>
                  </a:cubicBezTo>
                  <a:cubicBezTo>
                    <a:pt x="2636" y="479"/>
                    <a:pt x="2069" y="1"/>
                    <a:pt x="1422" y="1"/>
                  </a:cubicBezTo>
                  <a:close/>
                </a:path>
              </a:pathLst>
            </a:custGeom>
            <a:solidFill>
              <a:srgbClr val="9898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41"/>
            <p:cNvSpPr/>
            <p:nvPr/>
          </p:nvSpPr>
          <p:spPr>
            <a:xfrm>
              <a:off x="1475562" y="1348280"/>
              <a:ext cx="181788" cy="170060"/>
            </a:xfrm>
            <a:custGeom>
              <a:avLst/>
              <a:gdLst/>
              <a:ahLst/>
              <a:cxnLst/>
              <a:rect l="l" t="t" r="r" b="b"/>
              <a:pathLst>
                <a:path w="1550" h="1450" extrusionOk="0">
                  <a:moveTo>
                    <a:pt x="775" y="1"/>
                  </a:moveTo>
                  <a:cubicBezTo>
                    <a:pt x="740" y="1"/>
                    <a:pt x="706" y="3"/>
                    <a:pt x="670" y="8"/>
                  </a:cubicBezTo>
                  <a:cubicBezTo>
                    <a:pt x="275" y="67"/>
                    <a:pt x="0" y="430"/>
                    <a:pt x="54" y="830"/>
                  </a:cubicBezTo>
                  <a:cubicBezTo>
                    <a:pt x="106" y="1190"/>
                    <a:pt x="417" y="1450"/>
                    <a:pt x="770" y="1450"/>
                  </a:cubicBezTo>
                  <a:cubicBezTo>
                    <a:pt x="805" y="1450"/>
                    <a:pt x="840" y="1447"/>
                    <a:pt x="875" y="1442"/>
                  </a:cubicBezTo>
                  <a:cubicBezTo>
                    <a:pt x="1270" y="1389"/>
                    <a:pt x="1549" y="1020"/>
                    <a:pt x="1492" y="626"/>
                  </a:cubicBezTo>
                  <a:cubicBezTo>
                    <a:pt x="1439" y="262"/>
                    <a:pt x="1129" y="1"/>
                    <a:pt x="775" y="1"/>
                  </a:cubicBezTo>
                  <a:close/>
                </a:path>
              </a:pathLst>
            </a:custGeom>
            <a:solidFill>
              <a:srgbClr val="5A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41"/>
            <p:cNvSpPr/>
            <p:nvPr/>
          </p:nvSpPr>
          <p:spPr>
            <a:xfrm>
              <a:off x="1175200" y="1089437"/>
              <a:ext cx="377532" cy="354662"/>
            </a:xfrm>
            <a:custGeom>
              <a:avLst/>
              <a:gdLst/>
              <a:ahLst/>
              <a:cxnLst/>
              <a:rect l="l" t="t" r="r" b="b"/>
              <a:pathLst>
                <a:path w="3219" h="3024" extrusionOk="0">
                  <a:moveTo>
                    <a:pt x="2538" y="1"/>
                  </a:moveTo>
                  <a:cubicBezTo>
                    <a:pt x="2517" y="1"/>
                    <a:pt x="2494" y="8"/>
                    <a:pt x="2477" y="23"/>
                  </a:cubicBezTo>
                  <a:lnTo>
                    <a:pt x="40" y="2207"/>
                  </a:lnTo>
                  <a:cubicBezTo>
                    <a:pt x="5" y="2242"/>
                    <a:pt x="1" y="2301"/>
                    <a:pt x="36" y="2336"/>
                  </a:cubicBezTo>
                  <a:lnTo>
                    <a:pt x="653" y="3024"/>
                  </a:lnTo>
                  <a:lnTo>
                    <a:pt x="3219" y="716"/>
                  </a:lnTo>
                  <a:lnTo>
                    <a:pt x="2601" y="28"/>
                  </a:lnTo>
                  <a:cubicBezTo>
                    <a:pt x="2585" y="9"/>
                    <a:pt x="2562" y="1"/>
                    <a:pt x="2538" y="1"/>
                  </a:cubicBezTo>
                  <a:close/>
                </a:path>
              </a:pathLst>
            </a:custGeom>
            <a:solidFill>
              <a:srgbClr val="F4D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41"/>
            <p:cNvSpPr/>
            <p:nvPr/>
          </p:nvSpPr>
          <p:spPr>
            <a:xfrm>
              <a:off x="1251668" y="1376780"/>
              <a:ext cx="154813" cy="180263"/>
            </a:xfrm>
            <a:custGeom>
              <a:avLst/>
              <a:gdLst/>
              <a:ahLst/>
              <a:cxnLst/>
              <a:rect l="l" t="t" r="r" b="b"/>
              <a:pathLst>
                <a:path w="1320" h="1537" extrusionOk="0">
                  <a:moveTo>
                    <a:pt x="635" y="1"/>
                  </a:moveTo>
                  <a:lnTo>
                    <a:pt x="1" y="574"/>
                  </a:lnTo>
                  <a:lnTo>
                    <a:pt x="782" y="1439"/>
                  </a:lnTo>
                  <a:cubicBezTo>
                    <a:pt x="840" y="1502"/>
                    <a:pt x="920" y="1537"/>
                    <a:pt x="1004" y="1537"/>
                  </a:cubicBezTo>
                  <a:lnTo>
                    <a:pt x="1319" y="1537"/>
                  </a:lnTo>
                  <a:lnTo>
                    <a:pt x="635" y="1"/>
                  </a:lnTo>
                  <a:close/>
                </a:path>
              </a:pathLst>
            </a:custGeom>
            <a:solidFill>
              <a:srgbClr val="CEB2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41"/>
            <p:cNvSpPr/>
            <p:nvPr/>
          </p:nvSpPr>
          <p:spPr>
            <a:xfrm>
              <a:off x="1726430" y="1173763"/>
              <a:ext cx="400402" cy="712726"/>
            </a:xfrm>
            <a:custGeom>
              <a:avLst/>
              <a:gdLst/>
              <a:ahLst/>
              <a:cxnLst/>
              <a:rect l="l" t="t" r="r" b="b"/>
              <a:pathLst>
                <a:path w="3414" h="6077" extrusionOk="0">
                  <a:moveTo>
                    <a:pt x="0" y="1"/>
                  </a:moveTo>
                  <a:lnTo>
                    <a:pt x="0" y="1785"/>
                  </a:lnTo>
                  <a:lnTo>
                    <a:pt x="1487" y="3499"/>
                  </a:lnTo>
                  <a:cubicBezTo>
                    <a:pt x="1709" y="3623"/>
                    <a:pt x="1874" y="3840"/>
                    <a:pt x="1913" y="4112"/>
                  </a:cubicBezTo>
                  <a:cubicBezTo>
                    <a:pt x="1975" y="4564"/>
                    <a:pt x="1665" y="4981"/>
                    <a:pt x="1213" y="5044"/>
                  </a:cubicBezTo>
                  <a:cubicBezTo>
                    <a:pt x="1173" y="5049"/>
                    <a:pt x="1133" y="5052"/>
                    <a:pt x="1093" y="5052"/>
                  </a:cubicBezTo>
                  <a:cubicBezTo>
                    <a:pt x="866" y="5052"/>
                    <a:pt x="654" y="4958"/>
                    <a:pt x="502" y="4804"/>
                  </a:cubicBezTo>
                  <a:lnTo>
                    <a:pt x="0" y="4511"/>
                  </a:lnTo>
                  <a:lnTo>
                    <a:pt x="0" y="6077"/>
                  </a:lnTo>
                  <a:lnTo>
                    <a:pt x="1270" y="6077"/>
                  </a:lnTo>
                  <a:cubicBezTo>
                    <a:pt x="1403" y="6077"/>
                    <a:pt x="1523" y="5997"/>
                    <a:pt x="1576" y="5878"/>
                  </a:cubicBezTo>
                  <a:lnTo>
                    <a:pt x="3413" y="1732"/>
                  </a:lnTo>
                  <a:lnTo>
                    <a:pt x="1487" y="1"/>
                  </a:lnTo>
                  <a:close/>
                </a:path>
              </a:pathLst>
            </a:custGeom>
            <a:solidFill>
              <a:srgbClr val="E6E6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41"/>
            <p:cNvSpPr/>
            <p:nvPr/>
          </p:nvSpPr>
          <p:spPr>
            <a:xfrm>
              <a:off x="1726430" y="1103628"/>
              <a:ext cx="127603" cy="70252"/>
            </a:xfrm>
            <a:custGeom>
              <a:avLst/>
              <a:gdLst/>
              <a:ahLst/>
              <a:cxnLst/>
              <a:rect l="l" t="t" r="r" b="b"/>
              <a:pathLst>
                <a:path w="1088" h="599" extrusionOk="0">
                  <a:moveTo>
                    <a:pt x="0" y="0"/>
                  </a:moveTo>
                  <a:lnTo>
                    <a:pt x="0" y="599"/>
                  </a:lnTo>
                  <a:lnTo>
                    <a:pt x="1088" y="599"/>
                  </a:lnTo>
                  <a:lnTo>
                    <a:pt x="1088" y="0"/>
                  </a:lnTo>
                  <a:close/>
                </a:path>
              </a:pathLst>
            </a:custGeom>
            <a:solidFill>
              <a:srgbClr val="B232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41"/>
            <p:cNvSpPr/>
            <p:nvPr/>
          </p:nvSpPr>
          <p:spPr>
            <a:xfrm>
              <a:off x="1726430" y="998425"/>
              <a:ext cx="192695" cy="105320"/>
            </a:xfrm>
            <a:custGeom>
              <a:avLst/>
              <a:gdLst/>
              <a:ahLst/>
              <a:cxnLst/>
              <a:rect l="l" t="t" r="r" b="b"/>
              <a:pathLst>
                <a:path w="1643" h="898" extrusionOk="0">
                  <a:moveTo>
                    <a:pt x="0" y="0"/>
                  </a:moveTo>
                  <a:lnTo>
                    <a:pt x="0" y="897"/>
                  </a:lnTo>
                  <a:lnTo>
                    <a:pt x="1443" y="897"/>
                  </a:lnTo>
                  <a:cubicBezTo>
                    <a:pt x="1554" y="897"/>
                    <a:pt x="1643" y="808"/>
                    <a:pt x="1643" y="697"/>
                  </a:cubicBezTo>
                  <a:lnTo>
                    <a:pt x="1643" y="205"/>
                  </a:lnTo>
                  <a:cubicBezTo>
                    <a:pt x="1643" y="89"/>
                    <a:pt x="1554" y="0"/>
                    <a:pt x="1443" y="0"/>
                  </a:cubicBezTo>
                  <a:close/>
                </a:path>
              </a:pathLst>
            </a:custGeom>
            <a:solidFill>
              <a:srgbClr val="B232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41"/>
            <p:cNvSpPr/>
            <p:nvPr/>
          </p:nvSpPr>
          <p:spPr>
            <a:xfrm>
              <a:off x="1726430" y="1383113"/>
              <a:ext cx="174516" cy="201139"/>
            </a:xfrm>
            <a:custGeom>
              <a:avLst/>
              <a:gdLst/>
              <a:ahLst/>
              <a:cxnLst/>
              <a:rect l="l" t="t" r="r" b="b"/>
              <a:pathLst>
                <a:path w="1488" h="1715" extrusionOk="0">
                  <a:moveTo>
                    <a:pt x="0" y="0"/>
                  </a:moveTo>
                  <a:lnTo>
                    <a:pt x="0" y="307"/>
                  </a:lnTo>
                  <a:lnTo>
                    <a:pt x="1133" y="1616"/>
                  </a:lnTo>
                  <a:cubicBezTo>
                    <a:pt x="1262" y="1625"/>
                    <a:pt x="1381" y="1661"/>
                    <a:pt x="1487" y="1714"/>
                  </a:cubicBezTo>
                  <a:lnTo>
                    <a:pt x="0" y="0"/>
                  </a:lnTo>
                  <a:close/>
                </a:path>
              </a:pathLst>
            </a:custGeom>
            <a:solidFill>
              <a:srgbClr val="3F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41"/>
            <p:cNvSpPr/>
            <p:nvPr/>
          </p:nvSpPr>
          <p:spPr>
            <a:xfrm>
              <a:off x="1751411" y="1572642"/>
              <a:ext cx="206769" cy="193751"/>
            </a:xfrm>
            <a:custGeom>
              <a:avLst/>
              <a:gdLst/>
              <a:ahLst/>
              <a:cxnLst/>
              <a:rect l="l" t="t" r="r" b="b"/>
              <a:pathLst>
                <a:path w="1763" h="1652" extrusionOk="0">
                  <a:moveTo>
                    <a:pt x="883" y="377"/>
                  </a:moveTo>
                  <a:cubicBezTo>
                    <a:pt x="1104" y="377"/>
                    <a:pt x="1296" y="537"/>
                    <a:pt x="1328" y="764"/>
                  </a:cubicBezTo>
                  <a:cubicBezTo>
                    <a:pt x="1363" y="1008"/>
                    <a:pt x="1194" y="1238"/>
                    <a:pt x="946" y="1274"/>
                  </a:cubicBezTo>
                  <a:cubicBezTo>
                    <a:pt x="925" y="1277"/>
                    <a:pt x="903" y="1279"/>
                    <a:pt x="882" y="1279"/>
                  </a:cubicBezTo>
                  <a:cubicBezTo>
                    <a:pt x="659" y="1279"/>
                    <a:pt x="468" y="1115"/>
                    <a:pt x="436" y="892"/>
                  </a:cubicBezTo>
                  <a:cubicBezTo>
                    <a:pt x="400" y="643"/>
                    <a:pt x="573" y="412"/>
                    <a:pt x="817" y="381"/>
                  </a:cubicBezTo>
                  <a:cubicBezTo>
                    <a:pt x="839" y="378"/>
                    <a:pt x="861" y="377"/>
                    <a:pt x="883" y="377"/>
                  </a:cubicBezTo>
                  <a:close/>
                  <a:moveTo>
                    <a:pt x="920" y="0"/>
                  </a:moveTo>
                  <a:cubicBezTo>
                    <a:pt x="871" y="0"/>
                    <a:pt x="817" y="0"/>
                    <a:pt x="764" y="9"/>
                  </a:cubicBezTo>
                  <a:cubicBezTo>
                    <a:pt x="316" y="76"/>
                    <a:pt x="0" y="492"/>
                    <a:pt x="63" y="945"/>
                  </a:cubicBezTo>
                  <a:cubicBezTo>
                    <a:pt x="72" y="981"/>
                    <a:pt x="80" y="1016"/>
                    <a:pt x="90" y="1051"/>
                  </a:cubicBezTo>
                  <a:cubicBezTo>
                    <a:pt x="125" y="1185"/>
                    <a:pt x="196" y="1305"/>
                    <a:pt x="289" y="1403"/>
                  </a:cubicBezTo>
                  <a:cubicBezTo>
                    <a:pt x="441" y="1557"/>
                    <a:pt x="653" y="1651"/>
                    <a:pt x="880" y="1651"/>
                  </a:cubicBezTo>
                  <a:cubicBezTo>
                    <a:pt x="920" y="1651"/>
                    <a:pt x="960" y="1648"/>
                    <a:pt x="1000" y="1643"/>
                  </a:cubicBezTo>
                  <a:cubicBezTo>
                    <a:pt x="1452" y="1580"/>
                    <a:pt x="1762" y="1163"/>
                    <a:pt x="1700" y="711"/>
                  </a:cubicBezTo>
                  <a:cubicBezTo>
                    <a:pt x="1661" y="439"/>
                    <a:pt x="1496" y="222"/>
                    <a:pt x="1274" y="98"/>
                  </a:cubicBezTo>
                  <a:cubicBezTo>
                    <a:pt x="1168" y="45"/>
                    <a:pt x="1049" y="9"/>
                    <a:pt x="920" y="0"/>
                  </a:cubicBezTo>
                  <a:close/>
                </a:path>
              </a:pathLst>
            </a:custGeom>
            <a:solidFill>
              <a:srgbClr val="807F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41"/>
            <p:cNvSpPr/>
            <p:nvPr/>
          </p:nvSpPr>
          <p:spPr>
            <a:xfrm>
              <a:off x="1798207" y="1616741"/>
              <a:ext cx="113060" cy="105906"/>
            </a:xfrm>
            <a:custGeom>
              <a:avLst/>
              <a:gdLst/>
              <a:ahLst/>
              <a:cxnLst/>
              <a:rect l="l" t="t" r="r" b="b"/>
              <a:pathLst>
                <a:path w="964" h="903" extrusionOk="0">
                  <a:moveTo>
                    <a:pt x="484" y="1"/>
                  </a:moveTo>
                  <a:cubicBezTo>
                    <a:pt x="462" y="1"/>
                    <a:pt x="440" y="2"/>
                    <a:pt x="418" y="5"/>
                  </a:cubicBezTo>
                  <a:cubicBezTo>
                    <a:pt x="174" y="36"/>
                    <a:pt x="1" y="267"/>
                    <a:pt x="37" y="516"/>
                  </a:cubicBezTo>
                  <a:cubicBezTo>
                    <a:pt x="69" y="739"/>
                    <a:pt x="260" y="903"/>
                    <a:pt x="483" y="903"/>
                  </a:cubicBezTo>
                  <a:cubicBezTo>
                    <a:pt x="504" y="903"/>
                    <a:pt x="526" y="901"/>
                    <a:pt x="547" y="898"/>
                  </a:cubicBezTo>
                  <a:cubicBezTo>
                    <a:pt x="795" y="862"/>
                    <a:pt x="964" y="632"/>
                    <a:pt x="929" y="388"/>
                  </a:cubicBezTo>
                  <a:cubicBezTo>
                    <a:pt x="897" y="161"/>
                    <a:pt x="705" y="1"/>
                    <a:pt x="484" y="1"/>
                  </a:cubicBezTo>
                  <a:close/>
                </a:path>
              </a:pathLst>
            </a:custGeom>
            <a:solidFill>
              <a:srgbClr val="3F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41"/>
            <p:cNvSpPr/>
            <p:nvPr/>
          </p:nvSpPr>
          <p:spPr>
            <a:xfrm>
              <a:off x="1900830" y="1101399"/>
              <a:ext cx="368619" cy="342699"/>
            </a:xfrm>
            <a:custGeom>
              <a:avLst/>
              <a:gdLst/>
              <a:ahLst/>
              <a:cxnLst/>
              <a:rect l="l" t="t" r="r" b="b"/>
              <a:pathLst>
                <a:path w="3143" h="2922" extrusionOk="0">
                  <a:moveTo>
                    <a:pt x="705" y="0"/>
                  </a:moveTo>
                  <a:cubicBezTo>
                    <a:pt x="613" y="0"/>
                    <a:pt x="520" y="38"/>
                    <a:pt x="453" y="112"/>
                  </a:cubicBezTo>
                  <a:lnTo>
                    <a:pt x="0" y="618"/>
                  </a:lnTo>
                  <a:lnTo>
                    <a:pt x="1932" y="2349"/>
                  </a:lnTo>
                  <a:lnTo>
                    <a:pt x="2565" y="2922"/>
                  </a:lnTo>
                  <a:lnTo>
                    <a:pt x="3018" y="2416"/>
                  </a:lnTo>
                  <a:cubicBezTo>
                    <a:pt x="3143" y="2279"/>
                    <a:pt x="3134" y="2066"/>
                    <a:pt x="2991" y="1941"/>
                  </a:cubicBezTo>
                  <a:lnTo>
                    <a:pt x="928" y="85"/>
                  </a:lnTo>
                  <a:cubicBezTo>
                    <a:pt x="865" y="28"/>
                    <a:pt x="785" y="0"/>
                    <a:pt x="705" y="0"/>
                  </a:cubicBezTo>
                  <a:close/>
                </a:path>
              </a:pathLst>
            </a:custGeom>
            <a:solidFill>
              <a:srgbClr val="F4D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41"/>
            <p:cNvSpPr/>
            <p:nvPr/>
          </p:nvSpPr>
          <p:spPr>
            <a:xfrm>
              <a:off x="2047082" y="1376780"/>
              <a:ext cx="154696" cy="180263"/>
            </a:xfrm>
            <a:custGeom>
              <a:avLst/>
              <a:gdLst/>
              <a:ahLst/>
              <a:cxnLst/>
              <a:rect l="l" t="t" r="r" b="b"/>
              <a:pathLst>
                <a:path w="1319" h="1537" extrusionOk="0">
                  <a:moveTo>
                    <a:pt x="685" y="1"/>
                  </a:moveTo>
                  <a:lnTo>
                    <a:pt x="1" y="1537"/>
                  </a:lnTo>
                  <a:lnTo>
                    <a:pt x="316" y="1537"/>
                  </a:lnTo>
                  <a:cubicBezTo>
                    <a:pt x="400" y="1537"/>
                    <a:pt x="480" y="1502"/>
                    <a:pt x="538" y="1439"/>
                  </a:cubicBezTo>
                  <a:lnTo>
                    <a:pt x="1318" y="574"/>
                  </a:lnTo>
                  <a:lnTo>
                    <a:pt x="685" y="1"/>
                  </a:lnTo>
                  <a:close/>
                </a:path>
              </a:pathLst>
            </a:custGeom>
            <a:solidFill>
              <a:srgbClr val="CEB2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492"/>
        <p:cNvGrpSpPr/>
        <p:nvPr/>
      </p:nvGrpSpPr>
      <p:grpSpPr>
        <a:xfrm>
          <a:off x="0" y="0"/>
          <a:ext cx="0" cy="0"/>
          <a:chOff x="0" y="0"/>
          <a:chExt cx="0" cy="0"/>
        </a:xfrm>
      </p:grpSpPr>
      <p:sp>
        <p:nvSpPr>
          <p:cNvPr id="1493" name="Google Shape;1493;p42"/>
          <p:cNvSpPr txBox="1">
            <a:spLocks noGrp="1"/>
          </p:cNvSpPr>
          <p:nvPr>
            <p:ph type="title"/>
          </p:nvPr>
        </p:nvSpPr>
        <p:spPr>
          <a:xfrm>
            <a:off x="713232" y="403213"/>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Driving center company profile infographics</a:t>
            </a:r>
            <a:endParaRPr/>
          </a:p>
        </p:txBody>
      </p:sp>
      <p:pic>
        <p:nvPicPr>
          <p:cNvPr id="1494" name="Google Shape;1494;p42" title="Gráfico">
            <a:hlinkClick r:id="rId3"/>
          </p:cNvPr>
          <p:cNvPicPr preferRelativeResize="0"/>
          <p:nvPr/>
        </p:nvPicPr>
        <p:blipFill>
          <a:blip r:embed="rId4">
            <a:alphaModFix/>
          </a:blip>
          <a:stretch>
            <a:fillRect/>
          </a:stretch>
        </p:blipFill>
        <p:spPr>
          <a:xfrm>
            <a:off x="823425" y="1112585"/>
            <a:ext cx="4686624" cy="3064716"/>
          </a:xfrm>
          <a:prstGeom prst="rect">
            <a:avLst/>
          </a:prstGeom>
          <a:noFill/>
          <a:ln>
            <a:noFill/>
          </a:ln>
        </p:spPr>
      </p:pic>
      <p:grpSp>
        <p:nvGrpSpPr>
          <p:cNvPr id="1495" name="Google Shape;1495;p42"/>
          <p:cNvGrpSpPr/>
          <p:nvPr/>
        </p:nvGrpSpPr>
        <p:grpSpPr>
          <a:xfrm>
            <a:off x="5867003" y="1222350"/>
            <a:ext cx="2465797" cy="1152347"/>
            <a:chOff x="5867003" y="1222350"/>
            <a:chExt cx="2465797" cy="1152347"/>
          </a:xfrm>
        </p:grpSpPr>
        <p:sp>
          <p:nvSpPr>
            <p:cNvPr id="1496" name="Google Shape;1496;p42"/>
            <p:cNvSpPr txBox="1"/>
            <p:nvPr/>
          </p:nvSpPr>
          <p:spPr>
            <a:xfrm>
              <a:off x="5867025" y="1222354"/>
              <a:ext cx="1629300" cy="4113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lt1"/>
                  </a:solidFill>
                  <a:latin typeface="Krona One"/>
                  <a:ea typeface="Krona One"/>
                  <a:cs typeface="Krona One"/>
                  <a:sym typeface="Krona One"/>
                </a:rPr>
                <a:t>CAR LICENSES</a:t>
              </a:r>
              <a:endParaRPr sz="1200">
                <a:solidFill>
                  <a:schemeClr val="lt1"/>
                </a:solidFill>
                <a:latin typeface="Krona One"/>
                <a:ea typeface="Krona One"/>
                <a:cs typeface="Krona One"/>
                <a:sym typeface="Krona One"/>
              </a:endParaRPr>
            </a:p>
          </p:txBody>
        </p:sp>
        <p:sp>
          <p:nvSpPr>
            <p:cNvPr id="1497" name="Google Shape;1497;p42"/>
            <p:cNvSpPr txBox="1"/>
            <p:nvPr/>
          </p:nvSpPr>
          <p:spPr>
            <a:xfrm>
              <a:off x="5867003" y="1638797"/>
              <a:ext cx="1629300" cy="735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lt1"/>
                  </a:solidFill>
                  <a:latin typeface="Ubuntu"/>
                  <a:ea typeface="Ubuntu"/>
                  <a:cs typeface="Ubuntu"/>
                  <a:sym typeface="Ubuntu"/>
                </a:rPr>
                <a:t>Jupiter is a gas giant and the biggest planet</a:t>
              </a:r>
              <a:endParaRPr>
                <a:solidFill>
                  <a:schemeClr val="lt1"/>
                </a:solidFill>
                <a:latin typeface="Ubuntu"/>
                <a:ea typeface="Ubuntu"/>
                <a:cs typeface="Ubuntu"/>
                <a:sym typeface="Ubuntu"/>
              </a:endParaRPr>
            </a:p>
          </p:txBody>
        </p:sp>
        <p:sp>
          <p:nvSpPr>
            <p:cNvPr id="1498" name="Google Shape;1498;p42"/>
            <p:cNvSpPr/>
            <p:nvPr/>
          </p:nvSpPr>
          <p:spPr>
            <a:xfrm>
              <a:off x="7659600" y="1222350"/>
              <a:ext cx="673200" cy="4113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80%</a:t>
              </a:r>
              <a:endParaRPr sz="1200">
                <a:solidFill>
                  <a:schemeClr val="lt1"/>
                </a:solidFill>
                <a:latin typeface="Krona One"/>
                <a:ea typeface="Krona One"/>
                <a:cs typeface="Krona One"/>
                <a:sym typeface="Krona One"/>
              </a:endParaRPr>
            </a:p>
          </p:txBody>
        </p:sp>
      </p:grpSp>
      <p:grpSp>
        <p:nvGrpSpPr>
          <p:cNvPr id="1499" name="Google Shape;1499;p42"/>
          <p:cNvGrpSpPr/>
          <p:nvPr/>
        </p:nvGrpSpPr>
        <p:grpSpPr>
          <a:xfrm>
            <a:off x="5867000" y="2846851"/>
            <a:ext cx="2465800" cy="1157712"/>
            <a:chOff x="5867000" y="2846851"/>
            <a:chExt cx="2465800" cy="1157712"/>
          </a:xfrm>
        </p:grpSpPr>
        <p:sp>
          <p:nvSpPr>
            <p:cNvPr id="1500" name="Google Shape;1500;p42"/>
            <p:cNvSpPr/>
            <p:nvPr/>
          </p:nvSpPr>
          <p:spPr>
            <a:xfrm>
              <a:off x="7659600" y="2846851"/>
              <a:ext cx="673200" cy="4113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50%</a:t>
              </a:r>
              <a:endParaRPr sz="1200">
                <a:solidFill>
                  <a:schemeClr val="dk1"/>
                </a:solidFill>
                <a:latin typeface="Krona One"/>
                <a:ea typeface="Krona One"/>
                <a:cs typeface="Krona One"/>
                <a:sym typeface="Krona One"/>
              </a:endParaRPr>
            </a:p>
          </p:txBody>
        </p:sp>
        <p:sp>
          <p:nvSpPr>
            <p:cNvPr id="1501" name="Google Shape;1501;p42"/>
            <p:cNvSpPr txBox="1"/>
            <p:nvPr/>
          </p:nvSpPr>
          <p:spPr>
            <a:xfrm>
              <a:off x="5867000" y="2846852"/>
              <a:ext cx="1629300" cy="411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Krona One"/>
                  <a:ea typeface="Krona One"/>
                  <a:cs typeface="Krona One"/>
                  <a:sym typeface="Krona One"/>
                </a:rPr>
                <a:t>TRUCK LICENSES</a:t>
              </a:r>
              <a:endParaRPr sz="1200">
                <a:solidFill>
                  <a:schemeClr val="dk1"/>
                </a:solidFill>
                <a:latin typeface="Krona One"/>
                <a:ea typeface="Krona One"/>
                <a:cs typeface="Krona One"/>
                <a:sym typeface="Krona One"/>
              </a:endParaRPr>
            </a:p>
          </p:txBody>
        </p:sp>
        <p:sp>
          <p:nvSpPr>
            <p:cNvPr id="1502" name="Google Shape;1502;p42"/>
            <p:cNvSpPr txBox="1"/>
            <p:nvPr/>
          </p:nvSpPr>
          <p:spPr>
            <a:xfrm>
              <a:off x="5867000" y="3268662"/>
              <a:ext cx="1629300" cy="735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lt1"/>
                  </a:solidFill>
                  <a:latin typeface="Ubuntu"/>
                  <a:ea typeface="Ubuntu"/>
                  <a:cs typeface="Ubuntu"/>
                  <a:sym typeface="Ubuntu"/>
                </a:rPr>
                <a:t>Pluto is considered a dwarf planet</a:t>
              </a:r>
              <a:endParaRPr>
                <a:solidFill>
                  <a:schemeClr val="lt1"/>
                </a:solidFill>
                <a:latin typeface="Ubuntu"/>
                <a:ea typeface="Ubuntu"/>
                <a:cs typeface="Ubuntu"/>
                <a:sym typeface="Ubuntu"/>
              </a:endParaRPr>
            </a:p>
          </p:txBody>
        </p:sp>
      </p:grpSp>
      <p:sp>
        <p:nvSpPr>
          <p:cNvPr id="1503" name="Google Shape;1503;p42"/>
          <p:cNvSpPr/>
          <p:nvPr/>
        </p:nvSpPr>
        <p:spPr>
          <a:xfrm>
            <a:off x="7853250" y="1721000"/>
            <a:ext cx="285900" cy="571500"/>
          </a:xfrm>
          <a:prstGeom prst="upArrow">
            <a:avLst>
              <a:gd name="adj1" fmla="val 50000"/>
              <a:gd name="adj2"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42"/>
          <p:cNvSpPr/>
          <p:nvPr/>
        </p:nvSpPr>
        <p:spPr>
          <a:xfrm rot="10800000">
            <a:off x="7853250" y="3350850"/>
            <a:ext cx="285900" cy="571500"/>
          </a:xfrm>
          <a:prstGeom prst="upArrow">
            <a:avLst>
              <a:gd name="adj1" fmla="val 50000"/>
              <a:gd name="adj2"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42"/>
          <p:cNvSpPr txBox="1"/>
          <p:nvPr/>
        </p:nvSpPr>
        <p:spPr>
          <a:xfrm>
            <a:off x="706050" y="4321900"/>
            <a:ext cx="7717500" cy="223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Ubuntu"/>
                <a:ea typeface="Ubuntu"/>
                <a:cs typeface="Ubuntu"/>
                <a:sym typeface="Ubuntu"/>
              </a:rPr>
              <a:t>Follow the link in the graph to modify its data and then paste the new one here. </a:t>
            </a:r>
            <a:r>
              <a:rPr lang="en" sz="1200" b="1">
                <a:solidFill>
                  <a:schemeClr val="lt1"/>
                </a:solidFill>
                <a:uFill>
                  <a:noFill/>
                </a:uFill>
                <a:latin typeface="Ubuntu"/>
                <a:ea typeface="Ubuntu"/>
                <a:cs typeface="Ubuntu"/>
                <a:sym typeface="Ubuntu"/>
                <a:hlinkClick r:id="rId5">
                  <a:extLst>
                    <a:ext uri="{A12FA001-AC4F-418D-AE19-62706E023703}">
                      <ahyp:hlinkClr xmlns:ahyp="http://schemas.microsoft.com/office/drawing/2018/hyperlinkcolor" val="tx"/>
                    </a:ext>
                  </a:extLst>
                </a:hlinkClick>
              </a:rPr>
              <a:t>For more info, click here</a:t>
            </a:r>
            <a:endParaRPr sz="1200">
              <a:solidFill>
                <a:schemeClr val="lt1"/>
              </a:solidFill>
              <a:latin typeface="Ubuntu"/>
              <a:ea typeface="Ubuntu"/>
              <a:cs typeface="Ubuntu"/>
              <a:sym typeface="Ubuntu"/>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9092" y="253710"/>
            <a:ext cx="7717500" cy="572700"/>
          </a:xfrm>
        </p:spPr>
        <p:txBody>
          <a:bodyPr/>
          <a:lstStyle/>
          <a:p>
            <a:r>
              <a:rPr lang="en-US" dirty="0">
                <a:solidFill>
                  <a:schemeClr val="bg1"/>
                </a:solidFill>
              </a:rPr>
              <a:t>1)Base PAPER:</a:t>
            </a:r>
            <a:endParaRPr lang="en-IN" dirty="0">
              <a:solidFill>
                <a:schemeClr val="bg1"/>
              </a:solidFill>
            </a:endParaRPr>
          </a:p>
        </p:txBody>
      </p:sp>
      <p:sp>
        <p:nvSpPr>
          <p:cNvPr id="3" name="Text Placeholder 2"/>
          <p:cNvSpPr>
            <a:spLocks noGrp="1"/>
          </p:cNvSpPr>
          <p:nvPr>
            <p:ph type="body" idx="1"/>
          </p:nvPr>
        </p:nvSpPr>
        <p:spPr>
          <a:xfrm>
            <a:off x="662425" y="826410"/>
            <a:ext cx="7717500" cy="3377193"/>
          </a:xfrm>
        </p:spPr>
        <p:txBody>
          <a:bodyPr/>
          <a:lstStyle/>
          <a:p>
            <a:pPr marL="158750" indent="0" algn="ctr">
              <a:buNone/>
            </a:pPr>
            <a:r>
              <a:rPr lang="en-US" sz="1400" u="sng" dirty="0">
                <a:solidFill>
                  <a:schemeClr val="tx1"/>
                </a:solidFill>
              </a:rPr>
              <a:t>Title:</a:t>
            </a:r>
            <a:r>
              <a:rPr lang="en-US" sz="1400" dirty="0"/>
              <a:t> GAN and Multi-Agent DRL Based Decentralized Traffic Light Signal Control</a:t>
            </a:r>
          </a:p>
          <a:p>
            <a:pPr marL="158750" indent="0">
              <a:buNone/>
            </a:pPr>
            <a:r>
              <a:rPr lang="en-US" sz="1400" u="sng" dirty="0">
                <a:solidFill>
                  <a:schemeClr val="tx1"/>
                </a:solidFill>
              </a:rPr>
              <a:t>IEEE:</a:t>
            </a:r>
            <a:r>
              <a:rPr lang="en-IN" sz="1400" dirty="0"/>
              <a:t> </a:t>
            </a:r>
            <a:r>
              <a:rPr lang="en-IN" dirty="0"/>
              <a:t>TRANSACTIONS ON VEHICULAR TECHNOLOGY, VOL. 71, NO               </a:t>
            </a:r>
            <a:r>
              <a:rPr lang="en-US" sz="1400" u="sng" dirty="0">
                <a:solidFill>
                  <a:schemeClr val="tx1"/>
                </a:solidFill>
              </a:rPr>
              <a:t>Issue Date:</a:t>
            </a:r>
            <a:r>
              <a:rPr lang="en-IN" dirty="0"/>
              <a:t>  2 FEBRUARY 2022      </a:t>
            </a:r>
          </a:p>
          <a:p>
            <a:pPr marL="158750" indent="0">
              <a:buNone/>
            </a:pPr>
            <a:endParaRPr lang="en-US" sz="1400" u="sng" dirty="0">
              <a:solidFill>
                <a:schemeClr val="tx1"/>
              </a:solidFill>
            </a:endParaRPr>
          </a:p>
          <a:p>
            <a:pPr marL="158750" indent="0">
              <a:buNone/>
            </a:pPr>
            <a:r>
              <a:rPr lang="en-US" sz="1400" u="sng" dirty="0">
                <a:solidFill>
                  <a:schemeClr val="tx1"/>
                </a:solidFill>
              </a:rPr>
              <a:t>Algorithms Used:</a:t>
            </a:r>
            <a:r>
              <a:rPr lang="en-US" sz="1400" dirty="0"/>
              <a:t> </a:t>
            </a:r>
          </a:p>
          <a:p>
            <a:pPr algn="ctr"/>
            <a:r>
              <a:rPr lang="en-US" sz="1400" dirty="0"/>
              <a:t>Generative </a:t>
            </a:r>
            <a:r>
              <a:rPr lang="en-US" sz="1400" dirty="0" err="1"/>
              <a:t>Adversial</a:t>
            </a:r>
            <a:r>
              <a:rPr lang="en-US" sz="1400" dirty="0"/>
              <a:t> Network (GAN)</a:t>
            </a:r>
          </a:p>
          <a:p>
            <a:pPr algn="ctr"/>
            <a:r>
              <a:rPr lang="en-US" sz="1400" dirty="0"/>
              <a:t>Multi-Agent Deep Reinforcement Learning (MARL)</a:t>
            </a:r>
          </a:p>
          <a:p>
            <a:pPr algn="ctr"/>
            <a:endParaRPr lang="en-US" sz="1400" u="sng" dirty="0">
              <a:solidFill>
                <a:schemeClr val="tx1"/>
              </a:solidFill>
            </a:endParaRPr>
          </a:p>
          <a:p>
            <a:pPr marL="158750" indent="0">
              <a:buNone/>
            </a:pPr>
            <a:r>
              <a:rPr lang="en-US" sz="1400" u="sng" dirty="0">
                <a:solidFill>
                  <a:schemeClr val="tx1">
                    <a:lumMod val="50000"/>
                  </a:schemeClr>
                </a:solidFill>
              </a:rPr>
              <a:t>Work Done: </a:t>
            </a:r>
          </a:p>
          <a:p>
            <a:pPr marL="158750" indent="0" algn="just">
              <a:buNone/>
            </a:pPr>
            <a:r>
              <a:rPr lang="en-US" dirty="0"/>
              <a:t>	We develop a communication-efficient </a:t>
            </a:r>
            <a:r>
              <a:rPr lang="en-US" b="1" dirty="0"/>
              <a:t>decentralized</a:t>
            </a:r>
            <a:r>
              <a:rPr lang="en-US" dirty="0"/>
              <a:t> ATSC framework for traffic networks with multiple intersections, where each intersection only exchanges traffic statistics with its neighboring intersections. In particular, the proposed framework consists of a generative adversarial network (GAN) based algorithm for </a:t>
            </a:r>
            <a:r>
              <a:rPr lang="en-US" b="1" dirty="0"/>
              <a:t>traffic data recovery</a:t>
            </a:r>
            <a:r>
              <a:rPr lang="en-US" dirty="0"/>
              <a:t>, and a multi-agent deep reinforcement learning (DRL) based decentralized ATSC algorithm for </a:t>
            </a:r>
            <a:r>
              <a:rPr lang="en-US" b="1" dirty="0"/>
              <a:t>traffic efficiency enhancement</a:t>
            </a:r>
            <a:r>
              <a:rPr lang="en-US" dirty="0"/>
              <a:t>.</a:t>
            </a:r>
          </a:p>
        </p:txBody>
      </p:sp>
    </p:spTree>
    <p:extLst>
      <p:ext uri="{BB962C8B-B14F-4D97-AF65-F5344CB8AC3E}">
        <p14:creationId xmlns:p14="http://schemas.microsoft.com/office/powerpoint/2010/main" val="199584474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509"/>
        <p:cNvGrpSpPr/>
        <p:nvPr/>
      </p:nvGrpSpPr>
      <p:grpSpPr>
        <a:xfrm>
          <a:off x="0" y="0"/>
          <a:ext cx="0" cy="0"/>
          <a:chOff x="0" y="0"/>
          <a:chExt cx="0" cy="0"/>
        </a:xfrm>
      </p:grpSpPr>
      <p:sp>
        <p:nvSpPr>
          <p:cNvPr id="1510" name="Google Shape;1510;p43"/>
          <p:cNvSpPr txBox="1">
            <a:spLocks noGrp="1"/>
          </p:cNvSpPr>
          <p:nvPr>
            <p:ph type="title"/>
          </p:nvPr>
        </p:nvSpPr>
        <p:spPr>
          <a:xfrm>
            <a:off x="713232" y="403213"/>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Driving center company profile infographics</a:t>
            </a:r>
            <a:endParaRPr/>
          </a:p>
        </p:txBody>
      </p:sp>
      <p:grpSp>
        <p:nvGrpSpPr>
          <p:cNvPr id="1511" name="Google Shape;1511;p43"/>
          <p:cNvGrpSpPr/>
          <p:nvPr/>
        </p:nvGrpSpPr>
        <p:grpSpPr>
          <a:xfrm>
            <a:off x="3444487" y="1092634"/>
            <a:ext cx="2255400" cy="1904437"/>
            <a:chOff x="3444487" y="1092634"/>
            <a:chExt cx="2255400" cy="1904437"/>
          </a:xfrm>
        </p:grpSpPr>
        <p:sp>
          <p:nvSpPr>
            <p:cNvPr id="1512" name="Google Shape;1512;p43"/>
            <p:cNvSpPr txBox="1"/>
            <p:nvPr/>
          </p:nvSpPr>
          <p:spPr>
            <a:xfrm>
              <a:off x="3617125" y="1092634"/>
              <a:ext cx="1910100" cy="7152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F3F3F3"/>
                  </a:solidFill>
                  <a:latin typeface="Krona One"/>
                  <a:ea typeface="Krona One"/>
                  <a:cs typeface="Krona One"/>
                  <a:sym typeface="Krona One"/>
                </a:rPr>
                <a:t>DRIVING INSTRUCTORS</a:t>
              </a:r>
              <a:endParaRPr sz="1200">
                <a:solidFill>
                  <a:srgbClr val="F3F3F3"/>
                </a:solidFill>
                <a:latin typeface="Krona One"/>
                <a:ea typeface="Krona One"/>
                <a:cs typeface="Krona One"/>
                <a:sym typeface="Krona One"/>
              </a:endParaRPr>
            </a:p>
          </p:txBody>
        </p:sp>
        <p:sp>
          <p:nvSpPr>
            <p:cNvPr id="1513" name="Google Shape;1513;p43"/>
            <p:cNvSpPr txBox="1"/>
            <p:nvPr/>
          </p:nvSpPr>
          <p:spPr>
            <a:xfrm>
              <a:off x="3444487" y="1842072"/>
              <a:ext cx="2255400" cy="1155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Mercury is the closest planet to the Sun and the smallest one in the entire Solar System</a:t>
              </a:r>
              <a:endParaRPr>
                <a:solidFill>
                  <a:schemeClr val="lt1"/>
                </a:solidFill>
                <a:latin typeface="Ubuntu"/>
                <a:ea typeface="Ubuntu"/>
                <a:cs typeface="Ubuntu"/>
                <a:sym typeface="Ubuntu"/>
              </a:endParaRPr>
            </a:p>
          </p:txBody>
        </p:sp>
      </p:grpSp>
      <p:cxnSp>
        <p:nvCxnSpPr>
          <p:cNvPr id="1514" name="Google Shape;1514;p43"/>
          <p:cNvCxnSpPr>
            <a:stCxn id="1512" idx="1"/>
            <a:endCxn id="1515" idx="3"/>
          </p:cNvCxnSpPr>
          <p:nvPr/>
        </p:nvCxnSpPr>
        <p:spPr>
          <a:xfrm flipH="1">
            <a:off x="2721925" y="1450234"/>
            <a:ext cx="895200" cy="600"/>
          </a:xfrm>
          <a:prstGeom prst="bentConnector3">
            <a:avLst>
              <a:gd name="adj1" fmla="val 49999"/>
            </a:avLst>
          </a:prstGeom>
          <a:noFill/>
          <a:ln w="38100" cap="flat" cmpd="sng">
            <a:solidFill>
              <a:schemeClr val="dk2"/>
            </a:solidFill>
            <a:prstDash val="dash"/>
            <a:round/>
            <a:headEnd type="none" w="med" len="med"/>
            <a:tailEnd type="none" w="med" len="med"/>
          </a:ln>
        </p:spPr>
      </p:cxnSp>
      <p:cxnSp>
        <p:nvCxnSpPr>
          <p:cNvPr id="1516" name="Google Shape;1516;p43"/>
          <p:cNvCxnSpPr>
            <a:stCxn id="1512" idx="3"/>
            <a:endCxn id="1517" idx="1"/>
          </p:cNvCxnSpPr>
          <p:nvPr/>
        </p:nvCxnSpPr>
        <p:spPr>
          <a:xfrm>
            <a:off x="5527225" y="1450234"/>
            <a:ext cx="895200" cy="600"/>
          </a:xfrm>
          <a:prstGeom prst="bentConnector3">
            <a:avLst>
              <a:gd name="adj1" fmla="val 49998"/>
            </a:avLst>
          </a:prstGeom>
          <a:noFill/>
          <a:ln w="38100" cap="flat" cmpd="sng">
            <a:solidFill>
              <a:schemeClr val="dk2"/>
            </a:solidFill>
            <a:prstDash val="dash"/>
            <a:round/>
            <a:headEnd type="none" w="med" len="med"/>
            <a:tailEnd type="none" w="med" len="med"/>
          </a:ln>
        </p:spPr>
      </p:cxnSp>
      <p:grpSp>
        <p:nvGrpSpPr>
          <p:cNvPr id="1518" name="Google Shape;1518;p43"/>
          <p:cNvGrpSpPr/>
          <p:nvPr/>
        </p:nvGrpSpPr>
        <p:grpSpPr>
          <a:xfrm>
            <a:off x="6422349" y="1230170"/>
            <a:ext cx="1910243" cy="3279838"/>
            <a:chOff x="6422349" y="1230170"/>
            <a:chExt cx="1910243" cy="3279838"/>
          </a:xfrm>
        </p:grpSpPr>
        <p:sp>
          <p:nvSpPr>
            <p:cNvPr id="1519" name="Google Shape;1519;p43"/>
            <p:cNvSpPr txBox="1"/>
            <p:nvPr/>
          </p:nvSpPr>
          <p:spPr>
            <a:xfrm>
              <a:off x="6422349" y="4069908"/>
              <a:ext cx="1910100" cy="4401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Ubuntu"/>
                  <a:ea typeface="Ubuntu"/>
                  <a:cs typeface="Ubuntu"/>
                  <a:sym typeface="Ubuntu"/>
                </a:rPr>
                <a:t>Hazel Currey</a:t>
              </a:r>
              <a:endParaRPr>
                <a:solidFill>
                  <a:schemeClr val="dk1"/>
                </a:solidFill>
                <a:latin typeface="Ubuntu"/>
                <a:ea typeface="Ubuntu"/>
                <a:cs typeface="Ubuntu"/>
                <a:sym typeface="Ubuntu"/>
              </a:endParaRPr>
            </a:p>
          </p:txBody>
        </p:sp>
        <p:sp>
          <p:nvSpPr>
            <p:cNvPr id="1520" name="Google Shape;1520;p43"/>
            <p:cNvSpPr txBox="1"/>
            <p:nvPr/>
          </p:nvSpPr>
          <p:spPr>
            <a:xfrm>
              <a:off x="6422399" y="3354777"/>
              <a:ext cx="1910100" cy="4401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Ubuntu"/>
                  <a:ea typeface="Ubuntu"/>
                  <a:cs typeface="Ubuntu"/>
                  <a:sym typeface="Ubuntu"/>
                </a:rPr>
                <a:t>Susan Tate</a:t>
              </a:r>
              <a:endParaRPr>
                <a:solidFill>
                  <a:schemeClr val="dk1"/>
                </a:solidFill>
                <a:latin typeface="Ubuntu"/>
                <a:ea typeface="Ubuntu"/>
                <a:cs typeface="Ubuntu"/>
                <a:sym typeface="Ubuntu"/>
              </a:endParaRPr>
            </a:p>
          </p:txBody>
        </p:sp>
        <p:sp>
          <p:nvSpPr>
            <p:cNvPr id="1521" name="Google Shape;1521;p43"/>
            <p:cNvSpPr txBox="1"/>
            <p:nvPr/>
          </p:nvSpPr>
          <p:spPr>
            <a:xfrm>
              <a:off x="6422389" y="1924508"/>
              <a:ext cx="1910100" cy="4401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Ubuntu"/>
                  <a:ea typeface="Ubuntu"/>
                  <a:cs typeface="Ubuntu"/>
                  <a:sym typeface="Ubuntu"/>
                </a:rPr>
                <a:t>Tony Sanchez</a:t>
              </a:r>
              <a:endParaRPr>
                <a:solidFill>
                  <a:schemeClr val="dk1"/>
                </a:solidFill>
                <a:latin typeface="Ubuntu"/>
                <a:ea typeface="Ubuntu"/>
                <a:cs typeface="Ubuntu"/>
                <a:sym typeface="Ubuntu"/>
              </a:endParaRPr>
            </a:p>
          </p:txBody>
        </p:sp>
        <p:sp>
          <p:nvSpPr>
            <p:cNvPr id="1522" name="Google Shape;1522;p43"/>
            <p:cNvSpPr txBox="1"/>
            <p:nvPr/>
          </p:nvSpPr>
          <p:spPr>
            <a:xfrm>
              <a:off x="6422389" y="2639636"/>
              <a:ext cx="1910203" cy="440101"/>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dk1"/>
                  </a:solidFill>
                  <a:latin typeface="Ubuntu"/>
                  <a:ea typeface="Ubuntu"/>
                  <a:cs typeface="Ubuntu"/>
                  <a:sym typeface="Ubuntu"/>
                </a:rPr>
                <a:t>Joann Kite</a:t>
              </a:r>
              <a:endParaRPr>
                <a:solidFill>
                  <a:schemeClr val="dk1"/>
                </a:solidFill>
                <a:latin typeface="Ubuntu"/>
                <a:ea typeface="Ubuntu"/>
                <a:cs typeface="Ubuntu"/>
                <a:sym typeface="Ubuntu"/>
              </a:endParaRPr>
            </a:p>
          </p:txBody>
        </p:sp>
        <p:sp>
          <p:nvSpPr>
            <p:cNvPr id="1517" name="Google Shape;1517;p43"/>
            <p:cNvSpPr txBox="1"/>
            <p:nvPr/>
          </p:nvSpPr>
          <p:spPr>
            <a:xfrm>
              <a:off x="6422389" y="1230170"/>
              <a:ext cx="1910100" cy="4401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GROUP B</a:t>
              </a:r>
              <a:endParaRPr sz="1200">
                <a:solidFill>
                  <a:schemeClr val="dk1"/>
                </a:solidFill>
                <a:latin typeface="Krona One"/>
                <a:ea typeface="Krona One"/>
                <a:cs typeface="Krona One"/>
                <a:sym typeface="Krona One"/>
              </a:endParaRPr>
            </a:p>
          </p:txBody>
        </p:sp>
      </p:grpSp>
      <p:grpSp>
        <p:nvGrpSpPr>
          <p:cNvPr id="1523" name="Google Shape;1523;p43"/>
          <p:cNvGrpSpPr/>
          <p:nvPr/>
        </p:nvGrpSpPr>
        <p:grpSpPr>
          <a:xfrm>
            <a:off x="811824" y="1230170"/>
            <a:ext cx="1910203" cy="3279849"/>
            <a:chOff x="811824" y="1230170"/>
            <a:chExt cx="1910203" cy="3279849"/>
          </a:xfrm>
        </p:grpSpPr>
        <p:sp>
          <p:nvSpPr>
            <p:cNvPr id="1524" name="Google Shape;1524;p43"/>
            <p:cNvSpPr txBox="1"/>
            <p:nvPr/>
          </p:nvSpPr>
          <p:spPr>
            <a:xfrm>
              <a:off x="811824" y="2639636"/>
              <a:ext cx="1910203" cy="440101"/>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Benjamin Lean</a:t>
              </a:r>
              <a:endParaRPr>
                <a:solidFill>
                  <a:schemeClr val="lt1"/>
                </a:solidFill>
                <a:latin typeface="Ubuntu"/>
                <a:ea typeface="Ubuntu"/>
                <a:cs typeface="Ubuntu"/>
                <a:sym typeface="Ubuntu"/>
              </a:endParaRPr>
            </a:p>
          </p:txBody>
        </p:sp>
        <p:sp>
          <p:nvSpPr>
            <p:cNvPr id="1525" name="Google Shape;1525;p43"/>
            <p:cNvSpPr txBox="1"/>
            <p:nvPr/>
          </p:nvSpPr>
          <p:spPr>
            <a:xfrm>
              <a:off x="811824" y="4069917"/>
              <a:ext cx="1910203" cy="440101"/>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Rita Mendoza</a:t>
              </a:r>
              <a:endParaRPr>
                <a:solidFill>
                  <a:schemeClr val="lt1"/>
                </a:solidFill>
                <a:latin typeface="Ubuntu"/>
                <a:ea typeface="Ubuntu"/>
                <a:cs typeface="Ubuntu"/>
                <a:sym typeface="Ubuntu"/>
              </a:endParaRPr>
            </a:p>
          </p:txBody>
        </p:sp>
        <p:sp>
          <p:nvSpPr>
            <p:cNvPr id="1526" name="Google Shape;1526;p43"/>
            <p:cNvSpPr txBox="1"/>
            <p:nvPr/>
          </p:nvSpPr>
          <p:spPr>
            <a:xfrm>
              <a:off x="811864" y="3354777"/>
              <a:ext cx="1910100" cy="4401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Dawn Murphy</a:t>
              </a:r>
              <a:endParaRPr>
                <a:solidFill>
                  <a:schemeClr val="lt1"/>
                </a:solidFill>
                <a:latin typeface="Ubuntu"/>
                <a:ea typeface="Ubuntu"/>
                <a:cs typeface="Ubuntu"/>
                <a:sym typeface="Ubuntu"/>
              </a:endParaRPr>
            </a:p>
          </p:txBody>
        </p:sp>
        <p:sp>
          <p:nvSpPr>
            <p:cNvPr id="1527" name="Google Shape;1527;p43"/>
            <p:cNvSpPr txBox="1"/>
            <p:nvPr/>
          </p:nvSpPr>
          <p:spPr>
            <a:xfrm>
              <a:off x="811839" y="1924508"/>
              <a:ext cx="1910100" cy="4401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Randy Pitman</a:t>
              </a:r>
              <a:endParaRPr>
                <a:solidFill>
                  <a:schemeClr val="lt1"/>
                </a:solidFill>
                <a:latin typeface="Ubuntu"/>
                <a:ea typeface="Ubuntu"/>
                <a:cs typeface="Ubuntu"/>
                <a:sym typeface="Ubuntu"/>
              </a:endParaRPr>
            </a:p>
          </p:txBody>
        </p:sp>
        <p:sp>
          <p:nvSpPr>
            <p:cNvPr id="1515" name="Google Shape;1515;p43"/>
            <p:cNvSpPr txBox="1"/>
            <p:nvPr/>
          </p:nvSpPr>
          <p:spPr>
            <a:xfrm>
              <a:off x="811839" y="1230170"/>
              <a:ext cx="1910100" cy="4401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GROUP A</a:t>
              </a:r>
              <a:endParaRPr sz="1200">
                <a:solidFill>
                  <a:schemeClr val="lt1"/>
                </a:solidFill>
                <a:latin typeface="Krona One"/>
                <a:ea typeface="Krona One"/>
                <a:cs typeface="Krona One"/>
                <a:sym typeface="Krona One"/>
              </a:endParaRPr>
            </a:p>
          </p:txBody>
        </p:sp>
      </p:grpSp>
      <p:grpSp>
        <p:nvGrpSpPr>
          <p:cNvPr id="1528" name="Google Shape;1528;p43"/>
          <p:cNvGrpSpPr/>
          <p:nvPr/>
        </p:nvGrpSpPr>
        <p:grpSpPr>
          <a:xfrm>
            <a:off x="4185916" y="3087664"/>
            <a:ext cx="772542" cy="1421818"/>
            <a:chOff x="4572011" y="858924"/>
            <a:chExt cx="1576938" cy="2835695"/>
          </a:xfrm>
        </p:grpSpPr>
        <p:sp>
          <p:nvSpPr>
            <p:cNvPr id="1529" name="Google Shape;1529;p43"/>
            <p:cNvSpPr/>
            <p:nvPr/>
          </p:nvSpPr>
          <p:spPr>
            <a:xfrm>
              <a:off x="5056099" y="1966682"/>
              <a:ext cx="608442" cy="1727938"/>
            </a:xfrm>
            <a:custGeom>
              <a:avLst/>
              <a:gdLst/>
              <a:ahLst/>
              <a:cxnLst/>
              <a:rect l="l" t="t" r="r" b="b"/>
              <a:pathLst>
                <a:path w="1918" h="5447" extrusionOk="0">
                  <a:moveTo>
                    <a:pt x="1" y="1"/>
                  </a:moveTo>
                  <a:lnTo>
                    <a:pt x="1" y="1914"/>
                  </a:lnTo>
                  <a:lnTo>
                    <a:pt x="644" y="2402"/>
                  </a:lnTo>
                  <a:lnTo>
                    <a:pt x="1" y="2890"/>
                  </a:lnTo>
                  <a:lnTo>
                    <a:pt x="644" y="3379"/>
                  </a:lnTo>
                  <a:lnTo>
                    <a:pt x="1" y="3867"/>
                  </a:lnTo>
                  <a:lnTo>
                    <a:pt x="644" y="4354"/>
                  </a:lnTo>
                  <a:lnTo>
                    <a:pt x="1" y="4838"/>
                  </a:lnTo>
                  <a:lnTo>
                    <a:pt x="1" y="4843"/>
                  </a:lnTo>
                  <a:lnTo>
                    <a:pt x="959" y="5446"/>
                  </a:lnTo>
                  <a:lnTo>
                    <a:pt x="1918" y="4843"/>
                  </a:lnTo>
                  <a:lnTo>
                    <a:pt x="1918" y="1"/>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43"/>
            <p:cNvSpPr/>
            <p:nvPr/>
          </p:nvSpPr>
          <p:spPr>
            <a:xfrm>
              <a:off x="4572011" y="858924"/>
              <a:ext cx="1576938" cy="1278427"/>
            </a:xfrm>
            <a:custGeom>
              <a:avLst/>
              <a:gdLst/>
              <a:ahLst/>
              <a:cxnLst/>
              <a:rect l="l" t="t" r="r" b="b"/>
              <a:pathLst>
                <a:path w="4971" h="4030" extrusionOk="0">
                  <a:moveTo>
                    <a:pt x="2485" y="723"/>
                  </a:moveTo>
                  <a:cubicBezTo>
                    <a:pt x="2733" y="723"/>
                    <a:pt x="2938" y="923"/>
                    <a:pt x="2938" y="1176"/>
                  </a:cubicBezTo>
                  <a:cubicBezTo>
                    <a:pt x="2938" y="1424"/>
                    <a:pt x="2733" y="1629"/>
                    <a:pt x="2485" y="1629"/>
                  </a:cubicBezTo>
                  <a:cubicBezTo>
                    <a:pt x="2233" y="1629"/>
                    <a:pt x="2033" y="1424"/>
                    <a:pt x="2033" y="1176"/>
                  </a:cubicBezTo>
                  <a:cubicBezTo>
                    <a:pt x="2033" y="923"/>
                    <a:pt x="2233" y="723"/>
                    <a:pt x="2485" y="723"/>
                  </a:cubicBezTo>
                  <a:close/>
                  <a:moveTo>
                    <a:pt x="1008" y="0"/>
                  </a:moveTo>
                  <a:cubicBezTo>
                    <a:pt x="449" y="0"/>
                    <a:pt x="0" y="453"/>
                    <a:pt x="0" y="1007"/>
                  </a:cubicBezTo>
                  <a:lnTo>
                    <a:pt x="0" y="3022"/>
                  </a:lnTo>
                  <a:cubicBezTo>
                    <a:pt x="0" y="3581"/>
                    <a:pt x="449" y="4030"/>
                    <a:pt x="1008" y="4030"/>
                  </a:cubicBezTo>
                  <a:lnTo>
                    <a:pt x="3964" y="4030"/>
                  </a:lnTo>
                  <a:cubicBezTo>
                    <a:pt x="4518" y="4030"/>
                    <a:pt x="4970" y="3581"/>
                    <a:pt x="4970" y="3022"/>
                  </a:cubicBezTo>
                  <a:lnTo>
                    <a:pt x="4970" y="1007"/>
                  </a:lnTo>
                  <a:cubicBezTo>
                    <a:pt x="4970" y="453"/>
                    <a:pt x="4518" y="0"/>
                    <a:pt x="39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43"/>
            <p:cNvSpPr/>
            <p:nvPr/>
          </p:nvSpPr>
          <p:spPr>
            <a:xfrm>
              <a:off x="5360320" y="2137033"/>
              <a:ext cx="304221" cy="1557587"/>
            </a:xfrm>
            <a:custGeom>
              <a:avLst/>
              <a:gdLst/>
              <a:ahLst/>
              <a:cxnLst/>
              <a:rect l="l" t="t" r="r" b="b"/>
              <a:pathLst>
                <a:path w="959" h="4910" extrusionOk="0">
                  <a:moveTo>
                    <a:pt x="0" y="1"/>
                  </a:moveTo>
                  <a:lnTo>
                    <a:pt x="0" y="4909"/>
                  </a:lnTo>
                  <a:lnTo>
                    <a:pt x="959" y="4306"/>
                  </a:lnTo>
                  <a:lnTo>
                    <a:pt x="959" y="1"/>
                  </a:ln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43"/>
            <p:cNvSpPr/>
            <p:nvPr/>
          </p:nvSpPr>
          <p:spPr>
            <a:xfrm>
              <a:off x="5360320" y="858924"/>
              <a:ext cx="788628" cy="1278427"/>
            </a:xfrm>
            <a:custGeom>
              <a:avLst/>
              <a:gdLst/>
              <a:ahLst/>
              <a:cxnLst/>
              <a:rect l="l" t="t" r="r" b="b"/>
              <a:pathLst>
                <a:path w="2486" h="4030" extrusionOk="0">
                  <a:moveTo>
                    <a:pt x="0" y="0"/>
                  </a:moveTo>
                  <a:lnTo>
                    <a:pt x="0" y="723"/>
                  </a:lnTo>
                  <a:cubicBezTo>
                    <a:pt x="248" y="723"/>
                    <a:pt x="453" y="923"/>
                    <a:pt x="453" y="1176"/>
                  </a:cubicBezTo>
                  <a:cubicBezTo>
                    <a:pt x="453" y="1424"/>
                    <a:pt x="248" y="1629"/>
                    <a:pt x="0" y="1629"/>
                  </a:cubicBezTo>
                  <a:lnTo>
                    <a:pt x="0" y="4030"/>
                  </a:lnTo>
                  <a:lnTo>
                    <a:pt x="1479" y="4030"/>
                  </a:lnTo>
                  <a:cubicBezTo>
                    <a:pt x="2033" y="4030"/>
                    <a:pt x="2485" y="3581"/>
                    <a:pt x="2485" y="3022"/>
                  </a:cubicBezTo>
                  <a:lnTo>
                    <a:pt x="2485" y="1007"/>
                  </a:lnTo>
                  <a:cubicBezTo>
                    <a:pt x="2485" y="453"/>
                    <a:pt x="2033" y="0"/>
                    <a:pt x="147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536"/>
        <p:cNvGrpSpPr/>
        <p:nvPr/>
      </p:nvGrpSpPr>
      <p:grpSpPr>
        <a:xfrm>
          <a:off x="0" y="0"/>
          <a:ext cx="0" cy="0"/>
          <a:chOff x="0" y="0"/>
          <a:chExt cx="0" cy="0"/>
        </a:xfrm>
      </p:grpSpPr>
      <p:sp>
        <p:nvSpPr>
          <p:cNvPr id="1537" name="Google Shape;1537;p44"/>
          <p:cNvSpPr txBox="1">
            <a:spLocks noGrp="1"/>
          </p:cNvSpPr>
          <p:nvPr>
            <p:ph type="title"/>
          </p:nvPr>
        </p:nvSpPr>
        <p:spPr>
          <a:xfrm>
            <a:off x="713232" y="403213"/>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Driving center company profile infographics</a:t>
            </a:r>
            <a:endParaRPr/>
          </a:p>
        </p:txBody>
      </p:sp>
      <p:sp>
        <p:nvSpPr>
          <p:cNvPr id="1538" name="Google Shape;1538;p44"/>
          <p:cNvSpPr txBox="1"/>
          <p:nvPr/>
        </p:nvSpPr>
        <p:spPr>
          <a:xfrm>
            <a:off x="927425" y="3752325"/>
            <a:ext cx="1370100" cy="757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Despite being red, Mars is a cold place</a:t>
            </a:r>
            <a:endParaRPr>
              <a:solidFill>
                <a:schemeClr val="lt1"/>
              </a:solidFill>
              <a:latin typeface="Ubuntu"/>
              <a:ea typeface="Ubuntu"/>
              <a:cs typeface="Ubuntu"/>
              <a:sym typeface="Ubuntu"/>
            </a:endParaRPr>
          </a:p>
        </p:txBody>
      </p:sp>
      <p:sp>
        <p:nvSpPr>
          <p:cNvPr id="1539" name="Google Shape;1539;p44"/>
          <p:cNvSpPr txBox="1"/>
          <p:nvPr/>
        </p:nvSpPr>
        <p:spPr>
          <a:xfrm>
            <a:off x="865625" y="3416800"/>
            <a:ext cx="1493700" cy="3354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MARS</a:t>
            </a:r>
            <a:endParaRPr sz="1200">
              <a:solidFill>
                <a:schemeClr val="dk1"/>
              </a:solidFill>
              <a:latin typeface="Krona One"/>
              <a:ea typeface="Krona One"/>
              <a:cs typeface="Krona One"/>
              <a:sym typeface="Krona One"/>
            </a:endParaRPr>
          </a:p>
        </p:txBody>
      </p:sp>
      <p:sp>
        <p:nvSpPr>
          <p:cNvPr id="1540" name="Google Shape;1540;p44"/>
          <p:cNvSpPr txBox="1"/>
          <p:nvPr/>
        </p:nvSpPr>
        <p:spPr>
          <a:xfrm>
            <a:off x="2421584" y="3752188"/>
            <a:ext cx="1493700" cy="757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Mercury is the closest planet to the Sun</a:t>
            </a:r>
            <a:endParaRPr>
              <a:solidFill>
                <a:schemeClr val="lt1"/>
              </a:solidFill>
              <a:latin typeface="Ubuntu"/>
              <a:ea typeface="Ubuntu"/>
              <a:cs typeface="Ubuntu"/>
              <a:sym typeface="Ubuntu"/>
            </a:endParaRPr>
          </a:p>
        </p:txBody>
      </p:sp>
      <p:sp>
        <p:nvSpPr>
          <p:cNvPr id="1541" name="Google Shape;1541;p44"/>
          <p:cNvSpPr txBox="1"/>
          <p:nvPr/>
        </p:nvSpPr>
        <p:spPr>
          <a:xfrm>
            <a:off x="2421584" y="3416800"/>
            <a:ext cx="1493700" cy="3354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MERCURY</a:t>
            </a:r>
            <a:endParaRPr sz="1200">
              <a:solidFill>
                <a:schemeClr val="dk1"/>
              </a:solidFill>
              <a:latin typeface="Krona One"/>
              <a:ea typeface="Krona One"/>
              <a:cs typeface="Krona One"/>
              <a:sym typeface="Krona One"/>
            </a:endParaRPr>
          </a:p>
        </p:txBody>
      </p:sp>
      <p:sp>
        <p:nvSpPr>
          <p:cNvPr id="1542" name="Google Shape;1542;p44"/>
          <p:cNvSpPr txBox="1"/>
          <p:nvPr/>
        </p:nvSpPr>
        <p:spPr>
          <a:xfrm>
            <a:off x="1612550" y="2167175"/>
            <a:ext cx="1555800" cy="3354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THEORY</a:t>
            </a:r>
            <a:endParaRPr sz="1200">
              <a:solidFill>
                <a:schemeClr val="dk1"/>
              </a:solidFill>
              <a:latin typeface="Krona One"/>
              <a:ea typeface="Krona One"/>
              <a:cs typeface="Krona One"/>
              <a:sym typeface="Krona One"/>
            </a:endParaRPr>
          </a:p>
        </p:txBody>
      </p:sp>
      <p:grpSp>
        <p:nvGrpSpPr>
          <p:cNvPr id="1543" name="Google Shape;1543;p44"/>
          <p:cNvGrpSpPr/>
          <p:nvPr/>
        </p:nvGrpSpPr>
        <p:grpSpPr>
          <a:xfrm>
            <a:off x="3277530" y="1350225"/>
            <a:ext cx="2589000" cy="1093188"/>
            <a:chOff x="3277530" y="1350225"/>
            <a:chExt cx="2589000" cy="1093188"/>
          </a:xfrm>
        </p:grpSpPr>
        <p:sp>
          <p:nvSpPr>
            <p:cNvPr id="1544" name="Google Shape;1544;p44"/>
            <p:cNvSpPr txBox="1"/>
            <p:nvPr/>
          </p:nvSpPr>
          <p:spPr>
            <a:xfrm>
              <a:off x="3825144" y="1685613"/>
              <a:ext cx="1493700" cy="757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Jupiter is the biggest planet of them all</a:t>
              </a:r>
              <a:endParaRPr>
                <a:solidFill>
                  <a:schemeClr val="lt1"/>
                </a:solidFill>
                <a:latin typeface="Ubuntu"/>
                <a:ea typeface="Ubuntu"/>
                <a:cs typeface="Ubuntu"/>
                <a:sym typeface="Ubuntu"/>
              </a:endParaRPr>
            </a:p>
          </p:txBody>
        </p:sp>
        <p:sp>
          <p:nvSpPr>
            <p:cNvPr id="1545" name="Google Shape;1545;p44"/>
            <p:cNvSpPr txBox="1"/>
            <p:nvPr/>
          </p:nvSpPr>
          <p:spPr>
            <a:xfrm>
              <a:off x="3277530" y="1350225"/>
              <a:ext cx="2589000" cy="3354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DRIVING LESSONS</a:t>
              </a:r>
              <a:endParaRPr sz="1200">
                <a:solidFill>
                  <a:schemeClr val="lt1"/>
                </a:solidFill>
                <a:latin typeface="Krona One"/>
                <a:ea typeface="Krona One"/>
                <a:cs typeface="Krona One"/>
                <a:sym typeface="Krona One"/>
              </a:endParaRPr>
            </a:p>
          </p:txBody>
        </p:sp>
      </p:grpSp>
      <p:cxnSp>
        <p:nvCxnSpPr>
          <p:cNvPr id="1546" name="Google Shape;1546;p44"/>
          <p:cNvCxnSpPr>
            <a:stCxn id="1545" idx="1"/>
            <a:endCxn id="1542" idx="0"/>
          </p:cNvCxnSpPr>
          <p:nvPr/>
        </p:nvCxnSpPr>
        <p:spPr>
          <a:xfrm flipH="1">
            <a:off x="2390430" y="1517925"/>
            <a:ext cx="887100" cy="649200"/>
          </a:xfrm>
          <a:prstGeom prst="bentConnector2">
            <a:avLst/>
          </a:prstGeom>
          <a:noFill/>
          <a:ln w="38100" cap="flat" cmpd="sng">
            <a:solidFill>
              <a:schemeClr val="dk2"/>
            </a:solidFill>
            <a:prstDash val="dash"/>
            <a:round/>
            <a:headEnd type="none" w="med" len="med"/>
            <a:tailEnd type="none" w="med" len="med"/>
          </a:ln>
        </p:spPr>
      </p:cxnSp>
      <p:cxnSp>
        <p:nvCxnSpPr>
          <p:cNvPr id="1547" name="Google Shape;1547;p44"/>
          <p:cNvCxnSpPr>
            <a:stCxn id="1545" idx="3"/>
            <a:endCxn id="1548" idx="0"/>
          </p:cNvCxnSpPr>
          <p:nvPr/>
        </p:nvCxnSpPr>
        <p:spPr>
          <a:xfrm>
            <a:off x="5866530" y="1517925"/>
            <a:ext cx="887100" cy="649200"/>
          </a:xfrm>
          <a:prstGeom prst="bentConnector2">
            <a:avLst/>
          </a:prstGeom>
          <a:noFill/>
          <a:ln w="38100" cap="flat" cmpd="sng">
            <a:solidFill>
              <a:schemeClr val="dk2"/>
            </a:solidFill>
            <a:prstDash val="dash"/>
            <a:round/>
            <a:headEnd type="none" w="med" len="med"/>
            <a:tailEnd type="none" w="med" len="med"/>
          </a:ln>
        </p:spPr>
      </p:cxnSp>
      <p:cxnSp>
        <p:nvCxnSpPr>
          <p:cNvPr id="1549" name="Google Shape;1549;p44"/>
          <p:cNvCxnSpPr>
            <a:stCxn id="1542" idx="2"/>
            <a:endCxn id="1539" idx="0"/>
          </p:cNvCxnSpPr>
          <p:nvPr/>
        </p:nvCxnSpPr>
        <p:spPr>
          <a:xfrm rot="5400000">
            <a:off x="1544450" y="2570675"/>
            <a:ext cx="914100" cy="777900"/>
          </a:xfrm>
          <a:prstGeom prst="bentConnector3">
            <a:avLst>
              <a:gd name="adj1" fmla="val 50007"/>
            </a:avLst>
          </a:prstGeom>
          <a:noFill/>
          <a:ln w="38100" cap="flat" cmpd="sng">
            <a:solidFill>
              <a:schemeClr val="dk2"/>
            </a:solidFill>
            <a:prstDash val="dash"/>
            <a:round/>
            <a:headEnd type="none" w="med" len="med"/>
            <a:tailEnd type="none" w="med" len="med"/>
          </a:ln>
        </p:spPr>
      </p:cxnSp>
      <p:cxnSp>
        <p:nvCxnSpPr>
          <p:cNvPr id="1550" name="Google Shape;1550;p44"/>
          <p:cNvCxnSpPr>
            <a:stCxn id="1542" idx="2"/>
            <a:endCxn id="1541" idx="0"/>
          </p:cNvCxnSpPr>
          <p:nvPr/>
        </p:nvCxnSpPr>
        <p:spPr>
          <a:xfrm rot="-5400000" flipH="1">
            <a:off x="2322350" y="2570675"/>
            <a:ext cx="914100" cy="777900"/>
          </a:xfrm>
          <a:prstGeom prst="bentConnector3">
            <a:avLst>
              <a:gd name="adj1" fmla="val 50007"/>
            </a:avLst>
          </a:prstGeom>
          <a:noFill/>
          <a:ln w="38100" cap="flat" cmpd="sng">
            <a:solidFill>
              <a:schemeClr val="dk2"/>
            </a:solidFill>
            <a:prstDash val="dash"/>
            <a:round/>
            <a:headEnd type="none" w="med" len="med"/>
            <a:tailEnd type="none" w="med" len="med"/>
          </a:ln>
        </p:spPr>
      </p:cxnSp>
      <p:cxnSp>
        <p:nvCxnSpPr>
          <p:cNvPr id="1551" name="Google Shape;1551;p44"/>
          <p:cNvCxnSpPr>
            <a:stCxn id="1548" idx="2"/>
            <a:endCxn id="1552" idx="0"/>
          </p:cNvCxnSpPr>
          <p:nvPr/>
        </p:nvCxnSpPr>
        <p:spPr>
          <a:xfrm rot="5400000">
            <a:off x="5907550" y="2570675"/>
            <a:ext cx="914100" cy="777900"/>
          </a:xfrm>
          <a:prstGeom prst="bentConnector3">
            <a:avLst>
              <a:gd name="adj1" fmla="val 50007"/>
            </a:avLst>
          </a:prstGeom>
          <a:noFill/>
          <a:ln w="38100" cap="flat" cmpd="sng">
            <a:solidFill>
              <a:schemeClr val="dk2"/>
            </a:solidFill>
            <a:prstDash val="dash"/>
            <a:round/>
            <a:headEnd type="none" w="med" len="med"/>
            <a:tailEnd type="none" w="med" len="med"/>
          </a:ln>
        </p:spPr>
      </p:cxnSp>
      <p:cxnSp>
        <p:nvCxnSpPr>
          <p:cNvPr id="1553" name="Google Shape;1553;p44"/>
          <p:cNvCxnSpPr>
            <a:stCxn id="1548" idx="2"/>
            <a:endCxn id="1554" idx="0"/>
          </p:cNvCxnSpPr>
          <p:nvPr/>
        </p:nvCxnSpPr>
        <p:spPr>
          <a:xfrm rot="-5400000" flipH="1">
            <a:off x="6685450" y="2570675"/>
            <a:ext cx="914100" cy="777900"/>
          </a:xfrm>
          <a:prstGeom prst="bentConnector3">
            <a:avLst>
              <a:gd name="adj1" fmla="val 50007"/>
            </a:avLst>
          </a:prstGeom>
          <a:noFill/>
          <a:ln w="38100" cap="flat" cmpd="sng">
            <a:solidFill>
              <a:schemeClr val="dk2"/>
            </a:solidFill>
            <a:prstDash val="dash"/>
            <a:round/>
            <a:headEnd type="none" w="med" len="med"/>
            <a:tailEnd type="none" w="med" len="med"/>
          </a:ln>
        </p:spPr>
      </p:cxnSp>
      <p:grpSp>
        <p:nvGrpSpPr>
          <p:cNvPr id="1555" name="Google Shape;1555;p44"/>
          <p:cNvGrpSpPr/>
          <p:nvPr/>
        </p:nvGrpSpPr>
        <p:grpSpPr>
          <a:xfrm rot="2070457">
            <a:off x="1163426" y="1566081"/>
            <a:ext cx="706168" cy="866566"/>
            <a:chOff x="4803027" y="1330143"/>
            <a:chExt cx="1094243" cy="1386038"/>
          </a:xfrm>
        </p:grpSpPr>
        <p:sp>
          <p:nvSpPr>
            <p:cNvPr id="1556" name="Google Shape;1556;p44"/>
            <p:cNvSpPr/>
            <p:nvPr/>
          </p:nvSpPr>
          <p:spPr>
            <a:xfrm>
              <a:off x="4803027" y="1514351"/>
              <a:ext cx="896667" cy="1201829"/>
            </a:xfrm>
            <a:custGeom>
              <a:avLst/>
              <a:gdLst/>
              <a:ahLst/>
              <a:cxnLst/>
              <a:rect l="l" t="t" r="r" b="b"/>
              <a:pathLst>
                <a:path w="5700" h="7640" extrusionOk="0">
                  <a:moveTo>
                    <a:pt x="54" y="1"/>
                  </a:moveTo>
                  <a:cubicBezTo>
                    <a:pt x="27" y="1"/>
                    <a:pt x="1" y="28"/>
                    <a:pt x="1" y="54"/>
                  </a:cubicBezTo>
                  <a:lnTo>
                    <a:pt x="1" y="7586"/>
                  </a:lnTo>
                  <a:cubicBezTo>
                    <a:pt x="1" y="7613"/>
                    <a:pt x="27" y="7640"/>
                    <a:pt x="54" y="7640"/>
                  </a:cubicBezTo>
                  <a:lnTo>
                    <a:pt x="5646" y="7640"/>
                  </a:lnTo>
                  <a:cubicBezTo>
                    <a:pt x="5677" y="7640"/>
                    <a:pt x="5700" y="7613"/>
                    <a:pt x="5700" y="7586"/>
                  </a:cubicBezTo>
                  <a:lnTo>
                    <a:pt x="5700" y="54"/>
                  </a:lnTo>
                  <a:cubicBezTo>
                    <a:pt x="5700" y="28"/>
                    <a:pt x="5677" y="1"/>
                    <a:pt x="5646" y="1"/>
                  </a:cubicBezTo>
                  <a:close/>
                </a:path>
              </a:pathLst>
            </a:custGeom>
            <a:solidFill>
              <a:srgbClr val="918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44"/>
            <p:cNvSpPr/>
            <p:nvPr/>
          </p:nvSpPr>
          <p:spPr>
            <a:xfrm>
              <a:off x="4859501" y="1581522"/>
              <a:ext cx="783561" cy="1067646"/>
            </a:xfrm>
            <a:custGeom>
              <a:avLst/>
              <a:gdLst/>
              <a:ahLst/>
              <a:cxnLst/>
              <a:rect l="l" t="t" r="r" b="b"/>
              <a:pathLst>
                <a:path w="4981" h="6787" extrusionOk="0">
                  <a:moveTo>
                    <a:pt x="19" y="0"/>
                  </a:moveTo>
                  <a:cubicBezTo>
                    <a:pt x="10" y="0"/>
                    <a:pt x="1" y="9"/>
                    <a:pt x="1" y="18"/>
                  </a:cubicBezTo>
                  <a:lnTo>
                    <a:pt x="1" y="6768"/>
                  </a:lnTo>
                  <a:cubicBezTo>
                    <a:pt x="1" y="6777"/>
                    <a:pt x="10" y="6786"/>
                    <a:pt x="19" y="6786"/>
                  </a:cubicBezTo>
                  <a:lnTo>
                    <a:pt x="4963" y="6786"/>
                  </a:lnTo>
                  <a:cubicBezTo>
                    <a:pt x="4976" y="6786"/>
                    <a:pt x="4980" y="6777"/>
                    <a:pt x="4980" y="6768"/>
                  </a:cubicBezTo>
                  <a:lnTo>
                    <a:pt x="4980" y="18"/>
                  </a:lnTo>
                  <a:cubicBezTo>
                    <a:pt x="4980" y="9"/>
                    <a:pt x="4976" y="0"/>
                    <a:pt x="4963" y="0"/>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44"/>
            <p:cNvSpPr/>
            <p:nvPr/>
          </p:nvSpPr>
          <p:spPr>
            <a:xfrm>
              <a:off x="4954515" y="1771236"/>
              <a:ext cx="185783" cy="186724"/>
            </a:xfrm>
            <a:custGeom>
              <a:avLst/>
              <a:gdLst/>
              <a:ahLst/>
              <a:cxnLst/>
              <a:rect l="l" t="t" r="r" b="b"/>
              <a:pathLst>
                <a:path w="1181" h="1187" extrusionOk="0">
                  <a:moveTo>
                    <a:pt x="1048" y="138"/>
                  </a:moveTo>
                  <a:lnTo>
                    <a:pt x="1048" y="1049"/>
                  </a:lnTo>
                  <a:lnTo>
                    <a:pt x="134" y="1049"/>
                  </a:lnTo>
                  <a:lnTo>
                    <a:pt x="134" y="138"/>
                  </a:lnTo>
                  <a:close/>
                  <a:moveTo>
                    <a:pt x="67" y="1"/>
                  </a:moveTo>
                  <a:cubicBezTo>
                    <a:pt x="31" y="1"/>
                    <a:pt x="1" y="32"/>
                    <a:pt x="1" y="72"/>
                  </a:cubicBezTo>
                  <a:lnTo>
                    <a:pt x="1" y="1115"/>
                  </a:lnTo>
                  <a:cubicBezTo>
                    <a:pt x="1" y="1156"/>
                    <a:pt x="31" y="1186"/>
                    <a:pt x="67" y="1186"/>
                  </a:cubicBezTo>
                  <a:lnTo>
                    <a:pt x="1115" y="1186"/>
                  </a:lnTo>
                  <a:cubicBezTo>
                    <a:pt x="1150" y="1186"/>
                    <a:pt x="1181" y="1156"/>
                    <a:pt x="1181" y="1115"/>
                  </a:cubicBezTo>
                  <a:lnTo>
                    <a:pt x="1181" y="72"/>
                  </a:lnTo>
                  <a:cubicBezTo>
                    <a:pt x="1181" y="32"/>
                    <a:pt x="1150" y="1"/>
                    <a:pt x="1115" y="1"/>
                  </a:cubicBezTo>
                  <a:close/>
                </a:path>
              </a:pathLst>
            </a:custGeom>
            <a:solidFill>
              <a:srgbClr val="5A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44"/>
            <p:cNvSpPr/>
            <p:nvPr/>
          </p:nvSpPr>
          <p:spPr>
            <a:xfrm>
              <a:off x="4954515" y="2063201"/>
              <a:ext cx="185783" cy="185780"/>
            </a:xfrm>
            <a:custGeom>
              <a:avLst/>
              <a:gdLst/>
              <a:ahLst/>
              <a:cxnLst/>
              <a:rect l="l" t="t" r="r" b="b"/>
              <a:pathLst>
                <a:path w="1181" h="1181" extrusionOk="0">
                  <a:moveTo>
                    <a:pt x="1048" y="138"/>
                  </a:moveTo>
                  <a:lnTo>
                    <a:pt x="1048" y="1048"/>
                  </a:lnTo>
                  <a:lnTo>
                    <a:pt x="134" y="1048"/>
                  </a:lnTo>
                  <a:lnTo>
                    <a:pt x="134" y="138"/>
                  </a:lnTo>
                  <a:close/>
                  <a:moveTo>
                    <a:pt x="67" y="1"/>
                  </a:moveTo>
                  <a:cubicBezTo>
                    <a:pt x="31" y="1"/>
                    <a:pt x="1" y="31"/>
                    <a:pt x="1" y="67"/>
                  </a:cubicBezTo>
                  <a:lnTo>
                    <a:pt x="1" y="1115"/>
                  </a:lnTo>
                  <a:cubicBezTo>
                    <a:pt x="1" y="1154"/>
                    <a:pt x="31" y="1181"/>
                    <a:pt x="67" y="1181"/>
                  </a:cubicBezTo>
                  <a:lnTo>
                    <a:pt x="1115" y="1181"/>
                  </a:lnTo>
                  <a:cubicBezTo>
                    <a:pt x="1150" y="1181"/>
                    <a:pt x="1181" y="1154"/>
                    <a:pt x="1181" y="1115"/>
                  </a:cubicBezTo>
                  <a:lnTo>
                    <a:pt x="1181" y="67"/>
                  </a:lnTo>
                  <a:cubicBezTo>
                    <a:pt x="1181" y="31"/>
                    <a:pt x="1150" y="1"/>
                    <a:pt x="1115" y="1"/>
                  </a:cubicBezTo>
                  <a:close/>
                </a:path>
              </a:pathLst>
            </a:custGeom>
            <a:solidFill>
              <a:srgbClr val="5A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44"/>
            <p:cNvSpPr/>
            <p:nvPr/>
          </p:nvSpPr>
          <p:spPr>
            <a:xfrm>
              <a:off x="4954515" y="2355166"/>
              <a:ext cx="185783" cy="185780"/>
            </a:xfrm>
            <a:custGeom>
              <a:avLst/>
              <a:gdLst/>
              <a:ahLst/>
              <a:cxnLst/>
              <a:rect l="l" t="t" r="r" b="b"/>
              <a:pathLst>
                <a:path w="1181" h="1181" extrusionOk="0">
                  <a:moveTo>
                    <a:pt x="1048" y="133"/>
                  </a:moveTo>
                  <a:lnTo>
                    <a:pt x="1048" y="1047"/>
                  </a:lnTo>
                  <a:lnTo>
                    <a:pt x="134" y="1047"/>
                  </a:lnTo>
                  <a:lnTo>
                    <a:pt x="134" y="133"/>
                  </a:lnTo>
                  <a:close/>
                  <a:moveTo>
                    <a:pt x="67" y="0"/>
                  </a:moveTo>
                  <a:cubicBezTo>
                    <a:pt x="31" y="0"/>
                    <a:pt x="1" y="31"/>
                    <a:pt x="1" y="66"/>
                  </a:cubicBezTo>
                  <a:lnTo>
                    <a:pt x="1" y="1113"/>
                  </a:lnTo>
                  <a:cubicBezTo>
                    <a:pt x="1" y="1149"/>
                    <a:pt x="31" y="1180"/>
                    <a:pt x="67" y="1180"/>
                  </a:cubicBezTo>
                  <a:lnTo>
                    <a:pt x="1115" y="1180"/>
                  </a:lnTo>
                  <a:cubicBezTo>
                    <a:pt x="1150" y="1180"/>
                    <a:pt x="1181" y="1149"/>
                    <a:pt x="1181" y="1113"/>
                  </a:cubicBezTo>
                  <a:lnTo>
                    <a:pt x="1181" y="66"/>
                  </a:lnTo>
                  <a:cubicBezTo>
                    <a:pt x="1181" y="31"/>
                    <a:pt x="1150" y="0"/>
                    <a:pt x="1115" y="0"/>
                  </a:cubicBezTo>
                  <a:close/>
                </a:path>
              </a:pathLst>
            </a:custGeom>
            <a:solidFill>
              <a:srgbClr val="5A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44"/>
            <p:cNvSpPr/>
            <p:nvPr/>
          </p:nvSpPr>
          <p:spPr>
            <a:xfrm>
              <a:off x="4965684" y="1330143"/>
              <a:ext cx="571979" cy="335852"/>
            </a:xfrm>
            <a:custGeom>
              <a:avLst/>
              <a:gdLst/>
              <a:ahLst/>
              <a:cxnLst/>
              <a:rect l="l" t="t" r="r" b="b"/>
              <a:pathLst>
                <a:path w="3636" h="2135" extrusionOk="0">
                  <a:moveTo>
                    <a:pt x="1816" y="346"/>
                  </a:moveTo>
                  <a:cubicBezTo>
                    <a:pt x="2015" y="346"/>
                    <a:pt x="2171" y="506"/>
                    <a:pt x="2171" y="701"/>
                  </a:cubicBezTo>
                  <a:cubicBezTo>
                    <a:pt x="2171" y="897"/>
                    <a:pt x="2015" y="1057"/>
                    <a:pt x="1816" y="1057"/>
                  </a:cubicBezTo>
                  <a:cubicBezTo>
                    <a:pt x="1620" y="1057"/>
                    <a:pt x="1460" y="897"/>
                    <a:pt x="1460" y="701"/>
                  </a:cubicBezTo>
                  <a:cubicBezTo>
                    <a:pt x="1460" y="506"/>
                    <a:pt x="1620" y="346"/>
                    <a:pt x="1816" y="346"/>
                  </a:cubicBezTo>
                  <a:close/>
                  <a:moveTo>
                    <a:pt x="1816" y="0"/>
                  </a:moveTo>
                  <a:cubicBezTo>
                    <a:pt x="1492" y="0"/>
                    <a:pt x="1216" y="222"/>
                    <a:pt x="1141" y="524"/>
                  </a:cubicBezTo>
                  <a:cubicBezTo>
                    <a:pt x="1114" y="625"/>
                    <a:pt x="1021" y="697"/>
                    <a:pt x="915" y="697"/>
                  </a:cubicBezTo>
                  <a:lnTo>
                    <a:pt x="231" y="697"/>
                  </a:lnTo>
                  <a:cubicBezTo>
                    <a:pt x="102" y="697"/>
                    <a:pt x="1" y="803"/>
                    <a:pt x="1" y="932"/>
                  </a:cubicBezTo>
                  <a:lnTo>
                    <a:pt x="1" y="1904"/>
                  </a:lnTo>
                  <a:cubicBezTo>
                    <a:pt x="1" y="2033"/>
                    <a:pt x="102" y="2135"/>
                    <a:pt x="231" y="2135"/>
                  </a:cubicBezTo>
                  <a:lnTo>
                    <a:pt x="3400" y="2135"/>
                  </a:lnTo>
                  <a:cubicBezTo>
                    <a:pt x="3529" y="2135"/>
                    <a:pt x="3635" y="2033"/>
                    <a:pt x="3635" y="1904"/>
                  </a:cubicBezTo>
                  <a:lnTo>
                    <a:pt x="3635" y="932"/>
                  </a:lnTo>
                  <a:cubicBezTo>
                    <a:pt x="3635" y="803"/>
                    <a:pt x="3529" y="697"/>
                    <a:pt x="3400" y="697"/>
                  </a:cubicBezTo>
                  <a:lnTo>
                    <a:pt x="2717" y="697"/>
                  </a:lnTo>
                  <a:cubicBezTo>
                    <a:pt x="2611" y="697"/>
                    <a:pt x="2517" y="625"/>
                    <a:pt x="2490" y="524"/>
                  </a:cubicBezTo>
                  <a:cubicBezTo>
                    <a:pt x="2415" y="222"/>
                    <a:pt x="2140" y="0"/>
                    <a:pt x="1816" y="0"/>
                  </a:cubicBezTo>
                  <a:close/>
                </a:path>
              </a:pathLst>
            </a:custGeom>
            <a:solidFill>
              <a:srgbClr val="F4D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44"/>
            <p:cNvSpPr/>
            <p:nvPr/>
          </p:nvSpPr>
          <p:spPr>
            <a:xfrm>
              <a:off x="4990067" y="1807417"/>
              <a:ext cx="114836" cy="114205"/>
            </a:xfrm>
            <a:custGeom>
              <a:avLst/>
              <a:gdLst/>
              <a:ahLst/>
              <a:cxnLst/>
              <a:rect l="l" t="t" r="r" b="b"/>
              <a:pathLst>
                <a:path w="730" h="726" extrusionOk="0">
                  <a:moveTo>
                    <a:pt x="36" y="1"/>
                  </a:moveTo>
                  <a:cubicBezTo>
                    <a:pt x="28" y="1"/>
                    <a:pt x="21" y="4"/>
                    <a:pt x="14" y="11"/>
                  </a:cubicBezTo>
                  <a:cubicBezTo>
                    <a:pt x="0" y="24"/>
                    <a:pt x="0" y="47"/>
                    <a:pt x="14" y="60"/>
                  </a:cubicBezTo>
                  <a:lnTo>
                    <a:pt x="316" y="366"/>
                  </a:lnTo>
                  <a:lnTo>
                    <a:pt x="14" y="668"/>
                  </a:lnTo>
                  <a:cubicBezTo>
                    <a:pt x="0" y="681"/>
                    <a:pt x="0" y="703"/>
                    <a:pt x="14" y="717"/>
                  </a:cubicBezTo>
                  <a:cubicBezTo>
                    <a:pt x="19" y="721"/>
                    <a:pt x="27" y="725"/>
                    <a:pt x="37" y="725"/>
                  </a:cubicBezTo>
                  <a:cubicBezTo>
                    <a:pt x="45" y="725"/>
                    <a:pt x="54" y="721"/>
                    <a:pt x="59" y="717"/>
                  </a:cubicBezTo>
                  <a:lnTo>
                    <a:pt x="365" y="410"/>
                  </a:lnTo>
                  <a:lnTo>
                    <a:pt x="666" y="717"/>
                  </a:lnTo>
                  <a:cubicBezTo>
                    <a:pt x="676" y="721"/>
                    <a:pt x="684" y="725"/>
                    <a:pt x="693" y="725"/>
                  </a:cubicBezTo>
                  <a:cubicBezTo>
                    <a:pt x="702" y="725"/>
                    <a:pt x="711" y="721"/>
                    <a:pt x="715" y="717"/>
                  </a:cubicBezTo>
                  <a:cubicBezTo>
                    <a:pt x="729" y="703"/>
                    <a:pt x="729" y="681"/>
                    <a:pt x="715" y="668"/>
                  </a:cubicBezTo>
                  <a:lnTo>
                    <a:pt x="414" y="366"/>
                  </a:lnTo>
                  <a:lnTo>
                    <a:pt x="715" y="60"/>
                  </a:lnTo>
                  <a:cubicBezTo>
                    <a:pt x="729" y="47"/>
                    <a:pt x="729" y="24"/>
                    <a:pt x="715" y="11"/>
                  </a:cubicBezTo>
                  <a:cubicBezTo>
                    <a:pt x="709" y="4"/>
                    <a:pt x="700" y="1"/>
                    <a:pt x="691" y="1"/>
                  </a:cubicBezTo>
                  <a:cubicBezTo>
                    <a:pt x="682" y="1"/>
                    <a:pt x="673" y="4"/>
                    <a:pt x="666" y="11"/>
                  </a:cubicBezTo>
                  <a:lnTo>
                    <a:pt x="365" y="317"/>
                  </a:lnTo>
                  <a:lnTo>
                    <a:pt x="59" y="11"/>
                  </a:lnTo>
                  <a:cubicBezTo>
                    <a:pt x="52" y="4"/>
                    <a:pt x="44" y="1"/>
                    <a:pt x="36" y="1"/>
                  </a:cubicBezTo>
                  <a:close/>
                </a:path>
              </a:pathLst>
            </a:custGeom>
            <a:solidFill>
              <a:srgbClr val="5A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44"/>
            <p:cNvSpPr/>
            <p:nvPr/>
          </p:nvSpPr>
          <p:spPr>
            <a:xfrm>
              <a:off x="5251358" y="1514351"/>
              <a:ext cx="448333" cy="1201829"/>
            </a:xfrm>
            <a:custGeom>
              <a:avLst/>
              <a:gdLst/>
              <a:ahLst/>
              <a:cxnLst/>
              <a:rect l="l" t="t" r="r" b="b"/>
              <a:pathLst>
                <a:path w="2850" h="7640" extrusionOk="0">
                  <a:moveTo>
                    <a:pt x="1819" y="1"/>
                  </a:moveTo>
                  <a:lnTo>
                    <a:pt x="1819" y="427"/>
                  </a:lnTo>
                  <a:lnTo>
                    <a:pt x="2423" y="427"/>
                  </a:lnTo>
                  <a:cubicBezTo>
                    <a:pt x="2463" y="427"/>
                    <a:pt x="2489" y="458"/>
                    <a:pt x="2489" y="493"/>
                  </a:cubicBezTo>
                  <a:lnTo>
                    <a:pt x="2489" y="7146"/>
                  </a:lnTo>
                  <a:cubicBezTo>
                    <a:pt x="2489" y="7183"/>
                    <a:pt x="2463" y="7213"/>
                    <a:pt x="2423" y="7213"/>
                  </a:cubicBezTo>
                  <a:lnTo>
                    <a:pt x="0" y="7213"/>
                  </a:lnTo>
                  <a:lnTo>
                    <a:pt x="0" y="7640"/>
                  </a:lnTo>
                  <a:lnTo>
                    <a:pt x="2649" y="7640"/>
                  </a:lnTo>
                  <a:cubicBezTo>
                    <a:pt x="2760" y="7640"/>
                    <a:pt x="2850" y="7546"/>
                    <a:pt x="2850" y="7435"/>
                  </a:cubicBezTo>
                  <a:lnTo>
                    <a:pt x="2850" y="205"/>
                  </a:lnTo>
                  <a:cubicBezTo>
                    <a:pt x="2850" y="94"/>
                    <a:pt x="2760" y="1"/>
                    <a:pt x="2649" y="1"/>
                  </a:cubicBezTo>
                  <a:close/>
                </a:path>
              </a:pathLst>
            </a:custGeom>
            <a:solidFill>
              <a:srgbClr val="6E6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44"/>
            <p:cNvSpPr/>
            <p:nvPr/>
          </p:nvSpPr>
          <p:spPr>
            <a:xfrm>
              <a:off x="5251358" y="1581522"/>
              <a:ext cx="391702" cy="1067646"/>
            </a:xfrm>
            <a:custGeom>
              <a:avLst/>
              <a:gdLst/>
              <a:ahLst/>
              <a:cxnLst/>
              <a:rect l="l" t="t" r="r" b="b"/>
              <a:pathLst>
                <a:path w="2490" h="6787" extrusionOk="0">
                  <a:moveTo>
                    <a:pt x="1819" y="1309"/>
                  </a:moveTo>
                  <a:cubicBezTo>
                    <a:pt x="1860" y="1309"/>
                    <a:pt x="1891" y="1340"/>
                    <a:pt x="1891" y="1381"/>
                  </a:cubicBezTo>
                  <a:cubicBezTo>
                    <a:pt x="1891" y="1416"/>
                    <a:pt x="1860" y="1447"/>
                    <a:pt x="1819" y="1447"/>
                  </a:cubicBezTo>
                  <a:lnTo>
                    <a:pt x="235" y="1447"/>
                  </a:lnTo>
                  <a:cubicBezTo>
                    <a:pt x="199" y="1447"/>
                    <a:pt x="168" y="1416"/>
                    <a:pt x="168" y="1381"/>
                  </a:cubicBezTo>
                  <a:cubicBezTo>
                    <a:pt x="168" y="1340"/>
                    <a:pt x="199" y="1309"/>
                    <a:pt x="235" y="1309"/>
                  </a:cubicBezTo>
                  <a:close/>
                  <a:moveTo>
                    <a:pt x="1819" y="1731"/>
                  </a:moveTo>
                  <a:cubicBezTo>
                    <a:pt x="1860" y="1731"/>
                    <a:pt x="1891" y="1762"/>
                    <a:pt x="1891" y="1802"/>
                  </a:cubicBezTo>
                  <a:cubicBezTo>
                    <a:pt x="1891" y="1838"/>
                    <a:pt x="1860" y="1868"/>
                    <a:pt x="1819" y="1868"/>
                  </a:cubicBezTo>
                  <a:lnTo>
                    <a:pt x="235" y="1868"/>
                  </a:lnTo>
                  <a:cubicBezTo>
                    <a:pt x="199" y="1868"/>
                    <a:pt x="168" y="1838"/>
                    <a:pt x="168" y="1802"/>
                  </a:cubicBezTo>
                  <a:cubicBezTo>
                    <a:pt x="168" y="1762"/>
                    <a:pt x="199" y="1731"/>
                    <a:pt x="235" y="1731"/>
                  </a:cubicBezTo>
                  <a:close/>
                  <a:moveTo>
                    <a:pt x="1819" y="2153"/>
                  </a:moveTo>
                  <a:cubicBezTo>
                    <a:pt x="1860" y="2153"/>
                    <a:pt x="1891" y="2184"/>
                    <a:pt x="1891" y="2223"/>
                  </a:cubicBezTo>
                  <a:cubicBezTo>
                    <a:pt x="1891" y="2259"/>
                    <a:pt x="1860" y="2290"/>
                    <a:pt x="1819" y="2290"/>
                  </a:cubicBezTo>
                  <a:lnTo>
                    <a:pt x="235" y="2290"/>
                  </a:lnTo>
                  <a:cubicBezTo>
                    <a:pt x="199" y="2290"/>
                    <a:pt x="168" y="2259"/>
                    <a:pt x="168" y="2223"/>
                  </a:cubicBezTo>
                  <a:cubicBezTo>
                    <a:pt x="168" y="2184"/>
                    <a:pt x="199" y="2153"/>
                    <a:pt x="235" y="2153"/>
                  </a:cubicBezTo>
                  <a:close/>
                  <a:moveTo>
                    <a:pt x="1819" y="3165"/>
                  </a:moveTo>
                  <a:cubicBezTo>
                    <a:pt x="1860" y="3165"/>
                    <a:pt x="1891" y="3196"/>
                    <a:pt x="1891" y="3231"/>
                  </a:cubicBezTo>
                  <a:cubicBezTo>
                    <a:pt x="1891" y="3271"/>
                    <a:pt x="1860" y="3302"/>
                    <a:pt x="1819" y="3302"/>
                  </a:cubicBezTo>
                  <a:lnTo>
                    <a:pt x="235" y="3302"/>
                  </a:lnTo>
                  <a:cubicBezTo>
                    <a:pt x="199" y="3302"/>
                    <a:pt x="168" y="3271"/>
                    <a:pt x="168" y="3231"/>
                  </a:cubicBezTo>
                  <a:cubicBezTo>
                    <a:pt x="168" y="3196"/>
                    <a:pt x="199" y="3165"/>
                    <a:pt x="235" y="3165"/>
                  </a:cubicBezTo>
                  <a:close/>
                  <a:moveTo>
                    <a:pt x="1819" y="3587"/>
                  </a:moveTo>
                  <a:cubicBezTo>
                    <a:pt x="1860" y="3587"/>
                    <a:pt x="1891" y="3617"/>
                    <a:pt x="1891" y="3653"/>
                  </a:cubicBezTo>
                  <a:cubicBezTo>
                    <a:pt x="1891" y="3693"/>
                    <a:pt x="1860" y="3724"/>
                    <a:pt x="1819" y="3724"/>
                  </a:cubicBezTo>
                  <a:lnTo>
                    <a:pt x="235" y="3724"/>
                  </a:lnTo>
                  <a:cubicBezTo>
                    <a:pt x="199" y="3724"/>
                    <a:pt x="168" y="3693"/>
                    <a:pt x="168" y="3653"/>
                  </a:cubicBezTo>
                  <a:cubicBezTo>
                    <a:pt x="168" y="3617"/>
                    <a:pt x="199" y="3587"/>
                    <a:pt x="235" y="3587"/>
                  </a:cubicBezTo>
                  <a:close/>
                  <a:moveTo>
                    <a:pt x="1819" y="4007"/>
                  </a:moveTo>
                  <a:cubicBezTo>
                    <a:pt x="1860" y="4007"/>
                    <a:pt x="1891" y="4039"/>
                    <a:pt x="1891" y="4074"/>
                  </a:cubicBezTo>
                  <a:cubicBezTo>
                    <a:pt x="1891" y="4114"/>
                    <a:pt x="1860" y="4140"/>
                    <a:pt x="1819" y="4140"/>
                  </a:cubicBezTo>
                  <a:lnTo>
                    <a:pt x="235" y="4140"/>
                  </a:lnTo>
                  <a:cubicBezTo>
                    <a:pt x="199" y="4140"/>
                    <a:pt x="168" y="4114"/>
                    <a:pt x="168" y="4074"/>
                  </a:cubicBezTo>
                  <a:cubicBezTo>
                    <a:pt x="168" y="4039"/>
                    <a:pt x="199" y="4007"/>
                    <a:pt x="235" y="4007"/>
                  </a:cubicBezTo>
                  <a:close/>
                  <a:moveTo>
                    <a:pt x="1819" y="5019"/>
                  </a:moveTo>
                  <a:cubicBezTo>
                    <a:pt x="1860" y="5019"/>
                    <a:pt x="1891" y="5051"/>
                    <a:pt x="1891" y="5086"/>
                  </a:cubicBezTo>
                  <a:cubicBezTo>
                    <a:pt x="1891" y="5126"/>
                    <a:pt x="1860" y="5152"/>
                    <a:pt x="1819" y="5152"/>
                  </a:cubicBezTo>
                  <a:lnTo>
                    <a:pt x="235" y="5152"/>
                  </a:lnTo>
                  <a:cubicBezTo>
                    <a:pt x="199" y="5152"/>
                    <a:pt x="168" y="5126"/>
                    <a:pt x="168" y="5086"/>
                  </a:cubicBezTo>
                  <a:cubicBezTo>
                    <a:pt x="168" y="5051"/>
                    <a:pt x="199" y="5019"/>
                    <a:pt x="235" y="5019"/>
                  </a:cubicBezTo>
                  <a:close/>
                  <a:moveTo>
                    <a:pt x="1819" y="5441"/>
                  </a:moveTo>
                  <a:cubicBezTo>
                    <a:pt x="1860" y="5441"/>
                    <a:pt x="1891" y="5472"/>
                    <a:pt x="1891" y="5508"/>
                  </a:cubicBezTo>
                  <a:cubicBezTo>
                    <a:pt x="1891" y="5548"/>
                    <a:pt x="1860" y="5574"/>
                    <a:pt x="1819" y="5574"/>
                  </a:cubicBezTo>
                  <a:lnTo>
                    <a:pt x="235" y="5574"/>
                  </a:lnTo>
                  <a:cubicBezTo>
                    <a:pt x="199" y="5574"/>
                    <a:pt x="168" y="5548"/>
                    <a:pt x="168" y="5508"/>
                  </a:cubicBezTo>
                  <a:cubicBezTo>
                    <a:pt x="168" y="5472"/>
                    <a:pt x="199" y="5441"/>
                    <a:pt x="235" y="5441"/>
                  </a:cubicBezTo>
                  <a:close/>
                  <a:moveTo>
                    <a:pt x="1819" y="5863"/>
                  </a:moveTo>
                  <a:cubicBezTo>
                    <a:pt x="1860" y="5863"/>
                    <a:pt x="1891" y="5894"/>
                    <a:pt x="1891" y="5930"/>
                  </a:cubicBezTo>
                  <a:cubicBezTo>
                    <a:pt x="1891" y="5969"/>
                    <a:pt x="1860" y="5996"/>
                    <a:pt x="1819" y="5996"/>
                  </a:cubicBezTo>
                  <a:lnTo>
                    <a:pt x="235" y="5996"/>
                  </a:lnTo>
                  <a:cubicBezTo>
                    <a:pt x="199" y="5996"/>
                    <a:pt x="168" y="5969"/>
                    <a:pt x="168" y="5930"/>
                  </a:cubicBezTo>
                  <a:cubicBezTo>
                    <a:pt x="168" y="5894"/>
                    <a:pt x="199" y="5863"/>
                    <a:pt x="235" y="5863"/>
                  </a:cubicBezTo>
                  <a:close/>
                  <a:moveTo>
                    <a:pt x="1819" y="0"/>
                  </a:moveTo>
                  <a:lnTo>
                    <a:pt x="1819" y="306"/>
                  </a:lnTo>
                  <a:cubicBezTo>
                    <a:pt x="1819" y="435"/>
                    <a:pt x="1713" y="537"/>
                    <a:pt x="1584" y="537"/>
                  </a:cubicBezTo>
                  <a:lnTo>
                    <a:pt x="0" y="537"/>
                  </a:lnTo>
                  <a:lnTo>
                    <a:pt x="0" y="6786"/>
                  </a:lnTo>
                  <a:lnTo>
                    <a:pt x="2423" y="6786"/>
                  </a:lnTo>
                  <a:cubicBezTo>
                    <a:pt x="2463" y="6786"/>
                    <a:pt x="2489" y="6756"/>
                    <a:pt x="2489" y="6719"/>
                  </a:cubicBezTo>
                  <a:lnTo>
                    <a:pt x="2489" y="66"/>
                  </a:lnTo>
                  <a:cubicBezTo>
                    <a:pt x="2489" y="31"/>
                    <a:pt x="2463" y="0"/>
                    <a:pt x="2423" y="0"/>
                  </a:cubicBezTo>
                  <a:close/>
                </a:path>
              </a:pathLst>
            </a:custGeom>
            <a:solidFill>
              <a:srgbClr val="E6E6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44"/>
            <p:cNvSpPr/>
            <p:nvPr/>
          </p:nvSpPr>
          <p:spPr>
            <a:xfrm>
              <a:off x="5277786" y="1787439"/>
              <a:ext cx="271045" cy="21708"/>
            </a:xfrm>
            <a:custGeom>
              <a:avLst/>
              <a:gdLst/>
              <a:ahLst/>
              <a:cxnLst/>
              <a:rect l="l" t="t" r="r" b="b"/>
              <a:pathLst>
                <a:path w="1723" h="138" extrusionOk="0">
                  <a:moveTo>
                    <a:pt x="67" y="0"/>
                  </a:moveTo>
                  <a:cubicBezTo>
                    <a:pt x="31" y="0"/>
                    <a:pt x="0" y="31"/>
                    <a:pt x="0" y="72"/>
                  </a:cubicBezTo>
                  <a:cubicBezTo>
                    <a:pt x="0" y="107"/>
                    <a:pt x="31" y="138"/>
                    <a:pt x="67" y="138"/>
                  </a:cubicBezTo>
                  <a:lnTo>
                    <a:pt x="1651" y="138"/>
                  </a:lnTo>
                  <a:cubicBezTo>
                    <a:pt x="1692" y="138"/>
                    <a:pt x="1723" y="107"/>
                    <a:pt x="1723" y="72"/>
                  </a:cubicBezTo>
                  <a:cubicBezTo>
                    <a:pt x="1723" y="31"/>
                    <a:pt x="1692" y="0"/>
                    <a:pt x="1651" y="0"/>
                  </a:cubicBezTo>
                  <a:close/>
                </a:path>
              </a:pathLst>
            </a:custGeom>
            <a:solidFill>
              <a:srgbClr val="3F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44"/>
            <p:cNvSpPr/>
            <p:nvPr/>
          </p:nvSpPr>
          <p:spPr>
            <a:xfrm>
              <a:off x="5277786" y="1853666"/>
              <a:ext cx="271045" cy="21866"/>
            </a:xfrm>
            <a:custGeom>
              <a:avLst/>
              <a:gdLst/>
              <a:ahLst/>
              <a:cxnLst/>
              <a:rect l="l" t="t" r="r" b="b"/>
              <a:pathLst>
                <a:path w="1723" h="139" extrusionOk="0">
                  <a:moveTo>
                    <a:pt x="67" y="1"/>
                  </a:moveTo>
                  <a:cubicBezTo>
                    <a:pt x="31" y="1"/>
                    <a:pt x="0" y="32"/>
                    <a:pt x="0" y="72"/>
                  </a:cubicBezTo>
                  <a:cubicBezTo>
                    <a:pt x="0" y="108"/>
                    <a:pt x="31" y="138"/>
                    <a:pt x="67" y="138"/>
                  </a:cubicBezTo>
                  <a:lnTo>
                    <a:pt x="1651" y="138"/>
                  </a:lnTo>
                  <a:cubicBezTo>
                    <a:pt x="1692" y="138"/>
                    <a:pt x="1723" y="108"/>
                    <a:pt x="1723" y="72"/>
                  </a:cubicBezTo>
                  <a:cubicBezTo>
                    <a:pt x="1723" y="32"/>
                    <a:pt x="1692" y="1"/>
                    <a:pt x="1651" y="1"/>
                  </a:cubicBezTo>
                  <a:close/>
                </a:path>
              </a:pathLst>
            </a:custGeom>
            <a:solidFill>
              <a:srgbClr val="3F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44"/>
            <p:cNvSpPr/>
            <p:nvPr/>
          </p:nvSpPr>
          <p:spPr>
            <a:xfrm>
              <a:off x="5277786" y="1920050"/>
              <a:ext cx="271045" cy="21866"/>
            </a:xfrm>
            <a:custGeom>
              <a:avLst/>
              <a:gdLst/>
              <a:ahLst/>
              <a:cxnLst/>
              <a:rect l="l" t="t" r="r" b="b"/>
              <a:pathLst>
                <a:path w="1723" h="139" extrusionOk="0">
                  <a:moveTo>
                    <a:pt x="67" y="1"/>
                  </a:moveTo>
                  <a:cubicBezTo>
                    <a:pt x="31" y="1"/>
                    <a:pt x="0" y="32"/>
                    <a:pt x="0" y="71"/>
                  </a:cubicBezTo>
                  <a:cubicBezTo>
                    <a:pt x="0" y="107"/>
                    <a:pt x="31" y="138"/>
                    <a:pt x="67" y="138"/>
                  </a:cubicBezTo>
                  <a:lnTo>
                    <a:pt x="1651" y="138"/>
                  </a:lnTo>
                  <a:cubicBezTo>
                    <a:pt x="1692" y="138"/>
                    <a:pt x="1723" y="107"/>
                    <a:pt x="1723" y="71"/>
                  </a:cubicBezTo>
                  <a:cubicBezTo>
                    <a:pt x="1723" y="32"/>
                    <a:pt x="1692" y="1"/>
                    <a:pt x="1651" y="1"/>
                  </a:cubicBezTo>
                  <a:close/>
                </a:path>
              </a:pathLst>
            </a:custGeom>
            <a:solidFill>
              <a:srgbClr val="3F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4"/>
            <p:cNvSpPr/>
            <p:nvPr/>
          </p:nvSpPr>
          <p:spPr>
            <a:xfrm>
              <a:off x="5277786" y="2079247"/>
              <a:ext cx="271045" cy="21866"/>
            </a:xfrm>
            <a:custGeom>
              <a:avLst/>
              <a:gdLst/>
              <a:ahLst/>
              <a:cxnLst/>
              <a:rect l="l" t="t" r="r" b="b"/>
              <a:pathLst>
                <a:path w="1723" h="139" extrusionOk="0">
                  <a:moveTo>
                    <a:pt x="67" y="1"/>
                  </a:moveTo>
                  <a:cubicBezTo>
                    <a:pt x="31" y="1"/>
                    <a:pt x="0" y="32"/>
                    <a:pt x="0" y="67"/>
                  </a:cubicBezTo>
                  <a:cubicBezTo>
                    <a:pt x="0" y="107"/>
                    <a:pt x="31" y="138"/>
                    <a:pt x="67" y="138"/>
                  </a:cubicBezTo>
                  <a:lnTo>
                    <a:pt x="1651" y="138"/>
                  </a:lnTo>
                  <a:cubicBezTo>
                    <a:pt x="1692" y="138"/>
                    <a:pt x="1723" y="107"/>
                    <a:pt x="1723" y="67"/>
                  </a:cubicBezTo>
                  <a:cubicBezTo>
                    <a:pt x="1723" y="32"/>
                    <a:pt x="1692" y="1"/>
                    <a:pt x="1651" y="1"/>
                  </a:cubicBezTo>
                  <a:close/>
                </a:path>
              </a:pathLst>
            </a:custGeom>
            <a:solidFill>
              <a:srgbClr val="3F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4"/>
            <p:cNvSpPr/>
            <p:nvPr/>
          </p:nvSpPr>
          <p:spPr>
            <a:xfrm>
              <a:off x="5277786" y="2145631"/>
              <a:ext cx="271045" cy="21866"/>
            </a:xfrm>
            <a:custGeom>
              <a:avLst/>
              <a:gdLst/>
              <a:ahLst/>
              <a:cxnLst/>
              <a:rect l="l" t="t" r="r" b="b"/>
              <a:pathLst>
                <a:path w="1723" h="139" extrusionOk="0">
                  <a:moveTo>
                    <a:pt x="67" y="1"/>
                  </a:moveTo>
                  <a:cubicBezTo>
                    <a:pt x="31" y="1"/>
                    <a:pt x="0" y="31"/>
                    <a:pt x="0" y="67"/>
                  </a:cubicBezTo>
                  <a:cubicBezTo>
                    <a:pt x="0" y="107"/>
                    <a:pt x="31" y="138"/>
                    <a:pt x="67" y="138"/>
                  </a:cubicBezTo>
                  <a:lnTo>
                    <a:pt x="1651" y="138"/>
                  </a:lnTo>
                  <a:cubicBezTo>
                    <a:pt x="1692" y="138"/>
                    <a:pt x="1723" y="107"/>
                    <a:pt x="1723" y="67"/>
                  </a:cubicBezTo>
                  <a:cubicBezTo>
                    <a:pt x="1723" y="31"/>
                    <a:pt x="1692" y="1"/>
                    <a:pt x="1651" y="1"/>
                  </a:cubicBezTo>
                  <a:close/>
                </a:path>
              </a:pathLst>
            </a:custGeom>
            <a:solidFill>
              <a:srgbClr val="3F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4"/>
            <p:cNvSpPr/>
            <p:nvPr/>
          </p:nvSpPr>
          <p:spPr>
            <a:xfrm>
              <a:off x="5277786" y="2211858"/>
              <a:ext cx="271045" cy="21079"/>
            </a:xfrm>
            <a:custGeom>
              <a:avLst/>
              <a:gdLst/>
              <a:ahLst/>
              <a:cxnLst/>
              <a:rect l="l" t="t" r="r" b="b"/>
              <a:pathLst>
                <a:path w="1723" h="134" extrusionOk="0">
                  <a:moveTo>
                    <a:pt x="67" y="0"/>
                  </a:moveTo>
                  <a:cubicBezTo>
                    <a:pt x="31" y="0"/>
                    <a:pt x="0" y="32"/>
                    <a:pt x="0" y="67"/>
                  </a:cubicBezTo>
                  <a:cubicBezTo>
                    <a:pt x="0" y="107"/>
                    <a:pt x="31" y="133"/>
                    <a:pt x="67" y="133"/>
                  </a:cubicBezTo>
                  <a:lnTo>
                    <a:pt x="1651" y="133"/>
                  </a:lnTo>
                  <a:cubicBezTo>
                    <a:pt x="1692" y="133"/>
                    <a:pt x="1723" y="107"/>
                    <a:pt x="1723" y="67"/>
                  </a:cubicBezTo>
                  <a:cubicBezTo>
                    <a:pt x="1723" y="32"/>
                    <a:pt x="1692" y="0"/>
                    <a:pt x="1651" y="0"/>
                  </a:cubicBezTo>
                  <a:close/>
                </a:path>
              </a:pathLst>
            </a:custGeom>
            <a:solidFill>
              <a:srgbClr val="3F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44"/>
            <p:cNvSpPr/>
            <p:nvPr/>
          </p:nvSpPr>
          <p:spPr>
            <a:xfrm>
              <a:off x="5277786" y="2371054"/>
              <a:ext cx="271045" cy="21079"/>
            </a:xfrm>
            <a:custGeom>
              <a:avLst/>
              <a:gdLst/>
              <a:ahLst/>
              <a:cxnLst/>
              <a:rect l="l" t="t" r="r" b="b"/>
              <a:pathLst>
                <a:path w="1723" h="134" extrusionOk="0">
                  <a:moveTo>
                    <a:pt x="67" y="0"/>
                  </a:moveTo>
                  <a:cubicBezTo>
                    <a:pt x="31" y="0"/>
                    <a:pt x="0" y="32"/>
                    <a:pt x="0" y="67"/>
                  </a:cubicBezTo>
                  <a:cubicBezTo>
                    <a:pt x="0" y="107"/>
                    <a:pt x="31" y="133"/>
                    <a:pt x="67" y="133"/>
                  </a:cubicBezTo>
                  <a:lnTo>
                    <a:pt x="1651" y="133"/>
                  </a:lnTo>
                  <a:cubicBezTo>
                    <a:pt x="1692" y="133"/>
                    <a:pt x="1723" y="107"/>
                    <a:pt x="1723" y="67"/>
                  </a:cubicBezTo>
                  <a:cubicBezTo>
                    <a:pt x="1723" y="32"/>
                    <a:pt x="1692" y="0"/>
                    <a:pt x="1651" y="0"/>
                  </a:cubicBezTo>
                  <a:close/>
                </a:path>
              </a:pathLst>
            </a:custGeom>
            <a:solidFill>
              <a:srgbClr val="3F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44"/>
            <p:cNvSpPr/>
            <p:nvPr/>
          </p:nvSpPr>
          <p:spPr>
            <a:xfrm>
              <a:off x="5277786" y="2437439"/>
              <a:ext cx="271045" cy="21079"/>
            </a:xfrm>
            <a:custGeom>
              <a:avLst/>
              <a:gdLst/>
              <a:ahLst/>
              <a:cxnLst/>
              <a:rect l="l" t="t" r="r" b="b"/>
              <a:pathLst>
                <a:path w="1723" h="134" extrusionOk="0">
                  <a:moveTo>
                    <a:pt x="67" y="0"/>
                  </a:moveTo>
                  <a:cubicBezTo>
                    <a:pt x="31" y="0"/>
                    <a:pt x="0" y="31"/>
                    <a:pt x="0" y="67"/>
                  </a:cubicBezTo>
                  <a:cubicBezTo>
                    <a:pt x="0" y="107"/>
                    <a:pt x="31" y="133"/>
                    <a:pt x="67" y="133"/>
                  </a:cubicBezTo>
                  <a:lnTo>
                    <a:pt x="1651" y="133"/>
                  </a:lnTo>
                  <a:cubicBezTo>
                    <a:pt x="1692" y="133"/>
                    <a:pt x="1723" y="107"/>
                    <a:pt x="1723" y="67"/>
                  </a:cubicBezTo>
                  <a:cubicBezTo>
                    <a:pt x="1723" y="31"/>
                    <a:pt x="1692" y="0"/>
                    <a:pt x="1651" y="0"/>
                  </a:cubicBezTo>
                  <a:close/>
                </a:path>
              </a:pathLst>
            </a:custGeom>
            <a:solidFill>
              <a:srgbClr val="3F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44"/>
            <p:cNvSpPr/>
            <p:nvPr/>
          </p:nvSpPr>
          <p:spPr>
            <a:xfrm>
              <a:off x="5277786" y="2503666"/>
              <a:ext cx="271045" cy="21237"/>
            </a:xfrm>
            <a:custGeom>
              <a:avLst/>
              <a:gdLst/>
              <a:ahLst/>
              <a:cxnLst/>
              <a:rect l="l" t="t" r="r" b="b"/>
              <a:pathLst>
                <a:path w="1723" h="135" extrusionOk="0">
                  <a:moveTo>
                    <a:pt x="67" y="1"/>
                  </a:moveTo>
                  <a:cubicBezTo>
                    <a:pt x="31" y="1"/>
                    <a:pt x="0" y="32"/>
                    <a:pt x="0" y="68"/>
                  </a:cubicBezTo>
                  <a:cubicBezTo>
                    <a:pt x="0" y="107"/>
                    <a:pt x="31" y="134"/>
                    <a:pt x="67" y="134"/>
                  </a:cubicBezTo>
                  <a:lnTo>
                    <a:pt x="1651" y="134"/>
                  </a:lnTo>
                  <a:cubicBezTo>
                    <a:pt x="1692" y="134"/>
                    <a:pt x="1723" y="107"/>
                    <a:pt x="1723" y="68"/>
                  </a:cubicBezTo>
                  <a:cubicBezTo>
                    <a:pt x="1723" y="32"/>
                    <a:pt x="1692" y="1"/>
                    <a:pt x="1651" y="1"/>
                  </a:cubicBezTo>
                  <a:close/>
                </a:path>
              </a:pathLst>
            </a:custGeom>
            <a:solidFill>
              <a:srgbClr val="3F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44"/>
            <p:cNvSpPr/>
            <p:nvPr/>
          </p:nvSpPr>
          <p:spPr>
            <a:xfrm>
              <a:off x="5251358" y="1330143"/>
              <a:ext cx="286304" cy="335852"/>
            </a:xfrm>
            <a:custGeom>
              <a:avLst/>
              <a:gdLst/>
              <a:ahLst/>
              <a:cxnLst/>
              <a:rect l="l" t="t" r="r" b="b"/>
              <a:pathLst>
                <a:path w="1820" h="2135" extrusionOk="0">
                  <a:moveTo>
                    <a:pt x="0" y="0"/>
                  </a:moveTo>
                  <a:lnTo>
                    <a:pt x="0" y="346"/>
                  </a:lnTo>
                  <a:cubicBezTo>
                    <a:pt x="199" y="346"/>
                    <a:pt x="355" y="506"/>
                    <a:pt x="355" y="701"/>
                  </a:cubicBezTo>
                  <a:cubicBezTo>
                    <a:pt x="355" y="897"/>
                    <a:pt x="199" y="1057"/>
                    <a:pt x="0" y="1057"/>
                  </a:cubicBezTo>
                  <a:lnTo>
                    <a:pt x="0" y="2135"/>
                  </a:lnTo>
                  <a:lnTo>
                    <a:pt x="1584" y="2135"/>
                  </a:lnTo>
                  <a:cubicBezTo>
                    <a:pt x="1713" y="2135"/>
                    <a:pt x="1819" y="2033"/>
                    <a:pt x="1819" y="1904"/>
                  </a:cubicBezTo>
                  <a:lnTo>
                    <a:pt x="1819" y="1598"/>
                  </a:lnTo>
                  <a:lnTo>
                    <a:pt x="1819" y="1172"/>
                  </a:lnTo>
                  <a:lnTo>
                    <a:pt x="1819" y="932"/>
                  </a:lnTo>
                  <a:cubicBezTo>
                    <a:pt x="1819" y="803"/>
                    <a:pt x="1713" y="697"/>
                    <a:pt x="1584" y="697"/>
                  </a:cubicBezTo>
                  <a:lnTo>
                    <a:pt x="901" y="697"/>
                  </a:lnTo>
                  <a:cubicBezTo>
                    <a:pt x="795" y="697"/>
                    <a:pt x="701" y="625"/>
                    <a:pt x="674" y="524"/>
                  </a:cubicBezTo>
                  <a:cubicBezTo>
                    <a:pt x="599" y="222"/>
                    <a:pt x="324" y="0"/>
                    <a:pt x="0" y="0"/>
                  </a:cubicBezTo>
                  <a:close/>
                </a:path>
              </a:pathLst>
            </a:custGeom>
            <a:solidFill>
              <a:srgbClr val="CEB2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44"/>
            <p:cNvSpPr/>
            <p:nvPr/>
          </p:nvSpPr>
          <p:spPr>
            <a:xfrm>
              <a:off x="5814682" y="1700762"/>
              <a:ext cx="82588" cy="879192"/>
            </a:xfrm>
            <a:custGeom>
              <a:avLst/>
              <a:gdLst/>
              <a:ahLst/>
              <a:cxnLst/>
              <a:rect l="l" t="t" r="r" b="b"/>
              <a:pathLst>
                <a:path w="525" h="5589" extrusionOk="0">
                  <a:moveTo>
                    <a:pt x="0" y="0"/>
                  </a:moveTo>
                  <a:lnTo>
                    <a:pt x="0" y="5589"/>
                  </a:lnTo>
                  <a:lnTo>
                    <a:pt x="524" y="5589"/>
                  </a:lnTo>
                  <a:lnTo>
                    <a:pt x="524" y="0"/>
                  </a:lnTo>
                  <a:close/>
                </a:path>
              </a:pathLst>
            </a:custGeom>
            <a:solidFill>
              <a:srgbClr val="E8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44"/>
            <p:cNvSpPr/>
            <p:nvPr/>
          </p:nvSpPr>
          <p:spPr>
            <a:xfrm>
              <a:off x="5814682" y="2579803"/>
              <a:ext cx="82588" cy="88092"/>
            </a:xfrm>
            <a:custGeom>
              <a:avLst/>
              <a:gdLst/>
              <a:ahLst/>
              <a:cxnLst/>
              <a:rect l="l" t="t" r="r" b="b"/>
              <a:pathLst>
                <a:path w="525" h="560" extrusionOk="0">
                  <a:moveTo>
                    <a:pt x="0" y="1"/>
                  </a:moveTo>
                  <a:lnTo>
                    <a:pt x="0" y="560"/>
                  </a:lnTo>
                  <a:lnTo>
                    <a:pt x="524" y="560"/>
                  </a:lnTo>
                  <a:lnTo>
                    <a:pt x="524" y="1"/>
                  </a:lnTo>
                  <a:close/>
                </a:path>
              </a:pathLst>
            </a:custGeom>
            <a:solidFill>
              <a:srgbClr val="918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44"/>
            <p:cNvSpPr/>
            <p:nvPr/>
          </p:nvSpPr>
          <p:spPr>
            <a:xfrm>
              <a:off x="5814682" y="2667739"/>
              <a:ext cx="82588" cy="43574"/>
            </a:xfrm>
            <a:custGeom>
              <a:avLst/>
              <a:gdLst/>
              <a:ahLst/>
              <a:cxnLst/>
              <a:rect l="l" t="t" r="r" b="b"/>
              <a:pathLst>
                <a:path w="525" h="277" extrusionOk="0">
                  <a:moveTo>
                    <a:pt x="0" y="1"/>
                  </a:moveTo>
                  <a:lnTo>
                    <a:pt x="0" y="245"/>
                  </a:lnTo>
                  <a:cubicBezTo>
                    <a:pt x="0" y="263"/>
                    <a:pt x="18" y="277"/>
                    <a:pt x="31" y="277"/>
                  </a:cubicBezTo>
                  <a:lnTo>
                    <a:pt x="493" y="277"/>
                  </a:lnTo>
                  <a:cubicBezTo>
                    <a:pt x="511" y="277"/>
                    <a:pt x="524" y="263"/>
                    <a:pt x="524" y="245"/>
                  </a:cubicBezTo>
                  <a:lnTo>
                    <a:pt x="524" y="1"/>
                  </a:lnTo>
                  <a:close/>
                </a:path>
              </a:pathLst>
            </a:custGeom>
            <a:solidFill>
              <a:srgbClr val="F4D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44"/>
            <p:cNvSpPr/>
            <p:nvPr/>
          </p:nvSpPr>
          <p:spPr>
            <a:xfrm>
              <a:off x="5814682" y="1519228"/>
              <a:ext cx="82588" cy="181690"/>
            </a:xfrm>
            <a:custGeom>
              <a:avLst/>
              <a:gdLst/>
              <a:ahLst/>
              <a:cxnLst/>
              <a:rect l="l" t="t" r="r" b="b"/>
              <a:pathLst>
                <a:path w="525" h="1155" extrusionOk="0">
                  <a:moveTo>
                    <a:pt x="262" y="1"/>
                  </a:moveTo>
                  <a:lnTo>
                    <a:pt x="0" y="1154"/>
                  </a:lnTo>
                  <a:lnTo>
                    <a:pt x="524" y="1154"/>
                  </a:lnTo>
                  <a:lnTo>
                    <a:pt x="262" y="1"/>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44"/>
            <p:cNvSpPr/>
            <p:nvPr/>
          </p:nvSpPr>
          <p:spPr>
            <a:xfrm>
              <a:off x="5841896" y="1519228"/>
              <a:ext cx="28001" cy="62451"/>
            </a:xfrm>
            <a:custGeom>
              <a:avLst/>
              <a:gdLst/>
              <a:ahLst/>
              <a:cxnLst/>
              <a:rect l="l" t="t" r="r" b="b"/>
              <a:pathLst>
                <a:path w="178" h="397" extrusionOk="0">
                  <a:moveTo>
                    <a:pt x="89" y="1"/>
                  </a:moveTo>
                  <a:lnTo>
                    <a:pt x="1" y="396"/>
                  </a:lnTo>
                  <a:lnTo>
                    <a:pt x="178" y="396"/>
                  </a:lnTo>
                  <a:lnTo>
                    <a:pt x="89" y="1"/>
                  </a:lnTo>
                  <a:close/>
                </a:path>
              </a:pathLst>
            </a:custGeom>
            <a:solidFill>
              <a:srgbClr val="5A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44"/>
            <p:cNvSpPr/>
            <p:nvPr/>
          </p:nvSpPr>
          <p:spPr>
            <a:xfrm>
              <a:off x="5855897" y="1700762"/>
              <a:ext cx="41373" cy="879192"/>
            </a:xfrm>
            <a:custGeom>
              <a:avLst/>
              <a:gdLst/>
              <a:ahLst/>
              <a:cxnLst/>
              <a:rect l="l" t="t" r="r" b="b"/>
              <a:pathLst>
                <a:path w="263" h="5589" extrusionOk="0">
                  <a:moveTo>
                    <a:pt x="0" y="0"/>
                  </a:moveTo>
                  <a:lnTo>
                    <a:pt x="0" y="5589"/>
                  </a:lnTo>
                  <a:lnTo>
                    <a:pt x="262" y="5589"/>
                  </a:lnTo>
                  <a:lnTo>
                    <a:pt x="262" y="0"/>
                  </a:lnTo>
                  <a:close/>
                </a:path>
              </a:pathLst>
            </a:custGeom>
            <a:solidFill>
              <a:srgbClr val="B232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44"/>
            <p:cNvSpPr/>
            <p:nvPr/>
          </p:nvSpPr>
          <p:spPr>
            <a:xfrm>
              <a:off x="5855897" y="2579803"/>
              <a:ext cx="41373" cy="88092"/>
            </a:xfrm>
            <a:custGeom>
              <a:avLst/>
              <a:gdLst/>
              <a:ahLst/>
              <a:cxnLst/>
              <a:rect l="l" t="t" r="r" b="b"/>
              <a:pathLst>
                <a:path w="263" h="560" extrusionOk="0">
                  <a:moveTo>
                    <a:pt x="0" y="1"/>
                  </a:moveTo>
                  <a:lnTo>
                    <a:pt x="0" y="560"/>
                  </a:lnTo>
                  <a:lnTo>
                    <a:pt x="262" y="560"/>
                  </a:lnTo>
                  <a:lnTo>
                    <a:pt x="262" y="1"/>
                  </a:lnTo>
                  <a:close/>
                </a:path>
              </a:pathLst>
            </a:custGeom>
            <a:solidFill>
              <a:srgbClr val="6E6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44"/>
            <p:cNvSpPr/>
            <p:nvPr/>
          </p:nvSpPr>
          <p:spPr>
            <a:xfrm>
              <a:off x="5855897" y="2667739"/>
              <a:ext cx="41373" cy="43574"/>
            </a:xfrm>
            <a:custGeom>
              <a:avLst/>
              <a:gdLst/>
              <a:ahLst/>
              <a:cxnLst/>
              <a:rect l="l" t="t" r="r" b="b"/>
              <a:pathLst>
                <a:path w="263" h="277" extrusionOk="0">
                  <a:moveTo>
                    <a:pt x="0" y="1"/>
                  </a:moveTo>
                  <a:lnTo>
                    <a:pt x="0" y="277"/>
                  </a:lnTo>
                  <a:lnTo>
                    <a:pt x="147" y="277"/>
                  </a:lnTo>
                  <a:cubicBezTo>
                    <a:pt x="209" y="277"/>
                    <a:pt x="262" y="223"/>
                    <a:pt x="262" y="156"/>
                  </a:cubicBezTo>
                  <a:lnTo>
                    <a:pt x="262" y="1"/>
                  </a:lnTo>
                  <a:close/>
                </a:path>
              </a:pathLst>
            </a:custGeom>
            <a:solidFill>
              <a:srgbClr val="CEB2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44"/>
            <p:cNvSpPr/>
            <p:nvPr/>
          </p:nvSpPr>
          <p:spPr>
            <a:xfrm>
              <a:off x="5855897" y="1581522"/>
              <a:ext cx="41373" cy="119396"/>
            </a:xfrm>
            <a:custGeom>
              <a:avLst/>
              <a:gdLst/>
              <a:ahLst/>
              <a:cxnLst/>
              <a:rect l="l" t="t" r="r" b="b"/>
              <a:pathLst>
                <a:path w="263" h="759" extrusionOk="0">
                  <a:moveTo>
                    <a:pt x="0" y="0"/>
                  </a:moveTo>
                  <a:lnTo>
                    <a:pt x="0" y="758"/>
                  </a:lnTo>
                  <a:lnTo>
                    <a:pt x="262" y="758"/>
                  </a:lnTo>
                  <a:lnTo>
                    <a:pt x="89" y="0"/>
                  </a:lnTo>
                  <a:close/>
                </a:path>
              </a:pathLst>
            </a:custGeom>
            <a:solidFill>
              <a:srgbClr val="E6E6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44"/>
            <p:cNvSpPr/>
            <p:nvPr/>
          </p:nvSpPr>
          <p:spPr>
            <a:xfrm>
              <a:off x="5855897" y="1519228"/>
              <a:ext cx="14001" cy="62451"/>
            </a:xfrm>
            <a:custGeom>
              <a:avLst/>
              <a:gdLst/>
              <a:ahLst/>
              <a:cxnLst/>
              <a:rect l="l" t="t" r="r" b="b"/>
              <a:pathLst>
                <a:path w="89" h="397" extrusionOk="0">
                  <a:moveTo>
                    <a:pt x="0" y="1"/>
                  </a:moveTo>
                  <a:lnTo>
                    <a:pt x="0" y="396"/>
                  </a:lnTo>
                  <a:lnTo>
                    <a:pt x="89" y="396"/>
                  </a:lnTo>
                  <a:lnTo>
                    <a:pt x="0" y="1"/>
                  </a:lnTo>
                  <a:close/>
                </a:path>
              </a:pathLst>
            </a:custGeom>
            <a:solidFill>
              <a:srgbClr val="3F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85" name="Google Shape;1585;p44"/>
          <p:cNvSpPr txBox="1"/>
          <p:nvPr/>
        </p:nvSpPr>
        <p:spPr>
          <a:xfrm>
            <a:off x="6784663" y="3752188"/>
            <a:ext cx="1493700" cy="757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Saturn is a gas giant and has several rings</a:t>
            </a:r>
            <a:endParaRPr>
              <a:solidFill>
                <a:schemeClr val="lt1"/>
              </a:solidFill>
              <a:latin typeface="Ubuntu"/>
              <a:ea typeface="Ubuntu"/>
              <a:cs typeface="Ubuntu"/>
              <a:sym typeface="Ubuntu"/>
            </a:endParaRPr>
          </a:p>
        </p:txBody>
      </p:sp>
      <p:sp>
        <p:nvSpPr>
          <p:cNvPr id="1554" name="Google Shape;1554;p44"/>
          <p:cNvSpPr txBox="1"/>
          <p:nvPr/>
        </p:nvSpPr>
        <p:spPr>
          <a:xfrm>
            <a:off x="6784663" y="3416800"/>
            <a:ext cx="1493700" cy="3354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SATURN</a:t>
            </a:r>
            <a:endParaRPr sz="1200">
              <a:solidFill>
                <a:schemeClr val="dk1"/>
              </a:solidFill>
              <a:latin typeface="Krona One"/>
              <a:ea typeface="Krona One"/>
              <a:cs typeface="Krona One"/>
              <a:sym typeface="Krona One"/>
            </a:endParaRPr>
          </a:p>
        </p:txBody>
      </p:sp>
      <p:sp>
        <p:nvSpPr>
          <p:cNvPr id="1586" name="Google Shape;1586;p44"/>
          <p:cNvSpPr txBox="1"/>
          <p:nvPr/>
        </p:nvSpPr>
        <p:spPr>
          <a:xfrm>
            <a:off x="5228703" y="3752188"/>
            <a:ext cx="1493700" cy="757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Ubuntu"/>
                <a:ea typeface="Ubuntu"/>
                <a:cs typeface="Ubuntu"/>
                <a:sym typeface="Ubuntu"/>
              </a:rPr>
              <a:t>Venus is the second planet from the Sun</a:t>
            </a:r>
            <a:endParaRPr>
              <a:solidFill>
                <a:schemeClr val="lt1"/>
              </a:solidFill>
              <a:latin typeface="Ubuntu"/>
              <a:ea typeface="Ubuntu"/>
              <a:cs typeface="Ubuntu"/>
              <a:sym typeface="Ubuntu"/>
            </a:endParaRPr>
          </a:p>
        </p:txBody>
      </p:sp>
      <p:sp>
        <p:nvSpPr>
          <p:cNvPr id="1552" name="Google Shape;1552;p44"/>
          <p:cNvSpPr txBox="1"/>
          <p:nvPr/>
        </p:nvSpPr>
        <p:spPr>
          <a:xfrm>
            <a:off x="5228703" y="3416800"/>
            <a:ext cx="1493700" cy="3354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VENUS</a:t>
            </a:r>
            <a:endParaRPr sz="1200">
              <a:solidFill>
                <a:schemeClr val="dk1"/>
              </a:solidFill>
              <a:latin typeface="Krona One"/>
              <a:ea typeface="Krona One"/>
              <a:cs typeface="Krona One"/>
              <a:sym typeface="Krona One"/>
            </a:endParaRPr>
          </a:p>
        </p:txBody>
      </p:sp>
      <p:sp>
        <p:nvSpPr>
          <p:cNvPr id="1548" name="Google Shape;1548;p44"/>
          <p:cNvSpPr txBox="1"/>
          <p:nvPr/>
        </p:nvSpPr>
        <p:spPr>
          <a:xfrm>
            <a:off x="5975650" y="2167175"/>
            <a:ext cx="1555800" cy="3354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PRACTICE</a:t>
            </a:r>
            <a:endParaRPr sz="1200">
              <a:solidFill>
                <a:schemeClr val="dk1"/>
              </a:solidFill>
              <a:latin typeface="Krona One"/>
              <a:ea typeface="Krona One"/>
              <a:cs typeface="Krona One"/>
              <a:sym typeface="Krona One"/>
            </a:endParaRPr>
          </a:p>
        </p:txBody>
      </p:sp>
      <p:grpSp>
        <p:nvGrpSpPr>
          <p:cNvPr id="1587" name="Google Shape;1587;p44"/>
          <p:cNvGrpSpPr/>
          <p:nvPr/>
        </p:nvGrpSpPr>
        <p:grpSpPr>
          <a:xfrm rot="-1275981">
            <a:off x="7241012" y="1617228"/>
            <a:ext cx="764756" cy="764657"/>
            <a:chOff x="579125" y="1297700"/>
            <a:chExt cx="888184" cy="888070"/>
          </a:xfrm>
        </p:grpSpPr>
        <p:sp>
          <p:nvSpPr>
            <p:cNvPr id="1588" name="Google Shape;1588;p44"/>
            <p:cNvSpPr/>
            <p:nvPr/>
          </p:nvSpPr>
          <p:spPr>
            <a:xfrm>
              <a:off x="579125" y="1297700"/>
              <a:ext cx="888182" cy="888070"/>
            </a:xfrm>
            <a:custGeom>
              <a:avLst/>
              <a:gdLst/>
              <a:ahLst/>
              <a:cxnLst/>
              <a:rect l="l" t="t" r="r" b="b"/>
              <a:pathLst>
                <a:path w="7915" h="7914" extrusionOk="0">
                  <a:moveTo>
                    <a:pt x="3955" y="0"/>
                  </a:moveTo>
                  <a:cubicBezTo>
                    <a:pt x="1771" y="0"/>
                    <a:pt x="0" y="1771"/>
                    <a:pt x="0" y="3954"/>
                  </a:cubicBezTo>
                  <a:cubicBezTo>
                    <a:pt x="0" y="6142"/>
                    <a:pt x="1771" y="7914"/>
                    <a:pt x="3955" y="7914"/>
                  </a:cubicBezTo>
                  <a:cubicBezTo>
                    <a:pt x="6143" y="7914"/>
                    <a:pt x="7915" y="6142"/>
                    <a:pt x="7915" y="3954"/>
                  </a:cubicBezTo>
                  <a:cubicBezTo>
                    <a:pt x="7915" y="1771"/>
                    <a:pt x="6143" y="0"/>
                    <a:pt x="3955" y="0"/>
                  </a:cubicBezTo>
                  <a:close/>
                </a:path>
              </a:pathLst>
            </a:custGeom>
            <a:solidFill>
              <a:srgbClr val="E8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44"/>
            <p:cNvSpPr/>
            <p:nvPr/>
          </p:nvSpPr>
          <p:spPr>
            <a:xfrm>
              <a:off x="649821" y="1368284"/>
              <a:ext cx="746679" cy="746791"/>
            </a:xfrm>
            <a:custGeom>
              <a:avLst/>
              <a:gdLst/>
              <a:ahLst/>
              <a:cxnLst/>
              <a:rect l="l" t="t" r="r" b="b"/>
              <a:pathLst>
                <a:path w="6654" h="6655" extrusionOk="0">
                  <a:moveTo>
                    <a:pt x="3325" y="1"/>
                  </a:moveTo>
                  <a:cubicBezTo>
                    <a:pt x="1488" y="1"/>
                    <a:pt x="1" y="1488"/>
                    <a:pt x="1" y="3325"/>
                  </a:cubicBezTo>
                  <a:cubicBezTo>
                    <a:pt x="1" y="5167"/>
                    <a:pt x="1488" y="6654"/>
                    <a:pt x="3325" y="6654"/>
                  </a:cubicBezTo>
                  <a:cubicBezTo>
                    <a:pt x="5163" y="6654"/>
                    <a:pt x="6654" y="5167"/>
                    <a:pt x="6654" y="3325"/>
                  </a:cubicBezTo>
                  <a:cubicBezTo>
                    <a:pt x="6654" y="1488"/>
                    <a:pt x="5163" y="1"/>
                    <a:pt x="3325" y="1"/>
                  </a:cubicBez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44"/>
            <p:cNvSpPr/>
            <p:nvPr/>
          </p:nvSpPr>
          <p:spPr>
            <a:xfrm>
              <a:off x="734432" y="1441561"/>
              <a:ext cx="576897" cy="305449"/>
            </a:xfrm>
            <a:custGeom>
              <a:avLst/>
              <a:gdLst/>
              <a:ahLst/>
              <a:cxnLst/>
              <a:rect l="l" t="t" r="r" b="b"/>
              <a:pathLst>
                <a:path w="5141" h="2722" extrusionOk="0">
                  <a:moveTo>
                    <a:pt x="2571" y="1"/>
                  </a:moveTo>
                  <a:cubicBezTo>
                    <a:pt x="2487" y="1"/>
                    <a:pt x="2420" y="67"/>
                    <a:pt x="2420" y="151"/>
                  </a:cubicBezTo>
                  <a:lnTo>
                    <a:pt x="2420" y="888"/>
                  </a:lnTo>
                  <a:cubicBezTo>
                    <a:pt x="2069" y="919"/>
                    <a:pt x="1750" y="1056"/>
                    <a:pt x="1492" y="1275"/>
                  </a:cubicBezTo>
                  <a:lnTo>
                    <a:pt x="969" y="751"/>
                  </a:lnTo>
                  <a:cubicBezTo>
                    <a:pt x="940" y="722"/>
                    <a:pt x="901" y="707"/>
                    <a:pt x="863" y="707"/>
                  </a:cubicBezTo>
                  <a:cubicBezTo>
                    <a:pt x="824" y="707"/>
                    <a:pt x="785" y="722"/>
                    <a:pt x="756" y="751"/>
                  </a:cubicBezTo>
                  <a:cubicBezTo>
                    <a:pt x="699" y="808"/>
                    <a:pt x="699" y="906"/>
                    <a:pt x="756" y="964"/>
                  </a:cubicBezTo>
                  <a:lnTo>
                    <a:pt x="1275" y="1488"/>
                  </a:lnTo>
                  <a:cubicBezTo>
                    <a:pt x="1062" y="1744"/>
                    <a:pt x="924" y="2064"/>
                    <a:pt x="889" y="2414"/>
                  </a:cubicBezTo>
                  <a:lnTo>
                    <a:pt x="152" y="2414"/>
                  </a:lnTo>
                  <a:cubicBezTo>
                    <a:pt x="72" y="2414"/>
                    <a:pt x="1" y="2486"/>
                    <a:pt x="1" y="2570"/>
                  </a:cubicBezTo>
                  <a:cubicBezTo>
                    <a:pt x="1" y="2650"/>
                    <a:pt x="72" y="2721"/>
                    <a:pt x="152" y="2721"/>
                  </a:cubicBezTo>
                  <a:lnTo>
                    <a:pt x="1035" y="2721"/>
                  </a:lnTo>
                  <a:cubicBezTo>
                    <a:pt x="1119" y="2721"/>
                    <a:pt x="1186" y="2650"/>
                    <a:pt x="1186" y="2570"/>
                  </a:cubicBezTo>
                  <a:cubicBezTo>
                    <a:pt x="1186" y="1802"/>
                    <a:pt x="1807" y="1181"/>
                    <a:pt x="2571" y="1181"/>
                  </a:cubicBezTo>
                  <a:cubicBezTo>
                    <a:pt x="3335" y="1181"/>
                    <a:pt x="3956" y="1802"/>
                    <a:pt x="3956" y="2570"/>
                  </a:cubicBezTo>
                  <a:cubicBezTo>
                    <a:pt x="3956" y="2650"/>
                    <a:pt x="4027" y="2721"/>
                    <a:pt x="4111" y="2721"/>
                  </a:cubicBezTo>
                  <a:lnTo>
                    <a:pt x="4990" y="2721"/>
                  </a:lnTo>
                  <a:cubicBezTo>
                    <a:pt x="5074" y="2721"/>
                    <a:pt x="5140" y="2650"/>
                    <a:pt x="5140" y="2570"/>
                  </a:cubicBezTo>
                  <a:cubicBezTo>
                    <a:pt x="5140" y="2486"/>
                    <a:pt x="5074" y="2414"/>
                    <a:pt x="4990" y="2414"/>
                  </a:cubicBezTo>
                  <a:lnTo>
                    <a:pt x="4253" y="2414"/>
                  </a:lnTo>
                  <a:cubicBezTo>
                    <a:pt x="4222" y="2064"/>
                    <a:pt x="4085" y="1744"/>
                    <a:pt x="3868" y="1488"/>
                  </a:cubicBezTo>
                  <a:lnTo>
                    <a:pt x="4391" y="964"/>
                  </a:lnTo>
                  <a:cubicBezTo>
                    <a:pt x="4448" y="906"/>
                    <a:pt x="4448" y="808"/>
                    <a:pt x="4391" y="751"/>
                  </a:cubicBezTo>
                  <a:cubicBezTo>
                    <a:pt x="4360" y="722"/>
                    <a:pt x="4321" y="707"/>
                    <a:pt x="4282" y="707"/>
                  </a:cubicBezTo>
                  <a:cubicBezTo>
                    <a:pt x="4243" y="707"/>
                    <a:pt x="4204" y="722"/>
                    <a:pt x="4173" y="751"/>
                  </a:cubicBezTo>
                  <a:lnTo>
                    <a:pt x="3654" y="1275"/>
                  </a:lnTo>
                  <a:cubicBezTo>
                    <a:pt x="3397" y="1056"/>
                    <a:pt x="3077" y="919"/>
                    <a:pt x="2722" y="888"/>
                  </a:cubicBezTo>
                  <a:lnTo>
                    <a:pt x="2722" y="151"/>
                  </a:lnTo>
                  <a:cubicBezTo>
                    <a:pt x="2722" y="67"/>
                    <a:pt x="2655" y="1"/>
                    <a:pt x="2571" y="1"/>
                  </a:cubicBezTo>
                  <a:close/>
                </a:path>
              </a:pathLst>
            </a:custGeom>
            <a:solidFill>
              <a:srgbClr val="5A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44"/>
            <p:cNvSpPr/>
            <p:nvPr/>
          </p:nvSpPr>
          <p:spPr>
            <a:xfrm>
              <a:off x="918353" y="1673623"/>
              <a:ext cx="209281" cy="364699"/>
            </a:xfrm>
            <a:custGeom>
              <a:avLst/>
              <a:gdLst/>
              <a:ahLst/>
              <a:cxnLst/>
              <a:rect l="l" t="t" r="r" b="b"/>
              <a:pathLst>
                <a:path w="1865" h="3250" extrusionOk="0">
                  <a:moveTo>
                    <a:pt x="932" y="0"/>
                  </a:moveTo>
                  <a:lnTo>
                    <a:pt x="98" y="1913"/>
                  </a:lnTo>
                  <a:lnTo>
                    <a:pt x="102" y="1913"/>
                  </a:lnTo>
                  <a:cubicBezTo>
                    <a:pt x="40" y="2034"/>
                    <a:pt x="0" y="2171"/>
                    <a:pt x="0" y="2317"/>
                  </a:cubicBezTo>
                  <a:cubicBezTo>
                    <a:pt x="0" y="2833"/>
                    <a:pt x="418" y="3249"/>
                    <a:pt x="932" y="3249"/>
                  </a:cubicBezTo>
                  <a:cubicBezTo>
                    <a:pt x="1447" y="3249"/>
                    <a:pt x="1864" y="2833"/>
                    <a:pt x="1864" y="2317"/>
                  </a:cubicBezTo>
                  <a:cubicBezTo>
                    <a:pt x="1864" y="2171"/>
                    <a:pt x="1829" y="2034"/>
                    <a:pt x="1766" y="1913"/>
                  </a:cubicBezTo>
                  <a:lnTo>
                    <a:pt x="1770" y="1913"/>
                  </a:lnTo>
                  <a:lnTo>
                    <a:pt x="932" y="0"/>
                  </a:lnTo>
                  <a:close/>
                </a:path>
              </a:pathLst>
            </a:custGeom>
            <a:solidFill>
              <a:srgbClr val="9184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44"/>
            <p:cNvSpPr/>
            <p:nvPr/>
          </p:nvSpPr>
          <p:spPr>
            <a:xfrm>
              <a:off x="1022938" y="1297700"/>
              <a:ext cx="444371" cy="888070"/>
            </a:xfrm>
            <a:custGeom>
              <a:avLst/>
              <a:gdLst/>
              <a:ahLst/>
              <a:cxnLst/>
              <a:rect l="l" t="t" r="r" b="b"/>
              <a:pathLst>
                <a:path w="3960" h="7914" extrusionOk="0">
                  <a:moveTo>
                    <a:pt x="0" y="0"/>
                  </a:moveTo>
                  <a:lnTo>
                    <a:pt x="0" y="630"/>
                  </a:lnTo>
                  <a:cubicBezTo>
                    <a:pt x="1838" y="630"/>
                    <a:pt x="3329" y="2117"/>
                    <a:pt x="3329" y="3954"/>
                  </a:cubicBezTo>
                  <a:cubicBezTo>
                    <a:pt x="3329" y="5796"/>
                    <a:pt x="1838" y="7283"/>
                    <a:pt x="0" y="7283"/>
                  </a:cubicBezTo>
                  <a:lnTo>
                    <a:pt x="0" y="7914"/>
                  </a:lnTo>
                  <a:cubicBezTo>
                    <a:pt x="2188" y="7914"/>
                    <a:pt x="3960" y="6142"/>
                    <a:pt x="3960" y="3954"/>
                  </a:cubicBezTo>
                  <a:cubicBezTo>
                    <a:pt x="3960" y="1771"/>
                    <a:pt x="2188" y="0"/>
                    <a:pt x="0" y="0"/>
                  </a:cubicBezTo>
                  <a:close/>
                </a:path>
              </a:pathLst>
            </a:custGeom>
            <a:solidFill>
              <a:srgbClr val="3365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44"/>
            <p:cNvSpPr/>
            <p:nvPr/>
          </p:nvSpPr>
          <p:spPr>
            <a:xfrm>
              <a:off x="1022938" y="1368284"/>
              <a:ext cx="373564" cy="746791"/>
            </a:xfrm>
            <a:custGeom>
              <a:avLst/>
              <a:gdLst/>
              <a:ahLst/>
              <a:cxnLst/>
              <a:rect l="l" t="t" r="r" b="b"/>
              <a:pathLst>
                <a:path w="3329" h="6655" extrusionOk="0">
                  <a:moveTo>
                    <a:pt x="0" y="1"/>
                  </a:moveTo>
                  <a:lnTo>
                    <a:pt x="0" y="654"/>
                  </a:lnTo>
                  <a:cubicBezTo>
                    <a:pt x="84" y="654"/>
                    <a:pt x="151" y="720"/>
                    <a:pt x="151" y="804"/>
                  </a:cubicBezTo>
                  <a:lnTo>
                    <a:pt x="151" y="1541"/>
                  </a:lnTo>
                  <a:cubicBezTo>
                    <a:pt x="506" y="1572"/>
                    <a:pt x="826" y="1709"/>
                    <a:pt x="1083" y="1928"/>
                  </a:cubicBezTo>
                  <a:lnTo>
                    <a:pt x="1602" y="1404"/>
                  </a:lnTo>
                  <a:cubicBezTo>
                    <a:pt x="1633" y="1375"/>
                    <a:pt x="1672" y="1360"/>
                    <a:pt x="1711" y="1360"/>
                  </a:cubicBezTo>
                  <a:cubicBezTo>
                    <a:pt x="1750" y="1360"/>
                    <a:pt x="1789" y="1375"/>
                    <a:pt x="1820" y="1404"/>
                  </a:cubicBezTo>
                  <a:cubicBezTo>
                    <a:pt x="1877" y="1461"/>
                    <a:pt x="1877" y="1559"/>
                    <a:pt x="1820" y="1617"/>
                  </a:cubicBezTo>
                  <a:lnTo>
                    <a:pt x="1297" y="2141"/>
                  </a:lnTo>
                  <a:cubicBezTo>
                    <a:pt x="1514" y="2397"/>
                    <a:pt x="1651" y="2717"/>
                    <a:pt x="1682" y="3067"/>
                  </a:cubicBezTo>
                  <a:lnTo>
                    <a:pt x="2419" y="3067"/>
                  </a:lnTo>
                  <a:cubicBezTo>
                    <a:pt x="2503" y="3067"/>
                    <a:pt x="2569" y="3139"/>
                    <a:pt x="2569" y="3223"/>
                  </a:cubicBezTo>
                  <a:cubicBezTo>
                    <a:pt x="2569" y="3303"/>
                    <a:pt x="2503" y="3374"/>
                    <a:pt x="2419" y="3374"/>
                  </a:cubicBezTo>
                  <a:lnTo>
                    <a:pt x="1540" y="3374"/>
                  </a:lnTo>
                  <a:cubicBezTo>
                    <a:pt x="1456" y="3374"/>
                    <a:pt x="1385" y="3303"/>
                    <a:pt x="1385" y="3223"/>
                  </a:cubicBezTo>
                  <a:cubicBezTo>
                    <a:pt x="1385" y="2455"/>
                    <a:pt x="764" y="1834"/>
                    <a:pt x="0" y="1834"/>
                  </a:cubicBezTo>
                  <a:lnTo>
                    <a:pt x="0" y="2721"/>
                  </a:lnTo>
                  <a:lnTo>
                    <a:pt x="838" y="4634"/>
                  </a:lnTo>
                  <a:lnTo>
                    <a:pt x="834" y="4634"/>
                  </a:lnTo>
                  <a:cubicBezTo>
                    <a:pt x="897" y="4755"/>
                    <a:pt x="932" y="4892"/>
                    <a:pt x="932" y="5038"/>
                  </a:cubicBezTo>
                  <a:cubicBezTo>
                    <a:pt x="932" y="5554"/>
                    <a:pt x="515" y="5970"/>
                    <a:pt x="0" y="5970"/>
                  </a:cubicBezTo>
                  <a:lnTo>
                    <a:pt x="0" y="6654"/>
                  </a:lnTo>
                  <a:cubicBezTo>
                    <a:pt x="1838" y="6654"/>
                    <a:pt x="3329" y="5167"/>
                    <a:pt x="3329" y="3325"/>
                  </a:cubicBezTo>
                  <a:cubicBezTo>
                    <a:pt x="3329" y="1488"/>
                    <a:pt x="1838" y="1"/>
                    <a:pt x="0" y="1"/>
                  </a:cubicBezTo>
                  <a:close/>
                </a:path>
              </a:pathLst>
            </a:custGeom>
            <a:solidFill>
              <a:srgbClr val="E6E6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44"/>
            <p:cNvSpPr/>
            <p:nvPr/>
          </p:nvSpPr>
          <p:spPr>
            <a:xfrm>
              <a:off x="1022938" y="1441561"/>
              <a:ext cx="288393" cy="305449"/>
            </a:xfrm>
            <a:custGeom>
              <a:avLst/>
              <a:gdLst/>
              <a:ahLst/>
              <a:cxnLst/>
              <a:rect l="l" t="t" r="r" b="b"/>
              <a:pathLst>
                <a:path w="2570" h="2722" extrusionOk="0">
                  <a:moveTo>
                    <a:pt x="0" y="1"/>
                  </a:moveTo>
                  <a:lnTo>
                    <a:pt x="0" y="1181"/>
                  </a:lnTo>
                  <a:cubicBezTo>
                    <a:pt x="764" y="1181"/>
                    <a:pt x="1385" y="1802"/>
                    <a:pt x="1385" y="2570"/>
                  </a:cubicBezTo>
                  <a:cubicBezTo>
                    <a:pt x="1385" y="2650"/>
                    <a:pt x="1456" y="2721"/>
                    <a:pt x="1540" y="2721"/>
                  </a:cubicBezTo>
                  <a:lnTo>
                    <a:pt x="2419" y="2721"/>
                  </a:lnTo>
                  <a:cubicBezTo>
                    <a:pt x="2503" y="2721"/>
                    <a:pt x="2569" y="2650"/>
                    <a:pt x="2569" y="2570"/>
                  </a:cubicBezTo>
                  <a:cubicBezTo>
                    <a:pt x="2569" y="2486"/>
                    <a:pt x="2503" y="2414"/>
                    <a:pt x="2419" y="2414"/>
                  </a:cubicBezTo>
                  <a:lnTo>
                    <a:pt x="1682" y="2414"/>
                  </a:lnTo>
                  <a:cubicBezTo>
                    <a:pt x="1651" y="2064"/>
                    <a:pt x="1514" y="1744"/>
                    <a:pt x="1297" y="1488"/>
                  </a:cubicBezTo>
                  <a:lnTo>
                    <a:pt x="1820" y="964"/>
                  </a:lnTo>
                  <a:cubicBezTo>
                    <a:pt x="1877" y="906"/>
                    <a:pt x="1877" y="808"/>
                    <a:pt x="1820" y="751"/>
                  </a:cubicBezTo>
                  <a:cubicBezTo>
                    <a:pt x="1789" y="722"/>
                    <a:pt x="1750" y="707"/>
                    <a:pt x="1711" y="707"/>
                  </a:cubicBezTo>
                  <a:cubicBezTo>
                    <a:pt x="1672" y="707"/>
                    <a:pt x="1633" y="722"/>
                    <a:pt x="1602" y="751"/>
                  </a:cubicBezTo>
                  <a:lnTo>
                    <a:pt x="1083" y="1275"/>
                  </a:lnTo>
                  <a:cubicBezTo>
                    <a:pt x="826" y="1056"/>
                    <a:pt x="506" y="919"/>
                    <a:pt x="151" y="888"/>
                  </a:cubicBezTo>
                  <a:lnTo>
                    <a:pt x="151" y="151"/>
                  </a:lnTo>
                  <a:cubicBezTo>
                    <a:pt x="151" y="67"/>
                    <a:pt x="84" y="1"/>
                    <a:pt x="0" y="1"/>
                  </a:cubicBezTo>
                  <a:close/>
                </a:path>
              </a:pathLst>
            </a:custGeom>
            <a:solidFill>
              <a:srgbClr val="3F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44"/>
            <p:cNvSpPr/>
            <p:nvPr/>
          </p:nvSpPr>
          <p:spPr>
            <a:xfrm>
              <a:off x="1022938" y="1673623"/>
              <a:ext cx="104697" cy="364699"/>
            </a:xfrm>
            <a:custGeom>
              <a:avLst/>
              <a:gdLst/>
              <a:ahLst/>
              <a:cxnLst/>
              <a:rect l="l" t="t" r="r" b="b"/>
              <a:pathLst>
                <a:path w="933" h="3250" extrusionOk="0">
                  <a:moveTo>
                    <a:pt x="0" y="0"/>
                  </a:moveTo>
                  <a:lnTo>
                    <a:pt x="0" y="3249"/>
                  </a:lnTo>
                  <a:cubicBezTo>
                    <a:pt x="515" y="3249"/>
                    <a:pt x="932" y="2833"/>
                    <a:pt x="932" y="2317"/>
                  </a:cubicBezTo>
                  <a:cubicBezTo>
                    <a:pt x="932" y="2171"/>
                    <a:pt x="897" y="2034"/>
                    <a:pt x="834" y="1913"/>
                  </a:cubicBezTo>
                  <a:lnTo>
                    <a:pt x="838" y="1913"/>
                  </a:lnTo>
                  <a:lnTo>
                    <a:pt x="0" y="0"/>
                  </a:lnTo>
                  <a:close/>
                </a:path>
              </a:pathLst>
            </a:custGeom>
            <a:solidFill>
              <a:srgbClr val="6E63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1599"/>
        <p:cNvGrpSpPr/>
        <p:nvPr/>
      </p:nvGrpSpPr>
      <p:grpSpPr>
        <a:xfrm>
          <a:off x="0" y="0"/>
          <a:ext cx="0" cy="0"/>
          <a:chOff x="0" y="0"/>
          <a:chExt cx="0" cy="0"/>
        </a:xfrm>
      </p:grpSpPr>
      <p:sp>
        <p:nvSpPr>
          <p:cNvPr id="1600" name="Google Shape;1600;p45"/>
          <p:cNvSpPr txBox="1">
            <a:spLocks noGrp="1"/>
          </p:cNvSpPr>
          <p:nvPr>
            <p:ph type="title"/>
          </p:nvPr>
        </p:nvSpPr>
        <p:spPr>
          <a:xfrm>
            <a:off x="713232" y="403213"/>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Driving center company profile infographics</a:t>
            </a:r>
            <a:endParaRPr/>
          </a:p>
        </p:txBody>
      </p:sp>
      <p:grpSp>
        <p:nvGrpSpPr>
          <p:cNvPr id="1601" name="Google Shape;1601;p45"/>
          <p:cNvGrpSpPr/>
          <p:nvPr/>
        </p:nvGrpSpPr>
        <p:grpSpPr>
          <a:xfrm>
            <a:off x="1024250" y="1644463"/>
            <a:ext cx="2321100" cy="1854577"/>
            <a:chOff x="1024250" y="1644463"/>
            <a:chExt cx="2321100" cy="1854577"/>
          </a:xfrm>
        </p:grpSpPr>
        <p:sp>
          <p:nvSpPr>
            <p:cNvPr id="1602" name="Google Shape;1602;p45"/>
            <p:cNvSpPr txBox="1"/>
            <p:nvPr/>
          </p:nvSpPr>
          <p:spPr>
            <a:xfrm>
              <a:off x="1024250" y="2164775"/>
              <a:ext cx="2321100" cy="615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lt1"/>
                  </a:solidFill>
                  <a:latin typeface="Krona One"/>
                  <a:ea typeface="Krona One"/>
                  <a:cs typeface="Krona One"/>
                  <a:sym typeface="Krona One"/>
                </a:rPr>
                <a:t>CHARGING SYSTEM FUNCTIONING</a:t>
              </a:r>
              <a:endParaRPr sz="1200">
                <a:solidFill>
                  <a:schemeClr val="lt1"/>
                </a:solidFill>
                <a:latin typeface="Krona One"/>
                <a:ea typeface="Krona One"/>
                <a:cs typeface="Krona One"/>
                <a:sym typeface="Krona One"/>
              </a:endParaRPr>
            </a:p>
          </p:txBody>
        </p:sp>
        <p:sp>
          <p:nvSpPr>
            <p:cNvPr id="1603" name="Google Shape;1603;p45"/>
            <p:cNvSpPr txBox="1"/>
            <p:nvPr/>
          </p:nvSpPr>
          <p:spPr>
            <a:xfrm>
              <a:off x="1024250" y="2768839"/>
              <a:ext cx="2061000" cy="730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lt1"/>
                  </a:solidFill>
                  <a:latin typeface="Ubuntu"/>
                  <a:ea typeface="Ubuntu"/>
                  <a:cs typeface="Ubuntu"/>
                  <a:sym typeface="Ubuntu"/>
                </a:rPr>
                <a:t>Jupiter is a gas giant and the biggest planet in the Solar System</a:t>
              </a:r>
              <a:endParaRPr>
                <a:solidFill>
                  <a:schemeClr val="lt1"/>
                </a:solidFill>
                <a:latin typeface="Ubuntu"/>
                <a:ea typeface="Ubuntu"/>
                <a:cs typeface="Ubuntu"/>
                <a:sym typeface="Ubuntu"/>
              </a:endParaRPr>
            </a:p>
          </p:txBody>
        </p:sp>
        <p:sp>
          <p:nvSpPr>
            <p:cNvPr id="1604" name="Google Shape;1604;p45"/>
            <p:cNvSpPr txBox="1"/>
            <p:nvPr/>
          </p:nvSpPr>
          <p:spPr>
            <a:xfrm>
              <a:off x="1116298" y="1644463"/>
              <a:ext cx="1100700" cy="435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lnSpc>
                  <a:spcPct val="80000"/>
                </a:lnSpc>
                <a:spcBef>
                  <a:spcPts val="0"/>
                </a:spcBef>
                <a:spcAft>
                  <a:spcPts val="0"/>
                </a:spcAft>
                <a:buNone/>
              </a:pPr>
              <a:r>
                <a:rPr lang="en" sz="2400">
                  <a:solidFill>
                    <a:schemeClr val="dk1"/>
                  </a:solidFill>
                  <a:latin typeface="Krona One"/>
                  <a:ea typeface="Krona One"/>
                  <a:cs typeface="Krona One"/>
                  <a:sym typeface="Krona One"/>
                </a:rPr>
                <a:t>01</a:t>
              </a:r>
              <a:endParaRPr sz="2400">
                <a:solidFill>
                  <a:schemeClr val="dk1"/>
                </a:solidFill>
                <a:latin typeface="Krona One"/>
                <a:ea typeface="Krona One"/>
                <a:cs typeface="Krona One"/>
                <a:sym typeface="Krona One"/>
              </a:endParaRPr>
            </a:p>
          </p:txBody>
        </p:sp>
      </p:grpSp>
      <p:grpSp>
        <p:nvGrpSpPr>
          <p:cNvPr id="1605" name="Google Shape;1605;p45"/>
          <p:cNvGrpSpPr/>
          <p:nvPr/>
        </p:nvGrpSpPr>
        <p:grpSpPr>
          <a:xfrm>
            <a:off x="5797650" y="1644463"/>
            <a:ext cx="2321100" cy="1854577"/>
            <a:chOff x="5797650" y="1644463"/>
            <a:chExt cx="2321100" cy="1854577"/>
          </a:xfrm>
        </p:grpSpPr>
        <p:sp>
          <p:nvSpPr>
            <p:cNvPr id="1606" name="Google Shape;1606;p45"/>
            <p:cNvSpPr txBox="1"/>
            <p:nvPr/>
          </p:nvSpPr>
          <p:spPr>
            <a:xfrm>
              <a:off x="5797650" y="2164775"/>
              <a:ext cx="2321100" cy="615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solidFill>
                    <a:schemeClr val="lt1"/>
                  </a:solidFill>
                  <a:latin typeface="Krona One"/>
                  <a:ea typeface="Krona One"/>
                  <a:cs typeface="Krona One"/>
                  <a:sym typeface="Krona One"/>
                </a:rPr>
                <a:t>CHARGING SYSTEM PROBLEMS</a:t>
              </a:r>
              <a:endParaRPr sz="1200">
                <a:solidFill>
                  <a:schemeClr val="lt1"/>
                </a:solidFill>
                <a:latin typeface="Krona One"/>
                <a:ea typeface="Krona One"/>
                <a:cs typeface="Krona One"/>
                <a:sym typeface="Krona One"/>
              </a:endParaRPr>
            </a:p>
          </p:txBody>
        </p:sp>
        <p:sp>
          <p:nvSpPr>
            <p:cNvPr id="1607" name="Google Shape;1607;p45"/>
            <p:cNvSpPr txBox="1"/>
            <p:nvPr/>
          </p:nvSpPr>
          <p:spPr>
            <a:xfrm>
              <a:off x="6057650" y="2768839"/>
              <a:ext cx="2061000" cy="7302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a:solidFill>
                    <a:schemeClr val="lt1"/>
                  </a:solidFill>
                  <a:latin typeface="Ubuntu"/>
                  <a:ea typeface="Ubuntu"/>
                  <a:cs typeface="Ubuntu"/>
                  <a:sym typeface="Ubuntu"/>
                </a:rPr>
                <a:t>Venus has a nice name and is the second planet from the Sun</a:t>
              </a:r>
              <a:endParaRPr>
                <a:solidFill>
                  <a:schemeClr val="lt1"/>
                </a:solidFill>
                <a:latin typeface="Ubuntu"/>
                <a:ea typeface="Ubuntu"/>
                <a:cs typeface="Ubuntu"/>
                <a:sym typeface="Ubuntu"/>
              </a:endParaRPr>
            </a:p>
          </p:txBody>
        </p:sp>
        <p:sp>
          <p:nvSpPr>
            <p:cNvPr id="1608" name="Google Shape;1608;p45"/>
            <p:cNvSpPr txBox="1"/>
            <p:nvPr/>
          </p:nvSpPr>
          <p:spPr>
            <a:xfrm>
              <a:off x="6933145" y="1644463"/>
              <a:ext cx="1100700" cy="435300"/>
            </a:xfrm>
            <a:prstGeom prst="rect">
              <a:avLst/>
            </a:prstGeom>
            <a:solidFill>
              <a:schemeClr val="accent6"/>
            </a:solidFill>
            <a:ln>
              <a:noFill/>
            </a:ln>
          </p:spPr>
          <p:txBody>
            <a:bodyPr spcFirstLastPara="1" wrap="square" lIns="91425" tIns="91425" rIns="91425" bIns="91425" anchor="ctr" anchorCtr="0">
              <a:noAutofit/>
            </a:bodyPr>
            <a:lstStyle/>
            <a:p>
              <a:pPr marL="0" lvl="0" indent="0" algn="r" rtl="0">
                <a:lnSpc>
                  <a:spcPct val="80000"/>
                </a:lnSpc>
                <a:spcBef>
                  <a:spcPts val="0"/>
                </a:spcBef>
                <a:spcAft>
                  <a:spcPts val="0"/>
                </a:spcAft>
                <a:buNone/>
              </a:pPr>
              <a:r>
                <a:rPr lang="en" sz="2400">
                  <a:solidFill>
                    <a:schemeClr val="lt1"/>
                  </a:solidFill>
                  <a:latin typeface="Krona One"/>
                  <a:ea typeface="Krona One"/>
                  <a:cs typeface="Krona One"/>
                  <a:sym typeface="Krona One"/>
                </a:rPr>
                <a:t>02</a:t>
              </a:r>
              <a:endParaRPr sz="2400">
                <a:solidFill>
                  <a:schemeClr val="lt1"/>
                </a:solidFill>
                <a:latin typeface="Krona One"/>
                <a:ea typeface="Krona One"/>
                <a:cs typeface="Krona One"/>
                <a:sym typeface="Krona One"/>
              </a:endParaRPr>
            </a:p>
          </p:txBody>
        </p:sp>
      </p:grpSp>
      <p:sp>
        <p:nvSpPr>
          <p:cNvPr id="1609" name="Google Shape;1609;p45"/>
          <p:cNvSpPr/>
          <p:nvPr/>
        </p:nvSpPr>
        <p:spPr>
          <a:xfrm>
            <a:off x="2772650" y="1267863"/>
            <a:ext cx="572700" cy="572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45"/>
          <p:cNvSpPr/>
          <p:nvPr/>
        </p:nvSpPr>
        <p:spPr>
          <a:xfrm>
            <a:off x="5797650" y="3617884"/>
            <a:ext cx="572700" cy="572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11" name="Google Shape;1611;p45"/>
          <p:cNvCxnSpPr>
            <a:stCxn id="1612" idx="0"/>
            <a:endCxn id="1609" idx="6"/>
          </p:cNvCxnSpPr>
          <p:nvPr/>
        </p:nvCxnSpPr>
        <p:spPr>
          <a:xfrm rot="5400000" flipH="1">
            <a:off x="3735700" y="1164050"/>
            <a:ext cx="435300" cy="1215900"/>
          </a:xfrm>
          <a:prstGeom prst="bentConnector2">
            <a:avLst/>
          </a:prstGeom>
          <a:noFill/>
          <a:ln w="38100" cap="flat" cmpd="sng">
            <a:solidFill>
              <a:schemeClr val="lt1"/>
            </a:solidFill>
            <a:prstDash val="dash"/>
            <a:round/>
            <a:headEnd type="none" w="med" len="med"/>
            <a:tailEnd type="none" w="med" len="med"/>
          </a:ln>
        </p:spPr>
      </p:cxnSp>
      <p:cxnSp>
        <p:nvCxnSpPr>
          <p:cNvPr id="1613" name="Google Shape;1613;p45"/>
          <p:cNvCxnSpPr>
            <a:stCxn id="1612" idx="4"/>
            <a:endCxn id="1610" idx="2"/>
          </p:cNvCxnSpPr>
          <p:nvPr/>
        </p:nvCxnSpPr>
        <p:spPr>
          <a:xfrm rot="-5400000" flipH="1">
            <a:off x="4966300" y="3072950"/>
            <a:ext cx="426300" cy="1236300"/>
          </a:xfrm>
          <a:prstGeom prst="bentConnector2">
            <a:avLst/>
          </a:prstGeom>
          <a:noFill/>
          <a:ln w="38100" cap="flat" cmpd="sng">
            <a:solidFill>
              <a:schemeClr val="lt1"/>
            </a:solidFill>
            <a:prstDash val="dash"/>
            <a:round/>
            <a:headEnd type="none" w="med" len="med"/>
            <a:tailEnd type="none" w="med" len="med"/>
          </a:ln>
        </p:spPr>
      </p:cxnSp>
      <p:grpSp>
        <p:nvGrpSpPr>
          <p:cNvPr id="1614" name="Google Shape;1614;p45"/>
          <p:cNvGrpSpPr/>
          <p:nvPr/>
        </p:nvGrpSpPr>
        <p:grpSpPr>
          <a:xfrm>
            <a:off x="3817150" y="1989650"/>
            <a:ext cx="1488300" cy="1488300"/>
            <a:chOff x="3817150" y="1989650"/>
            <a:chExt cx="1488300" cy="1488300"/>
          </a:xfrm>
        </p:grpSpPr>
        <p:sp>
          <p:nvSpPr>
            <p:cNvPr id="1612" name="Google Shape;1612;p45"/>
            <p:cNvSpPr/>
            <p:nvPr/>
          </p:nvSpPr>
          <p:spPr>
            <a:xfrm>
              <a:off x="3817150" y="1989650"/>
              <a:ext cx="1488300" cy="14883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15" name="Google Shape;1615;p45"/>
            <p:cNvGrpSpPr/>
            <p:nvPr/>
          </p:nvGrpSpPr>
          <p:grpSpPr>
            <a:xfrm>
              <a:off x="3953327" y="2244305"/>
              <a:ext cx="1236278" cy="979007"/>
              <a:chOff x="1190950" y="1315975"/>
              <a:chExt cx="1094245" cy="866532"/>
            </a:xfrm>
          </p:grpSpPr>
          <p:sp>
            <p:nvSpPr>
              <p:cNvPr id="1616" name="Google Shape;1616;p45"/>
              <p:cNvSpPr/>
              <p:nvPr/>
            </p:nvSpPr>
            <p:spPr>
              <a:xfrm>
                <a:off x="1406307" y="1315975"/>
                <a:ext cx="202189" cy="145227"/>
              </a:xfrm>
              <a:custGeom>
                <a:avLst/>
                <a:gdLst/>
                <a:ahLst/>
                <a:cxnLst/>
                <a:rect l="l" t="t" r="r" b="b"/>
                <a:pathLst>
                  <a:path w="1505" h="1081" extrusionOk="0">
                    <a:moveTo>
                      <a:pt x="89" y="1"/>
                    </a:moveTo>
                    <a:cubicBezTo>
                      <a:pt x="40" y="1"/>
                      <a:pt x="0" y="41"/>
                      <a:pt x="0" y="89"/>
                    </a:cubicBezTo>
                    <a:lnTo>
                      <a:pt x="0" y="1080"/>
                    </a:lnTo>
                    <a:lnTo>
                      <a:pt x="1504" y="1080"/>
                    </a:lnTo>
                    <a:lnTo>
                      <a:pt x="1504" y="89"/>
                    </a:lnTo>
                    <a:cubicBezTo>
                      <a:pt x="1504" y="41"/>
                      <a:pt x="1465" y="1"/>
                      <a:pt x="1416" y="1"/>
                    </a:cubicBezTo>
                    <a:close/>
                  </a:path>
                </a:pathLst>
              </a:custGeom>
              <a:solidFill>
                <a:srgbClr val="5A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45"/>
              <p:cNvSpPr/>
              <p:nvPr/>
            </p:nvSpPr>
            <p:spPr>
              <a:xfrm>
                <a:off x="1242808" y="1430572"/>
                <a:ext cx="990660" cy="586282"/>
              </a:xfrm>
              <a:custGeom>
                <a:avLst/>
                <a:gdLst/>
                <a:ahLst/>
                <a:cxnLst/>
                <a:rect l="l" t="t" r="r" b="b"/>
                <a:pathLst>
                  <a:path w="7374" h="4364" extrusionOk="0">
                    <a:moveTo>
                      <a:pt x="107" y="0"/>
                    </a:moveTo>
                    <a:cubicBezTo>
                      <a:pt x="50" y="0"/>
                      <a:pt x="1" y="45"/>
                      <a:pt x="1" y="107"/>
                    </a:cubicBezTo>
                    <a:lnTo>
                      <a:pt x="1" y="4363"/>
                    </a:lnTo>
                    <a:lnTo>
                      <a:pt x="7373" y="4363"/>
                    </a:lnTo>
                    <a:lnTo>
                      <a:pt x="7373" y="107"/>
                    </a:lnTo>
                    <a:cubicBezTo>
                      <a:pt x="7373" y="45"/>
                      <a:pt x="7324" y="0"/>
                      <a:pt x="7267" y="0"/>
                    </a:cubicBezTo>
                    <a:close/>
                  </a:path>
                </a:pathLst>
              </a:custGeom>
              <a:solidFill>
                <a:srgbClr val="9898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45"/>
              <p:cNvSpPr/>
              <p:nvPr/>
            </p:nvSpPr>
            <p:spPr>
              <a:xfrm>
                <a:off x="1190950" y="2016725"/>
                <a:ext cx="1094240" cy="165782"/>
              </a:xfrm>
              <a:custGeom>
                <a:avLst/>
                <a:gdLst/>
                <a:ahLst/>
                <a:cxnLst/>
                <a:rect l="l" t="t" r="r" b="b"/>
                <a:pathLst>
                  <a:path w="8145" h="1234" extrusionOk="0">
                    <a:moveTo>
                      <a:pt x="53" y="0"/>
                    </a:moveTo>
                    <a:cubicBezTo>
                      <a:pt x="27" y="0"/>
                      <a:pt x="0" y="23"/>
                      <a:pt x="0" y="53"/>
                    </a:cubicBezTo>
                    <a:lnTo>
                      <a:pt x="0" y="1180"/>
                    </a:lnTo>
                    <a:cubicBezTo>
                      <a:pt x="0" y="1211"/>
                      <a:pt x="27" y="1234"/>
                      <a:pt x="53" y="1234"/>
                    </a:cubicBezTo>
                    <a:lnTo>
                      <a:pt x="8092" y="1234"/>
                    </a:lnTo>
                    <a:cubicBezTo>
                      <a:pt x="8118" y="1234"/>
                      <a:pt x="8145" y="1211"/>
                      <a:pt x="8145" y="1180"/>
                    </a:cubicBezTo>
                    <a:lnTo>
                      <a:pt x="8145" y="53"/>
                    </a:lnTo>
                    <a:cubicBezTo>
                      <a:pt x="8145" y="23"/>
                      <a:pt x="8118" y="0"/>
                      <a:pt x="8092" y="0"/>
                    </a:cubicBezTo>
                    <a:close/>
                  </a:path>
                </a:pathLst>
              </a:custGeom>
              <a:solidFill>
                <a:srgbClr val="5A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45"/>
              <p:cNvSpPr/>
              <p:nvPr/>
            </p:nvSpPr>
            <p:spPr>
              <a:xfrm>
                <a:off x="1387633" y="1537915"/>
                <a:ext cx="239268" cy="239268"/>
              </a:xfrm>
              <a:custGeom>
                <a:avLst/>
                <a:gdLst/>
                <a:ahLst/>
                <a:cxnLst/>
                <a:rect l="l" t="t" r="r" b="b"/>
                <a:pathLst>
                  <a:path w="1781" h="1781" extrusionOk="0">
                    <a:moveTo>
                      <a:pt x="592" y="0"/>
                    </a:moveTo>
                    <a:lnTo>
                      <a:pt x="592" y="590"/>
                    </a:lnTo>
                    <a:lnTo>
                      <a:pt x="1" y="590"/>
                    </a:lnTo>
                    <a:lnTo>
                      <a:pt x="1" y="1190"/>
                    </a:lnTo>
                    <a:lnTo>
                      <a:pt x="592" y="1190"/>
                    </a:lnTo>
                    <a:lnTo>
                      <a:pt x="592" y="1780"/>
                    </a:lnTo>
                    <a:lnTo>
                      <a:pt x="1191" y="1780"/>
                    </a:lnTo>
                    <a:lnTo>
                      <a:pt x="1191" y="1190"/>
                    </a:lnTo>
                    <a:lnTo>
                      <a:pt x="1781" y="1190"/>
                    </a:lnTo>
                    <a:lnTo>
                      <a:pt x="1781" y="590"/>
                    </a:lnTo>
                    <a:lnTo>
                      <a:pt x="1191" y="590"/>
                    </a:lnTo>
                    <a:lnTo>
                      <a:pt x="1191" y="0"/>
                    </a:lnTo>
                    <a:close/>
                  </a:path>
                </a:pathLst>
              </a:custGeom>
              <a:solidFill>
                <a:srgbClr val="F4D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45"/>
              <p:cNvSpPr/>
              <p:nvPr/>
            </p:nvSpPr>
            <p:spPr>
              <a:xfrm>
                <a:off x="1867786" y="1315975"/>
                <a:ext cx="202189" cy="114731"/>
              </a:xfrm>
              <a:custGeom>
                <a:avLst/>
                <a:gdLst/>
                <a:ahLst/>
                <a:cxnLst/>
                <a:rect l="l" t="t" r="r" b="b"/>
                <a:pathLst>
                  <a:path w="1505" h="854" extrusionOk="0">
                    <a:moveTo>
                      <a:pt x="337" y="1"/>
                    </a:moveTo>
                    <a:cubicBezTo>
                      <a:pt x="151" y="1"/>
                      <a:pt x="1" y="152"/>
                      <a:pt x="1" y="334"/>
                    </a:cubicBezTo>
                    <a:lnTo>
                      <a:pt x="1" y="853"/>
                    </a:lnTo>
                    <a:lnTo>
                      <a:pt x="1505" y="853"/>
                    </a:lnTo>
                    <a:lnTo>
                      <a:pt x="1505" y="334"/>
                    </a:lnTo>
                    <a:cubicBezTo>
                      <a:pt x="1505" y="152"/>
                      <a:pt x="1353" y="1"/>
                      <a:pt x="1167" y="1"/>
                    </a:cubicBezTo>
                    <a:close/>
                  </a:path>
                </a:pathLst>
              </a:custGeom>
              <a:solidFill>
                <a:srgbClr val="3F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45"/>
              <p:cNvSpPr/>
              <p:nvPr/>
            </p:nvSpPr>
            <p:spPr>
              <a:xfrm>
                <a:off x="1738277" y="1430572"/>
                <a:ext cx="495196" cy="586282"/>
              </a:xfrm>
              <a:custGeom>
                <a:avLst/>
                <a:gdLst/>
                <a:ahLst/>
                <a:cxnLst/>
                <a:rect l="l" t="t" r="r" b="b"/>
                <a:pathLst>
                  <a:path w="3686" h="4364" extrusionOk="0">
                    <a:moveTo>
                      <a:pt x="2606" y="1389"/>
                    </a:moveTo>
                    <a:lnTo>
                      <a:pt x="2606" y="1989"/>
                    </a:lnTo>
                    <a:lnTo>
                      <a:pt x="826" y="1989"/>
                    </a:lnTo>
                    <a:lnTo>
                      <a:pt x="826" y="1389"/>
                    </a:lnTo>
                    <a:close/>
                    <a:moveTo>
                      <a:pt x="1" y="0"/>
                    </a:moveTo>
                    <a:lnTo>
                      <a:pt x="1" y="4363"/>
                    </a:lnTo>
                    <a:lnTo>
                      <a:pt x="3685" y="4363"/>
                    </a:lnTo>
                    <a:lnTo>
                      <a:pt x="3685" y="400"/>
                    </a:lnTo>
                    <a:cubicBezTo>
                      <a:pt x="3685" y="178"/>
                      <a:pt x="3507" y="0"/>
                      <a:pt x="3286" y="0"/>
                    </a:cubicBezTo>
                    <a:close/>
                  </a:path>
                </a:pathLst>
              </a:custGeom>
              <a:solidFill>
                <a:srgbClr val="807F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45"/>
              <p:cNvSpPr/>
              <p:nvPr/>
            </p:nvSpPr>
            <p:spPr>
              <a:xfrm>
                <a:off x="1738277" y="2016725"/>
                <a:ext cx="546918" cy="165782"/>
              </a:xfrm>
              <a:custGeom>
                <a:avLst/>
                <a:gdLst/>
                <a:ahLst/>
                <a:cxnLst/>
                <a:rect l="l" t="t" r="r" b="b"/>
                <a:pathLst>
                  <a:path w="4071" h="1234" extrusionOk="0">
                    <a:moveTo>
                      <a:pt x="1" y="0"/>
                    </a:moveTo>
                    <a:lnTo>
                      <a:pt x="1" y="1234"/>
                    </a:lnTo>
                    <a:lnTo>
                      <a:pt x="3872" y="1234"/>
                    </a:lnTo>
                    <a:cubicBezTo>
                      <a:pt x="3982" y="1234"/>
                      <a:pt x="4071" y="1145"/>
                      <a:pt x="4071" y="1035"/>
                    </a:cubicBezTo>
                    <a:lnTo>
                      <a:pt x="4071" y="199"/>
                    </a:lnTo>
                    <a:cubicBezTo>
                      <a:pt x="4071" y="89"/>
                      <a:pt x="3982" y="0"/>
                      <a:pt x="3872" y="0"/>
                    </a:cubicBezTo>
                    <a:close/>
                  </a:path>
                </a:pathLst>
              </a:custGeom>
              <a:solidFill>
                <a:srgbClr val="3F3F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45"/>
              <p:cNvSpPr/>
              <p:nvPr/>
            </p:nvSpPr>
            <p:spPr>
              <a:xfrm>
                <a:off x="1849247" y="1617179"/>
                <a:ext cx="239268" cy="80607"/>
              </a:xfrm>
              <a:custGeom>
                <a:avLst/>
                <a:gdLst/>
                <a:ahLst/>
                <a:cxnLst/>
                <a:rect l="l" t="t" r="r" b="b"/>
                <a:pathLst>
                  <a:path w="1781" h="600" extrusionOk="0">
                    <a:moveTo>
                      <a:pt x="0" y="0"/>
                    </a:moveTo>
                    <a:lnTo>
                      <a:pt x="0" y="600"/>
                    </a:lnTo>
                    <a:lnTo>
                      <a:pt x="1780" y="600"/>
                    </a:lnTo>
                    <a:lnTo>
                      <a:pt x="178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624" name="Google Shape;1624;p45"/>
          <p:cNvGrpSpPr/>
          <p:nvPr/>
        </p:nvGrpSpPr>
        <p:grpSpPr>
          <a:xfrm>
            <a:off x="2904882" y="1405665"/>
            <a:ext cx="308234" cy="308234"/>
            <a:chOff x="1487200" y="4993750"/>
            <a:chExt cx="483125" cy="483125"/>
          </a:xfrm>
        </p:grpSpPr>
        <p:sp>
          <p:nvSpPr>
            <p:cNvPr id="1625" name="Google Shape;1625;p45"/>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626" name="Google Shape;1626;p45"/>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627" name="Google Shape;1627;p45"/>
          <p:cNvGrpSpPr/>
          <p:nvPr/>
        </p:nvGrpSpPr>
        <p:grpSpPr>
          <a:xfrm>
            <a:off x="5929879" y="3750103"/>
            <a:ext cx="308234" cy="308234"/>
            <a:chOff x="2081650" y="4993750"/>
            <a:chExt cx="483125" cy="483125"/>
          </a:xfrm>
        </p:grpSpPr>
        <p:sp>
          <p:nvSpPr>
            <p:cNvPr id="1628" name="Google Shape;1628;p45"/>
            <p:cNvSpPr/>
            <p:nvPr/>
          </p:nvSpPr>
          <p:spPr>
            <a:xfrm>
              <a:off x="2081650" y="4993750"/>
              <a:ext cx="483125" cy="483125"/>
            </a:xfrm>
            <a:custGeom>
              <a:avLst/>
              <a:gdLst/>
              <a:ahLst/>
              <a:cxnLst/>
              <a:rect l="l" t="t" r="r" b="b"/>
              <a:pathLst>
                <a:path w="19325" h="19325" extrusionOk="0">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629" name="Google Shape;1629;p45"/>
            <p:cNvSpPr/>
            <p:nvPr/>
          </p:nvSpPr>
          <p:spPr>
            <a:xfrm>
              <a:off x="2209375" y="5125625"/>
              <a:ext cx="227600" cy="219350"/>
            </a:xfrm>
            <a:custGeom>
              <a:avLst/>
              <a:gdLst/>
              <a:ahLst/>
              <a:cxnLst/>
              <a:rect l="l" t="t" r="r" b="b"/>
              <a:pathLst>
                <a:path w="9104" h="8774" extrusionOk="0">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1633"/>
        <p:cNvGrpSpPr/>
        <p:nvPr/>
      </p:nvGrpSpPr>
      <p:grpSpPr>
        <a:xfrm>
          <a:off x="0" y="0"/>
          <a:ext cx="0" cy="0"/>
          <a:chOff x="0" y="0"/>
          <a:chExt cx="0" cy="0"/>
        </a:xfrm>
      </p:grpSpPr>
      <p:sp>
        <p:nvSpPr>
          <p:cNvPr id="1634" name="Google Shape;1634;p46"/>
          <p:cNvSpPr txBox="1">
            <a:spLocks noGrp="1"/>
          </p:cNvSpPr>
          <p:nvPr>
            <p:ph type="title"/>
          </p:nvPr>
        </p:nvSpPr>
        <p:spPr>
          <a:xfrm>
            <a:off x="713232" y="403213"/>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Driving center company profile infographics</a:t>
            </a:r>
            <a:endParaRPr/>
          </a:p>
        </p:txBody>
      </p:sp>
      <p:cxnSp>
        <p:nvCxnSpPr>
          <p:cNvPr id="1635" name="Google Shape;1635;p46"/>
          <p:cNvCxnSpPr>
            <a:stCxn id="1636" idx="1"/>
            <a:endCxn id="1637" idx="6"/>
          </p:cNvCxnSpPr>
          <p:nvPr/>
        </p:nvCxnSpPr>
        <p:spPr>
          <a:xfrm rot="10800000">
            <a:off x="7069346" y="2144825"/>
            <a:ext cx="605700" cy="1042800"/>
          </a:xfrm>
          <a:prstGeom prst="bentConnector3">
            <a:avLst>
              <a:gd name="adj1" fmla="val 49993"/>
            </a:avLst>
          </a:prstGeom>
          <a:noFill/>
          <a:ln w="38100" cap="flat" cmpd="sng">
            <a:solidFill>
              <a:schemeClr val="dk2"/>
            </a:solidFill>
            <a:prstDash val="dash"/>
            <a:round/>
            <a:headEnd type="none" w="med" len="med"/>
            <a:tailEnd type="none" w="med" len="med"/>
          </a:ln>
        </p:spPr>
      </p:cxnSp>
      <p:grpSp>
        <p:nvGrpSpPr>
          <p:cNvPr id="1638" name="Google Shape;1638;p46"/>
          <p:cNvGrpSpPr/>
          <p:nvPr/>
        </p:nvGrpSpPr>
        <p:grpSpPr>
          <a:xfrm>
            <a:off x="3459900" y="1505638"/>
            <a:ext cx="2376600" cy="2376600"/>
            <a:chOff x="3459900" y="1505638"/>
            <a:chExt cx="2376600" cy="2376600"/>
          </a:xfrm>
        </p:grpSpPr>
        <p:sp>
          <p:nvSpPr>
            <p:cNvPr id="1639" name="Google Shape;1639;p46"/>
            <p:cNvSpPr/>
            <p:nvPr/>
          </p:nvSpPr>
          <p:spPr>
            <a:xfrm>
              <a:off x="3459900" y="1505638"/>
              <a:ext cx="2376600" cy="2376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640" name="Google Shape;1640;p46"/>
            <p:cNvSpPr txBox="1"/>
            <p:nvPr/>
          </p:nvSpPr>
          <p:spPr>
            <a:xfrm>
              <a:off x="4110452" y="2550400"/>
              <a:ext cx="1075500" cy="287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1"/>
                  </a:solidFill>
                  <a:latin typeface="Krona One"/>
                  <a:ea typeface="Krona One"/>
                  <a:cs typeface="Krona One"/>
                  <a:sym typeface="Krona One"/>
                </a:rPr>
                <a:t>80%</a:t>
              </a:r>
              <a:endParaRPr sz="1200">
                <a:solidFill>
                  <a:schemeClr val="dk1"/>
                </a:solidFill>
                <a:latin typeface="Krona One"/>
                <a:ea typeface="Krona One"/>
                <a:cs typeface="Krona One"/>
                <a:sym typeface="Krona One"/>
              </a:endParaRPr>
            </a:p>
          </p:txBody>
        </p:sp>
      </p:grpSp>
      <p:grpSp>
        <p:nvGrpSpPr>
          <p:cNvPr id="1641" name="Google Shape;1641;p46"/>
          <p:cNvGrpSpPr/>
          <p:nvPr/>
        </p:nvGrpSpPr>
        <p:grpSpPr>
          <a:xfrm>
            <a:off x="3089852" y="3434511"/>
            <a:ext cx="1194000" cy="1075500"/>
            <a:chOff x="3089852" y="3434511"/>
            <a:chExt cx="1194000" cy="1075500"/>
          </a:xfrm>
        </p:grpSpPr>
        <p:sp>
          <p:nvSpPr>
            <p:cNvPr id="1642" name="Google Shape;1642;p46"/>
            <p:cNvSpPr/>
            <p:nvPr/>
          </p:nvSpPr>
          <p:spPr>
            <a:xfrm>
              <a:off x="3149100" y="3434511"/>
              <a:ext cx="1075500" cy="10755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46"/>
            <p:cNvSpPr txBox="1"/>
            <p:nvPr/>
          </p:nvSpPr>
          <p:spPr>
            <a:xfrm>
              <a:off x="3089852" y="3828700"/>
              <a:ext cx="1194000" cy="287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10%</a:t>
              </a:r>
              <a:endParaRPr sz="1200">
                <a:solidFill>
                  <a:schemeClr val="lt1"/>
                </a:solidFill>
                <a:latin typeface="Krona One"/>
                <a:ea typeface="Krona One"/>
                <a:cs typeface="Krona One"/>
                <a:sym typeface="Krona One"/>
              </a:endParaRPr>
            </a:p>
          </p:txBody>
        </p:sp>
      </p:grpSp>
      <p:grpSp>
        <p:nvGrpSpPr>
          <p:cNvPr id="1644" name="Google Shape;1644;p46"/>
          <p:cNvGrpSpPr/>
          <p:nvPr/>
        </p:nvGrpSpPr>
        <p:grpSpPr>
          <a:xfrm>
            <a:off x="5375626" y="1297897"/>
            <a:ext cx="1693800" cy="1693800"/>
            <a:chOff x="5375626" y="1297897"/>
            <a:chExt cx="1693800" cy="1693800"/>
          </a:xfrm>
        </p:grpSpPr>
        <p:sp>
          <p:nvSpPr>
            <p:cNvPr id="1637" name="Google Shape;1637;p46"/>
            <p:cNvSpPr/>
            <p:nvPr/>
          </p:nvSpPr>
          <p:spPr>
            <a:xfrm>
              <a:off x="5375626" y="1297897"/>
              <a:ext cx="1693800" cy="16938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46"/>
            <p:cNvSpPr txBox="1"/>
            <p:nvPr/>
          </p:nvSpPr>
          <p:spPr>
            <a:xfrm>
              <a:off x="5684777" y="2001250"/>
              <a:ext cx="1075500" cy="287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lt1"/>
                  </a:solidFill>
                  <a:latin typeface="Krona One"/>
                  <a:ea typeface="Krona One"/>
                  <a:cs typeface="Krona One"/>
                  <a:sym typeface="Krona One"/>
                </a:rPr>
                <a:t>40%</a:t>
              </a:r>
              <a:endParaRPr sz="1200">
                <a:solidFill>
                  <a:schemeClr val="lt1"/>
                </a:solidFill>
                <a:latin typeface="Krona One"/>
                <a:ea typeface="Krona One"/>
                <a:cs typeface="Krona One"/>
                <a:sym typeface="Krona One"/>
              </a:endParaRPr>
            </a:p>
          </p:txBody>
        </p:sp>
      </p:grpSp>
      <p:cxnSp>
        <p:nvCxnSpPr>
          <p:cNvPr id="1646" name="Google Shape;1646;p46"/>
          <p:cNvCxnSpPr>
            <a:stCxn id="1647" idx="3"/>
            <a:endCxn id="1639" idx="1"/>
          </p:cNvCxnSpPr>
          <p:nvPr/>
        </p:nvCxnSpPr>
        <p:spPr>
          <a:xfrm>
            <a:off x="1468879" y="1569925"/>
            <a:ext cx="2339100" cy="283800"/>
          </a:xfrm>
          <a:prstGeom prst="bentConnector2">
            <a:avLst/>
          </a:prstGeom>
          <a:noFill/>
          <a:ln w="38100" cap="flat" cmpd="sng">
            <a:solidFill>
              <a:schemeClr val="dk2"/>
            </a:solidFill>
            <a:prstDash val="dash"/>
            <a:round/>
            <a:headEnd type="none" w="med" len="med"/>
            <a:tailEnd type="none" w="med" len="med"/>
          </a:ln>
        </p:spPr>
      </p:cxnSp>
      <p:cxnSp>
        <p:nvCxnSpPr>
          <p:cNvPr id="1648" name="Google Shape;1648;p46"/>
          <p:cNvCxnSpPr>
            <a:stCxn id="1649" idx="3"/>
            <a:endCxn id="1642" idx="1"/>
          </p:cNvCxnSpPr>
          <p:nvPr/>
        </p:nvCxnSpPr>
        <p:spPr>
          <a:xfrm>
            <a:off x="1468879" y="3187625"/>
            <a:ext cx="1837800" cy="404400"/>
          </a:xfrm>
          <a:prstGeom prst="bentConnector2">
            <a:avLst/>
          </a:prstGeom>
          <a:noFill/>
          <a:ln w="38100" cap="flat" cmpd="sng">
            <a:solidFill>
              <a:schemeClr val="dk2"/>
            </a:solidFill>
            <a:prstDash val="dash"/>
            <a:round/>
            <a:headEnd type="none" w="med" len="med"/>
            <a:tailEnd type="none" w="med" len="med"/>
          </a:ln>
        </p:spPr>
      </p:cxnSp>
      <p:grpSp>
        <p:nvGrpSpPr>
          <p:cNvPr id="1650" name="Google Shape;1650;p46"/>
          <p:cNvGrpSpPr/>
          <p:nvPr/>
        </p:nvGrpSpPr>
        <p:grpSpPr>
          <a:xfrm>
            <a:off x="789550" y="1426375"/>
            <a:ext cx="2321700" cy="1212613"/>
            <a:chOff x="789550" y="1426375"/>
            <a:chExt cx="2321700" cy="1212613"/>
          </a:xfrm>
        </p:grpSpPr>
        <p:sp>
          <p:nvSpPr>
            <p:cNvPr id="1651" name="Google Shape;1651;p46"/>
            <p:cNvSpPr txBox="1"/>
            <p:nvPr/>
          </p:nvSpPr>
          <p:spPr>
            <a:xfrm>
              <a:off x="789550" y="1780075"/>
              <a:ext cx="1760700" cy="287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lt1"/>
                  </a:solidFill>
                  <a:latin typeface="Krona One"/>
                  <a:ea typeface="Krona One"/>
                  <a:cs typeface="Krona One"/>
                  <a:sym typeface="Krona One"/>
                </a:rPr>
                <a:t>CAR</a:t>
              </a:r>
              <a:endParaRPr sz="1200">
                <a:solidFill>
                  <a:schemeClr val="lt1"/>
                </a:solidFill>
                <a:latin typeface="Krona One"/>
                <a:ea typeface="Krona One"/>
                <a:cs typeface="Krona One"/>
                <a:sym typeface="Krona One"/>
              </a:endParaRPr>
            </a:p>
          </p:txBody>
        </p:sp>
        <p:sp>
          <p:nvSpPr>
            <p:cNvPr id="1652" name="Google Shape;1652;p46"/>
            <p:cNvSpPr txBox="1"/>
            <p:nvPr/>
          </p:nvSpPr>
          <p:spPr>
            <a:xfrm>
              <a:off x="789550" y="2067188"/>
              <a:ext cx="2321700" cy="571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a:solidFill>
                    <a:schemeClr val="lt1"/>
                  </a:solidFill>
                  <a:latin typeface="Ubuntu"/>
                  <a:ea typeface="Ubuntu"/>
                  <a:cs typeface="Ubuntu"/>
                  <a:sym typeface="Ubuntu"/>
                </a:rPr>
                <a:t>Jupiter is the biggest planet in the Solar System</a:t>
              </a:r>
              <a:endParaRPr>
                <a:solidFill>
                  <a:schemeClr val="lt1"/>
                </a:solidFill>
                <a:latin typeface="Ubuntu"/>
                <a:ea typeface="Ubuntu"/>
                <a:cs typeface="Ubuntu"/>
                <a:sym typeface="Ubuntu"/>
              </a:endParaRPr>
            </a:p>
          </p:txBody>
        </p:sp>
        <p:sp>
          <p:nvSpPr>
            <p:cNvPr id="1647" name="Google Shape;1647;p46"/>
            <p:cNvSpPr txBox="1"/>
            <p:nvPr/>
          </p:nvSpPr>
          <p:spPr>
            <a:xfrm>
              <a:off x="896179" y="1426375"/>
              <a:ext cx="572700" cy="287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a:solidFill>
                    <a:schemeClr val="dk1"/>
                  </a:solidFill>
                  <a:latin typeface="Krona One"/>
                  <a:ea typeface="Krona One"/>
                  <a:cs typeface="Krona One"/>
                  <a:sym typeface="Krona One"/>
                </a:rPr>
                <a:t>01</a:t>
              </a:r>
              <a:endParaRPr sz="1200" b="1">
                <a:solidFill>
                  <a:schemeClr val="dk1"/>
                </a:solidFill>
                <a:latin typeface="Krona One"/>
                <a:ea typeface="Krona One"/>
                <a:cs typeface="Krona One"/>
                <a:sym typeface="Krona One"/>
              </a:endParaRPr>
            </a:p>
          </p:txBody>
        </p:sp>
      </p:grpSp>
      <p:grpSp>
        <p:nvGrpSpPr>
          <p:cNvPr id="1653" name="Google Shape;1653;p46"/>
          <p:cNvGrpSpPr/>
          <p:nvPr/>
        </p:nvGrpSpPr>
        <p:grpSpPr>
          <a:xfrm>
            <a:off x="789550" y="3044075"/>
            <a:ext cx="2321700" cy="1212638"/>
            <a:chOff x="789550" y="3044075"/>
            <a:chExt cx="2321700" cy="1212638"/>
          </a:xfrm>
        </p:grpSpPr>
        <p:sp>
          <p:nvSpPr>
            <p:cNvPr id="1654" name="Google Shape;1654;p46"/>
            <p:cNvSpPr txBox="1"/>
            <p:nvPr/>
          </p:nvSpPr>
          <p:spPr>
            <a:xfrm>
              <a:off x="789550" y="3397800"/>
              <a:ext cx="1760700" cy="287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lt1"/>
                  </a:solidFill>
                  <a:latin typeface="Krona One"/>
                  <a:ea typeface="Krona One"/>
                  <a:cs typeface="Krona One"/>
                  <a:sym typeface="Krona One"/>
                </a:rPr>
                <a:t>TRUCK</a:t>
              </a:r>
              <a:endParaRPr sz="1200">
                <a:solidFill>
                  <a:schemeClr val="lt1"/>
                </a:solidFill>
                <a:latin typeface="Krona One"/>
                <a:ea typeface="Krona One"/>
                <a:cs typeface="Krona One"/>
                <a:sym typeface="Krona One"/>
              </a:endParaRPr>
            </a:p>
          </p:txBody>
        </p:sp>
        <p:sp>
          <p:nvSpPr>
            <p:cNvPr id="1655" name="Google Shape;1655;p46"/>
            <p:cNvSpPr txBox="1"/>
            <p:nvPr/>
          </p:nvSpPr>
          <p:spPr>
            <a:xfrm>
              <a:off x="789550" y="3684913"/>
              <a:ext cx="2321700" cy="57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lt1"/>
                  </a:solidFill>
                  <a:latin typeface="Ubuntu"/>
                  <a:ea typeface="Ubuntu"/>
                  <a:cs typeface="Ubuntu"/>
                  <a:sym typeface="Ubuntu"/>
                </a:rPr>
                <a:t>Mercury is the closest planet to the Sun</a:t>
              </a:r>
              <a:endParaRPr>
                <a:solidFill>
                  <a:schemeClr val="lt1"/>
                </a:solidFill>
                <a:latin typeface="Ubuntu"/>
                <a:ea typeface="Ubuntu"/>
                <a:cs typeface="Ubuntu"/>
                <a:sym typeface="Ubuntu"/>
              </a:endParaRPr>
            </a:p>
          </p:txBody>
        </p:sp>
        <p:sp>
          <p:nvSpPr>
            <p:cNvPr id="1649" name="Google Shape;1649;p46"/>
            <p:cNvSpPr txBox="1"/>
            <p:nvPr/>
          </p:nvSpPr>
          <p:spPr>
            <a:xfrm>
              <a:off x="896179" y="3044075"/>
              <a:ext cx="572700" cy="28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a:solidFill>
                    <a:schemeClr val="lt1"/>
                  </a:solidFill>
                  <a:latin typeface="Krona One"/>
                  <a:ea typeface="Krona One"/>
                  <a:cs typeface="Krona One"/>
                  <a:sym typeface="Krona One"/>
                </a:rPr>
                <a:t>02</a:t>
              </a:r>
              <a:endParaRPr sz="1200" b="1">
                <a:solidFill>
                  <a:schemeClr val="lt1"/>
                </a:solidFill>
                <a:latin typeface="Krona One"/>
                <a:ea typeface="Krona One"/>
                <a:cs typeface="Krona One"/>
                <a:sym typeface="Krona One"/>
              </a:endParaRPr>
            </a:p>
          </p:txBody>
        </p:sp>
      </p:grpSp>
      <p:grpSp>
        <p:nvGrpSpPr>
          <p:cNvPr id="1656" name="Google Shape;1656;p46"/>
          <p:cNvGrpSpPr/>
          <p:nvPr/>
        </p:nvGrpSpPr>
        <p:grpSpPr>
          <a:xfrm>
            <a:off x="6032750" y="3044075"/>
            <a:ext cx="2321700" cy="1212613"/>
            <a:chOff x="6032750" y="3044075"/>
            <a:chExt cx="2321700" cy="1212613"/>
          </a:xfrm>
        </p:grpSpPr>
        <p:sp>
          <p:nvSpPr>
            <p:cNvPr id="1657" name="Google Shape;1657;p46"/>
            <p:cNvSpPr txBox="1"/>
            <p:nvPr/>
          </p:nvSpPr>
          <p:spPr>
            <a:xfrm>
              <a:off x="6660575" y="3397800"/>
              <a:ext cx="1693800" cy="2871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a:solidFill>
                    <a:schemeClr val="lt1"/>
                  </a:solidFill>
                  <a:latin typeface="Krona One"/>
                  <a:ea typeface="Krona One"/>
                  <a:cs typeface="Krona One"/>
                  <a:sym typeface="Krona One"/>
                </a:rPr>
                <a:t>MOTORCYCLE</a:t>
              </a:r>
              <a:endParaRPr sz="1200">
                <a:solidFill>
                  <a:schemeClr val="lt1"/>
                </a:solidFill>
                <a:latin typeface="Krona One"/>
                <a:ea typeface="Krona One"/>
                <a:cs typeface="Krona One"/>
                <a:sym typeface="Krona One"/>
              </a:endParaRPr>
            </a:p>
          </p:txBody>
        </p:sp>
        <p:sp>
          <p:nvSpPr>
            <p:cNvPr id="1658" name="Google Shape;1658;p46"/>
            <p:cNvSpPr txBox="1"/>
            <p:nvPr/>
          </p:nvSpPr>
          <p:spPr>
            <a:xfrm>
              <a:off x="6032750" y="3684888"/>
              <a:ext cx="2321700" cy="57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a:solidFill>
                    <a:schemeClr val="lt1"/>
                  </a:solidFill>
                  <a:latin typeface="Ubuntu"/>
                  <a:ea typeface="Ubuntu"/>
                  <a:cs typeface="Ubuntu"/>
                  <a:sym typeface="Ubuntu"/>
                </a:rPr>
                <a:t>Earth is the only planet that harbors life</a:t>
              </a:r>
              <a:endParaRPr>
                <a:solidFill>
                  <a:schemeClr val="lt1"/>
                </a:solidFill>
                <a:latin typeface="Ubuntu"/>
                <a:ea typeface="Ubuntu"/>
                <a:cs typeface="Ubuntu"/>
                <a:sym typeface="Ubuntu"/>
              </a:endParaRPr>
            </a:p>
          </p:txBody>
        </p:sp>
        <p:sp>
          <p:nvSpPr>
            <p:cNvPr id="1636" name="Google Shape;1636;p46"/>
            <p:cNvSpPr txBox="1"/>
            <p:nvPr/>
          </p:nvSpPr>
          <p:spPr>
            <a:xfrm>
              <a:off x="7675046" y="3044075"/>
              <a:ext cx="572700" cy="287100"/>
            </a:xfrm>
            <a:prstGeom prst="rect">
              <a:avLst/>
            </a:prstGeom>
            <a:solidFill>
              <a:schemeClr val="accent2"/>
            </a:solid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b="1">
                  <a:solidFill>
                    <a:schemeClr val="lt1"/>
                  </a:solidFill>
                  <a:latin typeface="Krona One"/>
                  <a:ea typeface="Krona One"/>
                  <a:cs typeface="Krona One"/>
                  <a:sym typeface="Krona One"/>
                </a:rPr>
                <a:t>03</a:t>
              </a:r>
              <a:endParaRPr sz="1200" b="1">
                <a:solidFill>
                  <a:schemeClr val="lt1"/>
                </a:solidFill>
                <a:latin typeface="Krona One"/>
                <a:ea typeface="Krona One"/>
                <a:cs typeface="Krona One"/>
                <a:sym typeface="Krona One"/>
              </a:endParaRPr>
            </a:p>
          </p:txBody>
        </p:sp>
      </p:grpSp>
      <p:grpSp>
        <p:nvGrpSpPr>
          <p:cNvPr id="1659" name="Google Shape;1659;p46"/>
          <p:cNvGrpSpPr/>
          <p:nvPr/>
        </p:nvGrpSpPr>
        <p:grpSpPr>
          <a:xfrm rot="1250234">
            <a:off x="4666376" y="3397924"/>
            <a:ext cx="1295881" cy="852612"/>
            <a:chOff x="575350" y="722025"/>
            <a:chExt cx="1055078" cy="694177"/>
          </a:xfrm>
        </p:grpSpPr>
        <p:sp>
          <p:nvSpPr>
            <p:cNvPr id="1660" name="Google Shape;1660;p46"/>
            <p:cNvSpPr/>
            <p:nvPr/>
          </p:nvSpPr>
          <p:spPr>
            <a:xfrm>
              <a:off x="575350" y="722025"/>
              <a:ext cx="1055078" cy="694177"/>
            </a:xfrm>
            <a:custGeom>
              <a:avLst/>
              <a:gdLst/>
              <a:ahLst/>
              <a:cxnLst/>
              <a:rect l="l" t="t" r="r" b="b"/>
              <a:pathLst>
                <a:path w="8212" h="5403" extrusionOk="0">
                  <a:moveTo>
                    <a:pt x="124" y="1"/>
                  </a:moveTo>
                  <a:cubicBezTo>
                    <a:pt x="58" y="1"/>
                    <a:pt x="1" y="54"/>
                    <a:pt x="1" y="125"/>
                  </a:cubicBezTo>
                  <a:lnTo>
                    <a:pt x="1" y="5278"/>
                  </a:lnTo>
                  <a:cubicBezTo>
                    <a:pt x="1" y="5349"/>
                    <a:pt x="58" y="5402"/>
                    <a:pt x="124" y="5402"/>
                  </a:cubicBezTo>
                  <a:lnTo>
                    <a:pt x="8087" y="5402"/>
                  </a:lnTo>
                  <a:cubicBezTo>
                    <a:pt x="8158" y="5402"/>
                    <a:pt x="8211" y="5349"/>
                    <a:pt x="8211" y="5278"/>
                  </a:cubicBezTo>
                  <a:lnTo>
                    <a:pt x="8211" y="125"/>
                  </a:lnTo>
                  <a:cubicBezTo>
                    <a:pt x="8211" y="54"/>
                    <a:pt x="8158" y="1"/>
                    <a:pt x="8087" y="1"/>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46"/>
            <p:cNvSpPr/>
            <p:nvPr/>
          </p:nvSpPr>
          <p:spPr>
            <a:xfrm>
              <a:off x="729911" y="804637"/>
              <a:ext cx="243598" cy="243598"/>
            </a:xfrm>
            <a:custGeom>
              <a:avLst/>
              <a:gdLst/>
              <a:ahLst/>
              <a:cxnLst/>
              <a:rect l="l" t="t" r="r" b="b"/>
              <a:pathLst>
                <a:path w="1896" h="1896" extrusionOk="0">
                  <a:moveTo>
                    <a:pt x="951" y="1"/>
                  </a:moveTo>
                  <a:cubicBezTo>
                    <a:pt x="427" y="1"/>
                    <a:pt x="0" y="427"/>
                    <a:pt x="0" y="951"/>
                  </a:cubicBezTo>
                  <a:cubicBezTo>
                    <a:pt x="0" y="1470"/>
                    <a:pt x="427" y="1896"/>
                    <a:pt x="951" y="1896"/>
                  </a:cubicBezTo>
                  <a:cubicBezTo>
                    <a:pt x="1469" y="1896"/>
                    <a:pt x="1895" y="1470"/>
                    <a:pt x="1895" y="951"/>
                  </a:cubicBezTo>
                  <a:cubicBezTo>
                    <a:pt x="1895" y="427"/>
                    <a:pt x="1469" y="1"/>
                    <a:pt x="9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46"/>
            <p:cNvSpPr/>
            <p:nvPr/>
          </p:nvSpPr>
          <p:spPr>
            <a:xfrm>
              <a:off x="684943" y="1058384"/>
              <a:ext cx="333534" cy="274433"/>
            </a:xfrm>
            <a:custGeom>
              <a:avLst/>
              <a:gdLst/>
              <a:ahLst/>
              <a:cxnLst/>
              <a:rect l="l" t="t" r="r" b="b"/>
              <a:pathLst>
                <a:path w="2596" h="2136" extrusionOk="0">
                  <a:moveTo>
                    <a:pt x="257" y="1"/>
                  </a:moveTo>
                  <a:cubicBezTo>
                    <a:pt x="115" y="1"/>
                    <a:pt x="0" y="117"/>
                    <a:pt x="0" y="263"/>
                  </a:cubicBezTo>
                  <a:lnTo>
                    <a:pt x="0" y="1879"/>
                  </a:lnTo>
                  <a:cubicBezTo>
                    <a:pt x="0" y="2020"/>
                    <a:pt x="115" y="2136"/>
                    <a:pt x="257" y="2136"/>
                  </a:cubicBezTo>
                  <a:lnTo>
                    <a:pt x="2339" y="2136"/>
                  </a:lnTo>
                  <a:cubicBezTo>
                    <a:pt x="2481" y="2136"/>
                    <a:pt x="2596" y="2020"/>
                    <a:pt x="2596" y="1879"/>
                  </a:cubicBezTo>
                  <a:lnTo>
                    <a:pt x="2596" y="263"/>
                  </a:lnTo>
                  <a:cubicBezTo>
                    <a:pt x="2596" y="117"/>
                    <a:pt x="2481" y="1"/>
                    <a:pt x="2339" y="1"/>
                  </a:cubicBezTo>
                  <a:lnTo>
                    <a:pt x="1983" y="1"/>
                  </a:lnTo>
                  <a:cubicBezTo>
                    <a:pt x="1891" y="1"/>
                    <a:pt x="1807" y="50"/>
                    <a:pt x="1758" y="130"/>
                  </a:cubicBezTo>
                  <a:lnTo>
                    <a:pt x="1522" y="533"/>
                  </a:lnTo>
                  <a:cubicBezTo>
                    <a:pt x="1473" y="620"/>
                    <a:pt x="1386" y="664"/>
                    <a:pt x="1298" y="664"/>
                  </a:cubicBezTo>
                  <a:cubicBezTo>
                    <a:pt x="1210" y="664"/>
                    <a:pt x="1123" y="620"/>
                    <a:pt x="1074" y="533"/>
                  </a:cubicBezTo>
                  <a:lnTo>
                    <a:pt x="838" y="130"/>
                  </a:lnTo>
                  <a:cubicBezTo>
                    <a:pt x="789" y="50"/>
                    <a:pt x="705" y="1"/>
                    <a:pt x="6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46"/>
            <p:cNvSpPr/>
            <p:nvPr/>
          </p:nvSpPr>
          <p:spPr>
            <a:xfrm>
              <a:off x="1102887" y="722025"/>
              <a:ext cx="527539" cy="694177"/>
            </a:xfrm>
            <a:custGeom>
              <a:avLst/>
              <a:gdLst/>
              <a:ahLst/>
              <a:cxnLst/>
              <a:rect l="l" t="t" r="r" b="b"/>
              <a:pathLst>
                <a:path w="4106" h="5403" extrusionOk="0">
                  <a:moveTo>
                    <a:pt x="3573" y="1310"/>
                  </a:moveTo>
                  <a:cubicBezTo>
                    <a:pt x="3608" y="1310"/>
                    <a:pt x="3640" y="1336"/>
                    <a:pt x="3640" y="1377"/>
                  </a:cubicBezTo>
                  <a:cubicBezTo>
                    <a:pt x="3640" y="1412"/>
                    <a:pt x="3608" y="1443"/>
                    <a:pt x="3573" y="1443"/>
                  </a:cubicBezTo>
                  <a:lnTo>
                    <a:pt x="582" y="1443"/>
                  </a:lnTo>
                  <a:cubicBezTo>
                    <a:pt x="546" y="1443"/>
                    <a:pt x="515" y="1412"/>
                    <a:pt x="515" y="1377"/>
                  </a:cubicBezTo>
                  <a:cubicBezTo>
                    <a:pt x="515" y="1336"/>
                    <a:pt x="546" y="1310"/>
                    <a:pt x="582" y="1310"/>
                  </a:cubicBezTo>
                  <a:close/>
                  <a:moveTo>
                    <a:pt x="3573" y="1971"/>
                  </a:moveTo>
                  <a:cubicBezTo>
                    <a:pt x="3608" y="1971"/>
                    <a:pt x="3640" y="2002"/>
                    <a:pt x="3640" y="2037"/>
                  </a:cubicBezTo>
                  <a:cubicBezTo>
                    <a:pt x="3640" y="2073"/>
                    <a:pt x="3608" y="2104"/>
                    <a:pt x="3573" y="2104"/>
                  </a:cubicBezTo>
                  <a:lnTo>
                    <a:pt x="582" y="2104"/>
                  </a:lnTo>
                  <a:cubicBezTo>
                    <a:pt x="546" y="2104"/>
                    <a:pt x="515" y="2073"/>
                    <a:pt x="515" y="2037"/>
                  </a:cubicBezTo>
                  <a:cubicBezTo>
                    <a:pt x="515" y="2002"/>
                    <a:pt x="546" y="1971"/>
                    <a:pt x="582" y="1971"/>
                  </a:cubicBezTo>
                  <a:close/>
                  <a:moveTo>
                    <a:pt x="3573" y="2633"/>
                  </a:moveTo>
                  <a:cubicBezTo>
                    <a:pt x="3608" y="2633"/>
                    <a:pt x="3640" y="2664"/>
                    <a:pt x="3640" y="2699"/>
                  </a:cubicBezTo>
                  <a:cubicBezTo>
                    <a:pt x="3640" y="2739"/>
                    <a:pt x="3608" y="2770"/>
                    <a:pt x="3573" y="2770"/>
                  </a:cubicBezTo>
                  <a:lnTo>
                    <a:pt x="582" y="2770"/>
                  </a:lnTo>
                  <a:cubicBezTo>
                    <a:pt x="546" y="2770"/>
                    <a:pt x="515" y="2739"/>
                    <a:pt x="515" y="2699"/>
                  </a:cubicBezTo>
                  <a:cubicBezTo>
                    <a:pt x="515" y="2664"/>
                    <a:pt x="546" y="2633"/>
                    <a:pt x="582" y="2633"/>
                  </a:cubicBezTo>
                  <a:close/>
                  <a:moveTo>
                    <a:pt x="3573" y="3298"/>
                  </a:moveTo>
                  <a:cubicBezTo>
                    <a:pt x="3608" y="3298"/>
                    <a:pt x="3640" y="3325"/>
                    <a:pt x="3640" y="3364"/>
                  </a:cubicBezTo>
                  <a:cubicBezTo>
                    <a:pt x="3640" y="3401"/>
                    <a:pt x="3608" y="3432"/>
                    <a:pt x="3573" y="3432"/>
                  </a:cubicBezTo>
                  <a:lnTo>
                    <a:pt x="582" y="3432"/>
                  </a:lnTo>
                  <a:cubicBezTo>
                    <a:pt x="546" y="3432"/>
                    <a:pt x="515" y="3401"/>
                    <a:pt x="515" y="3364"/>
                  </a:cubicBezTo>
                  <a:cubicBezTo>
                    <a:pt x="515" y="3325"/>
                    <a:pt x="546" y="3298"/>
                    <a:pt x="582" y="3298"/>
                  </a:cubicBezTo>
                  <a:close/>
                  <a:moveTo>
                    <a:pt x="3573" y="3960"/>
                  </a:moveTo>
                  <a:cubicBezTo>
                    <a:pt x="3608" y="3960"/>
                    <a:pt x="3640" y="3991"/>
                    <a:pt x="3640" y="4026"/>
                  </a:cubicBezTo>
                  <a:cubicBezTo>
                    <a:pt x="3640" y="4061"/>
                    <a:pt x="3608" y="4093"/>
                    <a:pt x="3573" y="4093"/>
                  </a:cubicBezTo>
                  <a:lnTo>
                    <a:pt x="582" y="4093"/>
                  </a:lnTo>
                  <a:cubicBezTo>
                    <a:pt x="546" y="4093"/>
                    <a:pt x="515" y="4061"/>
                    <a:pt x="515" y="4026"/>
                  </a:cubicBezTo>
                  <a:cubicBezTo>
                    <a:pt x="515" y="3991"/>
                    <a:pt x="546" y="3960"/>
                    <a:pt x="582" y="3960"/>
                  </a:cubicBezTo>
                  <a:close/>
                  <a:moveTo>
                    <a:pt x="0" y="1"/>
                  </a:moveTo>
                  <a:lnTo>
                    <a:pt x="0" y="5402"/>
                  </a:lnTo>
                  <a:lnTo>
                    <a:pt x="3635" y="5402"/>
                  </a:lnTo>
                  <a:cubicBezTo>
                    <a:pt x="3897" y="5402"/>
                    <a:pt x="4105" y="5193"/>
                    <a:pt x="4105" y="4931"/>
                  </a:cubicBezTo>
                  <a:lnTo>
                    <a:pt x="4105" y="471"/>
                  </a:lnTo>
                  <a:cubicBezTo>
                    <a:pt x="4105" y="209"/>
                    <a:pt x="3897" y="1"/>
                    <a:pt x="3635" y="1"/>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46"/>
            <p:cNvSpPr/>
            <p:nvPr/>
          </p:nvSpPr>
          <p:spPr>
            <a:xfrm>
              <a:off x="1168926" y="890205"/>
              <a:ext cx="401628" cy="17216"/>
            </a:xfrm>
            <a:custGeom>
              <a:avLst/>
              <a:gdLst/>
              <a:ahLst/>
              <a:cxnLst/>
              <a:rect l="l" t="t" r="r" b="b"/>
              <a:pathLst>
                <a:path w="3126" h="134" extrusionOk="0">
                  <a:moveTo>
                    <a:pt x="68" y="1"/>
                  </a:moveTo>
                  <a:cubicBezTo>
                    <a:pt x="32" y="1"/>
                    <a:pt x="1" y="27"/>
                    <a:pt x="1" y="68"/>
                  </a:cubicBezTo>
                  <a:cubicBezTo>
                    <a:pt x="1" y="103"/>
                    <a:pt x="32" y="134"/>
                    <a:pt x="68" y="134"/>
                  </a:cubicBezTo>
                  <a:lnTo>
                    <a:pt x="3059" y="134"/>
                  </a:lnTo>
                  <a:cubicBezTo>
                    <a:pt x="3094" y="134"/>
                    <a:pt x="3126" y="103"/>
                    <a:pt x="3126" y="68"/>
                  </a:cubicBezTo>
                  <a:cubicBezTo>
                    <a:pt x="3126" y="27"/>
                    <a:pt x="3094" y="1"/>
                    <a:pt x="30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46"/>
            <p:cNvSpPr/>
            <p:nvPr/>
          </p:nvSpPr>
          <p:spPr>
            <a:xfrm>
              <a:off x="1168926" y="975258"/>
              <a:ext cx="401628" cy="17216"/>
            </a:xfrm>
            <a:custGeom>
              <a:avLst/>
              <a:gdLst/>
              <a:ahLst/>
              <a:cxnLst/>
              <a:rect l="l" t="t" r="r" b="b"/>
              <a:pathLst>
                <a:path w="3126" h="134" extrusionOk="0">
                  <a:moveTo>
                    <a:pt x="68" y="0"/>
                  </a:moveTo>
                  <a:cubicBezTo>
                    <a:pt x="32" y="0"/>
                    <a:pt x="1" y="31"/>
                    <a:pt x="1" y="66"/>
                  </a:cubicBezTo>
                  <a:cubicBezTo>
                    <a:pt x="1" y="102"/>
                    <a:pt x="32" y="133"/>
                    <a:pt x="68" y="133"/>
                  </a:cubicBezTo>
                  <a:lnTo>
                    <a:pt x="3059" y="133"/>
                  </a:lnTo>
                  <a:cubicBezTo>
                    <a:pt x="3094" y="133"/>
                    <a:pt x="3126" y="102"/>
                    <a:pt x="3126" y="66"/>
                  </a:cubicBezTo>
                  <a:cubicBezTo>
                    <a:pt x="3126" y="31"/>
                    <a:pt x="3094" y="0"/>
                    <a:pt x="30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46"/>
            <p:cNvSpPr/>
            <p:nvPr/>
          </p:nvSpPr>
          <p:spPr>
            <a:xfrm>
              <a:off x="1168926" y="1060183"/>
              <a:ext cx="401628" cy="17859"/>
            </a:xfrm>
            <a:custGeom>
              <a:avLst/>
              <a:gdLst/>
              <a:ahLst/>
              <a:cxnLst/>
              <a:rect l="l" t="t" r="r" b="b"/>
              <a:pathLst>
                <a:path w="3126" h="139" extrusionOk="0">
                  <a:moveTo>
                    <a:pt x="68" y="1"/>
                  </a:moveTo>
                  <a:cubicBezTo>
                    <a:pt x="32" y="1"/>
                    <a:pt x="1" y="32"/>
                    <a:pt x="1" y="67"/>
                  </a:cubicBezTo>
                  <a:cubicBezTo>
                    <a:pt x="1" y="107"/>
                    <a:pt x="32" y="138"/>
                    <a:pt x="68" y="138"/>
                  </a:cubicBezTo>
                  <a:lnTo>
                    <a:pt x="3059" y="138"/>
                  </a:lnTo>
                  <a:cubicBezTo>
                    <a:pt x="3094" y="138"/>
                    <a:pt x="3126" y="107"/>
                    <a:pt x="3126" y="67"/>
                  </a:cubicBezTo>
                  <a:cubicBezTo>
                    <a:pt x="3126" y="32"/>
                    <a:pt x="3094" y="1"/>
                    <a:pt x="30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46"/>
            <p:cNvSpPr/>
            <p:nvPr/>
          </p:nvSpPr>
          <p:spPr>
            <a:xfrm>
              <a:off x="1168926" y="1145751"/>
              <a:ext cx="401628" cy="17216"/>
            </a:xfrm>
            <a:custGeom>
              <a:avLst/>
              <a:gdLst/>
              <a:ahLst/>
              <a:cxnLst/>
              <a:rect l="l" t="t" r="r" b="b"/>
              <a:pathLst>
                <a:path w="3126" h="134" extrusionOk="0">
                  <a:moveTo>
                    <a:pt x="68" y="0"/>
                  </a:moveTo>
                  <a:cubicBezTo>
                    <a:pt x="32" y="0"/>
                    <a:pt x="1" y="27"/>
                    <a:pt x="1" y="66"/>
                  </a:cubicBezTo>
                  <a:cubicBezTo>
                    <a:pt x="1" y="103"/>
                    <a:pt x="32" y="134"/>
                    <a:pt x="68" y="134"/>
                  </a:cubicBezTo>
                  <a:lnTo>
                    <a:pt x="3059" y="134"/>
                  </a:lnTo>
                  <a:cubicBezTo>
                    <a:pt x="3094" y="134"/>
                    <a:pt x="3126" y="103"/>
                    <a:pt x="3126" y="66"/>
                  </a:cubicBezTo>
                  <a:cubicBezTo>
                    <a:pt x="3126" y="27"/>
                    <a:pt x="3094" y="0"/>
                    <a:pt x="30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46"/>
            <p:cNvSpPr/>
            <p:nvPr/>
          </p:nvSpPr>
          <p:spPr>
            <a:xfrm>
              <a:off x="1168926" y="1230676"/>
              <a:ext cx="401628" cy="17345"/>
            </a:xfrm>
            <a:custGeom>
              <a:avLst/>
              <a:gdLst/>
              <a:ahLst/>
              <a:cxnLst/>
              <a:rect l="l" t="t" r="r" b="b"/>
              <a:pathLst>
                <a:path w="3126" h="135" extrusionOk="0">
                  <a:moveTo>
                    <a:pt x="68" y="1"/>
                  </a:moveTo>
                  <a:cubicBezTo>
                    <a:pt x="32" y="1"/>
                    <a:pt x="1" y="32"/>
                    <a:pt x="1" y="67"/>
                  </a:cubicBezTo>
                  <a:cubicBezTo>
                    <a:pt x="1" y="102"/>
                    <a:pt x="32" y="134"/>
                    <a:pt x="68" y="134"/>
                  </a:cubicBezTo>
                  <a:lnTo>
                    <a:pt x="3059" y="134"/>
                  </a:lnTo>
                  <a:cubicBezTo>
                    <a:pt x="3094" y="134"/>
                    <a:pt x="3126" y="102"/>
                    <a:pt x="3126" y="67"/>
                  </a:cubicBezTo>
                  <a:cubicBezTo>
                    <a:pt x="3126" y="32"/>
                    <a:pt x="3094" y="1"/>
                    <a:pt x="30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1672"/>
        <p:cNvGrpSpPr/>
        <p:nvPr/>
      </p:nvGrpSpPr>
      <p:grpSpPr>
        <a:xfrm>
          <a:off x="0" y="0"/>
          <a:ext cx="0" cy="0"/>
          <a:chOff x="0" y="0"/>
          <a:chExt cx="0" cy="0"/>
        </a:xfrm>
      </p:grpSpPr>
      <p:sp>
        <p:nvSpPr>
          <p:cNvPr id="1673" name="Google Shape;1673;p47"/>
          <p:cNvSpPr txBox="1"/>
          <p:nvPr/>
        </p:nvSpPr>
        <p:spPr>
          <a:xfrm>
            <a:off x="1048350" y="323850"/>
            <a:ext cx="7047300" cy="482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a:solidFill>
                  <a:srgbClr val="FFFFFF"/>
                </a:solidFill>
              </a:rPr>
              <a:t>Instructions for use</a:t>
            </a:r>
            <a:endParaRPr sz="2400">
              <a:solidFill>
                <a:srgbClr val="FFFFFF"/>
              </a:solidFill>
            </a:endParaRPr>
          </a:p>
        </p:txBody>
      </p:sp>
      <p:sp>
        <p:nvSpPr>
          <p:cNvPr id="1674" name="Google Shape;1674;p47"/>
          <p:cNvSpPr txBox="1"/>
          <p:nvPr/>
        </p:nvSpPr>
        <p:spPr>
          <a:xfrm>
            <a:off x="1048350" y="4314290"/>
            <a:ext cx="7047300" cy="4401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000">
                <a:solidFill>
                  <a:srgbClr val="FFFFFF"/>
                </a:solidFill>
              </a:rPr>
              <a:t>For more information about editing slides, please read</a:t>
            </a:r>
            <a:r>
              <a:rPr lang="en" sz="900">
                <a:solidFill>
                  <a:srgbClr val="FFFFFF"/>
                </a:solidFill>
              </a:rPr>
              <a:t> </a:t>
            </a:r>
            <a:r>
              <a:rPr lang="en" sz="1000">
                <a:solidFill>
                  <a:srgbClr val="FFFFFF"/>
                </a:solidFill>
              </a:rPr>
              <a:t>our FAQs or visit Slidesgo School:</a:t>
            </a:r>
            <a:endParaRPr sz="1000">
              <a:solidFill>
                <a:srgbClr val="FFFFFF"/>
              </a:solidFill>
            </a:endParaRPr>
          </a:p>
          <a:p>
            <a:pPr marL="0" lvl="0" indent="0" algn="ctr" rtl="0">
              <a:lnSpc>
                <a:spcPct val="115000"/>
              </a:lnSpc>
              <a:spcBef>
                <a:spcPts val="0"/>
              </a:spcBef>
              <a:spcAft>
                <a:spcPts val="0"/>
              </a:spcAft>
              <a:buNone/>
            </a:pPr>
            <a:r>
              <a:rPr lang="en" sz="1000" u="sng">
                <a:solidFill>
                  <a:srgbClr val="869FB2"/>
                </a:solidFill>
                <a:hlinkClick r:id="rId3">
                  <a:extLst>
                    <a:ext uri="{A12FA001-AC4F-418D-AE19-62706E023703}">
                      <ahyp:hlinkClr xmlns:ahyp="http://schemas.microsoft.com/office/drawing/2018/hyperlinkcolor" val="tx"/>
                    </a:ext>
                  </a:extLst>
                </a:hlinkClick>
              </a:rPr>
              <a:t>https://slidesgo.com/faqs</a:t>
            </a:r>
            <a:r>
              <a:rPr lang="en" sz="1200">
                <a:solidFill>
                  <a:srgbClr val="FFFFFF"/>
                </a:solidFill>
              </a:rPr>
              <a:t> </a:t>
            </a:r>
            <a:r>
              <a:rPr lang="en" sz="1000">
                <a:solidFill>
                  <a:srgbClr val="FFFFFF"/>
                </a:solidFill>
              </a:rPr>
              <a:t>and</a:t>
            </a:r>
            <a:r>
              <a:rPr lang="en" sz="1200">
                <a:solidFill>
                  <a:srgbClr val="FFFFFF"/>
                </a:solidFill>
              </a:rPr>
              <a:t> </a:t>
            </a:r>
            <a:r>
              <a:rPr lang="en" sz="1000" u="sng">
                <a:solidFill>
                  <a:srgbClr val="869FB2"/>
                </a:solidFill>
                <a:hlinkClick r:id="rId4">
                  <a:extLst>
                    <a:ext uri="{A12FA001-AC4F-418D-AE19-62706E023703}">
                      <ahyp:hlinkClr xmlns:ahyp="http://schemas.microsoft.com/office/drawing/2018/hyperlinkcolor" val="tx"/>
                    </a:ext>
                  </a:extLst>
                </a:hlinkClick>
              </a:rPr>
              <a:t>https://slidesgo.com/slidesgo-school</a:t>
            </a:r>
            <a:endParaRPr sz="1000" u="sng">
              <a:solidFill>
                <a:srgbClr val="869FB2"/>
              </a:solidFill>
            </a:endParaRPr>
          </a:p>
        </p:txBody>
      </p:sp>
      <p:sp>
        <p:nvSpPr>
          <p:cNvPr id="1675" name="Google Shape;1675;p47"/>
          <p:cNvSpPr txBox="1"/>
          <p:nvPr/>
        </p:nvSpPr>
        <p:spPr>
          <a:xfrm>
            <a:off x="1048350" y="902900"/>
            <a:ext cx="7047300" cy="2686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400"/>
              </a:spcBef>
              <a:spcAft>
                <a:spcPts val="0"/>
              </a:spcAft>
              <a:buClr>
                <a:srgbClr val="000000"/>
              </a:buClr>
              <a:buSzPts val="1100"/>
              <a:buFont typeface="Arial"/>
              <a:buNone/>
            </a:pPr>
            <a:r>
              <a:rPr lang="en" sz="1000">
                <a:solidFill>
                  <a:srgbClr val="FFFFFF"/>
                </a:solidFill>
              </a:rPr>
              <a:t>If you have a free account, in order to use this template, you must credit </a:t>
            </a:r>
            <a:r>
              <a:rPr lang="en" sz="1000" b="1" u="sng">
                <a:solidFill>
                  <a:srgbClr val="869FB2"/>
                </a:solidFill>
                <a:hlinkClick r:id="rId5">
                  <a:extLst>
                    <a:ext uri="{A12FA001-AC4F-418D-AE19-62706E023703}">
                      <ahyp:hlinkClr xmlns:ahyp="http://schemas.microsoft.com/office/drawing/2018/hyperlinkcolor" val="tx"/>
                    </a:ext>
                  </a:extLst>
                </a:hlinkClick>
              </a:rPr>
              <a:t>Slidesgo</a:t>
            </a:r>
            <a:r>
              <a:rPr lang="en" sz="1000">
                <a:solidFill>
                  <a:srgbClr val="435D74"/>
                </a:solidFill>
              </a:rPr>
              <a:t> </a:t>
            </a:r>
            <a:r>
              <a:rPr lang="en" sz="1000">
                <a:solidFill>
                  <a:srgbClr val="FFFFFF"/>
                </a:solidFill>
              </a:rPr>
              <a:t>in your final presentation. Please refer to the next slide to read the instructions for premium users.</a:t>
            </a:r>
            <a:endParaRPr sz="1000">
              <a:solidFill>
                <a:srgbClr val="FFFFFF"/>
              </a:solidFill>
            </a:endParaRPr>
          </a:p>
          <a:p>
            <a:pPr marL="0" lvl="0" indent="0" algn="l" rtl="0">
              <a:lnSpc>
                <a:spcPct val="115000"/>
              </a:lnSpc>
              <a:spcBef>
                <a:spcPts val="1400"/>
              </a:spcBef>
              <a:spcAft>
                <a:spcPts val="0"/>
              </a:spcAft>
              <a:buClr>
                <a:srgbClr val="000000"/>
              </a:buClr>
              <a:buSzPts val="1100"/>
              <a:buFont typeface="Arial"/>
              <a:buNone/>
            </a:pPr>
            <a:r>
              <a:rPr lang="en" sz="1000" b="1">
                <a:solidFill>
                  <a:srgbClr val="869FB2"/>
                </a:solidFill>
              </a:rPr>
              <a:t>As a Free user, you are allowed to:</a:t>
            </a:r>
            <a:endParaRPr sz="1000" b="1">
              <a:solidFill>
                <a:srgbClr val="869FB2"/>
              </a:solidFill>
            </a:endParaRPr>
          </a:p>
          <a:p>
            <a:pPr marL="0" lvl="0" indent="0" algn="l" rtl="0">
              <a:lnSpc>
                <a:spcPct val="115000"/>
              </a:lnSpc>
              <a:spcBef>
                <a:spcPts val="400"/>
              </a:spcBef>
              <a:spcAft>
                <a:spcPts val="0"/>
              </a:spcAft>
              <a:buClr>
                <a:srgbClr val="000000"/>
              </a:buClr>
              <a:buSzPts val="1100"/>
              <a:buFont typeface="Arial"/>
              <a:buNone/>
            </a:pPr>
            <a:r>
              <a:rPr lang="en" sz="1000">
                <a:solidFill>
                  <a:srgbClr val="FFFFFF"/>
                </a:solidFill>
              </a:rPr>
              <a:t>- Modify this template.</a:t>
            </a:r>
            <a:endParaRPr sz="1000">
              <a:solidFill>
                <a:srgbClr val="FFFFFF"/>
              </a:solidFill>
            </a:endParaRPr>
          </a:p>
          <a:p>
            <a:pPr marL="0" lvl="0" indent="0" algn="l" rtl="0">
              <a:lnSpc>
                <a:spcPct val="115000"/>
              </a:lnSpc>
              <a:spcBef>
                <a:spcPts val="0"/>
              </a:spcBef>
              <a:spcAft>
                <a:spcPts val="0"/>
              </a:spcAft>
              <a:buClr>
                <a:srgbClr val="000000"/>
              </a:buClr>
              <a:buSzPts val="1100"/>
              <a:buFont typeface="Arial"/>
              <a:buNone/>
            </a:pPr>
            <a:r>
              <a:rPr lang="en" sz="1000">
                <a:solidFill>
                  <a:srgbClr val="FFFFFF"/>
                </a:solidFill>
              </a:rPr>
              <a:t>- Use it for both personal and commercial projects.</a:t>
            </a:r>
            <a:endParaRPr sz="1000">
              <a:solidFill>
                <a:srgbClr val="FFFFFF"/>
              </a:solidFill>
            </a:endParaRPr>
          </a:p>
          <a:p>
            <a:pPr marL="0" lvl="0" indent="0" algn="l" rtl="0">
              <a:lnSpc>
                <a:spcPct val="115000"/>
              </a:lnSpc>
              <a:spcBef>
                <a:spcPts val="1400"/>
              </a:spcBef>
              <a:spcAft>
                <a:spcPts val="0"/>
              </a:spcAft>
              <a:buClr>
                <a:srgbClr val="000000"/>
              </a:buClr>
              <a:buSzPts val="1100"/>
              <a:buFont typeface="Arial"/>
              <a:buNone/>
            </a:pPr>
            <a:r>
              <a:rPr lang="en" sz="1000" b="1">
                <a:solidFill>
                  <a:srgbClr val="869FB2"/>
                </a:solidFill>
              </a:rPr>
              <a:t>You are not allowed to:</a:t>
            </a:r>
            <a:endParaRPr sz="1000" b="1">
              <a:solidFill>
                <a:srgbClr val="869FB2"/>
              </a:solidFill>
            </a:endParaRPr>
          </a:p>
          <a:p>
            <a:pPr marL="0" lvl="0" indent="0" algn="l" rtl="0">
              <a:lnSpc>
                <a:spcPct val="115000"/>
              </a:lnSpc>
              <a:spcBef>
                <a:spcPts val="400"/>
              </a:spcBef>
              <a:spcAft>
                <a:spcPts val="0"/>
              </a:spcAft>
              <a:buClr>
                <a:srgbClr val="000000"/>
              </a:buClr>
              <a:buSzPts val="1100"/>
              <a:buFont typeface="Arial"/>
              <a:buNone/>
            </a:pPr>
            <a:r>
              <a:rPr lang="en" sz="1000">
                <a:solidFill>
                  <a:srgbClr val="FFFFFF"/>
                </a:solidFill>
              </a:rPr>
              <a:t>- Sublicense, sell or rent any of Slidesgo Content (or a modified version of Slidesgo Content).</a:t>
            </a:r>
            <a:endParaRPr sz="1000">
              <a:solidFill>
                <a:srgbClr val="FFFFFF"/>
              </a:solidFill>
            </a:endParaRPr>
          </a:p>
          <a:p>
            <a:pPr marL="0" lvl="0" indent="0" algn="l" rtl="0">
              <a:lnSpc>
                <a:spcPct val="115000"/>
              </a:lnSpc>
              <a:spcBef>
                <a:spcPts val="0"/>
              </a:spcBef>
              <a:spcAft>
                <a:spcPts val="0"/>
              </a:spcAft>
              <a:buClr>
                <a:srgbClr val="000000"/>
              </a:buClr>
              <a:buSzPts val="1100"/>
              <a:buFont typeface="Arial"/>
              <a:buNone/>
            </a:pPr>
            <a:r>
              <a:rPr lang="en" sz="1000">
                <a:solidFill>
                  <a:srgbClr val="FFFFFF"/>
                </a:solidFill>
              </a:rPr>
              <a:t>- Distribute Slidesgo Content unless it has been expressly authorized by Slidesgo.</a:t>
            </a:r>
            <a:endParaRPr sz="1000">
              <a:solidFill>
                <a:srgbClr val="FFFFFF"/>
              </a:solidFill>
            </a:endParaRPr>
          </a:p>
          <a:p>
            <a:pPr marL="0" lvl="0" indent="0" algn="l" rtl="0">
              <a:lnSpc>
                <a:spcPct val="115000"/>
              </a:lnSpc>
              <a:spcBef>
                <a:spcPts val="0"/>
              </a:spcBef>
              <a:spcAft>
                <a:spcPts val="0"/>
              </a:spcAft>
              <a:buClr>
                <a:srgbClr val="000000"/>
              </a:buClr>
              <a:buSzPts val="1100"/>
              <a:buFont typeface="Arial"/>
              <a:buNone/>
            </a:pPr>
            <a:r>
              <a:rPr lang="en" sz="1000">
                <a:solidFill>
                  <a:srgbClr val="FFFFFF"/>
                </a:solidFill>
              </a:rPr>
              <a:t>- Include Slidesgo Content in an online or offline database or file.</a:t>
            </a:r>
            <a:endParaRPr sz="1000">
              <a:solidFill>
                <a:srgbClr val="FFFFFF"/>
              </a:solidFill>
            </a:endParaRPr>
          </a:p>
          <a:p>
            <a:pPr marL="0" lvl="0" indent="0" algn="l" rtl="0">
              <a:lnSpc>
                <a:spcPct val="115000"/>
              </a:lnSpc>
              <a:spcBef>
                <a:spcPts val="0"/>
              </a:spcBef>
              <a:spcAft>
                <a:spcPts val="0"/>
              </a:spcAft>
              <a:buClr>
                <a:srgbClr val="000000"/>
              </a:buClr>
              <a:buSzPts val="1100"/>
              <a:buFont typeface="Arial"/>
              <a:buNone/>
            </a:pPr>
            <a:r>
              <a:rPr lang="en" sz="1000">
                <a:solidFill>
                  <a:srgbClr val="FFFFFF"/>
                </a:solidFill>
              </a:rPr>
              <a:t>- Offer Slidesgo templates (or modified versions of Slidesgo templates) for download.</a:t>
            </a:r>
            <a:endParaRPr sz="1000">
              <a:solidFill>
                <a:srgbClr val="FFFFFF"/>
              </a:solidFill>
            </a:endParaRPr>
          </a:p>
          <a:p>
            <a:pPr marL="0" lvl="0" indent="0" algn="l" rtl="0">
              <a:lnSpc>
                <a:spcPct val="115000"/>
              </a:lnSpc>
              <a:spcBef>
                <a:spcPts val="0"/>
              </a:spcBef>
              <a:spcAft>
                <a:spcPts val="0"/>
              </a:spcAft>
              <a:buClr>
                <a:srgbClr val="000000"/>
              </a:buClr>
              <a:buSzPts val="1100"/>
              <a:buFont typeface="Arial"/>
              <a:buNone/>
            </a:pPr>
            <a:r>
              <a:rPr lang="en" sz="1000">
                <a:solidFill>
                  <a:srgbClr val="FFFFFF"/>
                </a:solidFill>
              </a:rPr>
              <a:t>- Acquire the copyright of Slidesgo Content.</a:t>
            </a:r>
            <a:endParaRPr sz="1000">
              <a:solidFill>
                <a:srgbClr val="FFFFFF"/>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1679"/>
        <p:cNvGrpSpPr/>
        <p:nvPr/>
      </p:nvGrpSpPr>
      <p:grpSpPr>
        <a:xfrm>
          <a:off x="0" y="0"/>
          <a:ext cx="0" cy="0"/>
          <a:chOff x="0" y="0"/>
          <a:chExt cx="0" cy="0"/>
        </a:xfrm>
      </p:grpSpPr>
      <p:sp>
        <p:nvSpPr>
          <p:cNvPr id="1680" name="Google Shape;1680;p48"/>
          <p:cNvSpPr txBox="1"/>
          <p:nvPr/>
        </p:nvSpPr>
        <p:spPr>
          <a:xfrm>
            <a:off x="1048350" y="323850"/>
            <a:ext cx="7047300" cy="482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a:solidFill>
                  <a:srgbClr val="FFFFFF"/>
                </a:solidFill>
              </a:rPr>
              <a:t>Instructions for use (premium users)</a:t>
            </a:r>
            <a:endParaRPr sz="2400">
              <a:solidFill>
                <a:srgbClr val="FFFFFF"/>
              </a:solidFill>
            </a:endParaRPr>
          </a:p>
        </p:txBody>
      </p:sp>
      <p:sp>
        <p:nvSpPr>
          <p:cNvPr id="1681" name="Google Shape;1681;p48"/>
          <p:cNvSpPr txBox="1"/>
          <p:nvPr/>
        </p:nvSpPr>
        <p:spPr>
          <a:xfrm>
            <a:off x="1048350" y="902900"/>
            <a:ext cx="7047300" cy="3929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400"/>
              </a:spcBef>
              <a:spcAft>
                <a:spcPts val="0"/>
              </a:spcAft>
              <a:buClr>
                <a:schemeClr val="dk1"/>
              </a:buClr>
              <a:buSzPts val="1100"/>
              <a:buFont typeface="Arial"/>
              <a:buNone/>
            </a:pPr>
            <a:r>
              <a:rPr lang="en" sz="1000">
                <a:solidFill>
                  <a:schemeClr val="lt1"/>
                </a:solidFill>
              </a:rPr>
              <a:t>As a Premium user, you can use this template without attributing </a:t>
            </a:r>
            <a:r>
              <a:rPr lang="en" sz="1000" b="1" u="sng">
                <a:solidFill>
                  <a:schemeClr val="hlink"/>
                </a:solidFill>
              </a:rPr>
              <a:t>S</a:t>
            </a:r>
            <a:r>
              <a:rPr lang="en" sz="1000" b="1" u="sng">
                <a:solidFill>
                  <a:schemeClr val="hlink"/>
                </a:solidFill>
                <a:hlinkClick r:id="rId3"/>
              </a:rPr>
              <a:t>lidesgo</a:t>
            </a:r>
            <a:r>
              <a:rPr lang="en" sz="900">
                <a:solidFill>
                  <a:schemeClr val="lt1"/>
                </a:solidFill>
              </a:rPr>
              <a:t>.</a:t>
            </a:r>
            <a:endParaRPr sz="900">
              <a:solidFill>
                <a:schemeClr val="lt1"/>
              </a:solidFill>
            </a:endParaRPr>
          </a:p>
          <a:p>
            <a:pPr marL="0" lvl="0" indent="0" algn="l" rtl="0">
              <a:lnSpc>
                <a:spcPct val="115000"/>
              </a:lnSpc>
              <a:spcBef>
                <a:spcPts val="1400"/>
              </a:spcBef>
              <a:spcAft>
                <a:spcPts val="0"/>
              </a:spcAft>
              <a:buClr>
                <a:schemeClr val="dk1"/>
              </a:buClr>
              <a:buSzPts val="1100"/>
              <a:buFont typeface="Arial"/>
              <a:buNone/>
            </a:pPr>
            <a:r>
              <a:rPr lang="en" sz="1000" b="1">
                <a:solidFill>
                  <a:srgbClr val="869FB2"/>
                </a:solidFill>
              </a:rPr>
              <a:t>You are allowed to:</a:t>
            </a:r>
            <a:endParaRPr sz="1000" b="1">
              <a:solidFill>
                <a:srgbClr val="869FB2"/>
              </a:solidFill>
            </a:endParaRPr>
          </a:p>
          <a:p>
            <a:pPr marL="457200" lvl="0" indent="-292100" algn="l" rtl="0">
              <a:lnSpc>
                <a:spcPct val="115000"/>
              </a:lnSpc>
              <a:spcBef>
                <a:spcPts val="400"/>
              </a:spcBef>
              <a:spcAft>
                <a:spcPts val="0"/>
              </a:spcAft>
              <a:buClr>
                <a:srgbClr val="FFFFFF"/>
              </a:buClr>
              <a:buSzPts val="1000"/>
              <a:buFont typeface="Arial"/>
              <a:buChar char="●"/>
            </a:pPr>
            <a:r>
              <a:rPr lang="en" sz="1000">
                <a:solidFill>
                  <a:srgbClr val="FFFFFF"/>
                </a:solidFill>
              </a:rPr>
              <a:t>Modify this template.</a:t>
            </a:r>
            <a:endParaRPr sz="1000">
              <a:solidFill>
                <a:srgbClr val="FFFFFF"/>
              </a:solidFill>
            </a:endParaRPr>
          </a:p>
          <a:p>
            <a:pPr marL="457200" lvl="0" indent="-292100" algn="l" rtl="0">
              <a:lnSpc>
                <a:spcPct val="115000"/>
              </a:lnSpc>
              <a:spcBef>
                <a:spcPts val="0"/>
              </a:spcBef>
              <a:spcAft>
                <a:spcPts val="0"/>
              </a:spcAft>
              <a:buClr>
                <a:srgbClr val="FFFFFF"/>
              </a:buClr>
              <a:buSzPts val="1000"/>
              <a:buFont typeface="Arial"/>
              <a:buChar char="●"/>
            </a:pPr>
            <a:r>
              <a:rPr lang="en" sz="1000">
                <a:solidFill>
                  <a:srgbClr val="FFFFFF"/>
                </a:solidFill>
              </a:rPr>
              <a:t>Use it for both personal and commercial purposes.</a:t>
            </a:r>
            <a:endParaRPr sz="1000">
              <a:solidFill>
                <a:srgbClr val="FFFFFF"/>
              </a:solidFill>
            </a:endParaRPr>
          </a:p>
          <a:p>
            <a:pPr marL="457200" lvl="0" indent="-292100" algn="l" rtl="0">
              <a:lnSpc>
                <a:spcPct val="115000"/>
              </a:lnSpc>
              <a:spcBef>
                <a:spcPts val="0"/>
              </a:spcBef>
              <a:spcAft>
                <a:spcPts val="0"/>
              </a:spcAft>
              <a:buClr>
                <a:srgbClr val="FFFFFF"/>
              </a:buClr>
              <a:buSzPts val="1000"/>
              <a:buFont typeface="Arial"/>
              <a:buChar char="●"/>
            </a:pPr>
            <a:r>
              <a:rPr lang="en" sz="1000">
                <a:solidFill>
                  <a:srgbClr val="FFFFFF"/>
                </a:solidFill>
              </a:rPr>
              <a:t>Hide or delete the “Thanks” slide and the mention to Slidesgo in the credits.</a:t>
            </a:r>
            <a:endParaRPr sz="1000">
              <a:solidFill>
                <a:srgbClr val="FFFFFF"/>
              </a:solidFill>
            </a:endParaRPr>
          </a:p>
          <a:p>
            <a:pPr marL="457200" lvl="0" indent="-292100" algn="l" rtl="0">
              <a:lnSpc>
                <a:spcPct val="115000"/>
              </a:lnSpc>
              <a:spcBef>
                <a:spcPts val="0"/>
              </a:spcBef>
              <a:spcAft>
                <a:spcPts val="0"/>
              </a:spcAft>
              <a:buClr>
                <a:srgbClr val="FFFFFF"/>
              </a:buClr>
              <a:buSzPts val="1000"/>
              <a:buFont typeface="Arial"/>
              <a:buChar char="●"/>
            </a:pPr>
            <a:r>
              <a:rPr lang="en" sz="1000">
                <a:solidFill>
                  <a:srgbClr val="FFFFFF"/>
                </a:solidFill>
              </a:rPr>
              <a:t>Share this template in an editable format with people who are not part of your team.</a:t>
            </a:r>
            <a:endParaRPr sz="1000">
              <a:solidFill>
                <a:srgbClr val="FFFFFF"/>
              </a:solidFill>
            </a:endParaRPr>
          </a:p>
          <a:p>
            <a:pPr marL="0" lvl="0" indent="0" algn="l" rtl="0">
              <a:lnSpc>
                <a:spcPct val="115000"/>
              </a:lnSpc>
              <a:spcBef>
                <a:spcPts val="1400"/>
              </a:spcBef>
              <a:spcAft>
                <a:spcPts val="0"/>
              </a:spcAft>
              <a:buNone/>
            </a:pPr>
            <a:r>
              <a:rPr lang="en" sz="1000" b="1">
                <a:solidFill>
                  <a:srgbClr val="869FB2"/>
                </a:solidFill>
              </a:rPr>
              <a:t>You are not allowed to:</a:t>
            </a:r>
            <a:endParaRPr sz="1000" b="1">
              <a:solidFill>
                <a:srgbClr val="869FB2"/>
              </a:solidFill>
            </a:endParaRPr>
          </a:p>
          <a:p>
            <a:pPr marL="457200" lvl="0" indent="-292100" algn="l" rtl="0">
              <a:lnSpc>
                <a:spcPct val="115000"/>
              </a:lnSpc>
              <a:spcBef>
                <a:spcPts val="400"/>
              </a:spcBef>
              <a:spcAft>
                <a:spcPts val="0"/>
              </a:spcAft>
              <a:buClr>
                <a:srgbClr val="FFFFFF"/>
              </a:buClr>
              <a:buSzPts val="1000"/>
              <a:buFont typeface="Arial"/>
              <a:buChar char="●"/>
            </a:pPr>
            <a:r>
              <a:rPr lang="en" sz="1000">
                <a:solidFill>
                  <a:srgbClr val="FFFFFF"/>
                </a:solidFill>
              </a:rPr>
              <a:t>Sublicense, sell or rent this Slidesgo Template (or a modified version of this Slidesgo Template).</a:t>
            </a:r>
            <a:endParaRPr sz="1000">
              <a:solidFill>
                <a:srgbClr val="FFFFFF"/>
              </a:solidFill>
            </a:endParaRPr>
          </a:p>
          <a:p>
            <a:pPr marL="457200" lvl="0" indent="-292100" algn="l" rtl="0">
              <a:lnSpc>
                <a:spcPct val="115000"/>
              </a:lnSpc>
              <a:spcBef>
                <a:spcPts val="0"/>
              </a:spcBef>
              <a:spcAft>
                <a:spcPts val="0"/>
              </a:spcAft>
              <a:buClr>
                <a:srgbClr val="FFFFFF"/>
              </a:buClr>
              <a:buSzPts val="1000"/>
              <a:buFont typeface="Arial"/>
              <a:buChar char="●"/>
            </a:pPr>
            <a:r>
              <a:rPr lang="en" sz="1000">
                <a:solidFill>
                  <a:srgbClr val="FFFFFF"/>
                </a:solidFill>
              </a:rPr>
              <a:t>Distribute this Slidesgo Template (or a modified version of this Slidesgo Template) or include it in a database or in any other product or service that offers downloadable images, icons or presentations that may be subject to distribution or resale.</a:t>
            </a:r>
            <a:endParaRPr sz="1000">
              <a:solidFill>
                <a:srgbClr val="FFFFFF"/>
              </a:solidFill>
            </a:endParaRPr>
          </a:p>
          <a:p>
            <a:pPr marL="457200" lvl="0" indent="-292100" algn="l" rtl="0">
              <a:lnSpc>
                <a:spcPct val="115000"/>
              </a:lnSpc>
              <a:spcBef>
                <a:spcPts val="0"/>
              </a:spcBef>
              <a:spcAft>
                <a:spcPts val="0"/>
              </a:spcAft>
              <a:buClr>
                <a:srgbClr val="FFFFFF"/>
              </a:buClr>
              <a:buSzPts val="1000"/>
              <a:buFont typeface="Arial"/>
              <a:buChar char="●"/>
            </a:pPr>
            <a:r>
              <a:rPr lang="en" sz="1000">
                <a:solidFill>
                  <a:srgbClr val="FFFFFF"/>
                </a:solidFill>
              </a:rPr>
              <a:t>Use any of the elements that are part of this Slidesgo Template in an isolated and separated way from this Template.</a:t>
            </a:r>
            <a:endParaRPr sz="1000">
              <a:solidFill>
                <a:srgbClr val="FFFFFF"/>
              </a:solidFill>
            </a:endParaRPr>
          </a:p>
          <a:p>
            <a:pPr marL="457200" lvl="0" indent="-292100" algn="l" rtl="0">
              <a:lnSpc>
                <a:spcPct val="115000"/>
              </a:lnSpc>
              <a:spcBef>
                <a:spcPts val="0"/>
              </a:spcBef>
              <a:spcAft>
                <a:spcPts val="0"/>
              </a:spcAft>
              <a:buClr>
                <a:srgbClr val="FFFFFF"/>
              </a:buClr>
              <a:buSzPts val="1000"/>
              <a:buFont typeface="Arial"/>
              <a:buChar char="●"/>
            </a:pPr>
            <a:r>
              <a:rPr lang="en" sz="1000">
                <a:solidFill>
                  <a:srgbClr val="FFFFFF"/>
                </a:solidFill>
              </a:rPr>
              <a:t>Register any of the elements that are part of this template as a trademark or logo, or register it as a work in an intellectual property registry or similar.</a:t>
            </a:r>
            <a:endParaRPr sz="1000">
              <a:solidFill>
                <a:srgbClr val="FFFFFF"/>
              </a:solidFill>
            </a:endParaRPr>
          </a:p>
          <a:p>
            <a:pPr marL="0" lvl="0" indent="0" algn="l" rtl="0">
              <a:lnSpc>
                <a:spcPct val="115000"/>
              </a:lnSpc>
              <a:spcBef>
                <a:spcPts val="0"/>
              </a:spcBef>
              <a:spcAft>
                <a:spcPts val="0"/>
              </a:spcAft>
              <a:buNone/>
            </a:pPr>
            <a:endParaRPr sz="1000">
              <a:solidFill>
                <a:srgbClr val="FFFFFF"/>
              </a:solidFill>
            </a:endParaRPr>
          </a:p>
          <a:p>
            <a:pPr marL="0" lvl="0" indent="0" algn="l" rtl="0">
              <a:lnSpc>
                <a:spcPct val="115000"/>
              </a:lnSpc>
              <a:spcBef>
                <a:spcPts val="0"/>
              </a:spcBef>
              <a:spcAft>
                <a:spcPts val="0"/>
              </a:spcAft>
              <a:buNone/>
            </a:pPr>
            <a:endParaRPr sz="1000">
              <a:solidFill>
                <a:srgbClr val="FFFFFF"/>
              </a:solidFill>
            </a:endParaRPr>
          </a:p>
        </p:txBody>
      </p:sp>
      <p:sp>
        <p:nvSpPr>
          <p:cNvPr id="1682" name="Google Shape;1682;p48"/>
          <p:cNvSpPr txBox="1"/>
          <p:nvPr/>
        </p:nvSpPr>
        <p:spPr>
          <a:xfrm>
            <a:off x="1048350" y="4314290"/>
            <a:ext cx="7047300" cy="4401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000">
                <a:solidFill>
                  <a:srgbClr val="FFFFFF"/>
                </a:solidFill>
              </a:rPr>
              <a:t>For more information about editing slides, please read</a:t>
            </a:r>
            <a:r>
              <a:rPr lang="en" sz="900">
                <a:solidFill>
                  <a:srgbClr val="FFFFFF"/>
                </a:solidFill>
              </a:rPr>
              <a:t> </a:t>
            </a:r>
            <a:r>
              <a:rPr lang="en" sz="1000">
                <a:solidFill>
                  <a:srgbClr val="FFFFFF"/>
                </a:solidFill>
              </a:rPr>
              <a:t>our FAQs or visit Slidesgo School:</a:t>
            </a:r>
            <a:endParaRPr sz="1000">
              <a:solidFill>
                <a:srgbClr val="FFFFFF"/>
              </a:solidFill>
            </a:endParaRPr>
          </a:p>
          <a:p>
            <a:pPr marL="0" lvl="0" indent="0" algn="ctr" rtl="0">
              <a:lnSpc>
                <a:spcPct val="115000"/>
              </a:lnSpc>
              <a:spcBef>
                <a:spcPts val="0"/>
              </a:spcBef>
              <a:spcAft>
                <a:spcPts val="0"/>
              </a:spcAft>
              <a:buNone/>
            </a:pPr>
            <a:r>
              <a:rPr lang="en" sz="1000" u="sng">
                <a:solidFill>
                  <a:srgbClr val="869FB2"/>
                </a:solidFill>
                <a:hlinkClick r:id="rId4">
                  <a:extLst>
                    <a:ext uri="{A12FA001-AC4F-418D-AE19-62706E023703}">
                      <ahyp:hlinkClr xmlns:ahyp="http://schemas.microsoft.com/office/drawing/2018/hyperlinkcolor" val="tx"/>
                    </a:ext>
                  </a:extLst>
                </a:hlinkClick>
              </a:rPr>
              <a:t>https://slidesgo.com/faqs</a:t>
            </a:r>
            <a:r>
              <a:rPr lang="en" sz="1200">
                <a:solidFill>
                  <a:srgbClr val="FFFFFF"/>
                </a:solidFill>
              </a:rPr>
              <a:t> </a:t>
            </a:r>
            <a:r>
              <a:rPr lang="en" sz="1000">
                <a:solidFill>
                  <a:srgbClr val="FFFFFF"/>
                </a:solidFill>
              </a:rPr>
              <a:t>and</a:t>
            </a:r>
            <a:r>
              <a:rPr lang="en" sz="1200">
                <a:solidFill>
                  <a:srgbClr val="FFFFFF"/>
                </a:solidFill>
              </a:rPr>
              <a:t> </a:t>
            </a:r>
            <a:r>
              <a:rPr lang="en" sz="1000" u="sng">
                <a:solidFill>
                  <a:srgbClr val="869FB2"/>
                </a:solidFill>
                <a:hlinkClick r:id="rId5">
                  <a:extLst>
                    <a:ext uri="{A12FA001-AC4F-418D-AE19-62706E023703}">
                      <ahyp:hlinkClr xmlns:ahyp="http://schemas.microsoft.com/office/drawing/2018/hyperlinkcolor" val="tx"/>
                    </a:ext>
                  </a:extLst>
                </a:hlinkClick>
              </a:rPr>
              <a:t>https://slidesgo.com/slidesgo-school</a:t>
            </a:r>
            <a:endParaRPr sz="1000" u="sng">
              <a:solidFill>
                <a:srgbClr val="869FB2"/>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1686"/>
        <p:cNvGrpSpPr/>
        <p:nvPr/>
      </p:nvGrpSpPr>
      <p:grpSpPr>
        <a:xfrm>
          <a:off x="0" y="0"/>
          <a:ext cx="0" cy="0"/>
          <a:chOff x="0" y="0"/>
          <a:chExt cx="0" cy="0"/>
        </a:xfrm>
      </p:grpSpPr>
      <p:sp>
        <p:nvSpPr>
          <p:cNvPr id="1687" name="Google Shape;1687;p49"/>
          <p:cNvSpPr txBox="1">
            <a:spLocks noGrp="1"/>
          </p:cNvSpPr>
          <p:nvPr>
            <p:ph type="title" idx="4294967295"/>
          </p:nvPr>
        </p:nvSpPr>
        <p:spPr>
          <a:xfrm>
            <a:off x="1048350" y="320040"/>
            <a:ext cx="7047300" cy="48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a:latin typeface="Arial"/>
                <a:ea typeface="Arial"/>
                <a:cs typeface="Arial"/>
                <a:sym typeface="Arial"/>
              </a:rPr>
              <a:t>Infographics</a:t>
            </a:r>
            <a:endParaRPr>
              <a:solidFill>
                <a:srgbClr val="FFFFFF"/>
              </a:solidFill>
              <a:latin typeface="Arial"/>
              <a:ea typeface="Arial"/>
              <a:cs typeface="Arial"/>
              <a:sym typeface="Arial"/>
            </a:endParaRPr>
          </a:p>
        </p:txBody>
      </p:sp>
      <p:sp>
        <p:nvSpPr>
          <p:cNvPr id="1688" name="Google Shape;1688;p49"/>
          <p:cNvSpPr txBox="1">
            <a:spLocks noGrp="1"/>
          </p:cNvSpPr>
          <p:nvPr>
            <p:ph type="body" idx="4294967295"/>
          </p:nvPr>
        </p:nvSpPr>
        <p:spPr>
          <a:xfrm>
            <a:off x="943675" y="1084204"/>
            <a:ext cx="7079400" cy="318300"/>
          </a:xfrm>
          <a:prstGeom prst="rect">
            <a:avLst/>
          </a:prstGeom>
        </p:spPr>
        <p:txBody>
          <a:bodyPr spcFirstLastPara="1" wrap="square" lIns="91425" tIns="91425" rIns="91425" bIns="91425" anchor="t" anchorCtr="0">
            <a:noAutofit/>
          </a:bodyPr>
          <a:lstStyle/>
          <a:p>
            <a:pPr marL="114300" lvl="0" indent="0" algn="l" rtl="0">
              <a:spcBef>
                <a:spcPts val="0"/>
              </a:spcBef>
              <a:spcAft>
                <a:spcPts val="0"/>
              </a:spcAft>
              <a:buNone/>
            </a:pPr>
            <a:r>
              <a:rPr lang="en">
                <a:solidFill>
                  <a:schemeClr val="lt1"/>
                </a:solidFill>
                <a:latin typeface="Arial"/>
                <a:ea typeface="Arial"/>
                <a:cs typeface="Arial"/>
                <a:sym typeface="Arial"/>
              </a:rPr>
              <a:t>You can add and edit some </a:t>
            </a:r>
            <a:r>
              <a:rPr lang="en" b="1">
                <a:solidFill>
                  <a:srgbClr val="869FB2"/>
                </a:solidFill>
                <a:uFill>
                  <a:noFill/>
                </a:uFill>
                <a:latin typeface="Arial"/>
                <a:ea typeface="Arial"/>
                <a:cs typeface="Arial"/>
                <a:sym typeface="Arial"/>
                <a:hlinkClick r:id="rId3">
                  <a:extLst>
                    <a:ext uri="{A12FA001-AC4F-418D-AE19-62706E023703}">
                      <ahyp:hlinkClr xmlns:ahyp="http://schemas.microsoft.com/office/drawing/2018/hyperlinkcolor" val="tx"/>
                    </a:ext>
                  </a:extLst>
                </a:hlinkClick>
              </a:rPr>
              <a:t>infographics</a:t>
            </a:r>
            <a:r>
              <a:rPr lang="en">
                <a:solidFill>
                  <a:schemeClr val="lt1"/>
                </a:solidFill>
                <a:latin typeface="Arial"/>
                <a:ea typeface="Arial"/>
                <a:cs typeface="Arial"/>
                <a:sym typeface="Arial"/>
              </a:rPr>
              <a:t> to your presentation to present your data in a visual way.</a:t>
            </a:r>
            <a:endParaRPr>
              <a:solidFill>
                <a:srgbClr val="FFFFFF"/>
              </a:solidFill>
              <a:latin typeface="Arial"/>
              <a:ea typeface="Arial"/>
              <a:cs typeface="Arial"/>
              <a:sym typeface="Arial"/>
            </a:endParaRPr>
          </a:p>
          <a:p>
            <a:pPr marL="0" marR="0" lvl="0" indent="0" algn="l" rtl="0">
              <a:lnSpc>
                <a:spcPct val="115000"/>
              </a:lnSpc>
              <a:spcBef>
                <a:spcPts val="0"/>
              </a:spcBef>
              <a:spcAft>
                <a:spcPts val="0"/>
              </a:spcAft>
              <a:buNone/>
            </a:pPr>
            <a:endParaRPr>
              <a:solidFill>
                <a:srgbClr val="869FB2"/>
              </a:solidFill>
              <a:latin typeface="Arial"/>
              <a:ea typeface="Arial"/>
              <a:cs typeface="Arial"/>
              <a:sym typeface="Arial"/>
            </a:endParaRPr>
          </a:p>
        </p:txBody>
      </p:sp>
      <p:sp>
        <p:nvSpPr>
          <p:cNvPr id="1689" name="Google Shape;1689;p49"/>
          <p:cNvSpPr txBox="1"/>
          <p:nvPr/>
        </p:nvSpPr>
        <p:spPr>
          <a:xfrm>
            <a:off x="943675" y="1487934"/>
            <a:ext cx="5571300" cy="2931900"/>
          </a:xfrm>
          <a:prstGeom prst="rect">
            <a:avLst/>
          </a:prstGeom>
          <a:noFill/>
          <a:ln>
            <a:noFill/>
          </a:ln>
        </p:spPr>
        <p:txBody>
          <a:bodyPr spcFirstLastPara="1" wrap="square" lIns="91425" tIns="91425" rIns="91425" bIns="91425" anchor="t" anchorCtr="0">
            <a:noAutofit/>
          </a:bodyPr>
          <a:lstStyle/>
          <a:p>
            <a:pPr marL="457200" lvl="0" indent="-298450" algn="l" rtl="0">
              <a:lnSpc>
                <a:spcPct val="115000"/>
              </a:lnSpc>
              <a:spcBef>
                <a:spcPts val="0"/>
              </a:spcBef>
              <a:spcAft>
                <a:spcPts val="0"/>
              </a:spcAft>
              <a:buClr>
                <a:srgbClr val="FFFFFF"/>
              </a:buClr>
              <a:buSzPts val="1100"/>
              <a:buChar char="●"/>
            </a:pPr>
            <a:r>
              <a:rPr lang="en" sz="1100">
                <a:solidFill>
                  <a:srgbClr val="FFFFFF"/>
                </a:solidFill>
              </a:rPr>
              <a:t>Choose your favourite infographic and insert it in your presentation using Ctrl C + Ctrl V or Cmd C + Cmd V in Mac.</a:t>
            </a:r>
            <a:endParaRPr sz="1100">
              <a:solidFill>
                <a:srgbClr val="FFFFFF"/>
              </a:solidFill>
            </a:endParaRPr>
          </a:p>
          <a:p>
            <a:pPr marL="457200" lvl="0" indent="-298450" algn="l" rtl="0">
              <a:lnSpc>
                <a:spcPct val="115000"/>
              </a:lnSpc>
              <a:spcBef>
                <a:spcPts val="0"/>
              </a:spcBef>
              <a:spcAft>
                <a:spcPts val="0"/>
              </a:spcAft>
              <a:buClr>
                <a:srgbClr val="FFFFFF"/>
              </a:buClr>
              <a:buSzPts val="1100"/>
              <a:buFont typeface="Proxima Nova"/>
              <a:buChar char="●"/>
            </a:pPr>
            <a:r>
              <a:rPr lang="en" sz="1100">
                <a:solidFill>
                  <a:srgbClr val="FFFFFF"/>
                </a:solidFill>
              </a:rPr>
              <a:t>Select one of the parts and </a:t>
            </a:r>
            <a:r>
              <a:rPr lang="en" sz="1100" b="1">
                <a:solidFill>
                  <a:srgbClr val="869FB2"/>
                </a:solidFill>
              </a:rPr>
              <a:t>ungroup</a:t>
            </a:r>
            <a:r>
              <a:rPr lang="en" sz="1100">
                <a:solidFill>
                  <a:srgbClr val="FFFFFF"/>
                </a:solidFill>
              </a:rPr>
              <a:t> it by right-clicking and choosing “Ungroup”. </a:t>
            </a:r>
            <a:endParaRPr sz="1100">
              <a:solidFill>
                <a:srgbClr val="FFFFFF"/>
              </a:solidFill>
            </a:endParaRPr>
          </a:p>
          <a:p>
            <a:pPr marL="457200" lvl="0" indent="-298450" algn="l" rtl="0">
              <a:lnSpc>
                <a:spcPct val="115000"/>
              </a:lnSpc>
              <a:spcBef>
                <a:spcPts val="0"/>
              </a:spcBef>
              <a:spcAft>
                <a:spcPts val="0"/>
              </a:spcAft>
              <a:buClr>
                <a:srgbClr val="FFFFFF"/>
              </a:buClr>
              <a:buSzPts val="1100"/>
              <a:buFont typeface="Proxima Nova"/>
              <a:buChar char="●"/>
            </a:pPr>
            <a:r>
              <a:rPr lang="en" sz="1100" b="1">
                <a:solidFill>
                  <a:srgbClr val="869FB2"/>
                </a:solidFill>
              </a:rPr>
              <a:t>Change the color</a:t>
            </a:r>
            <a:r>
              <a:rPr lang="en" sz="1100">
                <a:solidFill>
                  <a:srgbClr val="FFFFFF"/>
                </a:solidFill>
              </a:rPr>
              <a:t> by clicking on the paint bucket. </a:t>
            </a:r>
            <a:endParaRPr sz="1100">
              <a:solidFill>
                <a:srgbClr val="FFFFFF"/>
              </a:solidFill>
            </a:endParaRPr>
          </a:p>
          <a:p>
            <a:pPr marL="457200" lvl="0" indent="-298450" algn="l" rtl="0">
              <a:lnSpc>
                <a:spcPct val="115000"/>
              </a:lnSpc>
              <a:spcBef>
                <a:spcPts val="0"/>
              </a:spcBef>
              <a:spcAft>
                <a:spcPts val="0"/>
              </a:spcAft>
              <a:buClr>
                <a:srgbClr val="FFFFFF"/>
              </a:buClr>
              <a:buSzPts val="1100"/>
              <a:buFont typeface="Proxima Nova"/>
              <a:buChar char="●"/>
            </a:pPr>
            <a:r>
              <a:rPr lang="en" sz="1100">
                <a:solidFill>
                  <a:srgbClr val="FFFFFF"/>
                </a:solidFill>
              </a:rPr>
              <a:t>Then </a:t>
            </a:r>
            <a:r>
              <a:rPr lang="en" sz="1100" b="1">
                <a:solidFill>
                  <a:srgbClr val="869FB2"/>
                </a:solidFill>
              </a:rPr>
              <a:t>resize</a:t>
            </a:r>
            <a:r>
              <a:rPr lang="en" sz="1100">
                <a:solidFill>
                  <a:srgbClr val="FFFFFF"/>
                </a:solidFill>
              </a:rPr>
              <a:t> the element by clicking and dragging one of the square-shaped points of its bounding box (the cursor should look like a double-headed arrow). Remember to hold Shift while dragging to keep the proportions.</a:t>
            </a:r>
            <a:endParaRPr sz="1100">
              <a:solidFill>
                <a:srgbClr val="FFFFFF"/>
              </a:solidFill>
            </a:endParaRPr>
          </a:p>
          <a:p>
            <a:pPr marL="457200" lvl="0" indent="-298450" algn="l" rtl="0">
              <a:lnSpc>
                <a:spcPct val="115000"/>
              </a:lnSpc>
              <a:spcBef>
                <a:spcPts val="0"/>
              </a:spcBef>
              <a:spcAft>
                <a:spcPts val="0"/>
              </a:spcAft>
              <a:buClr>
                <a:srgbClr val="FFFFFF"/>
              </a:buClr>
              <a:buSzPts val="1100"/>
              <a:buFont typeface="Proxima Nova"/>
              <a:buChar char="●"/>
            </a:pPr>
            <a:r>
              <a:rPr lang="en" sz="1100" b="1">
                <a:solidFill>
                  <a:srgbClr val="869FB2"/>
                </a:solidFill>
              </a:rPr>
              <a:t>Group</a:t>
            </a:r>
            <a:r>
              <a:rPr lang="en" sz="1100">
                <a:solidFill>
                  <a:srgbClr val="FFFFFF"/>
                </a:solidFill>
              </a:rPr>
              <a:t> the elements again by selecting them, right-clicking and choosing “Group”.</a:t>
            </a:r>
            <a:endParaRPr sz="1100">
              <a:solidFill>
                <a:srgbClr val="FFFFFF"/>
              </a:solidFill>
            </a:endParaRPr>
          </a:p>
          <a:p>
            <a:pPr marL="457200" lvl="0" indent="-298450" algn="l" rtl="0">
              <a:lnSpc>
                <a:spcPct val="115000"/>
              </a:lnSpc>
              <a:spcBef>
                <a:spcPts val="0"/>
              </a:spcBef>
              <a:spcAft>
                <a:spcPts val="0"/>
              </a:spcAft>
              <a:buClr>
                <a:srgbClr val="FFFFFF"/>
              </a:buClr>
              <a:buSzPts val="1100"/>
              <a:buChar char="●"/>
            </a:pPr>
            <a:r>
              <a:rPr lang="en" sz="1100">
                <a:solidFill>
                  <a:srgbClr val="FFFFFF"/>
                </a:solidFill>
              </a:rPr>
              <a:t>Repeat the steps above with the other parts and when you’re done editing, copy the end result and paste it into your presentation.</a:t>
            </a:r>
            <a:endParaRPr sz="1100">
              <a:solidFill>
                <a:srgbClr val="FFFFFF"/>
              </a:solidFill>
            </a:endParaRPr>
          </a:p>
          <a:p>
            <a:pPr marL="457200" lvl="0" indent="-298450" algn="l" rtl="0">
              <a:lnSpc>
                <a:spcPct val="115000"/>
              </a:lnSpc>
              <a:spcBef>
                <a:spcPts val="0"/>
              </a:spcBef>
              <a:spcAft>
                <a:spcPts val="0"/>
              </a:spcAft>
              <a:buClr>
                <a:srgbClr val="FFFFFF"/>
              </a:buClr>
              <a:buSzPts val="1100"/>
              <a:buFont typeface="Proxima Nova"/>
              <a:buChar char="●"/>
            </a:pPr>
            <a:r>
              <a:rPr lang="en" sz="1100">
                <a:solidFill>
                  <a:srgbClr val="FFFFFF"/>
                </a:solidFill>
              </a:rPr>
              <a:t>Remember to choose the</a:t>
            </a:r>
            <a:r>
              <a:rPr lang="en" sz="1100">
                <a:solidFill>
                  <a:srgbClr val="78909C"/>
                </a:solidFill>
              </a:rPr>
              <a:t> </a:t>
            </a:r>
            <a:r>
              <a:rPr lang="en" sz="1100">
                <a:solidFill>
                  <a:srgbClr val="869FB2"/>
                </a:solidFill>
              </a:rPr>
              <a:t>“</a:t>
            </a:r>
            <a:r>
              <a:rPr lang="en" sz="1100" b="1">
                <a:solidFill>
                  <a:srgbClr val="869FB2"/>
                </a:solidFill>
              </a:rPr>
              <a:t>Keep source formatting</a:t>
            </a:r>
            <a:r>
              <a:rPr lang="en" sz="1100">
                <a:solidFill>
                  <a:srgbClr val="869FB2"/>
                </a:solidFill>
              </a:rPr>
              <a:t>”</a:t>
            </a:r>
            <a:r>
              <a:rPr lang="en" sz="1100">
                <a:solidFill>
                  <a:srgbClr val="FFFFFF"/>
                </a:solidFill>
              </a:rPr>
              <a:t> option so that it keeps the design. For more info, please visit </a:t>
            </a:r>
            <a:r>
              <a:rPr lang="en" sz="1100" b="1">
                <a:solidFill>
                  <a:srgbClr val="869FB2"/>
                </a:solidFill>
                <a:uFill>
                  <a:noFill/>
                </a:uFill>
                <a:hlinkClick r:id="rId4">
                  <a:extLst>
                    <a:ext uri="{A12FA001-AC4F-418D-AE19-62706E023703}">
                      <ahyp:hlinkClr xmlns:ahyp="http://schemas.microsoft.com/office/drawing/2018/hyperlinkcolor" val="tx"/>
                    </a:ext>
                  </a:extLst>
                </a:hlinkClick>
              </a:rPr>
              <a:t>Slidesgo School</a:t>
            </a:r>
            <a:r>
              <a:rPr lang="en" sz="1100">
                <a:solidFill>
                  <a:srgbClr val="FFFFFF"/>
                </a:solidFill>
              </a:rPr>
              <a:t>.</a:t>
            </a:r>
            <a:endParaRPr sz="1100"/>
          </a:p>
        </p:txBody>
      </p:sp>
      <p:grpSp>
        <p:nvGrpSpPr>
          <p:cNvPr id="1690" name="Google Shape;1690;p49"/>
          <p:cNvGrpSpPr/>
          <p:nvPr/>
        </p:nvGrpSpPr>
        <p:grpSpPr>
          <a:xfrm>
            <a:off x="6874322" y="1571957"/>
            <a:ext cx="1446116" cy="2863897"/>
            <a:chOff x="6529419" y="1724307"/>
            <a:chExt cx="1480463" cy="2931917"/>
          </a:xfrm>
        </p:grpSpPr>
        <p:grpSp>
          <p:nvGrpSpPr>
            <p:cNvPr id="1691" name="Google Shape;1691;p49"/>
            <p:cNvGrpSpPr/>
            <p:nvPr/>
          </p:nvGrpSpPr>
          <p:grpSpPr>
            <a:xfrm>
              <a:off x="6556827" y="1724307"/>
              <a:ext cx="956596" cy="944294"/>
              <a:chOff x="3800349" y="1238762"/>
              <a:chExt cx="1098904" cy="1084772"/>
            </a:xfrm>
          </p:grpSpPr>
          <p:grpSp>
            <p:nvGrpSpPr>
              <p:cNvPr id="1692" name="Google Shape;1692;p49"/>
              <p:cNvGrpSpPr/>
              <p:nvPr/>
            </p:nvGrpSpPr>
            <p:grpSpPr>
              <a:xfrm>
                <a:off x="3800349" y="1238762"/>
                <a:ext cx="1098904" cy="1084772"/>
                <a:chOff x="3800349" y="1238762"/>
                <a:chExt cx="1098904" cy="1084772"/>
              </a:xfrm>
            </p:grpSpPr>
            <p:sp>
              <p:nvSpPr>
                <p:cNvPr id="1693" name="Google Shape;1693;p49"/>
                <p:cNvSpPr/>
                <p:nvPr/>
              </p:nvSpPr>
              <p:spPr>
                <a:xfrm>
                  <a:off x="3800349" y="1238762"/>
                  <a:ext cx="1098904" cy="1084772"/>
                </a:xfrm>
                <a:custGeom>
                  <a:avLst/>
                  <a:gdLst/>
                  <a:ahLst/>
                  <a:cxnLst/>
                  <a:rect l="l" t="t" r="r" b="b"/>
                  <a:pathLst>
                    <a:path w="45721" h="45133" extrusionOk="0">
                      <a:moveTo>
                        <a:pt x="22825" y="1"/>
                      </a:moveTo>
                      <a:cubicBezTo>
                        <a:pt x="22054" y="1"/>
                        <a:pt x="21283" y="295"/>
                        <a:pt x="20693" y="885"/>
                      </a:cubicBezTo>
                      <a:lnTo>
                        <a:pt x="1179" y="20482"/>
                      </a:lnTo>
                      <a:cubicBezTo>
                        <a:pt x="0" y="21661"/>
                        <a:pt x="0" y="23566"/>
                        <a:pt x="1179" y="24733"/>
                      </a:cubicBezTo>
                      <a:lnTo>
                        <a:pt x="20777" y="44259"/>
                      </a:lnTo>
                      <a:cubicBezTo>
                        <a:pt x="21364" y="44841"/>
                        <a:pt x="22133" y="45133"/>
                        <a:pt x="22900" y="45133"/>
                      </a:cubicBezTo>
                      <a:cubicBezTo>
                        <a:pt x="23672" y="45133"/>
                        <a:pt x="24442" y="44838"/>
                        <a:pt x="25027" y="44247"/>
                      </a:cubicBezTo>
                      <a:lnTo>
                        <a:pt x="32873" y="36377"/>
                      </a:lnTo>
                      <a:cubicBezTo>
                        <a:pt x="33053" y="36197"/>
                        <a:pt x="33283" y="36110"/>
                        <a:pt x="33511" y="36110"/>
                      </a:cubicBezTo>
                      <a:cubicBezTo>
                        <a:pt x="33810" y="36110"/>
                        <a:pt x="34108" y="36260"/>
                        <a:pt x="34290" y="36544"/>
                      </a:cubicBezTo>
                      <a:cubicBezTo>
                        <a:pt x="34743" y="37246"/>
                        <a:pt x="35112" y="38020"/>
                        <a:pt x="35409" y="38806"/>
                      </a:cubicBezTo>
                      <a:cubicBezTo>
                        <a:pt x="35588" y="39294"/>
                        <a:pt x="35909" y="39735"/>
                        <a:pt x="36362" y="40080"/>
                      </a:cubicBezTo>
                      <a:cubicBezTo>
                        <a:pt x="36890" y="40489"/>
                        <a:pt x="37508" y="40695"/>
                        <a:pt x="38128" y="40695"/>
                      </a:cubicBezTo>
                      <a:cubicBezTo>
                        <a:pt x="38682" y="40695"/>
                        <a:pt x="39237" y="40530"/>
                        <a:pt x="39731" y="40199"/>
                      </a:cubicBezTo>
                      <a:cubicBezTo>
                        <a:pt x="41303" y="39127"/>
                        <a:pt x="41446" y="36984"/>
                        <a:pt x="40172" y="35710"/>
                      </a:cubicBezTo>
                      <a:cubicBezTo>
                        <a:pt x="39862" y="35401"/>
                        <a:pt x="39505" y="35186"/>
                        <a:pt x="39112" y="35044"/>
                      </a:cubicBezTo>
                      <a:cubicBezTo>
                        <a:pt x="38326" y="34758"/>
                        <a:pt x="37564" y="34401"/>
                        <a:pt x="36862" y="33948"/>
                      </a:cubicBezTo>
                      <a:cubicBezTo>
                        <a:pt x="36374" y="33639"/>
                        <a:pt x="36279" y="32960"/>
                        <a:pt x="36695" y="32543"/>
                      </a:cubicBezTo>
                      <a:lnTo>
                        <a:pt x="44553" y="24661"/>
                      </a:lnTo>
                      <a:cubicBezTo>
                        <a:pt x="45720" y="23483"/>
                        <a:pt x="45720" y="21578"/>
                        <a:pt x="44542" y="20399"/>
                      </a:cubicBezTo>
                      <a:lnTo>
                        <a:pt x="24956" y="885"/>
                      </a:lnTo>
                      <a:cubicBezTo>
                        <a:pt x="24366" y="295"/>
                        <a:pt x="23595" y="1"/>
                        <a:pt x="22825"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49"/>
                <p:cNvSpPr/>
                <p:nvPr/>
              </p:nvSpPr>
              <p:spPr>
                <a:xfrm>
                  <a:off x="3884758" y="1311226"/>
                  <a:ext cx="287338" cy="287050"/>
                </a:xfrm>
                <a:custGeom>
                  <a:avLst/>
                  <a:gdLst/>
                  <a:ahLst/>
                  <a:cxnLst/>
                  <a:rect l="l" t="t" r="r" b="b"/>
                  <a:pathLst>
                    <a:path w="11955" h="11943" extrusionOk="0">
                      <a:moveTo>
                        <a:pt x="5978" y="1"/>
                      </a:moveTo>
                      <a:cubicBezTo>
                        <a:pt x="2679" y="1"/>
                        <a:pt x="1" y="2668"/>
                        <a:pt x="1" y="5966"/>
                      </a:cubicBezTo>
                      <a:cubicBezTo>
                        <a:pt x="1" y="9276"/>
                        <a:pt x="2679" y="11943"/>
                        <a:pt x="5978" y="11943"/>
                      </a:cubicBezTo>
                      <a:cubicBezTo>
                        <a:pt x="9276" y="11943"/>
                        <a:pt x="11954" y="9276"/>
                        <a:pt x="11954" y="5966"/>
                      </a:cubicBezTo>
                      <a:cubicBezTo>
                        <a:pt x="11954" y="2668"/>
                        <a:pt x="9276" y="1"/>
                        <a:pt x="5978"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95" name="Google Shape;1695;p49"/>
              <p:cNvSpPr/>
              <p:nvPr/>
            </p:nvSpPr>
            <p:spPr>
              <a:xfrm>
                <a:off x="4162525" y="1593650"/>
                <a:ext cx="374561" cy="374975"/>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6" name="Google Shape;1696;p49"/>
            <p:cNvGrpSpPr/>
            <p:nvPr/>
          </p:nvGrpSpPr>
          <p:grpSpPr>
            <a:xfrm>
              <a:off x="7053286" y="2227254"/>
              <a:ext cx="956596" cy="944252"/>
              <a:chOff x="4370663" y="1816530"/>
              <a:chExt cx="1098904" cy="1084724"/>
            </a:xfrm>
          </p:grpSpPr>
          <p:grpSp>
            <p:nvGrpSpPr>
              <p:cNvPr id="1697" name="Google Shape;1697;p49"/>
              <p:cNvGrpSpPr/>
              <p:nvPr/>
            </p:nvGrpSpPr>
            <p:grpSpPr>
              <a:xfrm>
                <a:off x="4370663" y="1816530"/>
                <a:ext cx="1098904" cy="1084724"/>
                <a:chOff x="4370663" y="1816530"/>
                <a:chExt cx="1098904" cy="1084724"/>
              </a:xfrm>
            </p:grpSpPr>
            <p:sp>
              <p:nvSpPr>
                <p:cNvPr id="1698" name="Google Shape;1698;p49"/>
                <p:cNvSpPr/>
                <p:nvPr/>
              </p:nvSpPr>
              <p:spPr>
                <a:xfrm>
                  <a:off x="4370663" y="1816530"/>
                  <a:ext cx="1098904" cy="1084724"/>
                </a:xfrm>
                <a:custGeom>
                  <a:avLst/>
                  <a:gdLst/>
                  <a:ahLst/>
                  <a:cxnLst/>
                  <a:rect l="l" t="t" r="r" b="b"/>
                  <a:pathLst>
                    <a:path w="45721" h="45131" extrusionOk="0">
                      <a:moveTo>
                        <a:pt x="22862" y="0"/>
                      </a:moveTo>
                      <a:cubicBezTo>
                        <a:pt x="22092" y="0"/>
                        <a:pt x="21324" y="295"/>
                        <a:pt x="20741" y="884"/>
                      </a:cubicBezTo>
                      <a:lnTo>
                        <a:pt x="12871" y="8742"/>
                      </a:lnTo>
                      <a:cubicBezTo>
                        <a:pt x="12698" y="8921"/>
                        <a:pt x="12472" y="9005"/>
                        <a:pt x="12246" y="9005"/>
                      </a:cubicBezTo>
                      <a:cubicBezTo>
                        <a:pt x="11945" y="9005"/>
                        <a:pt x="11643" y="8855"/>
                        <a:pt x="11466" y="8576"/>
                      </a:cubicBezTo>
                      <a:cubicBezTo>
                        <a:pt x="11014" y="7861"/>
                        <a:pt x="10645" y="7099"/>
                        <a:pt x="10347" y="6302"/>
                      </a:cubicBezTo>
                      <a:cubicBezTo>
                        <a:pt x="10168" y="5813"/>
                        <a:pt x="9847" y="5373"/>
                        <a:pt x="9394" y="5028"/>
                      </a:cubicBezTo>
                      <a:cubicBezTo>
                        <a:pt x="8866" y="4619"/>
                        <a:pt x="8248" y="4413"/>
                        <a:pt x="7630" y="4413"/>
                      </a:cubicBezTo>
                      <a:cubicBezTo>
                        <a:pt x="7078" y="4413"/>
                        <a:pt x="6526" y="4577"/>
                        <a:pt x="6037" y="4909"/>
                      </a:cubicBezTo>
                      <a:cubicBezTo>
                        <a:pt x="4465" y="5968"/>
                        <a:pt x="4310" y="8123"/>
                        <a:pt x="5584" y="9385"/>
                      </a:cubicBezTo>
                      <a:cubicBezTo>
                        <a:pt x="5894" y="9695"/>
                        <a:pt x="6251" y="9921"/>
                        <a:pt x="6632" y="10064"/>
                      </a:cubicBezTo>
                      <a:cubicBezTo>
                        <a:pt x="7418" y="10350"/>
                        <a:pt x="8180" y="10707"/>
                        <a:pt x="8882" y="11159"/>
                      </a:cubicBezTo>
                      <a:cubicBezTo>
                        <a:pt x="9383"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49"/>
                <p:cNvSpPr/>
                <p:nvPr/>
              </p:nvSpPr>
              <p:spPr>
                <a:xfrm>
                  <a:off x="5055718" y="1904160"/>
                  <a:ext cx="287338" cy="287338"/>
                </a:xfrm>
                <a:custGeom>
                  <a:avLst/>
                  <a:gdLst/>
                  <a:ahLst/>
                  <a:cxnLst/>
                  <a:rect l="l" t="t" r="r" b="b"/>
                  <a:pathLst>
                    <a:path w="11955" h="11955" extrusionOk="0">
                      <a:moveTo>
                        <a:pt x="5978" y="0"/>
                      </a:moveTo>
                      <a:cubicBezTo>
                        <a:pt x="2680" y="0"/>
                        <a:pt x="1" y="2679"/>
                        <a:pt x="1" y="5977"/>
                      </a:cubicBezTo>
                      <a:cubicBezTo>
                        <a:pt x="1" y="9275"/>
                        <a:pt x="2680" y="11954"/>
                        <a:pt x="5978" y="11954"/>
                      </a:cubicBezTo>
                      <a:cubicBezTo>
                        <a:pt x="9276" y="11954"/>
                        <a:pt x="11955" y="9275"/>
                        <a:pt x="11955" y="5977"/>
                      </a:cubicBezTo>
                      <a:cubicBezTo>
                        <a:pt x="11955" y="2679"/>
                        <a:pt x="9276" y="0"/>
                        <a:pt x="5978"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00" name="Google Shape;1700;p49"/>
              <p:cNvGrpSpPr/>
              <p:nvPr/>
            </p:nvGrpSpPr>
            <p:grpSpPr>
              <a:xfrm>
                <a:off x="4732628" y="2171596"/>
                <a:ext cx="374986" cy="374572"/>
                <a:chOff x="3303268" y="3817349"/>
                <a:chExt cx="346056" cy="345674"/>
              </a:xfrm>
            </p:grpSpPr>
            <p:sp>
              <p:nvSpPr>
                <p:cNvPr id="1701" name="Google Shape;1701;p49"/>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49"/>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49"/>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49"/>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05" name="Google Shape;1705;p49"/>
            <p:cNvGrpSpPr/>
            <p:nvPr/>
          </p:nvGrpSpPr>
          <p:grpSpPr>
            <a:xfrm>
              <a:off x="6547098" y="2715744"/>
              <a:ext cx="956596" cy="944315"/>
              <a:chOff x="3789173" y="2377690"/>
              <a:chExt cx="1098904" cy="1084796"/>
            </a:xfrm>
          </p:grpSpPr>
          <p:grpSp>
            <p:nvGrpSpPr>
              <p:cNvPr id="1706" name="Google Shape;1706;p49"/>
              <p:cNvGrpSpPr/>
              <p:nvPr/>
            </p:nvGrpSpPr>
            <p:grpSpPr>
              <a:xfrm>
                <a:off x="3789173" y="2377690"/>
                <a:ext cx="1098904" cy="1084796"/>
                <a:chOff x="3789173" y="2377690"/>
                <a:chExt cx="1098904" cy="1084796"/>
              </a:xfrm>
            </p:grpSpPr>
            <p:sp>
              <p:nvSpPr>
                <p:cNvPr id="1707" name="Google Shape;1707;p49"/>
                <p:cNvSpPr/>
                <p:nvPr/>
              </p:nvSpPr>
              <p:spPr>
                <a:xfrm>
                  <a:off x="3789173" y="2377690"/>
                  <a:ext cx="1098904" cy="1084796"/>
                </a:xfrm>
                <a:custGeom>
                  <a:avLst/>
                  <a:gdLst/>
                  <a:ahLst/>
                  <a:cxnLst/>
                  <a:rect l="l" t="t" r="r" b="b"/>
                  <a:pathLst>
                    <a:path w="45721" h="45134" extrusionOk="0">
                      <a:moveTo>
                        <a:pt x="22861" y="0"/>
                      </a:moveTo>
                      <a:cubicBezTo>
                        <a:pt x="22090" y="0"/>
                        <a:pt x="21319" y="295"/>
                        <a:pt x="20730" y="884"/>
                      </a:cubicBezTo>
                      <a:lnTo>
                        <a:pt x="1180" y="20446"/>
                      </a:lnTo>
                      <a:cubicBezTo>
                        <a:pt x="1" y="21613"/>
                        <a:pt x="1" y="23518"/>
                        <a:pt x="1180" y="24697"/>
                      </a:cubicBezTo>
                      <a:lnTo>
                        <a:pt x="20730" y="44259"/>
                      </a:lnTo>
                      <a:cubicBezTo>
                        <a:pt x="21319" y="44842"/>
                        <a:pt x="22090" y="45134"/>
                        <a:pt x="22861" y="45134"/>
                      </a:cubicBezTo>
                      <a:cubicBezTo>
                        <a:pt x="23632" y="45134"/>
                        <a:pt x="24403" y="44842"/>
                        <a:pt x="24992" y="44259"/>
                      </a:cubicBezTo>
                      <a:lnTo>
                        <a:pt x="44542" y="24697"/>
                      </a:lnTo>
                      <a:cubicBezTo>
                        <a:pt x="45721" y="23518"/>
                        <a:pt x="45721" y="21613"/>
                        <a:pt x="44542" y="20446"/>
                      </a:cubicBezTo>
                      <a:lnTo>
                        <a:pt x="36684" y="12576"/>
                      </a:lnTo>
                      <a:cubicBezTo>
                        <a:pt x="36267" y="12171"/>
                        <a:pt x="36363" y="11481"/>
                        <a:pt x="36851" y="11171"/>
                      </a:cubicBezTo>
                      <a:cubicBezTo>
                        <a:pt x="37565" y="10719"/>
                        <a:pt x="38327" y="10350"/>
                        <a:pt x="39125" y="10052"/>
                      </a:cubicBezTo>
                      <a:cubicBezTo>
                        <a:pt x="39613" y="9874"/>
                        <a:pt x="40054" y="9552"/>
                        <a:pt x="40399" y="9100"/>
                      </a:cubicBezTo>
                      <a:cubicBezTo>
                        <a:pt x="41173" y="8099"/>
                        <a:pt x="41220" y="6778"/>
                        <a:pt x="40518" y="5730"/>
                      </a:cubicBezTo>
                      <a:cubicBezTo>
                        <a:pt x="39932" y="4868"/>
                        <a:pt x="39013" y="4436"/>
                        <a:pt x="38094" y="4436"/>
                      </a:cubicBezTo>
                      <a:cubicBezTo>
                        <a:pt x="37349" y="4436"/>
                        <a:pt x="36606" y="4720"/>
                        <a:pt x="36041" y="5290"/>
                      </a:cubicBezTo>
                      <a:cubicBezTo>
                        <a:pt x="35732" y="5587"/>
                        <a:pt x="35505" y="5956"/>
                        <a:pt x="35362" y="6337"/>
                      </a:cubicBezTo>
                      <a:cubicBezTo>
                        <a:pt x="35077" y="7123"/>
                        <a:pt x="34720" y="7885"/>
                        <a:pt x="34267" y="8588"/>
                      </a:cubicBezTo>
                      <a:cubicBezTo>
                        <a:pt x="34091" y="8872"/>
                        <a:pt x="33797" y="9021"/>
                        <a:pt x="33498" y="9021"/>
                      </a:cubicBezTo>
                      <a:cubicBezTo>
                        <a:pt x="33271" y="9021"/>
                        <a:pt x="33042" y="8934"/>
                        <a:pt x="32862" y="8754"/>
                      </a:cubicBezTo>
                      <a:lnTo>
                        <a:pt x="24992" y="884"/>
                      </a:lnTo>
                      <a:cubicBezTo>
                        <a:pt x="24403" y="295"/>
                        <a:pt x="23632" y="0"/>
                        <a:pt x="22861" y="0"/>
                      </a:cubicBez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49"/>
                <p:cNvSpPr/>
                <p:nvPr/>
              </p:nvSpPr>
              <p:spPr>
                <a:xfrm>
                  <a:off x="3885623" y="2465897"/>
                  <a:ext cx="287050" cy="287338"/>
                </a:xfrm>
                <a:custGeom>
                  <a:avLst/>
                  <a:gdLst/>
                  <a:ahLst/>
                  <a:cxnLst/>
                  <a:rect l="l" t="t" r="r" b="b"/>
                  <a:pathLst>
                    <a:path w="11943" h="11955" extrusionOk="0">
                      <a:moveTo>
                        <a:pt x="5977" y="0"/>
                      </a:moveTo>
                      <a:cubicBezTo>
                        <a:pt x="2679" y="0"/>
                        <a:pt x="0" y="2679"/>
                        <a:pt x="0" y="5977"/>
                      </a:cubicBezTo>
                      <a:cubicBezTo>
                        <a:pt x="0" y="9275"/>
                        <a:pt x="2679" y="11954"/>
                        <a:pt x="5977" y="11954"/>
                      </a:cubicBezTo>
                      <a:cubicBezTo>
                        <a:pt x="9275" y="11954"/>
                        <a:pt x="11942" y="9275"/>
                        <a:pt x="11942" y="5977"/>
                      </a:cubicBezTo>
                      <a:cubicBezTo>
                        <a:pt x="11942" y="2679"/>
                        <a:pt x="9275" y="0"/>
                        <a:pt x="5977" y="0"/>
                      </a:cubicBez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09" name="Google Shape;1709;p49"/>
              <p:cNvGrpSpPr/>
              <p:nvPr/>
            </p:nvGrpSpPr>
            <p:grpSpPr>
              <a:xfrm>
                <a:off x="4151137" y="2732796"/>
                <a:ext cx="374986" cy="374572"/>
                <a:chOff x="3752358" y="3817349"/>
                <a:chExt cx="346056" cy="345674"/>
              </a:xfrm>
            </p:grpSpPr>
            <p:sp>
              <p:nvSpPr>
                <p:cNvPr id="1710" name="Google Shape;1710;p49"/>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49"/>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49"/>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49"/>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14" name="Google Shape;1714;p49"/>
            <p:cNvGrpSpPr/>
            <p:nvPr/>
          </p:nvGrpSpPr>
          <p:grpSpPr>
            <a:xfrm>
              <a:off x="7034853" y="3222917"/>
              <a:ext cx="956596" cy="944252"/>
              <a:chOff x="4349489" y="2960313"/>
              <a:chExt cx="1098904" cy="1084724"/>
            </a:xfrm>
          </p:grpSpPr>
          <p:grpSp>
            <p:nvGrpSpPr>
              <p:cNvPr id="1715" name="Google Shape;1715;p49"/>
              <p:cNvGrpSpPr/>
              <p:nvPr/>
            </p:nvGrpSpPr>
            <p:grpSpPr>
              <a:xfrm>
                <a:off x="4349489" y="2960313"/>
                <a:ext cx="1098904" cy="1084724"/>
                <a:chOff x="4349489" y="2960313"/>
                <a:chExt cx="1098904" cy="1084724"/>
              </a:xfrm>
            </p:grpSpPr>
            <p:sp>
              <p:nvSpPr>
                <p:cNvPr id="1716" name="Google Shape;1716;p49"/>
                <p:cNvSpPr/>
                <p:nvPr/>
              </p:nvSpPr>
              <p:spPr>
                <a:xfrm>
                  <a:off x="4349489" y="2960313"/>
                  <a:ext cx="1098904" cy="1084724"/>
                </a:xfrm>
                <a:custGeom>
                  <a:avLst/>
                  <a:gdLst/>
                  <a:ahLst/>
                  <a:cxnLst/>
                  <a:rect l="l" t="t" r="r" b="b"/>
                  <a:pathLst>
                    <a:path w="45721" h="45131" extrusionOk="0">
                      <a:moveTo>
                        <a:pt x="22862" y="0"/>
                      </a:moveTo>
                      <a:cubicBezTo>
                        <a:pt x="22092" y="0"/>
                        <a:pt x="21324" y="295"/>
                        <a:pt x="20741" y="884"/>
                      </a:cubicBezTo>
                      <a:lnTo>
                        <a:pt x="12871" y="8743"/>
                      </a:lnTo>
                      <a:cubicBezTo>
                        <a:pt x="12697" y="8917"/>
                        <a:pt x="12470" y="9001"/>
                        <a:pt x="12243" y="9001"/>
                      </a:cubicBezTo>
                      <a:cubicBezTo>
                        <a:pt x="11942" y="9001"/>
                        <a:pt x="11642" y="8854"/>
                        <a:pt x="11466" y="8576"/>
                      </a:cubicBezTo>
                      <a:cubicBezTo>
                        <a:pt x="11014" y="7861"/>
                        <a:pt x="10645" y="7099"/>
                        <a:pt x="10347" y="6302"/>
                      </a:cubicBezTo>
                      <a:cubicBezTo>
                        <a:pt x="10168" y="5814"/>
                        <a:pt x="9847" y="5373"/>
                        <a:pt x="9394" y="5028"/>
                      </a:cubicBezTo>
                      <a:cubicBezTo>
                        <a:pt x="8866" y="4619"/>
                        <a:pt x="8248" y="4413"/>
                        <a:pt x="7630" y="4413"/>
                      </a:cubicBezTo>
                      <a:cubicBezTo>
                        <a:pt x="7078" y="4413"/>
                        <a:pt x="6525" y="4577"/>
                        <a:pt x="6037" y="4909"/>
                      </a:cubicBezTo>
                      <a:cubicBezTo>
                        <a:pt x="4465" y="5968"/>
                        <a:pt x="4310" y="8123"/>
                        <a:pt x="5584" y="9385"/>
                      </a:cubicBezTo>
                      <a:cubicBezTo>
                        <a:pt x="5894" y="9695"/>
                        <a:pt x="6251" y="9921"/>
                        <a:pt x="6632" y="10064"/>
                      </a:cubicBezTo>
                      <a:cubicBezTo>
                        <a:pt x="7418" y="10350"/>
                        <a:pt x="8180" y="10707"/>
                        <a:pt x="8882" y="11159"/>
                      </a:cubicBezTo>
                      <a:cubicBezTo>
                        <a:pt x="9382"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49"/>
                <p:cNvSpPr/>
                <p:nvPr/>
              </p:nvSpPr>
              <p:spPr>
                <a:xfrm>
                  <a:off x="5065741" y="3026769"/>
                  <a:ext cx="287338" cy="287338"/>
                </a:xfrm>
                <a:custGeom>
                  <a:avLst/>
                  <a:gdLst/>
                  <a:ahLst/>
                  <a:cxnLst/>
                  <a:rect l="l" t="t" r="r" b="b"/>
                  <a:pathLst>
                    <a:path w="11955" h="11955" extrusionOk="0">
                      <a:moveTo>
                        <a:pt x="5978" y="1"/>
                      </a:moveTo>
                      <a:cubicBezTo>
                        <a:pt x="2680" y="1"/>
                        <a:pt x="1" y="2679"/>
                        <a:pt x="1" y="5978"/>
                      </a:cubicBezTo>
                      <a:cubicBezTo>
                        <a:pt x="1" y="9276"/>
                        <a:pt x="2680" y="11954"/>
                        <a:pt x="5978" y="11954"/>
                      </a:cubicBezTo>
                      <a:cubicBezTo>
                        <a:pt x="9276" y="11954"/>
                        <a:pt x="11955" y="9276"/>
                        <a:pt x="11955" y="5978"/>
                      </a:cubicBezTo>
                      <a:cubicBezTo>
                        <a:pt x="11955" y="2679"/>
                        <a:pt x="9276" y="1"/>
                        <a:pt x="5978" y="1"/>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18" name="Google Shape;1718;p49"/>
              <p:cNvGrpSpPr/>
              <p:nvPr/>
            </p:nvGrpSpPr>
            <p:grpSpPr>
              <a:xfrm>
                <a:off x="4732657" y="3315384"/>
                <a:ext cx="374952" cy="374572"/>
                <a:chOff x="4201447" y="3817349"/>
                <a:chExt cx="346024" cy="345674"/>
              </a:xfrm>
            </p:grpSpPr>
            <p:sp>
              <p:nvSpPr>
                <p:cNvPr id="1719" name="Google Shape;1719;p49"/>
                <p:cNvSpPr/>
                <p:nvPr/>
              </p:nvSpPr>
              <p:spPr>
                <a:xfrm>
                  <a:off x="4201447" y="3817349"/>
                  <a:ext cx="346024" cy="345674"/>
                </a:xfrm>
                <a:custGeom>
                  <a:avLst/>
                  <a:gdLst/>
                  <a:ahLst/>
                  <a:cxnLst/>
                  <a:rect l="l" t="t" r="r" b="b"/>
                  <a:pathLst>
                    <a:path w="10871" h="10860" extrusionOk="0">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49"/>
                <p:cNvSpPr/>
                <p:nvPr/>
              </p:nvSpPr>
              <p:spPr>
                <a:xfrm>
                  <a:off x="4271569" y="3904531"/>
                  <a:ext cx="227394" cy="185728"/>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21" name="Google Shape;1721;p49"/>
            <p:cNvGrpSpPr/>
            <p:nvPr/>
          </p:nvGrpSpPr>
          <p:grpSpPr>
            <a:xfrm>
              <a:off x="6529419" y="3711909"/>
              <a:ext cx="956596" cy="944315"/>
              <a:chOff x="3768864" y="3522050"/>
              <a:chExt cx="1098904" cy="1084796"/>
            </a:xfrm>
          </p:grpSpPr>
          <p:grpSp>
            <p:nvGrpSpPr>
              <p:cNvPr id="1722" name="Google Shape;1722;p49"/>
              <p:cNvGrpSpPr/>
              <p:nvPr/>
            </p:nvGrpSpPr>
            <p:grpSpPr>
              <a:xfrm>
                <a:off x="3768864" y="3522050"/>
                <a:ext cx="1098904" cy="1084796"/>
                <a:chOff x="3768864" y="3522050"/>
                <a:chExt cx="1098904" cy="1084796"/>
              </a:xfrm>
            </p:grpSpPr>
            <p:sp>
              <p:nvSpPr>
                <p:cNvPr id="1723" name="Google Shape;1723;p49"/>
                <p:cNvSpPr/>
                <p:nvPr/>
              </p:nvSpPr>
              <p:spPr>
                <a:xfrm>
                  <a:off x="3768864" y="3522050"/>
                  <a:ext cx="1098904" cy="1084796"/>
                </a:xfrm>
                <a:custGeom>
                  <a:avLst/>
                  <a:gdLst/>
                  <a:ahLst/>
                  <a:cxnLst/>
                  <a:rect l="l" t="t" r="r" b="b"/>
                  <a:pathLst>
                    <a:path w="45721" h="45134" extrusionOk="0">
                      <a:moveTo>
                        <a:pt x="22862" y="0"/>
                      </a:moveTo>
                      <a:cubicBezTo>
                        <a:pt x="22093" y="0"/>
                        <a:pt x="21325" y="295"/>
                        <a:pt x="20741" y="884"/>
                      </a:cubicBezTo>
                      <a:lnTo>
                        <a:pt x="1179" y="20446"/>
                      </a:lnTo>
                      <a:cubicBezTo>
                        <a:pt x="1" y="21613"/>
                        <a:pt x="1" y="23518"/>
                        <a:pt x="1179" y="24697"/>
                      </a:cubicBezTo>
                      <a:lnTo>
                        <a:pt x="20741" y="44259"/>
                      </a:lnTo>
                      <a:cubicBezTo>
                        <a:pt x="21325" y="44842"/>
                        <a:pt x="22093" y="45134"/>
                        <a:pt x="22862" y="45134"/>
                      </a:cubicBezTo>
                      <a:cubicBezTo>
                        <a:pt x="23631" y="45134"/>
                        <a:pt x="24402" y="44842"/>
                        <a:pt x="24992" y="44259"/>
                      </a:cubicBezTo>
                      <a:lnTo>
                        <a:pt x="44554" y="24697"/>
                      </a:lnTo>
                      <a:cubicBezTo>
                        <a:pt x="45721" y="23518"/>
                        <a:pt x="45721" y="21613"/>
                        <a:pt x="44554" y="20446"/>
                      </a:cubicBezTo>
                      <a:lnTo>
                        <a:pt x="36684" y="12576"/>
                      </a:lnTo>
                      <a:cubicBezTo>
                        <a:pt x="36279" y="12171"/>
                        <a:pt x="36362" y="11481"/>
                        <a:pt x="36850" y="11171"/>
                      </a:cubicBezTo>
                      <a:cubicBezTo>
                        <a:pt x="37565" y="10719"/>
                        <a:pt x="38327" y="10362"/>
                        <a:pt x="39124" y="10052"/>
                      </a:cubicBezTo>
                      <a:cubicBezTo>
                        <a:pt x="39613" y="9874"/>
                        <a:pt x="40053" y="9552"/>
                        <a:pt x="40410" y="9100"/>
                      </a:cubicBezTo>
                      <a:cubicBezTo>
                        <a:pt x="41172" y="8111"/>
                        <a:pt x="41220" y="6778"/>
                        <a:pt x="40518" y="5742"/>
                      </a:cubicBezTo>
                      <a:cubicBezTo>
                        <a:pt x="39931" y="4872"/>
                        <a:pt x="39013" y="4437"/>
                        <a:pt x="38094" y="4437"/>
                      </a:cubicBezTo>
                      <a:cubicBezTo>
                        <a:pt x="37352" y="4437"/>
                        <a:pt x="36610" y="4721"/>
                        <a:pt x="36041" y="5290"/>
                      </a:cubicBezTo>
                      <a:cubicBezTo>
                        <a:pt x="35731" y="5599"/>
                        <a:pt x="35505" y="5956"/>
                        <a:pt x="35362" y="6337"/>
                      </a:cubicBezTo>
                      <a:cubicBezTo>
                        <a:pt x="35076" y="7135"/>
                        <a:pt x="34719" y="7885"/>
                        <a:pt x="34267" y="8588"/>
                      </a:cubicBezTo>
                      <a:cubicBezTo>
                        <a:pt x="34091" y="8872"/>
                        <a:pt x="33796" y="9021"/>
                        <a:pt x="33498" y="9021"/>
                      </a:cubicBezTo>
                      <a:cubicBezTo>
                        <a:pt x="33271" y="9021"/>
                        <a:pt x="33042" y="8934"/>
                        <a:pt x="32862" y="8754"/>
                      </a:cubicBezTo>
                      <a:lnTo>
                        <a:pt x="24992" y="884"/>
                      </a:lnTo>
                      <a:cubicBezTo>
                        <a:pt x="24402" y="295"/>
                        <a:pt x="23631" y="0"/>
                        <a:pt x="22862" y="0"/>
                      </a:cubicBezTo>
                      <a:close/>
                    </a:path>
                  </a:pathLst>
                </a:custGeom>
                <a:solidFill>
                  <a:srgbClr val="EC3A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49"/>
                <p:cNvSpPr/>
                <p:nvPr/>
              </p:nvSpPr>
              <p:spPr>
                <a:xfrm>
                  <a:off x="3887041" y="3641743"/>
                  <a:ext cx="287338" cy="287026"/>
                </a:xfrm>
                <a:custGeom>
                  <a:avLst/>
                  <a:gdLst/>
                  <a:ahLst/>
                  <a:cxnLst/>
                  <a:rect l="l" t="t" r="r" b="b"/>
                  <a:pathLst>
                    <a:path w="11955" h="11942" extrusionOk="0">
                      <a:moveTo>
                        <a:pt x="5978" y="0"/>
                      </a:moveTo>
                      <a:cubicBezTo>
                        <a:pt x="2680" y="0"/>
                        <a:pt x="1" y="2667"/>
                        <a:pt x="1" y="5977"/>
                      </a:cubicBezTo>
                      <a:cubicBezTo>
                        <a:pt x="1" y="9275"/>
                        <a:pt x="2680" y="11942"/>
                        <a:pt x="5978" y="11942"/>
                      </a:cubicBezTo>
                      <a:cubicBezTo>
                        <a:pt x="9276" y="11942"/>
                        <a:pt x="11955" y="9275"/>
                        <a:pt x="11955" y="5977"/>
                      </a:cubicBezTo>
                      <a:cubicBezTo>
                        <a:pt x="11955" y="2667"/>
                        <a:pt x="9276" y="0"/>
                        <a:pt x="5978" y="0"/>
                      </a:cubicBezTo>
                      <a:close/>
                    </a:path>
                  </a:pathLst>
                </a:custGeom>
                <a:solidFill>
                  <a:srgbClr val="EC3A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25" name="Google Shape;1725;p49"/>
              <p:cNvGrpSpPr/>
              <p:nvPr/>
            </p:nvGrpSpPr>
            <p:grpSpPr>
              <a:xfrm>
                <a:off x="4139616" y="3871555"/>
                <a:ext cx="357419" cy="357005"/>
                <a:chOff x="7482229" y="3351230"/>
                <a:chExt cx="357419" cy="357005"/>
              </a:xfrm>
            </p:grpSpPr>
            <p:sp>
              <p:nvSpPr>
                <p:cNvPr id="1726" name="Google Shape;1726;p49"/>
                <p:cNvSpPr/>
                <p:nvPr/>
              </p:nvSpPr>
              <p:spPr>
                <a:xfrm>
                  <a:off x="7482229" y="3351230"/>
                  <a:ext cx="357419" cy="357005"/>
                </a:xfrm>
                <a:custGeom>
                  <a:avLst/>
                  <a:gdLst/>
                  <a:ahLst/>
                  <a:cxnLst/>
                  <a:rect l="l" t="t" r="r" b="b"/>
                  <a:pathLst>
                    <a:path w="11229" h="11216" extrusionOk="0">
                      <a:moveTo>
                        <a:pt x="5633" y="357"/>
                      </a:moveTo>
                      <a:cubicBezTo>
                        <a:pt x="8538" y="357"/>
                        <a:pt x="10883" y="2703"/>
                        <a:pt x="10883" y="5608"/>
                      </a:cubicBezTo>
                      <a:cubicBezTo>
                        <a:pt x="10883" y="8513"/>
                        <a:pt x="8538" y="10859"/>
                        <a:pt x="5633" y="10859"/>
                      </a:cubicBezTo>
                      <a:cubicBezTo>
                        <a:pt x="2728" y="10859"/>
                        <a:pt x="382" y="8513"/>
                        <a:pt x="382" y="5608"/>
                      </a:cubicBezTo>
                      <a:cubicBezTo>
                        <a:pt x="382" y="2703"/>
                        <a:pt x="2728" y="357"/>
                        <a:pt x="5633" y="357"/>
                      </a:cubicBezTo>
                      <a:close/>
                      <a:moveTo>
                        <a:pt x="5621" y="0"/>
                      </a:moveTo>
                      <a:cubicBezTo>
                        <a:pt x="4109" y="0"/>
                        <a:pt x="2716" y="572"/>
                        <a:pt x="1644" y="1631"/>
                      </a:cubicBezTo>
                      <a:cubicBezTo>
                        <a:pt x="584" y="2691"/>
                        <a:pt x="1" y="4108"/>
                        <a:pt x="1" y="5608"/>
                      </a:cubicBezTo>
                      <a:cubicBezTo>
                        <a:pt x="1" y="7108"/>
                        <a:pt x="584" y="8513"/>
                        <a:pt x="1644" y="9585"/>
                      </a:cubicBezTo>
                      <a:cubicBezTo>
                        <a:pt x="2704" y="10632"/>
                        <a:pt x="4109" y="11216"/>
                        <a:pt x="5621" y="11216"/>
                      </a:cubicBezTo>
                      <a:cubicBezTo>
                        <a:pt x="7121" y="11216"/>
                        <a:pt x="8526" y="10632"/>
                        <a:pt x="9597" y="9585"/>
                      </a:cubicBezTo>
                      <a:cubicBezTo>
                        <a:pt x="10645" y="8525"/>
                        <a:pt x="11229" y="7108"/>
                        <a:pt x="11229" y="5608"/>
                      </a:cubicBezTo>
                      <a:cubicBezTo>
                        <a:pt x="11229" y="4108"/>
                        <a:pt x="10669" y="2703"/>
                        <a:pt x="9597" y="1631"/>
                      </a:cubicBezTo>
                      <a:cubicBezTo>
                        <a:pt x="8538" y="572"/>
                        <a:pt x="7121" y="0"/>
                        <a:pt x="56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49"/>
                <p:cNvSpPr/>
                <p:nvPr/>
              </p:nvSpPr>
              <p:spPr>
                <a:xfrm>
                  <a:off x="7592138" y="3605616"/>
                  <a:ext cx="137983" cy="32530"/>
                </a:xfrm>
                <a:custGeom>
                  <a:avLst/>
                  <a:gdLst/>
                  <a:ahLst/>
                  <a:cxnLst/>
                  <a:rect l="l" t="t" r="r" b="b"/>
                  <a:pathLst>
                    <a:path w="4335" h="1022" extrusionOk="0">
                      <a:moveTo>
                        <a:pt x="202" y="1"/>
                      </a:moveTo>
                      <a:cubicBezTo>
                        <a:pt x="147" y="1"/>
                        <a:pt x="94" y="21"/>
                        <a:pt x="60" y="69"/>
                      </a:cubicBezTo>
                      <a:cubicBezTo>
                        <a:pt x="1" y="140"/>
                        <a:pt x="1" y="259"/>
                        <a:pt x="96" y="319"/>
                      </a:cubicBezTo>
                      <a:cubicBezTo>
                        <a:pt x="644" y="783"/>
                        <a:pt x="1370" y="1021"/>
                        <a:pt x="2168" y="1021"/>
                      </a:cubicBezTo>
                      <a:cubicBezTo>
                        <a:pt x="2954" y="1021"/>
                        <a:pt x="3680" y="771"/>
                        <a:pt x="4239" y="319"/>
                      </a:cubicBezTo>
                      <a:cubicBezTo>
                        <a:pt x="4323" y="259"/>
                        <a:pt x="4335" y="140"/>
                        <a:pt x="4263" y="69"/>
                      </a:cubicBezTo>
                      <a:cubicBezTo>
                        <a:pt x="4228" y="26"/>
                        <a:pt x="4170" y="4"/>
                        <a:pt x="4115" y="4"/>
                      </a:cubicBezTo>
                      <a:cubicBezTo>
                        <a:pt x="4078" y="4"/>
                        <a:pt x="4042" y="14"/>
                        <a:pt x="4013" y="33"/>
                      </a:cubicBezTo>
                      <a:cubicBezTo>
                        <a:pt x="3537" y="438"/>
                        <a:pt x="2882" y="664"/>
                        <a:pt x="2168" y="664"/>
                      </a:cubicBezTo>
                      <a:cubicBezTo>
                        <a:pt x="1465" y="664"/>
                        <a:pt x="810" y="438"/>
                        <a:pt x="322" y="33"/>
                      </a:cubicBezTo>
                      <a:cubicBezTo>
                        <a:pt x="286" y="12"/>
                        <a:pt x="244" y="1"/>
                        <a:pt x="20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49"/>
                <p:cNvSpPr/>
                <p:nvPr/>
              </p:nvSpPr>
              <p:spPr>
                <a:xfrm>
                  <a:off x="7513709" y="3387962"/>
                  <a:ext cx="295987" cy="282014"/>
                </a:xfrm>
                <a:custGeom>
                  <a:avLst/>
                  <a:gdLst/>
                  <a:ahLst/>
                  <a:cxnLst/>
                  <a:rect l="l" t="t" r="r" b="b"/>
                  <a:pathLst>
                    <a:path w="9299" h="8860" extrusionOk="0">
                      <a:moveTo>
                        <a:pt x="6060" y="370"/>
                      </a:moveTo>
                      <a:cubicBezTo>
                        <a:pt x="6358" y="370"/>
                        <a:pt x="6596" y="608"/>
                        <a:pt x="6596" y="906"/>
                      </a:cubicBezTo>
                      <a:cubicBezTo>
                        <a:pt x="6596" y="1204"/>
                        <a:pt x="6358" y="1442"/>
                        <a:pt x="6060" y="1442"/>
                      </a:cubicBezTo>
                      <a:cubicBezTo>
                        <a:pt x="5763" y="1442"/>
                        <a:pt x="5525" y="1204"/>
                        <a:pt x="5525" y="906"/>
                      </a:cubicBezTo>
                      <a:cubicBezTo>
                        <a:pt x="5525" y="608"/>
                        <a:pt x="5763" y="370"/>
                        <a:pt x="6060" y="370"/>
                      </a:cubicBezTo>
                      <a:close/>
                      <a:moveTo>
                        <a:pt x="1322" y="2989"/>
                      </a:moveTo>
                      <a:cubicBezTo>
                        <a:pt x="1596" y="2989"/>
                        <a:pt x="1834" y="3097"/>
                        <a:pt x="2012" y="3263"/>
                      </a:cubicBezTo>
                      <a:cubicBezTo>
                        <a:pt x="1477" y="3680"/>
                        <a:pt x="1072" y="4240"/>
                        <a:pt x="881" y="4883"/>
                      </a:cubicBezTo>
                      <a:cubicBezTo>
                        <a:pt x="548" y="4716"/>
                        <a:pt x="334" y="4359"/>
                        <a:pt x="334" y="3990"/>
                      </a:cubicBezTo>
                      <a:cubicBezTo>
                        <a:pt x="334" y="3442"/>
                        <a:pt x="774" y="2989"/>
                        <a:pt x="1322" y="2989"/>
                      </a:cubicBezTo>
                      <a:close/>
                      <a:moveTo>
                        <a:pt x="7954" y="2989"/>
                      </a:moveTo>
                      <a:cubicBezTo>
                        <a:pt x="8501" y="2989"/>
                        <a:pt x="8942" y="3442"/>
                        <a:pt x="8942" y="3990"/>
                      </a:cubicBezTo>
                      <a:cubicBezTo>
                        <a:pt x="8966" y="4359"/>
                        <a:pt x="8739" y="4704"/>
                        <a:pt x="8394" y="4883"/>
                      </a:cubicBezTo>
                      <a:cubicBezTo>
                        <a:pt x="8216" y="4240"/>
                        <a:pt x="7811" y="3680"/>
                        <a:pt x="7263" y="3263"/>
                      </a:cubicBezTo>
                      <a:cubicBezTo>
                        <a:pt x="7442" y="3085"/>
                        <a:pt x="7692" y="2989"/>
                        <a:pt x="7954" y="2989"/>
                      </a:cubicBezTo>
                      <a:close/>
                      <a:moveTo>
                        <a:pt x="6072" y="1"/>
                      </a:moveTo>
                      <a:cubicBezTo>
                        <a:pt x="5632" y="1"/>
                        <a:pt x="5251" y="334"/>
                        <a:pt x="5191" y="763"/>
                      </a:cubicBezTo>
                      <a:lnTo>
                        <a:pt x="4596" y="953"/>
                      </a:lnTo>
                      <a:cubicBezTo>
                        <a:pt x="4525" y="989"/>
                        <a:pt x="4477" y="1049"/>
                        <a:pt x="4477" y="1120"/>
                      </a:cubicBezTo>
                      <a:lnTo>
                        <a:pt x="4477" y="2370"/>
                      </a:lnTo>
                      <a:cubicBezTo>
                        <a:pt x="3679" y="2394"/>
                        <a:pt x="2929" y="2632"/>
                        <a:pt x="2334" y="3025"/>
                      </a:cubicBezTo>
                      <a:cubicBezTo>
                        <a:pt x="2084" y="2751"/>
                        <a:pt x="1727" y="2608"/>
                        <a:pt x="1358" y="2608"/>
                      </a:cubicBezTo>
                      <a:cubicBezTo>
                        <a:pt x="607" y="2608"/>
                        <a:pt x="0" y="3216"/>
                        <a:pt x="0" y="3966"/>
                      </a:cubicBezTo>
                      <a:cubicBezTo>
                        <a:pt x="0" y="4513"/>
                        <a:pt x="345" y="5002"/>
                        <a:pt x="834" y="5216"/>
                      </a:cubicBezTo>
                      <a:cubicBezTo>
                        <a:pt x="822" y="5347"/>
                        <a:pt x="798" y="5478"/>
                        <a:pt x="798" y="5609"/>
                      </a:cubicBezTo>
                      <a:cubicBezTo>
                        <a:pt x="798" y="7395"/>
                        <a:pt x="2524" y="8859"/>
                        <a:pt x="4667" y="8859"/>
                      </a:cubicBezTo>
                      <a:cubicBezTo>
                        <a:pt x="5763" y="8859"/>
                        <a:pt x="6739" y="8490"/>
                        <a:pt x="7442" y="7871"/>
                      </a:cubicBezTo>
                      <a:cubicBezTo>
                        <a:pt x="7513" y="7811"/>
                        <a:pt x="7513" y="7692"/>
                        <a:pt x="7454" y="7621"/>
                      </a:cubicBezTo>
                      <a:cubicBezTo>
                        <a:pt x="7421" y="7588"/>
                        <a:pt x="7374" y="7570"/>
                        <a:pt x="7326" y="7570"/>
                      </a:cubicBezTo>
                      <a:cubicBezTo>
                        <a:pt x="7287" y="7570"/>
                        <a:pt x="7248" y="7582"/>
                        <a:pt x="7215" y="7609"/>
                      </a:cubicBezTo>
                      <a:cubicBezTo>
                        <a:pt x="6572" y="8157"/>
                        <a:pt x="5668" y="8514"/>
                        <a:pt x="4667" y="8514"/>
                      </a:cubicBezTo>
                      <a:cubicBezTo>
                        <a:pt x="2739" y="8514"/>
                        <a:pt x="1167" y="7216"/>
                        <a:pt x="1167" y="5633"/>
                      </a:cubicBezTo>
                      <a:cubicBezTo>
                        <a:pt x="1167" y="4037"/>
                        <a:pt x="2739" y="2739"/>
                        <a:pt x="4667" y="2739"/>
                      </a:cubicBezTo>
                      <a:cubicBezTo>
                        <a:pt x="6608" y="2739"/>
                        <a:pt x="8180" y="4037"/>
                        <a:pt x="8180" y="5633"/>
                      </a:cubicBezTo>
                      <a:cubicBezTo>
                        <a:pt x="8180" y="6133"/>
                        <a:pt x="8037" y="6597"/>
                        <a:pt x="7751" y="7014"/>
                      </a:cubicBezTo>
                      <a:cubicBezTo>
                        <a:pt x="7704" y="7085"/>
                        <a:pt x="7727" y="7169"/>
                        <a:pt x="7787" y="7228"/>
                      </a:cubicBezTo>
                      <a:cubicBezTo>
                        <a:pt x="7818" y="7264"/>
                        <a:pt x="7859" y="7280"/>
                        <a:pt x="7902" y="7280"/>
                      </a:cubicBezTo>
                      <a:cubicBezTo>
                        <a:pt x="7958" y="7280"/>
                        <a:pt x="8015" y="7252"/>
                        <a:pt x="8049" y="7204"/>
                      </a:cubicBezTo>
                      <a:cubicBezTo>
                        <a:pt x="8358" y="6740"/>
                        <a:pt x="8537" y="6192"/>
                        <a:pt x="8537" y="5621"/>
                      </a:cubicBezTo>
                      <a:cubicBezTo>
                        <a:pt x="8537" y="5490"/>
                        <a:pt x="8525" y="5359"/>
                        <a:pt x="8513" y="5228"/>
                      </a:cubicBezTo>
                      <a:cubicBezTo>
                        <a:pt x="8978" y="5014"/>
                        <a:pt x="9299" y="4525"/>
                        <a:pt x="9299" y="3978"/>
                      </a:cubicBezTo>
                      <a:cubicBezTo>
                        <a:pt x="9299" y="3228"/>
                        <a:pt x="8692" y="2620"/>
                        <a:pt x="7954" y="2620"/>
                      </a:cubicBezTo>
                      <a:cubicBezTo>
                        <a:pt x="7573" y="2620"/>
                        <a:pt x="7215" y="2775"/>
                        <a:pt x="6965" y="3037"/>
                      </a:cubicBezTo>
                      <a:cubicBezTo>
                        <a:pt x="6358" y="2656"/>
                        <a:pt x="5632" y="2406"/>
                        <a:pt x="4822" y="2382"/>
                      </a:cubicBezTo>
                      <a:lnTo>
                        <a:pt x="4822" y="1263"/>
                      </a:lnTo>
                      <a:lnTo>
                        <a:pt x="5215" y="1132"/>
                      </a:lnTo>
                      <a:cubicBezTo>
                        <a:pt x="5303" y="1507"/>
                        <a:pt x="5647" y="1780"/>
                        <a:pt x="6048" y="1780"/>
                      </a:cubicBezTo>
                      <a:cubicBezTo>
                        <a:pt x="6080" y="1780"/>
                        <a:pt x="6112" y="1779"/>
                        <a:pt x="6144" y="1775"/>
                      </a:cubicBezTo>
                      <a:cubicBezTo>
                        <a:pt x="6584" y="1727"/>
                        <a:pt x="6918" y="1382"/>
                        <a:pt x="6953" y="953"/>
                      </a:cubicBezTo>
                      <a:cubicBezTo>
                        <a:pt x="6977" y="430"/>
                        <a:pt x="6584" y="1"/>
                        <a:pt x="60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49"/>
                <p:cNvSpPr/>
                <p:nvPr/>
              </p:nvSpPr>
              <p:spPr>
                <a:xfrm>
                  <a:off x="7580393" y="3516460"/>
                  <a:ext cx="56880" cy="56880"/>
                </a:xfrm>
                <a:custGeom>
                  <a:avLst/>
                  <a:gdLst/>
                  <a:ahLst/>
                  <a:cxnLst/>
                  <a:rect l="l" t="t" r="r" b="b"/>
                  <a:pathLst>
                    <a:path w="1787" h="1787" extrusionOk="0">
                      <a:moveTo>
                        <a:pt x="894" y="345"/>
                      </a:moveTo>
                      <a:cubicBezTo>
                        <a:pt x="1191" y="345"/>
                        <a:pt x="1429" y="584"/>
                        <a:pt x="1429" y="881"/>
                      </a:cubicBezTo>
                      <a:cubicBezTo>
                        <a:pt x="1418" y="1179"/>
                        <a:pt x="1179" y="1417"/>
                        <a:pt x="894" y="1417"/>
                      </a:cubicBezTo>
                      <a:cubicBezTo>
                        <a:pt x="596" y="1417"/>
                        <a:pt x="358" y="1179"/>
                        <a:pt x="358" y="881"/>
                      </a:cubicBezTo>
                      <a:cubicBezTo>
                        <a:pt x="358" y="584"/>
                        <a:pt x="596" y="345"/>
                        <a:pt x="894" y="345"/>
                      </a:cubicBezTo>
                      <a:close/>
                      <a:moveTo>
                        <a:pt x="894" y="0"/>
                      </a:moveTo>
                      <a:cubicBezTo>
                        <a:pt x="406" y="0"/>
                        <a:pt x="1" y="405"/>
                        <a:pt x="1" y="893"/>
                      </a:cubicBezTo>
                      <a:cubicBezTo>
                        <a:pt x="1" y="1381"/>
                        <a:pt x="406" y="1786"/>
                        <a:pt x="894" y="1786"/>
                      </a:cubicBezTo>
                      <a:cubicBezTo>
                        <a:pt x="1394" y="1786"/>
                        <a:pt x="1787" y="1381"/>
                        <a:pt x="1787" y="893"/>
                      </a:cubicBezTo>
                      <a:cubicBezTo>
                        <a:pt x="1775" y="405"/>
                        <a:pt x="1394" y="0"/>
                        <a:pt x="8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49"/>
                <p:cNvSpPr/>
                <p:nvPr/>
              </p:nvSpPr>
              <p:spPr>
                <a:xfrm>
                  <a:off x="7685750" y="3516460"/>
                  <a:ext cx="56880" cy="56880"/>
                </a:xfrm>
                <a:custGeom>
                  <a:avLst/>
                  <a:gdLst/>
                  <a:ahLst/>
                  <a:cxnLst/>
                  <a:rect l="l" t="t" r="r" b="b"/>
                  <a:pathLst>
                    <a:path w="1787" h="1787" extrusionOk="0">
                      <a:moveTo>
                        <a:pt x="894" y="345"/>
                      </a:moveTo>
                      <a:cubicBezTo>
                        <a:pt x="1191" y="345"/>
                        <a:pt x="1429" y="584"/>
                        <a:pt x="1429" y="881"/>
                      </a:cubicBezTo>
                      <a:cubicBezTo>
                        <a:pt x="1429" y="1179"/>
                        <a:pt x="1191" y="1417"/>
                        <a:pt x="894" y="1417"/>
                      </a:cubicBezTo>
                      <a:cubicBezTo>
                        <a:pt x="596" y="1417"/>
                        <a:pt x="358" y="1179"/>
                        <a:pt x="358" y="881"/>
                      </a:cubicBezTo>
                      <a:cubicBezTo>
                        <a:pt x="358" y="584"/>
                        <a:pt x="596" y="345"/>
                        <a:pt x="894" y="345"/>
                      </a:cubicBezTo>
                      <a:close/>
                      <a:moveTo>
                        <a:pt x="894" y="0"/>
                      </a:moveTo>
                      <a:cubicBezTo>
                        <a:pt x="405" y="0"/>
                        <a:pt x="1" y="405"/>
                        <a:pt x="1" y="893"/>
                      </a:cubicBezTo>
                      <a:cubicBezTo>
                        <a:pt x="1" y="1381"/>
                        <a:pt x="405" y="1786"/>
                        <a:pt x="894" y="1786"/>
                      </a:cubicBezTo>
                      <a:cubicBezTo>
                        <a:pt x="1382" y="1786"/>
                        <a:pt x="1787" y="1381"/>
                        <a:pt x="1787" y="893"/>
                      </a:cubicBezTo>
                      <a:cubicBezTo>
                        <a:pt x="1775" y="405"/>
                        <a:pt x="1382" y="0"/>
                        <a:pt x="8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4125" y="274064"/>
            <a:ext cx="7717500" cy="572700"/>
          </a:xfrm>
        </p:spPr>
        <p:txBody>
          <a:bodyPr/>
          <a:lstStyle/>
          <a:p>
            <a:r>
              <a:rPr lang="en-US" sz="2000" dirty="0"/>
              <a:t>MERITS &amp; DE-MERITS:</a:t>
            </a:r>
            <a:endParaRPr lang="en-IN" sz="2000" dirty="0"/>
          </a:p>
        </p:txBody>
      </p:sp>
      <p:sp>
        <p:nvSpPr>
          <p:cNvPr id="3" name="Text Placeholder 2"/>
          <p:cNvSpPr>
            <a:spLocks noGrp="1"/>
          </p:cNvSpPr>
          <p:nvPr>
            <p:ph type="body" idx="1"/>
          </p:nvPr>
        </p:nvSpPr>
        <p:spPr>
          <a:xfrm>
            <a:off x="713250" y="846764"/>
            <a:ext cx="8024350" cy="3744286"/>
          </a:xfrm>
        </p:spPr>
        <p:txBody>
          <a:bodyPr/>
          <a:lstStyle/>
          <a:p>
            <a:pPr>
              <a:lnSpc>
                <a:spcPct val="100000"/>
              </a:lnSpc>
            </a:pPr>
            <a:r>
              <a:rPr lang="en-US" sz="1400" dirty="0"/>
              <a:t>MERITS:</a:t>
            </a:r>
          </a:p>
          <a:p>
            <a:pPr lvl="1">
              <a:lnSpc>
                <a:spcPct val="100000"/>
              </a:lnSpc>
            </a:pPr>
            <a:r>
              <a:rPr lang="en-US" sz="1200" dirty="0"/>
              <a:t>we observed the “</a:t>
            </a:r>
            <a:r>
              <a:rPr lang="en-US" sz="1200" dirty="0" err="1"/>
              <a:t>greenwave</a:t>
            </a:r>
            <a:r>
              <a:rPr lang="en-US" sz="1200" dirty="0"/>
              <a:t>” phenomenon that depicts the ability of the proposed algorithm in achieving collaboration among the neighboring intersections.</a:t>
            </a:r>
          </a:p>
          <a:p>
            <a:pPr lvl="1">
              <a:lnSpc>
                <a:spcPct val="100000"/>
              </a:lnSpc>
            </a:pPr>
            <a:r>
              <a:rPr lang="en-US" sz="1200" dirty="0"/>
              <a:t>With a combination of GAN and multi-agent DRL, a novel ATSC framework that is capable of achieving decentralized training and decentralized execution was developed to collaboratively control the traffic light signals .</a:t>
            </a:r>
          </a:p>
          <a:p>
            <a:pPr lvl="1">
              <a:lnSpc>
                <a:spcPct val="100000"/>
              </a:lnSpc>
            </a:pPr>
            <a:r>
              <a:rPr lang="en-US" sz="1200" dirty="0"/>
              <a:t>In particular, the proposed GDATSC algorithm reduced the average accumulated waiting time by 50% when compared with fixed-time scheduling under the dynamic traffic flow</a:t>
            </a:r>
            <a:r>
              <a:rPr lang="en-US" dirty="0"/>
              <a:t>.</a:t>
            </a:r>
            <a:endParaRPr lang="en-US" sz="1200" dirty="0"/>
          </a:p>
          <a:p>
            <a:pPr>
              <a:lnSpc>
                <a:spcPct val="100000"/>
              </a:lnSpc>
            </a:pPr>
            <a:endParaRPr lang="en-US" sz="1000" dirty="0"/>
          </a:p>
          <a:p>
            <a:pPr>
              <a:lnSpc>
                <a:spcPct val="100000"/>
              </a:lnSpc>
            </a:pPr>
            <a:r>
              <a:rPr lang="en-US" sz="1400" dirty="0"/>
              <a:t>DE-MERITS</a:t>
            </a:r>
            <a:r>
              <a:rPr lang="en-US" sz="1050" b="1" dirty="0"/>
              <a:t>:</a:t>
            </a:r>
          </a:p>
          <a:p>
            <a:pPr lvl="1">
              <a:lnSpc>
                <a:spcPct val="100000"/>
              </a:lnSpc>
              <a:buFont typeface="+mj-lt"/>
              <a:buAutoNum type="alphaLcPeriod"/>
            </a:pPr>
            <a:r>
              <a:rPr lang="en-US" sz="1200" dirty="0"/>
              <a:t>Most of the existing methods require heavy traffic data exchange among neighboring intersections to achieve collaborative ATSC, which may not be supported by bandwidth-Limited communication links in practice.</a:t>
            </a:r>
          </a:p>
        </p:txBody>
      </p:sp>
    </p:spTree>
    <p:extLst>
      <p:ext uri="{BB962C8B-B14F-4D97-AF65-F5344CB8AC3E}">
        <p14:creationId xmlns:p14="http://schemas.microsoft.com/office/powerpoint/2010/main" val="10761165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9092" y="253710"/>
            <a:ext cx="7717500" cy="572700"/>
          </a:xfrm>
        </p:spPr>
        <p:txBody>
          <a:bodyPr/>
          <a:lstStyle/>
          <a:p>
            <a:r>
              <a:rPr lang="en-US" dirty="0">
                <a:solidFill>
                  <a:schemeClr val="bg1"/>
                </a:solidFill>
              </a:rPr>
              <a:t>2nd PAPER:</a:t>
            </a:r>
            <a:endParaRPr lang="en-IN" dirty="0">
              <a:solidFill>
                <a:schemeClr val="bg1"/>
              </a:solidFill>
            </a:endParaRPr>
          </a:p>
        </p:txBody>
      </p:sp>
      <p:sp>
        <p:nvSpPr>
          <p:cNvPr id="3" name="Text Placeholder 2"/>
          <p:cNvSpPr>
            <a:spLocks noGrp="1"/>
          </p:cNvSpPr>
          <p:nvPr>
            <p:ph type="body" idx="1"/>
          </p:nvPr>
        </p:nvSpPr>
        <p:spPr>
          <a:xfrm>
            <a:off x="662425" y="826410"/>
            <a:ext cx="7717500" cy="3377193"/>
          </a:xfrm>
        </p:spPr>
        <p:txBody>
          <a:bodyPr/>
          <a:lstStyle/>
          <a:p>
            <a:pPr marL="158750" indent="0" algn="ctr">
              <a:buNone/>
            </a:pPr>
            <a:r>
              <a:rPr lang="en-US" sz="1400" u="sng" dirty="0">
                <a:solidFill>
                  <a:schemeClr val="tx1"/>
                </a:solidFill>
              </a:rPr>
              <a:t>Title:</a:t>
            </a:r>
            <a:r>
              <a:rPr lang="en-US" sz="1400" dirty="0"/>
              <a:t> Multi-Agent Transfer Reinforcement Learning With Multi-View Encoder for Adaptive Traffic Signal Control</a:t>
            </a:r>
          </a:p>
          <a:p>
            <a:pPr marL="158750" indent="0" algn="ctr">
              <a:buNone/>
            </a:pPr>
            <a:endParaRPr lang="en-US" sz="1400" dirty="0"/>
          </a:p>
          <a:p>
            <a:pPr marL="158750" indent="0" algn="ctr">
              <a:buNone/>
            </a:pPr>
            <a:r>
              <a:rPr lang="en-US" sz="1400" u="sng" dirty="0">
                <a:solidFill>
                  <a:schemeClr val="tx1"/>
                </a:solidFill>
              </a:rPr>
              <a:t>Author:</a:t>
            </a:r>
            <a:r>
              <a:rPr lang="en-IN" sz="1400" dirty="0"/>
              <a:t>  </a:t>
            </a:r>
            <a:r>
              <a:rPr lang="en-IN" sz="1200" dirty="0"/>
              <a:t>Hongwei Ge, </a:t>
            </a:r>
            <a:r>
              <a:rPr lang="en-IN" sz="1200" dirty="0" err="1"/>
              <a:t>Dongwan</a:t>
            </a:r>
            <a:r>
              <a:rPr lang="en-IN" sz="1200" dirty="0"/>
              <a:t> Gao, Liang Sun, </a:t>
            </a:r>
            <a:r>
              <a:rPr lang="en-IN" sz="1200" dirty="0" err="1"/>
              <a:t>Yaqing</a:t>
            </a:r>
            <a:r>
              <a:rPr lang="en-IN" sz="1200" dirty="0"/>
              <a:t> Hou</a:t>
            </a:r>
          </a:p>
          <a:p>
            <a:pPr marL="158750" indent="0" algn="ctr">
              <a:buNone/>
            </a:pPr>
            <a:endParaRPr lang="en-IN" sz="1200" dirty="0"/>
          </a:p>
          <a:p>
            <a:pPr marL="158750" indent="0" algn="ctr">
              <a:buNone/>
            </a:pPr>
            <a:r>
              <a:rPr lang="en-US" sz="1600" u="sng" dirty="0">
                <a:solidFill>
                  <a:schemeClr val="tx1"/>
                </a:solidFill>
              </a:rPr>
              <a:t>IEEE:</a:t>
            </a:r>
            <a:r>
              <a:rPr lang="en-IN" sz="1600" dirty="0"/>
              <a:t> </a:t>
            </a:r>
            <a:r>
              <a:rPr lang="en-IN" sz="1100" dirty="0"/>
              <a:t>TRANSACTIONS ON VEHICULAR TECHNOLOGY, VOL. 71, NO </a:t>
            </a:r>
            <a:r>
              <a:rPr lang="en-IN" dirty="0"/>
              <a:t> </a:t>
            </a:r>
            <a:r>
              <a:rPr lang="en-US" sz="1600" u="sng" dirty="0">
                <a:solidFill>
                  <a:schemeClr val="tx1"/>
                </a:solidFill>
              </a:rPr>
              <a:t>Issue Date:</a:t>
            </a:r>
            <a:r>
              <a:rPr lang="en-IN" sz="1600" dirty="0"/>
              <a:t> </a:t>
            </a:r>
            <a:r>
              <a:rPr lang="en-IN" dirty="0"/>
              <a:t>8, AUGUST 2022</a:t>
            </a:r>
          </a:p>
          <a:p>
            <a:pPr marL="158750" indent="0" algn="ctr">
              <a:buNone/>
            </a:pPr>
            <a:endParaRPr lang="en-IN" dirty="0"/>
          </a:p>
          <a:p>
            <a:pPr marL="155448" marR="0" indent="0" algn="l" rtl="0">
              <a:lnSpc>
                <a:spcPct val="115000"/>
              </a:lnSpc>
              <a:spcBef>
                <a:spcPts val="0"/>
              </a:spcBef>
              <a:spcAft>
                <a:spcPts val="0"/>
              </a:spcAft>
              <a:buNone/>
            </a:pPr>
            <a:r>
              <a:rPr lang="en-US" sz="1400" b="0" i="0" u="sng" dirty="0">
                <a:solidFill>
                  <a:srgbClr val="1F424C"/>
                </a:solidFill>
                <a:effectLst/>
                <a:latin typeface="Ubuntu" panose="020B0504030602030204" pitchFamily="34" charset="0"/>
                <a:ea typeface="Ubuntu" panose="020B0504030602030204" pitchFamily="34" charset="0"/>
                <a:cs typeface="Ubuntu" panose="020B0504030602030204" pitchFamily="34" charset="0"/>
              </a:rPr>
              <a:t>Algorithms Used:</a:t>
            </a:r>
            <a:r>
              <a:rPr lang="en-US" sz="1400" b="0" i="0" dirty="0">
                <a:solidFill>
                  <a:srgbClr val="FFFFFF"/>
                </a:solidFill>
                <a:effectLst/>
                <a:latin typeface="Ubuntu" panose="020B0504030602030204" pitchFamily="34" charset="0"/>
                <a:ea typeface="Ubuntu" panose="020B0504030602030204" pitchFamily="34" charset="0"/>
                <a:cs typeface="Ubuntu" panose="020B0504030602030204" pitchFamily="34" charset="0"/>
              </a:rPr>
              <a:t> </a:t>
            </a:r>
            <a:endParaRPr lang="en-US" sz="1050" dirty="0">
              <a:effectLst/>
            </a:endParaRPr>
          </a:p>
          <a:p>
            <a:pPr marL="457200" marR="0" indent="-301752" algn="ctr" rtl="0">
              <a:lnSpc>
                <a:spcPct val="115000"/>
              </a:lnSpc>
              <a:spcBef>
                <a:spcPts val="0"/>
              </a:spcBef>
              <a:spcAft>
                <a:spcPts val="0"/>
              </a:spcAft>
            </a:pPr>
            <a:r>
              <a:rPr lang="en-US" sz="1400" b="0" i="0" dirty="0">
                <a:solidFill>
                  <a:srgbClr val="FFFFFF"/>
                </a:solidFill>
                <a:effectLst/>
                <a:latin typeface="Ubuntu" panose="020B0504030602030204" pitchFamily="34" charset="0"/>
                <a:ea typeface="Ubuntu" panose="020B0504030602030204" pitchFamily="34" charset="0"/>
                <a:cs typeface="Ubuntu" panose="020B0504030602030204" pitchFamily="34" charset="0"/>
              </a:rPr>
              <a:t> Multi-agent transfer soft actor-critic with the multi-view encoder (MT-SAC)</a:t>
            </a:r>
          </a:p>
          <a:p>
            <a:pPr marL="457200" marR="0" indent="-301752" algn="ctr" rtl="0">
              <a:lnSpc>
                <a:spcPct val="115000"/>
              </a:lnSpc>
              <a:spcBef>
                <a:spcPts val="0"/>
              </a:spcBef>
              <a:spcAft>
                <a:spcPts val="0"/>
              </a:spcAft>
            </a:pPr>
            <a:r>
              <a:rPr lang="en-US" sz="1400" b="0" i="0" dirty="0">
                <a:solidFill>
                  <a:srgbClr val="FFFFFF"/>
                </a:solidFill>
                <a:effectLst/>
                <a:latin typeface="Ubuntu" panose="020B0504030602030204" pitchFamily="34" charset="0"/>
                <a:ea typeface="Ubuntu" panose="020B0504030602030204" pitchFamily="34" charset="0"/>
                <a:cs typeface="Ubuntu" panose="020B0504030602030204" pitchFamily="34" charset="0"/>
              </a:rPr>
              <a:t>Multi-Agent Deep Reinforcement Learning (MARL)</a:t>
            </a:r>
            <a:endParaRPr lang="en-US" sz="1050" dirty="0">
              <a:effectLst/>
            </a:endParaRPr>
          </a:p>
          <a:p>
            <a:pPr marL="158750" indent="0" algn="ctr">
              <a:buNone/>
            </a:pPr>
            <a:endParaRPr lang="en-US" sz="1400" u="sng" dirty="0">
              <a:solidFill>
                <a:schemeClr val="tx1"/>
              </a:solidFill>
            </a:endParaRPr>
          </a:p>
          <a:p>
            <a:pPr marL="158750" indent="0">
              <a:buNone/>
            </a:pPr>
            <a:r>
              <a:rPr lang="en-US" sz="1400" u="sng" dirty="0">
                <a:solidFill>
                  <a:schemeClr val="tx1">
                    <a:lumMod val="50000"/>
                  </a:schemeClr>
                </a:solidFill>
              </a:rPr>
              <a:t>Work Done: </a:t>
            </a:r>
          </a:p>
          <a:p>
            <a:pPr marL="158750" indent="0" algn="just">
              <a:buNone/>
            </a:pPr>
            <a:r>
              <a:rPr lang="en-US" dirty="0"/>
              <a:t>	 We propose a multiagent transfer reinforcement learning method to enhance the performance of MARL for ATSC, which is termed as multi-agent transfer soft actor-critic with the multi-view encoder (MT-SAC).</a:t>
            </a:r>
          </a:p>
        </p:txBody>
      </p:sp>
    </p:spTree>
    <p:extLst>
      <p:ext uri="{BB962C8B-B14F-4D97-AF65-F5344CB8AC3E}">
        <p14:creationId xmlns:p14="http://schemas.microsoft.com/office/powerpoint/2010/main" val="27872088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625" y="431511"/>
            <a:ext cx="7717500" cy="572700"/>
          </a:xfrm>
        </p:spPr>
        <p:txBody>
          <a:bodyPr/>
          <a:lstStyle/>
          <a:p>
            <a:r>
              <a:rPr lang="en-US" sz="2000" dirty="0"/>
              <a:t>MERITS &amp; DE-MERITS:</a:t>
            </a:r>
            <a:endParaRPr lang="en-IN" sz="2000" dirty="0"/>
          </a:p>
        </p:txBody>
      </p:sp>
      <p:sp>
        <p:nvSpPr>
          <p:cNvPr id="3" name="Text Placeholder 2"/>
          <p:cNvSpPr>
            <a:spLocks noGrp="1"/>
          </p:cNvSpPr>
          <p:nvPr>
            <p:ph type="body" idx="1"/>
          </p:nvPr>
        </p:nvSpPr>
        <p:spPr>
          <a:xfrm>
            <a:off x="755558" y="1004211"/>
            <a:ext cx="7717500" cy="3292525"/>
          </a:xfrm>
        </p:spPr>
        <p:txBody>
          <a:bodyPr/>
          <a:lstStyle/>
          <a:p>
            <a:pPr>
              <a:lnSpc>
                <a:spcPct val="100000"/>
              </a:lnSpc>
            </a:pPr>
            <a:r>
              <a:rPr lang="en-US" sz="1400" dirty="0"/>
              <a:t>MERITS:</a:t>
            </a:r>
          </a:p>
          <a:p>
            <a:pPr lvl="1">
              <a:lnSpc>
                <a:spcPct val="100000"/>
              </a:lnSpc>
            </a:pPr>
            <a:r>
              <a:rPr lang="en-US" sz="1200" dirty="0"/>
              <a:t>A multi-view state encoder and a transfer learning paradigm with guidance are proposed to enhance the learning abilities of the agents </a:t>
            </a:r>
          </a:p>
          <a:p>
            <a:pPr lvl="1">
              <a:lnSpc>
                <a:spcPct val="100000"/>
              </a:lnSpc>
            </a:pPr>
            <a:r>
              <a:rPr lang="en-US" sz="1200" dirty="0"/>
              <a:t>The multi-view encoder encodes the global state of the agents in the region by attention mechanism to generate the attention state. </a:t>
            </a:r>
          </a:p>
          <a:p>
            <a:pPr lvl="1">
              <a:lnSpc>
                <a:spcPct val="100000"/>
              </a:lnSpc>
            </a:pPr>
            <a:r>
              <a:rPr lang="en-US" sz="1200" dirty="0"/>
              <a:t>The learning time to convergence is also shorter than that of the existing methods, indicating that the method is effective even when real-time learning is considered.</a:t>
            </a:r>
          </a:p>
          <a:p>
            <a:pPr>
              <a:lnSpc>
                <a:spcPct val="100000"/>
              </a:lnSpc>
            </a:pPr>
            <a:endParaRPr lang="en-US" sz="1400" dirty="0"/>
          </a:p>
          <a:p>
            <a:pPr>
              <a:lnSpc>
                <a:spcPct val="100000"/>
              </a:lnSpc>
            </a:pPr>
            <a:r>
              <a:rPr lang="en-US" sz="1400" dirty="0"/>
              <a:t>DE-MERITS:</a:t>
            </a:r>
          </a:p>
          <a:p>
            <a:pPr lvl="1">
              <a:lnSpc>
                <a:spcPct val="100000"/>
              </a:lnSpc>
            </a:pPr>
            <a:r>
              <a:rPr lang="en-US" sz="1200" dirty="0"/>
              <a:t>we will consider other mechanisms that can facilitate collaboration in ATSC, for example, letting the agent generate a controllable language instead of the original state, action, or reward.</a:t>
            </a:r>
            <a:endParaRPr lang="en-US" sz="1100" dirty="0"/>
          </a:p>
        </p:txBody>
      </p:sp>
    </p:spTree>
    <p:extLst>
      <p:ext uri="{BB962C8B-B14F-4D97-AF65-F5344CB8AC3E}">
        <p14:creationId xmlns:p14="http://schemas.microsoft.com/office/powerpoint/2010/main" val="797533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9092" y="253710"/>
            <a:ext cx="7717500" cy="572700"/>
          </a:xfrm>
        </p:spPr>
        <p:txBody>
          <a:bodyPr/>
          <a:lstStyle/>
          <a:p>
            <a:r>
              <a:rPr lang="en-US" dirty="0">
                <a:solidFill>
                  <a:schemeClr val="bg1"/>
                </a:solidFill>
              </a:rPr>
              <a:t>3rd PAPER:</a:t>
            </a:r>
            <a:endParaRPr lang="en-IN" dirty="0">
              <a:solidFill>
                <a:schemeClr val="bg1"/>
              </a:solidFill>
            </a:endParaRPr>
          </a:p>
        </p:txBody>
      </p:sp>
      <p:sp>
        <p:nvSpPr>
          <p:cNvPr id="3" name="Text Placeholder 2"/>
          <p:cNvSpPr>
            <a:spLocks noGrp="1"/>
          </p:cNvSpPr>
          <p:nvPr>
            <p:ph type="body" idx="1"/>
          </p:nvPr>
        </p:nvSpPr>
        <p:spPr>
          <a:xfrm>
            <a:off x="662425" y="826410"/>
            <a:ext cx="7717500" cy="3377193"/>
          </a:xfrm>
        </p:spPr>
        <p:txBody>
          <a:bodyPr/>
          <a:lstStyle/>
          <a:p>
            <a:pPr marL="158750" indent="0" algn="ctr">
              <a:buNone/>
            </a:pPr>
            <a:r>
              <a:rPr lang="en-US" sz="1400" u="sng" dirty="0">
                <a:solidFill>
                  <a:schemeClr val="tx1"/>
                </a:solidFill>
              </a:rPr>
              <a:t>Title:</a:t>
            </a:r>
            <a:r>
              <a:rPr lang="en-US" sz="1400" dirty="0"/>
              <a:t> T-GCN: A Temporal Graph Convolutional Network for Traffic Prediction</a:t>
            </a:r>
          </a:p>
          <a:p>
            <a:pPr marL="158750" indent="0" algn="ctr">
              <a:buNone/>
            </a:pPr>
            <a:endParaRPr lang="en-US" sz="1400" dirty="0"/>
          </a:p>
          <a:p>
            <a:pPr marL="158750" indent="0" algn="ctr">
              <a:buNone/>
            </a:pPr>
            <a:r>
              <a:rPr lang="en-US" sz="1800" b="0" i="0" u="sng" dirty="0">
                <a:solidFill>
                  <a:srgbClr val="1F424C"/>
                </a:solidFill>
                <a:effectLst/>
                <a:latin typeface="Ubuntu" panose="020B0504030602030204" pitchFamily="34" charset="0"/>
                <a:ea typeface="Ubuntu" panose="020B0504030602030204" pitchFamily="34" charset="0"/>
                <a:cs typeface="Ubuntu" panose="020B0504030602030204" pitchFamily="34" charset="0"/>
              </a:rPr>
              <a:t>Author:</a:t>
            </a:r>
            <a:r>
              <a:rPr lang="en-IN" sz="1800" b="0" i="0" dirty="0">
                <a:solidFill>
                  <a:srgbClr val="FFFFFF"/>
                </a:solidFill>
                <a:effectLst/>
                <a:latin typeface="Ubuntu" panose="020B0504030602030204" pitchFamily="34" charset="0"/>
                <a:ea typeface="Ubuntu" panose="020B0504030602030204" pitchFamily="34" charset="0"/>
                <a:cs typeface="Ubuntu" panose="020B0504030602030204" pitchFamily="34" charset="0"/>
              </a:rPr>
              <a:t>   </a:t>
            </a:r>
            <a:r>
              <a:rPr lang="en-IN" sz="1400" b="0" i="0" dirty="0">
                <a:solidFill>
                  <a:srgbClr val="FFFFFF"/>
                </a:solidFill>
                <a:effectLst/>
                <a:latin typeface="Ubuntu" panose="020B0504030602030204" pitchFamily="34" charset="0"/>
                <a:ea typeface="Ubuntu" panose="020B0504030602030204" pitchFamily="34" charset="0"/>
                <a:cs typeface="Ubuntu" panose="020B0504030602030204" pitchFamily="34" charset="0"/>
              </a:rPr>
              <a:t>Ling Zhao, </a:t>
            </a:r>
            <a:r>
              <a:rPr lang="en-IN" sz="1400" b="0" i="0" dirty="0" err="1">
                <a:solidFill>
                  <a:srgbClr val="FFFFFF"/>
                </a:solidFill>
                <a:effectLst/>
                <a:latin typeface="Ubuntu" panose="020B0504030602030204" pitchFamily="34" charset="0"/>
                <a:ea typeface="Ubuntu" panose="020B0504030602030204" pitchFamily="34" charset="0"/>
                <a:cs typeface="Ubuntu" panose="020B0504030602030204" pitchFamily="34" charset="0"/>
              </a:rPr>
              <a:t>Yujiao</a:t>
            </a:r>
            <a:r>
              <a:rPr lang="en-IN" sz="1400" b="0" i="0" dirty="0">
                <a:solidFill>
                  <a:srgbClr val="FFFFFF"/>
                </a:solidFill>
                <a:effectLst/>
                <a:latin typeface="Ubuntu" panose="020B0504030602030204" pitchFamily="34" charset="0"/>
                <a:ea typeface="Ubuntu" panose="020B0504030602030204" pitchFamily="34" charset="0"/>
                <a:cs typeface="Ubuntu" panose="020B0504030602030204" pitchFamily="34" charset="0"/>
              </a:rPr>
              <a:t> Song, Chao Zhang, Yu Liu</a:t>
            </a:r>
            <a:endParaRPr lang="en-US" sz="1400" dirty="0"/>
          </a:p>
          <a:p>
            <a:pPr marL="158750" indent="0" algn="ctr">
              <a:buNone/>
            </a:pPr>
            <a:endParaRPr lang="en-US" sz="1400" dirty="0"/>
          </a:p>
          <a:p>
            <a:pPr marL="158750" indent="0" algn="ctr">
              <a:buNone/>
            </a:pPr>
            <a:r>
              <a:rPr lang="en-US" sz="1600" u="sng" dirty="0">
                <a:solidFill>
                  <a:schemeClr val="tx1"/>
                </a:solidFill>
              </a:rPr>
              <a:t>IEEE:</a:t>
            </a:r>
            <a:r>
              <a:rPr lang="en-IN" sz="1600" dirty="0"/>
              <a:t> </a:t>
            </a:r>
            <a:r>
              <a:rPr lang="en-IN" dirty="0"/>
              <a:t>TRANSACTIONS ON INTELLIGENT TRANSPORTATION SYSTEMS </a:t>
            </a:r>
          </a:p>
          <a:p>
            <a:pPr marL="158750" indent="0" algn="ctr">
              <a:buNone/>
            </a:pPr>
            <a:r>
              <a:rPr lang="en-US" sz="1600" u="sng" dirty="0">
                <a:solidFill>
                  <a:schemeClr val="tx1"/>
                </a:solidFill>
              </a:rPr>
              <a:t>Issue Date:</a:t>
            </a:r>
            <a:r>
              <a:rPr lang="en-IN" sz="1600" dirty="0"/>
              <a:t> </a:t>
            </a:r>
            <a:r>
              <a:rPr lang="en-IN" dirty="0"/>
              <a:t>9, SEPTEMBER 2020</a:t>
            </a:r>
          </a:p>
          <a:p>
            <a:pPr marL="155448" marR="0" indent="0" algn="l" rtl="0">
              <a:lnSpc>
                <a:spcPct val="115000"/>
              </a:lnSpc>
              <a:spcBef>
                <a:spcPts val="0"/>
              </a:spcBef>
              <a:spcAft>
                <a:spcPts val="0"/>
              </a:spcAft>
              <a:buNone/>
            </a:pPr>
            <a:r>
              <a:rPr lang="en-US" sz="1400" b="0" i="0" u="sng" dirty="0">
                <a:solidFill>
                  <a:srgbClr val="1F424C"/>
                </a:solidFill>
                <a:effectLst/>
                <a:latin typeface="Ubuntu" panose="020B0504030602030204" pitchFamily="34" charset="0"/>
                <a:ea typeface="Ubuntu" panose="020B0504030602030204" pitchFamily="34" charset="0"/>
                <a:cs typeface="Ubuntu" panose="020B0504030602030204" pitchFamily="34" charset="0"/>
              </a:rPr>
              <a:t>Algorithms Used:</a:t>
            </a:r>
            <a:r>
              <a:rPr lang="en-US" sz="1400" b="0" i="0" dirty="0">
                <a:solidFill>
                  <a:srgbClr val="FFFFFF"/>
                </a:solidFill>
                <a:effectLst/>
                <a:latin typeface="Ubuntu" panose="020B0504030602030204" pitchFamily="34" charset="0"/>
                <a:ea typeface="Ubuntu" panose="020B0504030602030204" pitchFamily="34" charset="0"/>
                <a:cs typeface="Ubuntu" panose="020B0504030602030204" pitchFamily="34" charset="0"/>
              </a:rPr>
              <a:t> </a:t>
            </a:r>
            <a:endParaRPr lang="en-US" sz="1050" dirty="0">
              <a:effectLst/>
            </a:endParaRPr>
          </a:p>
          <a:p>
            <a:pPr marL="457200" marR="0" indent="-301752" algn="ctr" rtl="0">
              <a:lnSpc>
                <a:spcPct val="115000"/>
              </a:lnSpc>
              <a:spcBef>
                <a:spcPts val="0"/>
              </a:spcBef>
              <a:spcAft>
                <a:spcPts val="0"/>
              </a:spcAft>
            </a:pPr>
            <a:r>
              <a:rPr lang="en-US" sz="1400" b="0" i="0" dirty="0">
                <a:solidFill>
                  <a:srgbClr val="FFFFFF"/>
                </a:solidFill>
                <a:effectLst/>
                <a:latin typeface="Ubuntu" panose="020B0504030602030204" pitchFamily="34" charset="0"/>
                <a:ea typeface="Ubuntu" panose="020B0504030602030204" pitchFamily="34" charset="0"/>
                <a:cs typeface="Ubuntu" panose="020B0504030602030204" pitchFamily="34" charset="0"/>
              </a:rPr>
              <a:t>Temporal graph convolutional network (T-GCN)</a:t>
            </a:r>
          </a:p>
          <a:p>
            <a:pPr marL="457200" marR="0" indent="-301752" algn="ctr" rtl="0">
              <a:lnSpc>
                <a:spcPct val="115000"/>
              </a:lnSpc>
              <a:spcBef>
                <a:spcPts val="0"/>
              </a:spcBef>
              <a:spcAft>
                <a:spcPts val="0"/>
              </a:spcAft>
            </a:pPr>
            <a:r>
              <a:rPr lang="en-US" sz="1400" b="0" i="0" dirty="0">
                <a:solidFill>
                  <a:srgbClr val="FFFFFF"/>
                </a:solidFill>
                <a:effectLst/>
                <a:latin typeface="Ubuntu" panose="020B0504030602030204" pitchFamily="34" charset="0"/>
                <a:ea typeface="Ubuntu" panose="020B0504030602030204" pitchFamily="34" charset="0"/>
                <a:cs typeface="Ubuntu" panose="020B0504030602030204" pitchFamily="34" charset="0"/>
              </a:rPr>
              <a:t>Gated recurrent unit (GRU)</a:t>
            </a:r>
          </a:p>
          <a:p>
            <a:pPr marL="155448" marR="0" indent="0" rtl="0">
              <a:lnSpc>
                <a:spcPct val="115000"/>
              </a:lnSpc>
              <a:spcBef>
                <a:spcPts val="0"/>
              </a:spcBef>
              <a:spcAft>
                <a:spcPts val="0"/>
              </a:spcAft>
              <a:buNone/>
            </a:pPr>
            <a:r>
              <a:rPr lang="en-US" sz="1400" u="sng" dirty="0">
                <a:solidFill>
                  <a:schemeClr val="tx1">
                    <a:lumMod val="50000"/>
                  </a:schemeClr>
                </a:solidFill>
              </a:rPr>
              <a:t>Work Done: </a:t>
            </a:r>
          </a:p>
          <a:p>
            <a:pPr marL="158750" indent="0">
              <a:buNone/>
            </a:pPr>
            <a:r>
              <a:rPr lang="en-US" dirty="0"/>
              <a:t> 	 To capture the spatial and temporal dependences simultaneously, we propose a novel neural</a:t>
            </a:r>
          </a:p>
          <a:p>
            <a:pPr marL="158750" indent="0">
              <a:buNone/>
            </a:pPr>
            <a:r>
              <a:rPr lang="en-US" dirty="0"/>
              <a:t>network-based traffic forecasting method, the temporal graph convolutional network (T-GCN) model, which is combined with the graph convolutional network (GCN) and the gated recurrent unit (GRU).</a:t>
            </a:r>
          </a:p>
        </p:txBody>
      </p:sp>
    </p:spTree>
    <p:extLst>
      <p:ext uri="{BB962C8B-B14F-4D97-AF65-F5344CB8AC3E}">
        <p14:creationId xmlns:p14="http://schemas.microsoft.com/office/powerpoint/2010/main" val="1244516026"/>
      </p:ext>
    </p:extLst>
  </p:cSld>
  <p:clrMapOvr>
    <a:masterClrMapping/>
  </p:clrMapOvr>
</p:sld>
</file>

<file path=ppt/theme/theme1.xml><?xml version="1.0" encoding="utf-8"?>
<a:theme xmlns:a="http://schemas.openxmlformats.org/drawingml/2006/main" name="Driving Center Infographics by Slidesgo">
  <a:themeElements>
    <a:clrScheme name="Simple Light">
      <a:dk1>
        <a:srgbClr val="1F424C"/>
      </a:dk1>
      <a:lt1>
        <a:srgbClr val="FFFFFF"/>
      </a:lt1>
      <a:dk2>
        <a:srgbClr val="FFFFFF"/>
      </a:dk2>
      <a:lt2>
        <a:srgbClr val="FFFFFF"/>
      </a:lt2>
      <a:accent1>
        <a:srgbClr val="F4D000"/>
      </a:accent1>
      <a:accent2>
        <a:srgbClr val="E83D3D"/>
      </a:accent2>
      <a:accent3>
        <a:srgbClr val="00ABBF"/>
      </a:accent3>
      <a:accent4>
        <a:srgbClr val="336574"/>
      </a:accent4>
      <a:accent5>
        <a:srgbClr val="CEB200"/>
      </a:accent5>
      <a:accent6>
        <a:srgbClr val="B2322E"/>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628</TotalTime>
  <Words>4142</Words>
  <Application>Microsoft Office PowerPoint</Application>
  <PresentationFormat>On-screen Show (16:9)</PresentationFormat>
  <Paragraphs>626</Paragraphs>
  <Slides>56</Slides>
  <Notes>36</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56</vt:i4>
      </vt:variant>
    </vt:vector>
  </HeadingPairs>
  <TitlesOfParts>
    <vt:vector size="69" baseType="lpstr">
      <vt:lpstr>Arial</vt:lpstr>
      <vt:lpstr>Krona One</vt:lpstr>
      <vt:lpstr>Lato</vt:lpstr>
      <vt:lpstr>Lato Light</vt:lpstr>
      <vt:lpstr>Montserrat Medium</vt:lpstr>
      <vt:lpstr>Muli</vt:lpstr>
      <vt:lpstr>Proxima Nova</vt:lpstr>
      <vt:lpstr>Proxima Nova Semibold</vt:lpstr>
      <vt:lpstr>Roboto</vt:lpstr>
      <vt:lpstr>Ubuntu</vt:lpstr>
      <vt:lpstr>Ubuntu Medium</vt:lpstr>
      <vt:lpstr>Driving Center Infographics by Slidesgo</vt:lpstr>
      <vt:lpstr>Slidesgo Final Pages</vt:lpstr>
      <vt:lpstr>Automatic Traffic Signal Control System Using Deep Learning</vt:lpstr>
      <vt:lpstr>Road Of Contents</vt:lpstr>
      <vt:lpstr>INTRODUCTION</vt:lpstr>
      <vt:lpstr>Flow Chart:</vt:lpstr>
      <vt:lpstr>1)Base PAPER:</vt:lpstr>
      <vt:lpstr>MERITS &amp; DE-MERITS:</vt:lpstr>
      <vt:lpstr>2nd PAPER:</vt:lpstr>
      <vt:lpstr>MERITS &amp; DE-MERITS:</vt:lpstr>
      <vt:lpstr>3rd PAPER:</vt:lpstr>
      <vt:lpstr>MERITS &amp; DE-MERITS:</vt:lpstr>
      <vt:lpstr>4th:</vt:lpstr>
      <vt:lpstr>MERITS &amp; FUTURE WORK :</vt:lpstr>
      <vt:lpstr>5th PAPER:</vt:lpstr>
      <vt:lpstr>MERITS &amp; DE-MERITS:</vt:lpstr>
      <vt:lpstr>6th PAPER:</vt:lpstr>
      <vt:lpstr>MERITS &amp; DE-MERITS:</vt:lpstr>
      <vt:lpstr>7th PAPER:</vt:lpstr>
      <vt:lpstr>MERITS &amp; DE-MERITS:</vt:lpstr>
      <vt:lpstr>8th PAPER:</vt:lpstr>
      <vt:lpstr>MERITS &amp; DE-MERITS:</vt:lpstr>
      <vt:lpstr>9th PAPER:</vt:lpstr>
      <vt:lpstr>MERITS &amp; DE-MERITS:</vt:lpstr>
      <vt:lpstr>10th PAPER:</vt:lpstr>
      <vt:lpstr>MERITS &amp; DE-MERITS:</vt:lpstr>
      <vt:lpstr>Thank You</vt:lpstr>
      <vt:lpstr>Module - 1</vt:lpstr>
      <vt:lpstr>Driving center company profile infographics</vt:lpstr>
      <vt:lpstr>Driving center company profile infographics</vt:lpstr>
      <vt:lpstr>Driving center company profile infographics</vt:lpstr>
      <vt:lpstr>Driving center company profile infographics</vt:lpstr>
      <vt:lpstr>Driving center company profile infographics</vt:lpstr>
      <vt:lpstr>Driving center company profile infographics</vt:lpstr>
      <vt:lpstr>Driving center company profile infographics</vt:lpstr>
      <vt:lpstr>Driving center company profile infographics</vt:lpstr>
      <vt:lpstr>Driving center company profile infographics</vt:lpstr>
      <vt:lpstr>Driving center company profile infographics</vt:lpstr>
      <vt:lpstr>Driving center company profile infographics</vt:lpstr>
      <vt:lpstr>Driving center company profile infographics</vt:lpstr>
      <vt:lpstr>Driving center company profile infographics</vt:lpstr>
      <vt:lpstr>Driving center company profile infographics</vt:lpstr>
      <vt:lpstr>Driving center company profile infographics</vt:lpstr>
      <vt:lpstr>Driving center company profile infographics</vt:lpstr>
      <vt:lpstr>Driving center company profile infographics</vt:lpstr>
      <vt:lpstr>Driving center company profile infographics</vt:lpstr>
      <vt:lpstr>Driving center company profile infographics</vt:lpstr>
      <vt:lpstr>Driving center company profile infographics</vt:lpstr>
      <vt:lpstr>Driving center company profile infographics</vt:lpstr>
      <vt:lpstr>Driving center company profile infographics</vt:lpstr>
      <vt:lpstr>Driving center company profile infographics</vt:lpstr>
      <vt:lpstr>Driving center company profile infographics</vt:lpstr>
      <vt:lpstr>Driving center company profile infographics</vt:lpstr>
      <vt:lpstr>Driving center company profile infographics</vt:lpstr>
      <vt:lpstr>Driving center company profile infographics</vt:lpstr>
      <vt:lpstr>PowerPoint Presentation</vt:lpstr>
      <vt:lpstr>PowerPoint Presentation</vt:lpstr>
      <vt:lpstr>Infographics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Automatic Traffic Signal Control System Using Deep Learning</dc:title>
  <dc:creator>dllab</dc:creator>
  <cp:lastModifiedBy>Namasivaayam L</cp:lastModifiedBy>
  <cp:revision>25</cp:revision>
  <dcterms:modified xsi:type="dcterms:W3CDTF">2023-01-30T07:51:26Z</dcterms:modified>
</cp:coreProperties>
</file>