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257" r:id="rId3"/>
    <p:sldId id="304" r:id="rId4"/>
    <p:sldId id="259" r:id="rId5"/>
    <p:sldId id="305" r:id="rId6"/>
    <p:sldId id="270" r:id="rId7"/>
    <p:sldId id="308" r:id="rId8"/>
    <p:sldId id="309" r:id="rId9"/>
    <p:sldId id="307" r:id="rId10"/>
    <p:sldId id="261" r:id="rId11"/>
    <p:sldId id="300" r:id="rId12"/>
    <p:sldId id="301" r:id="rId13"/>
    <p:sldId id="302" r:id="rId14"/>
    <p:sldId id="310" r:id="rId15"/>
    <p:sldId id="299" r:id="rId16"/>
    <p:sldId id="264" r:id="rId17"/>
    <p:sldId id="306" r:id="rId18"/>
    <p:sldId id="303" r:id="rId19"/>
  </p:sldIdLst>
  <p:sldSz cx="9144000" cy="5143500" type="screen16x9"/>
  <p:notesSz cx="6858000" cy="9144000"/>
  <p:embeddedFontLst>
    <p:embeddedFont>
      <p:font typeface="Bebas Neue" panose="020B0606020202050201" pitchFamily="34" charset="0"/>
      <p:regular r:id="rId21"/>
    </p:embeddedFont>
    <p:embeddedFont>
      <p:font typeface="Calibri" panose="020F0502020204030204" pitchFamily="34" charset="0"/>
      <p:regular r:id="rId22"/>
      <p:bold r:id="rId23"/>
      <p:italic r:id="rId24"/>
      <p:boldItalic r:id="rId25"/>
    </p:embeddedFont>
    <p:embeddedFont>
      <p:font typeface="Chivo" panose="020B0604020202020204" charset="0"/>
      <p:regular r:id="rId26"/>
      <p:bold r:id="rId27"/>
      <p:italic r:id="rId28"/>
      <p:boldItalic r:id="rId29"/>
    </p:embeddedFont>
    <p:embeddedFont>
      <p:font typeface="Josefin Sans" pitchFamily="2" charset="0"/>
      <p:regular r:id="rId30"/>
      <p:bold r:id="rId31"/>
      <p:italic r:id="rId32"/>
      <p:boldItalic r:id="rId33"/>
    </p:embeddedFont>
    <p:embeddedFont>
      <p:font typeface="Nunito Light"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9ACFFE-D45C-408D-AE3D-51134BB3D056}">
  <a:tblStyle styleId="{5C9ACFFE-D45C-408D-AE3D-51134BB3D0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5C9C9D-A1B1-41F7-866A-2C3B6E6802A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1111" autoAdjust="0"/>
  </p:normalViewPr>
  <p:slideViewPr>
    <p:cSldViewPr snapToGrid="0">
      <p:cViewPr>
        <p:scale>
          <a:sx n="100" d="100"/>
          <a:sy n="100" d="100"/>
        </p:scale>
        <p:origin x="946"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997190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5460e905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5460e905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185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Line graph showcasing a steady price increase over the years, reaching approximately 30 in 2020.</a:t>
            </a:r>
            <a:endParaRPr dirty="0"/>
          </a:p>
        </p:txBody>
      </p:sp>
    </p:spTree>
    <p:extLst>
      <p:ext uri="{BB962C8B-B14F-4D97-AF65-F5344CB8AC3E}">
        <p14:creationId xmlns:p14="http://schemas.microsoft.com/office/powerpoint/2010/main" val="3302675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D1D5DB"/>
                </a:solidFill>
                <a:effectLst/>
                <a:latin typeface="Söhne"/>
              </a:rPr>
              <a:t>A pie chart highlights best-selling categories with sunburst visual, revealing that fiction, non-fiction, and children's books collectively contribute to over 80% of sales, emphasizing their popularity among customers.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88321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D1D5DB"/>
                </a:solidFill>
                <a:effectLst/>
                <a:latin typeface="Söhne"/>
              </a:rPr>
              <a:t>This Table chart showcases author influence and books with the highest Goodreads count. Notable authors include J.K. Rowling, J.R.R. Tolkien, and George R.R. Martin, whose works stand out with the highest ratings and reviews.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75294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5537bd5af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5537bd5af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65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5537bd5af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5537bd5af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761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The dashboard offers a comprehensive view of Amazon book sales, featuring price analysis and prediction through a line graph showcasing a steady price increase over the years.</a:t>
            </a:r>
          </a:p>
          <a:p>
            <a:pPr algn="l">
              <a:buFont typeface="+mj-lt"/>
              <a:buAutoNum type="arabicPeriod"/>
            </a:pPr>
            <a:r>
              <a:rPr lang="en-US" b="0" i="0" dirty="0">
                <a:solidFill>
                  <a:srgbClr val="D1D5DB"/>
                </a:solidFill>
                <a:effectLst/>
                <a:latin typeface="Söhne"/>
              </a:rPr>
              <a:t>A pie chart highlights best-selling categories, revealing that fiction, non-fiction, and children's books collectively contribute to over 80% of sales, emphasizing their popularity among customers.</a:t>
            </a:r>
          </a:p>
          <a:p>
            <a:pPr algn="l">
              <a:buFont typeface="+mj-lt"/>
              <a:buAutoNum type="arabicPeriod"/>
            </a:pPr>
            <a:r>
              <a:rPr lang="en-US" b="0" i="0" dirty="0">
                <a:solidFill>
                  <a:srgbClr val="D1D5DB"/>
                </a:solidFill>
                <a:effectLst/>
                <a:latin typeface="Söhne"/>
              </a:rPr>
              <a:t>Using a gauge chart, the dashboard depicts the average rating trend from 2001 to 2018, indicating fluctuation between 3.5 and 4.5 stars, with a slight recent decline.</a:t>
            </a:r>
          </a:p>
          <a:p>
            <a:pPr algn="l">
              <a:buFont typeface="+mj-lt"/>
              <a:buAutoNum type="arabicPeriod"/>
            </a:pPr>
            <a:r>
              <a:rPr lang="en-US" b="0" i="0" dirty="0">
                <a:solidFill>
                  <a:srgbClr val="D1D5DB"/>
                </a:solidFill>
                <a:effectLst/>
                <a:latin typeface="Söhne"/>
              </a:rPr>
              <a:t>The bottom right chart employs a table to showcase author influence and books with the highest Goodreads count. Notable authors include J.K. Rowling, J.R.R. Tolkien, and George R.R. Martin, whose works stand out with the highest ratings and reviews.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99699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D1D5DB"/>
                </a:solidFill>
                <a:effectLst/>
                <a:latin typeface="Söhne"/>
              </a:rPr>
              <a:t>"Harry Potter and the Philosopher's Stone" stands out with the highest Goodreads </a:t>
            </a:r>
            <a:r>
              <a:rPr lang="en-US" b="0" i="0" dirty="0" err="1">
                <a:solidFill>
                  <a:srgbClr val="D1D5DB"/>
                </a:solidFill>
                <a:effectLst/>
                <a:latin typeface="Söhne"/>
              </a:rPr>
              <a:t>RateCount</a:t>
            </a:r>
            <a:r>
              <a:rPr lang="en-US" b="0" i="0" dirty="0">
                <a:solidFill>
                  <a:srgbClr val="D1D5DB"/>
                </a:solidFill>
                <a:effectLst/>
                <a:latin typeface="Söhne"/>
              </a:rPr>
              <a:t>, indicating exceptional popularity.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98863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5537bd5af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5537bd5af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D1D5DB"/>
                </a:solidFill>
                <a:effectLst/>
                <a:latin typeface="Söhne"/>
              </a:rPr>
              <a:t>Findings:</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Genre Popularity:</a:t>
            </a:r>
            <a:endParaRPr lang="en-US" b="0" i="0" dirty="0">
              <a:solidFill>
                <a:srgbClr val="D1D5DB"/>
              </a:solidFill>
              <a:effectLst/>
              <a:latin typeface="Söhne"/>
            </a:endParaRPr>
          </a:p>
          <a:p>
            <a:pPr marL="457200" lvl="1" indent="0" algn="l">
              <a:buFont typeface="+mj-lt"/>
              <a:buNone/>
            </a:pPr>
            <a:r>
              <a:rPr lang="en-US" b="0" i="0" dirty="0">
                <a:solidFill>
                  <a:srgbClr val="D1D5DB"/>
                </a:solidFill>
                <a:effectLst/>
                <a:latin typeface="Söhne"/>
              </a:rPr>
              <a:t>Strong reader engagement in Contemporary Fiction, Fantasy, and Children's Literature Studies.</a:t>
            </a:r>
          </a:p>
          <a:p>
            <a:pPr marL="457200" lvl="1" indent="0" algn="l">
              <a:buFont typeface="+mj-lt"/>
              <a:buNone/>
            </a:pPr>
            <a:r>
              <a:rPr lang="en-US" b="0" i="0" dirty="0">
                <a:solidFill>
                  <a:srgbClr val="D1D5DB"/>
                </a:solidFill>
                <a:effectLst/>
                <a:latin typeface="Söhne"/>
              </a:rPr>
              <a:t>Substantial reviews for Fantasy Books for Kids and Children's General Story Books, highlighting their enduring popularity.</a:t>
            </a:r>
          </a:p>
          <a:p>
            <a:pPr algn="l">
              <a:buFont typeface="+mj-lt"/>
              <a:buAutoNum type="arabicPeriod"/>
            </a:pPr>
            <a:r>
              <a:rPr lang="en-US" b="1" i="0" dirty="0">
                <a:solidFill>
                  <a:srgbClr val="D1D5DB"/>
                </a:solidFill>
                <a:effectLst/>
                <a:latin typeface="Söhne"/>
              </a:rPr>
              <a:t>Individual Book Impact:</a:t>
            </a:r>
            <a:endParaRPr lang="en-US" b="0" i="0" dirty="0">
              <a:solidFill>
                <a:srgbClr val="D1D5DB"/>
              </a:solidFill>
              <a:effectLst/>
              <a:latin typeface="Söhne"/>
            </a:endParaRPr>
          </a:p>
          <a:p>
            <a:pPr marL="457200" lvl="1" indent="0" algn="l">
              <a:buFont typeface="+mj-lt"/>
              <a:buNone/>
            </a:pPr>
            <a:r>
              <a:rPr lang="en-US" b="0" i="0" dirty="0">
                <a:solidFill>
                  <a:srgbClr val="D1D5DB"/>
                </a:solidFill>
                <a:effectLst/>
                <a:latin typeface="Söhne"/>
              </a:rPr>
              <a:t>"Harry Potter and the Philosopher's Stone" stands out with the highest Goodreads </a:t>
            </a:r>
            <a:r>
              <a:rPr lang="en-US" b="0" i="0" dirty="0" err="1">
                <a:solidFill>
                  <a:srgbClr val="D1D5DB"/>
                </a:solidFill>
                <a:effectLst/>
                <a:latin typeface="Söhne"/>
              </a:rPr>
              <a:t>RateCount</a:t>
            </a:r>
            <a:r>
              <a:rPr lang="en-US" b="0" i="0" dirty="0">
                <a:solidFill>
                  <a:srgbClr val="D1D5DB"/>
                </a:solidFill>
                <a:effectLst/>
                <a:latin typeface="Söhne"/>
              </a:rPr>
              <a:t>, indicating exceptional popularity.</a:t>
            </a:r>
          </a:p>
          <a:p>
            <a:pPr algn="l">
              <a:buFont typeface="+mj-lt"/>
              <a:buAutoNum type="arabicPeriod"/>
            </a:pPr>
            <a:r>
              <a:rPr lang="en-US" b="1" i="0" dirty="0">
                <a:solidFill>
                  <a:srgbClr val="D1D5DB"/>
                </a:solidFill>
                <a:effectLst/>
                <a:latin typeface="Söhne"/>
              </a:rPr>
              <a:t>Pricing Trends:</a:t>
            </a:r>
            <a:endParaRPr lang="en-US" b="0" i="0" dirty="0">
              <a:solidFill>
                <a:srgbClr val="D1D5DB"/>
              </a:solidFill>
              <a:effectLst/>
              <a:latin typeface="Söhne"/>
            </a:endParaRPr>
          </a:p>
          <a:p>
            <a:pPr marL="457200" lvl="1" indent="0" algn="l">
              <a:buFont typeface="+mj-lt"/>
              <a:buNone/>
            </a:pPr>
            <a:r>
              <a:rPr lang="en-US" b="0" i="0" dirty="0">
                <a:solidFill>
                  <a:srgbClr val="D1D5DB"/>
                </a:solidFill>
                <a:effectLst/>
                <a:latin typeface="Söhne"/>
              </a:rPr>
              <a:t>Forecasting and linear regression identified pricing trends over publication years, providing insights for pricing strategies. It shows that the </a:t>
            </a:r>
            <a:r>
              <a:rPr lang="en-US" dirty="0"/>
              <a:t>Average sale price ranged from 8.40 to 44.81</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Author Influence:</a:t>
            </a:r>
            <a:endParaRPr lang="en-US" b="0" i="0" dirty="0">
              <a:solidFill>
                <a:srgbClr val="D1D5DB"/>
              </a:solidFill>
              <a:effectLst/>
              <a:latin typeface="Söhne"/>
            </a:endParaRPr>
          </a:p>
          <a:p>
            <a:pPr marL="457200" lvl="1" indent="0" algn="l">
              <a:buFont typeface="+mj-lt"/>
              <a:buNone/>
            </a:pPr>
            <a:r>
              <a:rPr lang="en-US" b="0" i="0" dirty="0">
                <a:solidFill>
                  <a:srgbClr val="D1D5DB"/>
                </a:solidFill>
                <a:effectLst/>
                <a:latin typeface="Söhne"/>
              </a:rPr>
              <a:t>Clustering techniques categorized authors, offering insights into their influence on book ratings and sales. It illustrates the author </a:t>
            </a:r>
            <a:r>
              <a:rPr lang="en-US" dirty="0"/>
              <a:t>J.K Rowling has the highest Goodreads </a:t>
            </a:r>
            <a:r>
              <a:rPr lang="en-US" dirty="0" err="1"/>
              <a:t>RateCount</a:t>
            </a:r>
            <a:r>
              <a:rPr lang="en-US" dirty="0"/>
              <a:t> in over all.</a:t>
            </a:r>
            <a:endParaRPr lang="en-US" b="0" i="0" dirty="0">
              <a:solidFill>
                <a:srgbClr val="D1D5DB"/>
              </a:solidFill>
              <a:effectLst/>
              <a:latin typeface="Söhne"/>
            </a:endParaRPr>
          </a:p>
          <a:p>
            <a:pPr algn="l"/>
            <a:r>
              <a:rPr lang="en-US" b="1" i="0" dirty="0">
                <a:solidFill>
                  <a:srgbClr val="D1D5DB"/>
                </a:solidFill>
                <a:effectLst/>
                <a:latin typeface="Söhne"/>
              </a:rPr>
              <a:t>Limitations:</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Data Completeness:</a:t>
            </a:r>
            <a:endParaRPr lang="en-US" b="0" i="0" dirty="0">
              <a:solidFill>
                <a:srgbClr val="D1D5DB"/>
              </a:solidFill>
              <a:effectLst/>
              <a:latin typeface="Söhne"/>
            </a:endParaRPr>
          </a:p>
          <a:p>
            <a:pPr marL="457200" lvl="1" indent="0" algn="l">
              <a:buFont typeface="+mj-lt"/>
              <a:buNone/>
            </a:pPr>
            <a:r>
              <a:rPr lang="en-US" b="0" i="0" dirty="0">
                <a:solidFill>
                  <a:srgbClr val="D1D5DB"/>
                </a:solidFill>
                <a:effectLst/>
                <a:latin typeface="Söhne"/>
              </a:rPr>
              <a:t>Incomplete or missing data in '</a:t>
            </a:r>
            <a:r>
              <a:rPr lang="en-US" b="0" i="0" dirty="0" err="1">
                <a:solidFill>
                  <a:srgbClr val="D1D5DB"/>
                </a:solidFill>
                <a:effectLst/>
                <a:latin typeface="Söhne"/>
              </a:rPr>
              <a:t>datepub</a:t>
            </a:r>
            <a:r>
              <a:rPr lang="en-US" b="0" i="0" dirty="0">
                <a:solidFill>
                  <a:srgbClr val="D1D5DB"/>
                </a:solidFill>
                <a:effectLst/>
                <a:latin typeface="Söhne"/>
              </a:rPr>
              <a:t>' may limit temporal analysis accuracy.</a:t>
            </a:r>
          </a:p>
          <a:p>
            <a:pPr algn="l">
              <a:buFont typeface="+mj-lt"/>
              <a:buAutoNum type="arabicPeriod"/>
            </a:pPr>
            <a:r>
              <a:rPr lang="en-US" b="1" i="0" dirty="0">
                <a:solidFill>
                  <a:srgbClr val="D1D5DB"/>
                </a:solidFill>
                <a:effectLst/>
                <a:latin typeface="Söhne"/>
              </a:rPr>
              <a:t>Limited External Factors:</a:t>
            </a:r>
            <a:endParaRPr lang="en-US" b="0" i="0" dirty="0">
              <a:solidFill>
                <a:srgbClr val="D1D5DB"/>
              </a:solidFill>
              <a:effectLst/>
              <a:latin typeface="Söhne"/>
            </a:endParaRPr>
          </a:p>
          <a:p>
            <a:pPr marL="457200" lvl="1" indent="0" algn="l">
              <a:buFont typeface="+mj-lt"/>
              <a:buNone/>
            </a:pPr>
            <a:r>
              <a:rPr lang="en-US" b="0" i="0" dirty="0">
                <a:solidFill>
                  <a:srgbClr val="D1D5DB"/>
                </a:solidFill>
                <a:effectLst/>
                <a:latin typeface="Söhne"/>
              </a:rPr>
              <a:t>Lack of external factors like marketing campaigns or industry trends in the dataset.</a:t>
            </a:r>
          </a:p>
          <a:p>
            <a:pPr algn="l">
              <a:buFont typeface="+mj-lt"/>
              <a:buAutoNum type="arabicPeriod"/>
            </a:pPr>
            <a:r>
              <a:rPr lang="en-US" b="1" i="0" dirty="0">
                <a:solidFill>
                  <a:srgbClr val="D1D5DB"/>
                </a:solidFill>
                <a:effectLst/>
                <a:latin typeface="Söhne"/>
              </a:rPr>
              <a:t>Genre Specifics: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Broad genre categories may oversimplify diverse sub-genres within each category.</a:t>
            </a:r>
          </a:p>
          <a:p>
            <a:pPr algn="l">
              <a:buFont typeface="+mj-lt"/>
              <a:buAutoNum type="arabicPeriod"/>
            </a:pPr>
            <a:r>
              <a:rPr lang="en-US" b="1" i="0" dirty="0">
                <a:solidFill>
                  <a:srgbClr val="D1D5DB"/>
                </a:solidFill>
                <a:effectLst/>
                <a:latin typeface="Söhne"/>
              </a:rPr>
              <a:t>Limited Book Details: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No details about individual books beyond basic information.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34906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79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84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00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29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674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5537bd5af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5537bd5af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193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5537bd5af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5537bd5af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422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5537bd5af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5537bd5af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5275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5537bd5af1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5537bd5af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368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6150" y="1369713"/>
            <a:ext cx="5045400" cy="1994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lnSpc>
                <a:spcPct val="100000"/>
              </a:lnSpc>
              <a:spcBef>
                <a:spcPts val="20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364288"/>
            <a:ext cx="50475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94490" y="3567117"/>
            <a:ext cx="1832653" cy="2047082"/>
            <a:chOff x="-494490" y="3567117"/>
            <a:chExt cx="1832653" cy="2047082"/>
          </a:xfrm>
        </p:grpSpPr>
        <p:sp>
          <p:nvSpPr>
            <p:cNvPr id="12" name="Google Shape;12;p2"/>
            <p:cNvSpPr/>
            <p:nvPr/>
          </p:nvSpPr>
          <p:spPr>
            <a:xfrm rot="-7925720">
              <a:off x="-580468" y="4320260"/>
              <a:ext cx="2004609" cy="658775"/>
            </a:xfrm>
            <a:custGeom>
              <a:avLst/>
              <a:gdLst/>
              <a:ahLst/>
              <a:cxnLst/>
              <a:rect l="l" t="t" r="r" b="b"/>
              <a:pathLst>
                <a:path w="8292" h="2725" fill="none" extrusionOk="0">
                  <a:moveTo>
                    <a:pt x="8252" y="681"/>
                  </a:moveTo>
                  <a:cubicBezTo>
                    <a:pt x="8292" y="1282"/>
                    <a:pt x="7651" y="1830"/>
                    <a:pt x="7077" y="1723"/>
                  </a:cubicBezTo>
                  <a:cubicBezTo>
                    <a:pt x="6382" y="1589"/>
                    <a:pt x="6035" y="815"/>
                    <a:pt x="5501" y="348"/>
                  </a:cubicBezTo>
                  <a:cubicBezTo>
                    <a:pt x="5274" y="147"/>
                    <a:pt x="4954" y="1"/>
                    <a:pt x="4633" y="81"/>
                  </a:cubicBezTo>
                  <a:cubicBezTo>
                    <a:pt x="4500" y="121"/>
                    <a:pt x="4366" y="201"/>
                    <a:pt x="4246" y="294"/>
                  </a:cubicBezTo>
                  <a:cubicBezTo>
                    <a:pt x="3832" y="655"/>
                    <a:pt x="3605" y="1162"/>
                    <a:pt x="3311" y="1629"/>
                  </a:cubicBezTo>
                  <a:cubicBezTo>
                    <a:pt x="3031" y="2097"/>
                    <a:pt x="2631" y="2551"/>
                    <a:pt x="2083" y="2631"/>
                  </a:cubicBezTo>
                  <a:cubicBezTo>
                    <a:pt x="1562" y="2724"/>
                    <a:pt x="1028" y="2417"/>
                    <a:pt x="694" y="2017"/>
                  </a:cubicBezTo>
                  <a:cubicBezTo>
                    <a:pt x="361" y="1603"/>
                    <a:pt x="174" y="1095"/>
                    <a:pt x="0" y="60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55324" y="3567117"/>
              <a:ext cx="270998"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239672" y="4293724"/>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12"/>
        <p:cNvGrpSpPr/>
        <p:nvPr/>
      </p:nvGrpSpPr>
      <p:grpSpPr>
        <a:xfrm>
          <a:off x="0" y="0"/>
          <a:ext cx="0" cy="0"/>
          <a:chOff x="0" y="0"/>
          <a:chExt cx="0" cy="0"/>
        </a:xfrm>
      </p:grpSpPr>
      <p:sp>
        <p:nvSpPr>
          <p:cNvPr id="413" name="Google Shape;41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4" name="Google Shape;414;p21"/>
          <p:cNvSpPr txBox="1">
            <a:spLocks noGrp="1"/>
          </p:cNvSpPr>
          <p:nvPr>
            <p:ph type="subTitle" idx="1"/>
          </p:nvPr>
        </p:nvSpPr>
        <p:spPr>
          <a:xfrm>
            <a:off x="1245050" y="1359200"/>
            <a:ext cx="3342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5" name="Google Shape;415;p21"/>
          <p:cNvSpPr txBox="1">
            <a:spLocks noGrp="1"/>
          </p:cNvSpPr>
          <p:nvPr>
            <p:ph type="subTitle" idx="2"/>
          </p:nvPr>
        </p:nvSpPr>
        <p:spPr>
          <a:xfrm>
            <a:off x="1245051" y="1664612"/>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6" name="Google Shape;416;p21"/>
          <p:cNvSpPr txBox="1">
            <a:spLocks noGrp="1"/>
          </p:cNvSpPr>
          <p:nvPr>
            <p:ph type="subTitle" idx="3"/>
          </p:nvPr>
        </p:nvSpPr>
        <p:spPr>
          <a:xfrm>
            <a:off x="5086302" y="1664612"/>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7" name="Google Shape;417;p21"/>
          <p:cNvSpPr txBox="1">
            <a:spLocks noGrp="1"/>
          </p:cNvSpPr>
          <p:nvPr>
            <p:ph type="subTitle" idx="4"/>
          </p:nvPr>
        </p:nvSpPr>
        <p:spPr>
          <a:xfrm>
            <a:off x="1245051" y="3412937"/>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8" name="Google Shape;418;p21"/>
          <p:cNvSpPr txBox="1">
            <a:spLocks noGrp="1"/>
          </p:cNvSpPr>
          <p:nvPr>
            <p:ph type="subTitle" idx="5"/>
          </p:nvPr>
        </p:nvSpPr>
        <p:spPr>
          <a:xfrm>
            <a:off x="5086302" y="3412937"/>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9" name="Google Shape;419;p21"/>
          <p:cNvSpPr txBox="1">
            <a:spLocks noGrp="1"/>
          </p:cNvSpPr>
          <p:nvPr>
            <p:ph type="subTitle" idx="6"/>
          </p:nvPr>
        </p:nvSpPr>
        <p:spPr>
          <a:xfrm>
            <a:off x="1245050" y="3107525"/>
            <a:ext cx="3342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20" name="Google Shape;420;p21"/>
          <p:cNvSpPr txBox="1">
            <a:spLocks noGrp="1"/>
          </p:cNvSpPr>
          <p:nvPr>
            <p:ph type="subTitle" idx="7"/>
          </p:nvPr>
        </p:nvSpPr>
        <p:spPr>
          <a:xfrm>
            <a:off x="5086300" y="1359200"/>
            <a:ext cx="3342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21" name="Google Shape;421;p21"/>
          <p:cNvSpPr txBox="1">
            <a:spLocks noGrp="1"/>
          </p:cNvSpPr>
          <p:nvPr>
            <p:ph type="subTitle" idx="8"/>
          </p:nvPr>
        </p:nvSpPr>
        <p:spPr>
          <a:xfrm>
            <a:off x="5086300" y="3107525"/>
            <a:ext cx="3342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422" name="Google Shape;422;p21"/>
          <p:cNvGrpSpPr/>
          <p:nvPr/>
        </p:nvGrpSpPr>
        <p:grpSpPr>
          <a:xfrm>
            <a:off x="8483211" y="109561"/>
            <a:ext cx="1109382" cy="1292314"/>
            <a:chOff x="8483211" y="109561"/>
            <a:chExt cx="1109382" cy="1292314"/>
          </a:xfrm>
        </p:grpSpPr>
        <p:pic>
          <p:nvPicPr>
            <p:cNvPr id="423" name="Google Shape;423;p21"/>
            <p:cNvPicPr preferRelativeResize="0"/>
            <p:nvPr/>
          </p:nvPicPr>
          <p:blipFill>
            <a:blip r:embed="rId2">
              <a:alphaModFix/>
            </a:blip>
            <a:stretch>
              <a:fillRect/>
            </a:stretch>
          </p:blipFill>
          <p:spPr>
            <a:xfrm>
              <a:off x="8617151" y="478225"/>
              <a:ext cx="975443" cy="923649"/>
            </a:xfrm>
            <a:prstGeom prst="rect">
              <a:avLst/>
            </a:prstGeom>
            <a:noFill/>
            <a:ln>
              <a:noFill/>
            </a:ln>
          </p:spPr>
        </p:pic>
        <p:grpSp>
          <p:nvGrpSpPr>
            <p:cNvPr id="424" name="Google Shape;424;p21"/>
            <p:cNvGrpSpPr/>
            <p:nvPr/>
          </p:nvGrpSpPr>
          <p:grpSpPr>
            <a:xfrm>
              <a:off x="8483211" y="109561"/>
              <a:ext cx="444489" cy="431331"/>
              <a:chOff x="2284000" y="1388575"/>
              <a:chExt cx="293450" cy="284425"/>
            </a:xfrm>
          </p:grpSpPr>
          <p:sp>
            <p:nvSpPr>
              <p:cNvPr id="425" name="Google Shape;425;p21"/>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 name="Google Shape;429;p21"/>
          <p:cNvGrpSpPr/>
          <p:nvPr/>
        </p:nvGrpSpPr>
        <p:grpSpPr>
          <a:xfrm>
            <a:off x="101801" y="549121"/>
            <a:ext cx="618198" cy="532294"/>
            <a:chOff x="101801" y="549121"/>
            <a:chExt cx="618198" cy="532294"/>
          </a:xfrm>
        </p:grpSpPr>
        <p:sp>
          <p:nvSpPr>
            <p:cNvPr id="430" name="Google Shape;430;p21"/>
            <p:cNvSpPr/>
            <p:nvPr/>
          </p:nvSpPr>
          <p:spPr>
            <a:xfrm rot="10800000">
              <a:off x="296574" y="931214"/>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21"/>
            <p:cNvGrpSpPr/>
            <p:nvPr/>
          </p:nvGrpSpPr>
          <p:grpSpPr>
            <a:xfrm>
              <a:off x="581405" y="820042"/>
              <a:ext cx="138593" cy="138228"/>
              <a:chOff x="4272475" y="387825"/>
              <a:chExt cx="86475" cy="86150"/>
            </a:xfrm>
          </p:grpSpPr>
          <p:sp>
            <p:nvSpPr>
              <p:cNvPr id="432" name="Google Shape;432;p21"/>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21"/>
            <p:cNvSpPr/>
            <p:nvPr/>
          </p:nvSpPr>
          <p:spPr>
            <a:xfrm rot="10800000">
              <a:off x="101801" y="549121"/>
              <a:ext cx="270700"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37"/>
        <p:cNvGrpSpPr/>
        <p:nvPr/>
      </p:nvGrpSpPr>
      <p:grpSpPr>
        <a:xfrm>
          <a:off x="0" y="0"/>
          <a:ext cx="0" cy="0"/>
          <a:chOff x="0" y="0"/>
          <a:chExt cx="0" cy="0"/>
        </a:xfrm>
      </p:grpSpPr>
      <p:sp>
        <p:nvSpPr>
          <p:cNvPr id="438" name="Google Shape;43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9" name="Google Shape;439;p22"/>
          <p:cNvSpPr txBox="1">
            <a:spLocks noGrp="1"/>
          </p:cNvSpPr>
          <p:nvPr>
            <p:ph type="subTitle" idx="1"/>
          </p:nvPr>
        </p:nvSpPr>
        <p:spPr>
          <a:xfrm>
            <a:off x="722575" y="1727024"/>
            <a:ext cx="24591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0" name="Google Shape;440;p22"/>
          <p:cNvSpPr txBox="1">
            <a:spLocks noGrp="1"/>
          </p:cNvSpPr>
          <p:nvPr>
            <p:ph type="subTitle" idx="2"/>
          </p:nvPr>
        </p:nvSpPr>
        <p:spPr>
          <a:xfrm>
            <a:off x="3343675" y="1727024"/>
            <a:ext cx="24591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1" name="Google Shape;441;p22"/>
          <p:cNvSpPr txBox="1">
            <a:spLocks noGrp="1"/>
          </p:cNvSpPr>
          <p:nvPr>
            <p:ph type="subTitle" idx="3"/>
          </p:nvPr>
        </p:nvSpPr>
        <p:spPr>
          <a:xfrm>
            <a:off x="5964603" y="1727024"/>
            <a:ext cx="24597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2" name="Google Shape;442;p22"/>
          <p:cNvSpPr txBox="1">
            <a:spLocks noGrp="1"/>
          </p:cNvSpPr>
          <p:nvPr>
            <p:ph type="subTitle" idx="4"/>
          </p:nvPr>
        </p:nvSpPr>
        <p:spPr>
          <a:xfrm>
            <a:off x="722575" y="3428125"/>
            <a:ext cx="24591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3" name="Google Shape;443;p22"/>
          <p:cNvSpPr txBox="1">
            <a:spLocks noGrp="1"/>
          </p:cNvSpPr>
          <p:nvPr>
            <p:ph type="subTitle" idx="5"/>
          </p:nvPr>
        </p:nvSpPr>
        <p:spPr>
          <a:xfrm>
            <a:off x="3343675" y="3428125"/>
            <a:ext cx="24591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4" name="Google Shape;444;p22"/>
          <p:cNvSpPr txBox="1">
            <a:spLocks noGrp="1"/>
          </p:cNvSpPr>
          <p:nvPr>
            <p:ph type="subTitle" idx="6"/>
          </p:nvPr>
        </p:nvSpPr>
        <p:spPr>
          <a:xfrm>
            <a:off x="5964603" y="3428125"/>
            <a:ext cx="2459700" cy="90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5" name="Google Shape;445;p22"/>
          <p:cNvSpPr txBox="1">
            <a:spLocks noGrp="1"/>
          </p:cNvSpPr>
          <p:nvPr>
            <p:ph type="subTitle" idx="7"/>
          </p:nvPr>
        </p:nvSpPr>
        <p:spPr>
          <a:xfrm>
            <a:off x="722575" y="135962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6" name="Google Shape;446;p22"/>
          <p:cNvSpPr txBox="1">
            <a:spLocks noGrp="1"/>
          </p:cNvSpPr>
          <p:nvPr>
            <p:ph type="subTitle" idx="8"/>
          </p:nvPr>
        </p:nvSpPr>
        <p:spPr>
          <a:xfrm>
            <a:off x="3343675" y="135962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7" name="Google Shape;447;p22"/>
          <p:cNvSpPr txBox="1">
            <a:spLocks noGrp="1"/>
          </p:cNvSpPr>
          <p:nvPr>
            <p:ph type="subTitle" idx="9"/>
          </p:nvPr>
        </p:nvSpPr>
        <p:spPr>
          <a:xfrm>
            <a:off x="5964603" y="1359625"/>
            <a:ext cx="24597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8" name="Google Shape;448;p22"/>
          <p:cNvSpPr txBox="1">
            <a:spLocks noGrp="1"/>
          </p:cNvSpPr>
          <p:nvPr>
            <p:ph type="subTitle" idx="13"/>
          </p:nvPr>
        </p:nvSpPr>
        <p:spPr>
          <a:xfrm>
            <a:off x="722575" y="305607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9" name="Google Shape;449;p22"/>
          <p:cNvSpPr txBox="1">
            <a:spLocks noGrp="1"/>
          </p:cNvSpPr>
          <p:nvPr>
            <p:ph type="subTitle" idx="14"/>
          </p:nvPr>
        </p:nvSpPr>
        <p:spPr>
          <a:xfrm>
            <a:off x="3343675" y="305607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50" name="Google Shape;450;p22"/>
          <p:cNvSpPr txBox="1">
            <a:spLocks noGrp="1"/>
          </p:cNvSpPr>
          <p:nvPr>
            <p:ph type="subTitle" idx="15"/>
          </p:nvPr>
        </p:nvSpPr>
        <p:spPr>
          <a:xfrm>
            <a:off x="5964903" y="3056075"/>
            <a:ext cx="2459100" cy="45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451" name="Google Shape;451;p22"/>
          <p:cNvGrpSpPr/>
          <p:nvPr/>
        </p:nvGrpSpPr>
        <p:grpSpPr>
          <a:xfrm>
            <a:off x="243530" y="180512"/>
            <a:ext cx="359193" cy="708987"/>
            <a:chOff x="243530" y="1279124"/>
            <a:chExt cx="359193" cy="708987"/>
          </a:xfrm>
        </p:grpSpPr>
        <p:grpSp>
          <p:nvGrpSpPr>
            <p:cNvPr id="452" name="Google Shape;452;p22"/>
            <p:cNvGrpSpPr/>
            <p:nvPr/>
          </p:nvGrpSpPr>
          <p:grpSpPr>
            <a:xfrm>
              <a:off x="243530" y="1660933"/>
              <a:ext cx="236850" cy="327178"/>
              <a:chOff x="7373518" y="606833"/>
              <a:chExt cx="236850" cy="327178"/>
            </a:xfrm>
          </p:grpSpPr>
          <p:sp>
            <p:nvSpPr>
              <p:cNvPr id="453" name="Google Shape;453;p22"/>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22"/>
            <p:cNvSpPr/>
            <p:nvPr/>
          </p:nvSpPr>
          <p:spPr>
            <a:xfrm rot="10800000">
              <a:off x="477722" y="1279124"/>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2"/>
          <p:cNvGrpSpPr/>
          <p:nvPr/>
        </p:nvGrpSpPr>
        <p:grpSpPr>
          <a:xfrm>
            <a:off x="8527486" y="3428121"/>
            <a:ext cx="528118" cy="1897197"/>
            <a:chOff x="8527486" y="3428121"/>
            <a:chExt cx="528118" cy="1897197"/>
          </a:xfrm>
        </p:grpSpPr>
        <p:grpSp>
          <p:nvGrpSpPr>
            <p:cNvPr id="457" name="Google Shape;457;p22"/>
            <p:cNvGrpSpPr/>
            <p:nvPr/>
          </p:nvGrpSpPr>
          <p:grpSpPr>
            <a:xfrm>
              <a:off x="8527486" y="3891686"/>
              <a:ext cx="528118" cy="1433632"/>
              <a:chOff x="711775" y="991025"/>
              <a:chExt cx="155925" cy="423275"/>
            </a:xfrm>
          </p:grpSpPr>
          <p:sp>
            <p:nvSpPr>
              <p:cNvPr id="458" name="Google Shape;458;p22"/>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22"/>
            <p:cNvGrpSpPr/>
            <p:nvPr/>
          </p:nvGrpSpPr>
          <p:grpSpPr>
            <a:xfrm>
              <a:off x="8808507" y="3428121"/>
              <a:ext cx="138749" cy="138228"/>
              <a:chOff x="4272475" y="387825"/>
              <a:chExt cx="86475" cy="86150"/>
            </a:xfrm>
          </p:grpSpPr>
          <p:sp>
            <p:nvSpPr>
              <p:cNvPr id="461" name="Google Shape;461;p22"/>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22"/>
            <p:cNvSpPr/>
            <p:nvPr/>
          </p:nvSpPr>
          <p:spPr>
            <a:xfrm rot="10800000">
              <a:off x="8588072" y="3693249"/>
              <a:ext cx="125001" cy="124950"/>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91"/>
        <p:cNvGrpSpPr/>
        <p:nvPr/>
      </p:nvGrpSpPr>
      <p:grpSpPr>
        <a:xfrm>
          <a:off x="0" y="0"/>
          <a:ext cx="0" cy="0"/>
          <a:chOff x="0" y="0"/>
          <a:chExt cx="0" cy="0"/>
        </a:xfrm>
      </p:grpSpPr>
      <p:grpSp>
        <p:nvGrpSpPr>
          <p:cNvPr id="492" name="Google Shape;492;p24"/>
          <p:cNvGrpSpPr/>
          <p:nvPr/>
        </p:nvGrpSpPr>
        <p:grpSpPr>
          <a:xfrm>
            <a:off x="-611285" y="3622188"/>
            <a:ext cx="1479184" cy="1768872"/>
            <a:chOff x="-611285" y="3622188"/>
            <a:chExt cx="1479184" cy="1768872"/>
          </a:xfrm>
        </p:grpSpPr>
        <p:sp>
          <p:nvSpPr>
            <p:cNvPr id="493" name="Google Shape;493;p24"/>
            <p:cNvSpPr/>
            <p:nvPr/>
          </p:nvSpPr>
          <p:spPr>
            <a:xfrm rot="10800000" flipH="1">
              <a:off x="224727" y="4187599"/>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4"/>
            <p:cNvGrpSpPr/>
            <p:nvPr/>
          </p:nvGrpSpPr>
          <p:grpSpPr>
            <a:xfrm flipH="1">
              <a:off x="143757" y="3928059"/>
              <a:ext cx="138749" cy="138228"/>
              <a:chOff x="4272475" y="387825"/>
              <a:chExt cx="86475" cy="86150"/>
            </a:xfrm>
          </p:grpSpPr>
          <p:sp>
            <p:nvSpPr>
              <p:cNvPr id="495" name="Google Shape;495;p2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24"/>
            <p:cNvSpPr/>
            <p:nvPr/>
          </p:nvSpPr>
          <p:spPr>
            <a:xfrm flipH="1">
              <a:off x="282489" y="362218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24"/>
            <p:cNvGrpSpPr/>
            <p:nvPr/>
          </p:nvGrpSpPr>
          <p:grpSpPr>
            <a:xfrm rot="8464258" flipH="1">
              <a:off x="-269315" y="3923742"/>
              <a:ext cx="795242" cy="1369534"/>
              <a:chOff x="1471850" y="1084475"/>
              <a:chExt cx="144225" cy="248375"/>
            </a:xfrm>
          </p:grpSpPr>
          <p:sp>
            <p:nvSpPr>
              <p:cNvPr id="501" name="Google Shape;501;p24"/>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3" name="Google Shape;503;p24"/>
          <p:cNvGrpSpPr/>
          <p:nvPr/>
        </p:nvGrpSpPr>
        <p:grpSpPr>
          <a:xfrm>
            <a:off x="8477263" y="141152"/>
            <a:ext cx="559378" cy="1367443"/>
            <a:chOff x="8477263" y="141152"/>
            <a:chExt cx="559378" cy="1367443"/>
          </a:xfrm>
        </p:grpSpPr>
        <p:grpSp>
          <p:nvGrpSpPr>
            <p:cNvPr id="504" name="Google Shape;504;p24"/>
            <p:cNvGrpSpPr/>
            <p:nvPr/>
          </p:nvGrpSpPr>
          <p:grpSpPr>
            <a:xfrm flipH="1">
              <a:off x="8514064" y="542861"/>
              <a:ext cx="444489" cy="431331"/>
              <a:chOff x="2284000" y="1388575"/>
              <a:chExt cx="293450" cy="284425"/>
            </a:xfrm>
          </p:grpSpPr>
          <p:sp>
            <p:nvSpPr>
              <p:cNvPr id="505" name="Google Shape;505;p24"/>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24"/>
            <p:cNvSpPr/>
            <p:nvPr/>
          </p:nvSpPr>
          <p:spPr>
            <a:xfrm rot="10800000" flipH="1">
              <a:off x="8886557" y="1098424"/>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24"/>
            <p:cNvGrpSpPr/>
            <p:nvPr/>
          </p:nvGrpSpPr>
          <p:grpSpPr>
            <a:xfrm flipH="1">
              <a:off x="8747965" y="141152"/>
              <a:ext cx="138593" cy="138228"/>
              <a:chOff x="4272475" y="387825"/>
              <a:chExt cx="86475" cy="86150"/>
            </a:xfrm>
          </p:grpSpPr>
          <p:sp>
            <p:nvSpPr>
              <p:cNvPr id="511" name="Google Shape;511;p2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4"/>
            <p:cNvSpPr/>
            <p:nvPr/>
          </p:nvSpPr>
          <p:spPr>
            <a:xfrm rot="10800000" flipH="1">
              <a:off x="8477263" y="1237681"/>
              <a:ext cx="270701"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16"/>
        <p:cNvGrpSpPr/>
        <p:nvPr/>
      </p:nvGrpSpPr>
      <p:grpSpPr>
        <a:xfrm>
          <a:off x="0" y="0"/>
          <a:ext cx="0" cy="0"/>
          <a:chOff x="0" y="0"/>
          <a:chExt cx="0" cy="0"/>
        </a:xfrm>
      </p:grpSpPr>
      <p:grpSp>
        <p:nvGrpSpPr>
          <p:cNvPr id="517" name="Google Shape;517;p25"/>
          <p:cNvGrpSpPr/>
          <p:nvPr/>
        </p:nvGrpSpPr>
        <p:grpSpPr>
          <a:xfrm>
            <a:off x="229893" y="3615871"/>
            <a:ext cx="431429" cy="1629888"/>
            <a:chOff x="229893" y="3615871"/>
            <a:chExt cx="431429" cy="1629888"/>
          </a:xfrm>
        </p:grpSpPr>
        <p:grpSp>
          <p:nvGrpSpPr>
            <p:cNvPr id="518" name="Google Shape;518;p25"/>
            <p:cNvGrpSpPr/>
            <p:nvPr/>
          </p:nvGrpSpPr>
          <p:grpSpPr>
            <a:xfrm>
              <a:off x="229893" y="4074599"/>
              <a:ext cx="431429" cy="1171160"/>
              <a:chOff x="711775" y="991025"/>
              <a:chExt cx="155925" cy="423275"/>
            </a:xfrm>
          </p:grpSpPr>
          <p:sp>
            <p:nvSpPr>
              <p:cNvPr id="519" name="Google Shape;519;p25"/>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5"/>
            <p:cNvGrpSpPr/>
            <p:nvPr/>
          </p:nvGrpSpPr>
          <p:grpSpPr>
            <a:xfrm>
              <a:off x="229907" y="3615871"/>
              <a:ext cx="138749" cy="138228"/>
              <a:chOff x="4272475" y="387825"/>
              <a:chExt cx="86475" cy="86150"/>
            </a:xfrm>
          </p:grpSpPr>
          <p:sp>
            <p:nvSpPr>
              <p:cNvPr id="522" name="Google Shape;522;p2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5"/>
            <p:cNvSpPr/>
            <p:nvPr/>
          </p:nvSpPr>
          <p:spPr>
            <a:xfrm>
              <a:off x="513638" y="381033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5"/>
          <p:cNvGrpSpPr/>
          <p:nvPr/>
        </p:nvGrpSpPr>
        <p:grpSpPr>
          <a:xfrm>
            <a:off x="7760480" y="3755913"/>
            <a:ext cx="1316985" cy="1851537"/>
            <a:chOff x="7760480" y="3755913"/>
            <a:chExt cx="1316985" cy="1851537"/>
          </a:xfrm>
        </p:grpSpPr>
        <p:grpSp>
          <p:nvGrpSpPr>
            <p:cNvPr id="528" name="Google Shape;528;p25"/>
            <p:cNvGrpSpPr/>
            <p:nvPr/>
          </p:nvGrpSpPr>
          <p:grpSpPr>
            <a:xfrm>
              <a:off x="8632478" y="4177177"/>
              <a:ext cx="444988" cy="431331"/>
              <a:chOff x="2284000" y="1388575"/>
              <a:chExt cx="293450" cy="284425"/>
            </a:xfrm>
          </p:grpSpPr>
          <p:sp>
            <p:nvSpPr>
              <p:cNvPr id="529" name="Google Shape;529;p25"/>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25"/>
            <p:cNvSpPr/>
            <p:nvPr/>
          </p:nvSpPr>
          <p:spPr>
            <a:xfrm>
              <a:off x="8632475" y="37559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4" name="Google Shape;534;p25"/>
            <p:cNvPicPr preferRelativeResize="0"/>
            <p:nvPr/>
          </p:nvPicPr>
          <p:blipFill rotWithShape="1">
            <a:blip r:embed="rId2">
              <a:alphaModFix/>
            </a:blip>
            <a:srcRect l="19393" t="14156" r="13361" b="11916"/>
            <a:stretch/>
          </p:blipFill>
          <p:spPr>
            <a:xfrm>
              <a:off x="8086950" y="4650309"/>
              <a:ext cx="947474" cy="957141"/>
            </a:xfrm>
            <a:prstGeom prst="rect">
              <a:avLst/>
            </a:prstGeom>
            <a:noFill/>
            <a:ln>
              <a:noFill/>
            </a:ln>
          </p:spPr>
        </p:pic>
        <p:grpSp>
          <p:nvGrpSpPr>
            <p:cNvPr id="535" name="Google Shape;535;p25"/>
            <p:cNvGrpSpPr/>
            <p:nvPr/>
          </p:nvGrpSpPr>
          <p:grpSpPr>
            <a:xfrm>
              <a:off x="7760480" y="4705908"/>
              <a:ext cx="236850" cy="327178"/>
              <a:chOff x="7373518" y="606833"/>
              <a:chExt cx="236850" cy="327178"/>
            </a:xfrm>
          </p:grpSpPr>
          <p:sp>
            <p:nvSpPr>
              <p:cNvPr id="536" name="Google Shape;536;p25"/>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4" name="Google Shape;44;p4"/>
          <p:cNvSpPr txBox="1">
            <a:spLocks noGrp="1"/>
          </p:cNvSpPr>
          <p:nvPr>
            <p:ph type="body" idx="1"/>
          </p:nvPr>
        </p:nvSpPr>
        <p:spPr>
          <a:xfrm>
            <a:off x="720000" y="1152475"/>
            <a:ext cx="7704000" cy="329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5" name="Google Shape;45;p4"/>
          <p:cNvGrpSpPr/>
          <p:nvPr/>
        </p:nvGrpSpPr>
        <p:grpSpPr>
          <a:xfrm>
            <a:off x="8556357" y="153496"/>
            <a:ext cx="507566" cy="1045811"/>
            <a:chOff x="8556357" y="153496"/>
            <a:chExt cx="507566" cy="1045811"/>
          </a:xfrm>
        </p:grpSpPr>
        <p:grpSp>
          <p:nvGrpSpPr>
            <p:cNvPr id="46" name="Google Shape;46;p4"/>
            <p:cNvGrpSpPr/>
            <p:nvPr/>
          </p:nvGrpSpPr>
          <p:grpSpPr>
            <a:xfrm>
              <a:off x="8562670" y="336055"/>
              <a:ext cx="501254" cy="863252"/>
              <a:chOff x="1471850" y="1084475"/>
              <a:chExt cx="144225" cy="248375"/>
            </a:xfrm>
          </p:grpSpPr>
          <p:sp>
            <p:nvSpPr>
              <p:cNvPr id="47" name="Google Shape;47;p4"/>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4"/>
            <p:cNvGrpSpPr/>
            <p:nvPr/>
          </p:nvGrpSpPr>
          <p:grpSpPr>
            <a:xfrm>
              <a:off x="8684882" y="153496"/>
              <a:ext cx="138749" cy="138228"/>
              <a:chOff x="4272475" y="387825"/>
              <a:chExt cx="86475" cy="86150"/>
            </a:xfrm>
          </p:grpSpPr>
          <p:sp>
            <p:nvSpPr>
              <p:cNvPr id="50" name="Google Shape;50;p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4"/>
            <p:cNvGrpSpPr/>
            <p:nvPr/>
          </p:nvGrpSpPr>
          <p:grpSpPr>
            <a:xfrm>
              <a:off x="8556357" y="433196"/>
              <a:ext cx="138749" cy="138228"/>
              <a:chOff x="4272475" y="387825"/>
              <a:chExt cx="86475" cy="86150"/>
            </a:xfrm>
          </p:grpSpPr>
          <p:sp>
            <p:nvSpPr>
              <p:cNvPr id="55" name="Google Shape;55;p4"/>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4"/>
          <p:cNvGrpSpPr/>
          <p:nvPr/>
        </p:nvGrpSpPr>
        <p:grpSpPr>
          <a:xfrm>
            <a:off x="117128" y="3898788"/>
            <a:ext cx="1211570" cy="1708662"/>
            <a:chOff x="117128" y="3898788"/>
            <a:chExt cx="1211570" cy="1708662"/>
          </a:xfrm>
        </p:grpSpPr>
        <p:grpSp>
          <p:nvGrpSpPr>
            <p:cNvPr id="60" name="Google Shape;60;p4"/>
            <p:cNvGrpSpPr/>
            <p:nvPr/>
          </p:nvGrpSpPr>
          <p:grpSpPr>
            <a:xfrm>
              <a:off x="117128" y="4177177"/>
              <a:ext cx="444988" cy="431331"/>
              <a:chOff x="2284000" y="1388575"/>
              <a:chExt cx="293450" cy="284425"/>
            </a:xfrm>
          </p:grpSpPr>
          <p:sp>
            <p:nvSpPr>
              <p:cNvPr id="61" name="Google Shape;61;p4"/>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a:off x="484700" y="389878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4"/>
            <p:cNvPicPr preferRelativeResize="0"/>
            <p:nvPr/>
          </p:nvPicPr>
          <p:blipFill rotWithShape="1">
            <a:blip r:embed="rId2">
              <a:alphaModFix/>
            </a:blip>
            <a:srcRect l="19393" t="14156" r="13361" b="11916"/>
            <a:stretch/>
          </p:blipFill>
          <p:spPr>
            <a:xfrm>
              <a:off x="381225" y="4650309"/>
              <a:ext cx="947474" cy="95714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txBox="1">
            <a:spLocks noGrp="1"/>
          </p:cNvSpPr>
          <p:nvPr>
            <p:ph type="subTitle" idx="1"/>
          </p:nvPr>
        </p:nvSpPr>
        <p:spPr>
          <a:xfrm>
            <a:off x="1290759" y="1995325"/>
            <a:ext cx="2907600" cy="502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 name="Google Shape;69;p5"/>
          <p:cNvSpPr txBox="1">
            <a:spLocks noGrp="1"/>
          </p:cNvSpPr>
          <p:nvPr>
            <p:ph type="subTitle" idx="2"/>
          </p:nvPr>
        </p:nvSpPr>
        <p:spPr>
          <a:xfrm>
            <a:off x="4945641" y="1995325"/>
            <a:ext cx="2907600" cy="50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 name="Google Shape;70;p5"/>
          <p:cNvSpPr txBox="1">
            <a:spLocks noGrp="1"/>
          </p:cNvSpPr>
          <p:nvPr>
            <p:ph type="subTitle" idx="3"/>
          </p:nvPr>
        </p:nvSpPr>
        <p:spPr>
          <a:xfrm>
            <a:off x="1290609" y="2438400"/>
            <a:ext cx="2907900" cy="201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ABC8C2"/>
              </a:buClr>
              <a:buSzPts val="1200"/>
              <a:buFont typeface="Manrope"/>
              <a:buChar char="■"/>
              <a:defRPr/>
            </a:lvl1pPr>
            <a:lvl2pPr lvl="1" algn="ctr" rtl="0">
              <a:lnSpc>
                <a:spcPct val="100000"/>
              </a:lnSpc>
              <a:spcBef>
                <a:spcPts val="0"/>
              </a:spcBef>
              <a:spcAft>
                <a:spcPts val="0"/>
              </a:spcAft>
              <a:buClr>
                <a:srgbClr val="ABC8C2"/>
              </a:buClr>
              <a:buSzPts val="1200"/>
              <a:buFont typeface="Manrope"/>
              <a:buChar char="○"/>
              <a:defRPr/>
            </a:lvl2pPr>
            <a:lvl3pPr lvl="2" algn="ctr" rtl="0">
              <a:lnSpc>
                <a:spcPct val="100000"/>
              </a:lnSpc>
              <a:spcBef>
                <a:spcPts val="0"/>
              </a:spcBef>
              <a:spcAft>
                <a:spcPts val="0"/>
              </a:spcAft>
              <a:buClr>
                <a:srgbClr val="ABC8C2"/>
              </a:buClr>
              <a:buSzPts val="1200"/>
              <a:buFont typeface="Manrope"/>
              <a:buChar char="■"/>
              <a:defRPr/>
            </a:lvl3pPr>
            <a:lvl4pPr lvl="3" algn="ctr" rtl="0">
              <a:lnSpc>
                <a:spcPct val="100000"/>
              </a:lnSpc>
              <a:spcBef>
                <a:spcPts val="0"/>
              </a:spcBef>
              <a:spcAft>
                <a:spcPts val="0"/>
              </a:spcAft>
              <a:buClr>
                <a:srgbClr val="ABC8C2"/>
              </a:buClr>
              <a:buSzPts val="1200"/>
              <a:buFont typeface="Manrope"/>
              <a:buChar char="●"/>
              <a:defRPr/>
            </a:lvl4pPr>
            <a:lvl5pPr lvl="4" algn="ctr" rtl="0">
              <a:lnSpc>
                <a:spcPct val="100000"/>
              </a:lnSpc>
              <a:spcBef>
                <a:spcPts val="0"/>
              </a:spcBef>
              <a:spcAft>
                <a:spcPts val="0"/>
              </a:spcAft>
              <a:buClr>
                <a:srgbClr val="ABC8C2"/>
              </a:buClr>
              <a:buSzPts val="1200"/>
              <a:buFont typeface="Manrope"/>
              <a:buChar char="○"/>
              <a:defRPr/>
            </a:lvl5pPr>
            <a:lvl6pPr lvl="5" algn="ctr" rtl="0">
              <a:lnSpc>
                <a:spcPct val="100000"/>
              </a:lnSpc>
              <a:spcBef>
                <a:spcPts val="0"/>
              </a:spcBef>
              <a:spcAft>
                <a:spcPts val="0"/>
              </a:spcAft>
              <a:buClr>
                <a:srgbClr val="ABC8C2"/>
              </a:buClr>
              <a:buSzPts val="1200"/>
              <a:buFont typeface="Manrope"/>
              <a:buChar char="■"/>
              <a:defRPr/>
            </a:lvl6pPr>
            <a:lvl7pPr lvl="6" algn="ctr" rtl="0">
              <a:lnSpc>
                <a:spcPct val="100000"/>
              </a:lnSpc>
              <a:spcBef>
                <a:spcPts val="0"/>
              </a:spcBef>
              <a:spcAft>
                <a:spcPts val="0"/>
              </a:spcAft>
              <a:buClr>
                <a:srgbClr val="ABC8C2"/>
              </a:buClr>
              <a:buSzPts val="1200"/>
              <a:buFont typeface="Manrope"/>
              <a:buChar char="●"/>
              <a:defRPr/>
            </a:lvl7pPr>
            <a:lvl8pPr lvl="7" algn="ctr" rtl="0">
              <a:lnSpc>
                <a:spcPct val="100000"/>
              </a:lnSpc>
              <a:spcBef>
                <a:spcPts val="0"/>
              </a:spcBef>
              <a:spcAft>
                <a:spcPts val="0"/>
              </a:spcAft>
              <a:buClr>
                <a:srgbClr val="ABC8C2"/>
              </a:buClr>
              <a:buSzPts val="1200"/>
              <a:buFont typeface="Manrope"/>
              <a:buChar char="○"/>
              <a:defRPr/>
            </a:lvl8pPr>
            <a:lvl9pPr lvl="8" algn="ctr" rtl="0">
              <a:lnSpc>
                <a:spcPct val="100000"/>
              </a:lnSpc>
              <a:spcBef>
                <a:spcPts val="0"/>
              </a:spcBef>
              <a:spcAft>
                <a:spcPts val="0"/>
              </a:spcAft>
              <a:buClr>
                <a:srgbClr val="ABC8C2"/>
              </a:buClr>
              <a:buSzPts val="1200"/>
              <a:buFont typeface="Manrope"/>
              <a:buChar char="■"/>
              <a:defRPr/>
            </a:lvl9pPr>
          </a:lstStyle>
          <a:p>
            <a:endParaRPr/>
          </a:p>
        </p:txBody>
      </p:sp>
      <p:sp>
        <p:nvSpPr>
          <p:cNvPr id="71" name="Google Shape;71;p5"/>
          <p:cNvSpPr txBox="1">
            <a:spLocks noGrp="1"/>
          </p:cNvSpPr>
          <p:nvPr>
            <p:ph type="subTitle" idx="4"/>
          </p:nvPr>
        </p:nvSpPr>
        <p:spPr>
          <a:xfrm>
            <a:off x="4945491" y="2438677"/>
            <a:ext cx="2907900" cy="20172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Clr>
                <a:srgbClr val="ABC8C2"/>
              </a:buClr>
              <a:buSzPts val="1200"/>
              <a:buFont typeface="Manrope"/>
              <a:buChar char="■"/>
              <a:defRPr/>
            </a:lvl1pPr>
            <a:lvl2pPr lvl="1" algn="ctr" rtl="0">
              <a:lnSpc>
                <a:spcPct val="100000"/>
              </a:lnSpc>
              <a:spcBef>
                <a:spcPts val="1000"/>
              </a:spcBef>
              <a:spcAft>
                <a:spcPts val="0"/>
              </a:spcAft>
              <a:buClr>
                <a:srgbClr val="ABC8C2"/>
              </a:buClr>
              <a:buSzPts val="1200"/>
              <a:buFont typeface="Manrope"/>
              <a:buChar char="○"/>
              <a:defRPr/>
            </a:lvl2pPr>
            <a:lvl3pPr lvl="2" algn="ctr" rtl="0">
              <a:lnSpc>
                <a:spcPct val="100000"/>
              </a:lnSpc>
              <a:spcBef>
                <a:spcPts val="0"/>
              </a:spcBef>
              <a:spcAft>
                <a:spcPts val="0"/>
              </a:spcAft>
              <a:buClr>
                <a:srgbClr val="ABC8C2"/>
              </a:buClr>
              <a:buSzPts val="1200"/>
              <a:buFont typeface="Manrope"/>
              <a:buChar char="■"/>
              <a:defRPr/>
            </a:lvl3pPr>
            <a:lvl4pPr lvl="3" algn="ctr" rtl="0">
              <a:lnSpc>
                <a:spcPct val="100000"/>
              </a:lnSpc>
              <a:spcBef>
                <a:spcPts val="0"/>
              </a:spcBef>
              <a:spcAft>
                <a:spcPts val="0"/>
              </a:spcAft>
              <a:buClr>
                <a:srgbClr val="ABC8C2"/>
              </a:buClr>
              <a:buSzPts val="1200"/>
              <a:buFont typeface="Manrope"/>
              <a:buChar char="●"/>
              <a:defRPr/>
            </a:lvl4pPr>
            <a:lvl5pPr lvl="4" algn="ctr" rtl="0">
              <a:lnSpc>
                <a:spcPct val="100000"/>
              </a:lnSpc>
              <a:spcBef>
                <a:spcPts val="0"/>
              </a:spcBef>
              <a:spcAft>
                <a:spcPts val="0"/>
              </a:spcAft>
              <a:buClr>
                <a:srgbClr val="ABC8C2"/>
              </a:buClr>
              <a:buSzPts val="1200"/>
              <a:buFont typeface="Manrope"/>
              <a:buChar char="○"/>
              <a:defRPr/>
            </a:lvl5pPr>
            <a:lvl6pPr lvl="5" algn="ctr" rtl="0">
              <a:lnSpc>
                <a:spcPct val="100000"/>
              </a:lnSpc>
              <a:spcBef>
                <a:spcPts val="0"/>
              </a:spcBef>
              <a:spcAft>
                <a:spcPts val="0"/>
              </a:spcAft>
              <a:buClr>
                <a:srgbClr val="ABC8C2"/>
              </a:buClr>
              <a:buSzPts val="1200"/>
              <a:buFont typeface="Manrope"/>
              <a:buChar char="■"/>
              <a:defRPr/>
            </a:lvl6pPr>
            <a:lvl7pPr lvl="6" algn="ctr" rtl="0">
              <a:lnSpc>
                <a:spcPct val="100000"/>
              </a:lnSpc>
              <a:spcBef>
                <a:spcPts val="0"/>
              </a:spcBef>
              <a:spcAft>
                <a:spcPts val="0"/>
              </a:spcAft>
              <a:buClr>
                <a:srgbClr val="ABC8C2"/>
              </a:buClr>
              <a:buSzPts val="1200"/>
              <a:buFont typeface="Manrope"/>
              <a:buChar char="●"/>
              <a:defRPr/>
            </a:lvl7pPr>
            <a:lvl8pPr lvl="7" algn="ctr" rtl="0">
              <a:lnSpc>
                <a:spcPct val="100000"/>
              </a:lnSpc>
              <a:spcBef>
                <a:spcPts val="0"/>
              </a:spcBef>
              <a:spcAft>
                <a:spcPts val="0"/>
              </a:spcAft>
              <a:buClr>
                <a:srgbClr val="ABC8C2"/>
              </a:buClr>
              <a:buSzPts val="1200"/>
              <a:buFont typeface="Manrope"/>
              <a:buChar char="○"/>
              <a:defRPr/>
            </a:lvl8pPr>
            <a:lvl9pPr lvl="8" algn="ctr" rtl="0">
              <a:lnSpc>
                <a:spcPct val="100000"/>
              </a:lnSpc>
              <a:spcBef>
                <a:spcPts val="0"/>
              </a:spcBef>
              <a:spcAft>
                <a:spcPts val="0"/>
              </a:spcAft>
              <a:buClr>
                <a:srgbClr val="ABC8C2"/>
              </a:buClr>
              <a:buSzPts val="1200"/>
              <a:buFont typeface="Manrope"/>
              <a:buChar char="■"/>
              <a:defRPr/>
            </a:lvl9pPr>
          </a:lstStyle>
          <a:p>
            <a:endParaRPr/>
          </a:p>
        </p:txBody>
      </p:sp>
      <p:sp>
        <p:nvSpPr>
          <p:cNvPr id="72" name="Google Shape;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3" name="Google Shape;73;p5"/>
          <p:cNvGrpSpPr/>
          <p:nvPr/>
        </p:nvGrpSpPr>
        <p:grpSpPr>
          <a:xfrm>
            <a:off x="7473777" y="-750636"/>
            <a:ext cx="1574448" cy="1898061"/>
            <a:chOff x="7473777" y="-750636"/>
            <a:chExt cx="1574448" cy="1898061"/>
          </a:xfrm>
        </p:grpSpPr>
        <p:grpSp>
          <p:nvGrpSpPr>
            <p:cNvPr id="74" name="Google Shape;74;p5"/>
            <p:cNvGrpSpPr/>
            <p:nvPr/>
          </p:nvGrpSpPr>
          <p:grpSpPr>
            <a:xfrm>
              <a:off x="8550114" y="701475"/>
              <a:ext cx="460100" cy="445950"/>
              <a:chOff x="2284000" y="1388575"/>
              <a:chExt cx="293450" cy="284425"/>
            </a:xfrm>
          </p:grpSpPr>
          <p:sp>
            <p:nvSpPr>
              <p:cNvPr id="75" name="Google Shape;75;p5"/>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5"/>
            <p:cNvGrpSpPr/>
            <p:nvPr/>
          </p:nvGrpSpPr>
          <p:grpSpPr>
            <a:xfrm rot="7580372">
              <a:off x="7863376" y="-709351"/>
              <a:ext cx="795250" cy="1369534"/>
              <a:chOff x="1471850" y="1084475"/>
              <a:chExt cx="144225" cy="248375"/>
            </a:xfrm>
          </p:grpSpPr>
          <p:sp>
            <p:nvSpPr>
              <p:cNvPr id="80" name="Google Shape;80;p5"/>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a:off x="8909630" y="216052"/>
              <a:ext cx="138593" cy="138228"/>
              <a:chOff x="4272475" y="387825"/>
              <a:chExt cx="86475" cy="86150"/>
            </a:xfrm>
          </p:grpSpPr>
          <p:sp>
            <p:nvSpPr>
              <p:cNvPr id="83" name="Google Shape;83;p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5"/>
          <p:cNvGrpSpPr/>
          <p:nvPr/>
        </p:nvGrpSpPr>
        <p:grpSpPr>
          <a:xfrm>
            <a:off x="-460850" y="3711609"/>
            <a:ext cx="1086232" cy="1273828"/>
            <a:chOff x="-460850" y="3711609"/>
            <a:chExt cx="1086232" cy="1273828"/>
          </a:xfrm>
        </p:grpSpPr>
        <p:pic>
          <p:nvPicPr>
            <p:cNvPr id="88" name="Google Shape;88;p5"/>
            <p:cNvPicPr preferRelativeResize="0"/>
            <p:nvPr/>
          </p:nvPicPr>
          <p:blipFill rotWithShape="1">
            <a:blip r:embed="rId2">
              <a:alphaModFix/>
            </a:blip>
            <a:srcRect l="19393" t="14156" r="13361" b="11916"/>
            <a:stretch/>
          </p:blipFill>
          <p:spPr>
            <a:xfrm>
              <a:off x="-460850" y="3711609"/>
              <a:ext cx="947474" cy="957141"/>
            </a:xfrm>
            <a:prstGeom prst="rect">
              <a:avLst/>
            </a:prstGeom>
            <a:noFill/>
            <a:ln>
              <a:noFill/>
            </a:ln>
          </p:spPr>
        </p:pic>
        <p:grpSp>
          <p:nvGrpSpPr>
            <p:cNvPr id="89" name="Google Shape;89;p5"/>
            <p:cNvGrpSpPr/>
            <p:nvPr/>
          </p:nvGrpSpPr>
          <p:grpSpPr>
            <a:xfrm>
              <a:off x="486632" y="4668759"/>
              <a:ext cx="138749" cy="138228"/>
              <a:chOff x="4272475" y="387825"/>
              <a:chExt cx="86475" cy="86150"/>
            </a:xfrm>
          </p:grpSpPr>
          <p:sp>
            <p:nvSpPr>
              <p:cNvPr id="90" name="Google Shape;90;p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5"/>
            <p:cNvSpPr/>
            <p:nvPr/>
          </p:nvSpPr>
          <p:spPr>
            <a:xfrm>
              <a:off x="409200" y="49080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7" name="Google Shape;97;p6"/>
          <p:cNvGrpSpPr/>
          <p:nvPr/>
        </p:nvGrpSpPr>
        <p:grpSpPr>
          <a:xfrm>
            <a:off x="8290157" y="101896"/>
            <a:ext cx="762884" cy="717878"/>
            <a:chOff x="8290157" y="101896"/>
            <a:chExt cx="762884" cy="717878"/>
          </a:xfrm>
        </p:grpSpPr>
        <p:grpSp>
          <p:nvGrpSpPr>
            <p:cNvPr id="98" name="Google Shape;98;p6"/>
            <p:cNvGrpSpPr/>
            <p:nvPr/>
          </p:nvGrpSpPr>
          <p:grpSpPr>
            <a:xfrm>
              <a:off x="8608053" y="250227"/>
              <a:ext cx="444988" cy="431331"/>
              <a:chOff x="2284000" y="1388575"/>
              <a:chExt cx="293450" cy="284425"/>
            </a:xfrm>
          </p:grpSpPr>
          <p:sp>
            <p:nvSpPr>
              <p:cNvPr id="99" name="Google Shape;99;p6"/>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6"/>
            <p:cNvGrpSpPr/>
            <p:nvPr/>
          </p:nvGrpSpPr>
          <p:grpSpPr>
            <a:xfrm>
              <a:off x="8580057" y="681546"/>
              <a:ext cx="138749" cy="138228"/>
              <a:chOff x="4272475" y="387825"/>
              <a:chExt cx="86475" cy="86150"/>
            </a:xfrm>
          </p:grpSpPr>
          <p:sp>
            <p:nvSpPr>
              <p:cNvPr id="104" name="Google Shape;104;p6"/>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6"/>
            <p:cNvGrpSpPr/>
            <p:nvPr/>
          </p:nvGrpSpPr>
          <p:grpSpPr>
            <a:xfrm>
              <a:off x="8290157" y="101896"/>
              <a:ext cx="138749" cy="138228"/>
              <a:chOff x="4272475" y="387825"/>
              <a:chExt cx="86475" cy="86150"/>
            </a:xfrm>
          </p:grpSpPr>
          <p:sp>
            <p:nvSpPr>
              <p:cNvPr id="109" name="Google Shape;109;p6"/>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 name="Google Shape;113;p6"/>
          <p:cNvGrpSpPr/>
          <p:nvPr/>
        </p:nvGrpSpPr>
        <p:grpSpPr>
          <a:xfrm>
            <a:off x="-709316" y="-421428"/>
            <a:ext cx="1574152" cy="2305620"/>
            <a:chOff x="-709316" y="-421428"/>
            <a:chExt cx="1574152" cy="2305620"/>
          </a:xfrm>
        </p:grpSpPr>
        <p:pic>
          <p:nvPicPr>
            <p:cNvPr id="114" name="Google Shape;114;p6"/>
            <p:cNvPicPr preferRelativeResize="0"/>
            <p:nvPr/>
          </p:nvPicPr>
          <p:blipFill rotWithShape="1">
            <a:blip r:embed="rId2">
              <a:alphaModFix/>
            </a:blip>
            <a:srcRect l="19393" t="14156" r="13361" b="11916"/>
            <a:stretch/>
          </p:blipFill>
          <p:spPr>
            <a:xfrm rot="10800000" flipH="1">
              <a:off x="-578200" y="927051"/>
              <a:ext cx="947474" cy="957141"/>
            </a:xfrm>
            <a:prstGeom prst="rect">
              <a:avLst/>
            </a:prstGeom>
            <a:noFill/>
            <a:ln>
              <a:noFill/>
            </a:ln>
          </p:spPr>
        </p:pic>
        <p:grpSp>
          <p:nvGrpSpPr>
            <p:cNvPr id="115" name="Google Shape;115;p6"/>
            <p:cNvGrpSpPr/>
            <p:nvPr/>
          </p:nvGrpSpPr>
          <p:grpSpPr>
            <a:xfrm rot="-7041704" flipH="1">
              <a:off x="-317927" y="-438264"/>
              <a:ext cx="791374" cy="1362909"/>
              <a:chOff x="1471850" y="1084475"/>
              <a:chExt cx="144225" cy="248375"/>
            </a:xfrm>
          </p:grpSpPr>
          <p:sp>
            <p:nvSpPr>
              <p:cNvPr id="116" name="Google Shape;116;p6"/>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rot="10800000" flipH="1">
              <a:off x="105500" y="625539"/>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4465953" y="675100"/>
            <a:ext cx="3867900" cy="14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21" name="Google Shape;121;p7"/>
          <p:cNvSpPr txBox="1">
            <a:spLocks noGrp="1"/>
          </p:cNvSpPr>
          <p:nvPr>
            <p:ph type="body" idx="1"/>
          </p:nvPr>
        </p:nvSpPr>
        <p:spPr>
          <a:xfrm>
            <a:off x="4463703" y="2312600"/>
            <a:ext cx="3872400" cy="2155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22" name="Google Shape;122;p7"/>
          <p:cNvSpPr>
            <a:spLocks noGrp="1"/>
          </p:cNvSpPr>
          <p:nvPr>
            <p:ph type="pic" idx="2"/>
          </p:nvPr>
        </p:nvSpPr>
        <p:spPr>
          <a:xfrm>
            <a:off x="846172" y="675150"/>
            <a:ext cx="3327900" cy="3793200"/>
          </a:xfrm>
          <a:prstGeom prst="rect">
            <a:avLst/>
          </a:prstGeom>
          <a:noFill/>
          <a:ln w="9525" cap="flat" cmpd="sng">
            <a:solidFill>
              <a:schemeClr val="dk1"/>
            </a:solidFill>
            <a:prstDash val="solid"/>
            <a:round/>
            <a:headEnd type="none" w="sm" len="sm"/>
            <a:tailEnd type="none" w="sm" len="sm"/>
          </a:ln>
        </p:spPr>
      </p:sp>
      <p:grpSp>
        <p:nvGrpSpPr>
          <p:cNvPr id="123" name="Google Shape;123;p7"/>
          <p:cNvGrpSpPr/>
          <p:nvPr/>
        </p:nvGrpSpPr>
        <p:grpSpPr>
          <a:xfrm>
            <a:off x="229893" y="3615871"/>
            <a:ext cx="431429" cy="1629888"/>
            <a:chOff x="229893" y="3615871"/>
            <a:chExt cx="431429" cy="1629888"/>
          </a:xfrm>
        </p:grpSpPr>
        <p:grpSp>
          <p:nvGrpSpPr>
            <p:cNvPr id="124" name="Google Shape;124;p7"/>
            <p:cNvGrpSpPr/>
            <p:nvPr/>
          </p:nvGrpSpPr>
          <p:grpSpPr>
            <a:xfrm>
              <a:off x="229893" y="4074599"/>
              <a:ext cx="431429" cy="1171160"/>
              <a:chOff x="711775" y="991025"/>
              <a:chExt cx="155925" cy="423275"/>
            </a:xfrm>
          </p:grpSpPr>
          <p:sp>
            <p:nvSpPr>
              <p:cNvPr id="125" name="Google Shape;125;p7"/>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7"/>
            <p:cNvGrpSpPr/>
            <p:nvPr/>
          </p:nvGrpSpPr>
          <p:grpSpPr>
            <a:xfrm>
              <a:off x="229907" y="3615871"/>
              <a:ext cx="138749" cy="138228"/>
              <a:chOff x="4272475" y="387825"/>
              <a:chExt cx="86475" cy="86150"/>
            </a:xfrm>
          </p:grpSpPr>
          <p:sp>
            <p:nvSpPr>
              <p:cNvPr id="128" name="Google Shape;128;p7"/>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7"/>
            <p:cNvSpPr/>
            <p:nvPr/>
          </p:nvSpPr>
          <p:spPr>
            <a:xfrm>
              <a:off x="513638" y="381033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7"/>
          <p:cNvGrpSpPr/>
          <p:nvPr/>
        </p:nvGrpSpPr>
        <p:grpSpPr>
          <a:xfrm>
            <a:off x="8390188" y="286308"/>
            <a:ext cx="416768" cy="616766"/>
            <a:chOff x="8390188" y="286308"/>
            <a:chExt cx="416768" cy="616766"/>
          </a:xfrm>
        </p:grpSpPr>
        <p:grpSp>
          <p:nvGrpSpPr>
            <p:cNvPr id="134" name="Google Shape;134;p7"/>
            <p:cNvGrpSpPr/>
            <p:nvPr/>
          </p:nvGrpSpPr>
          <p:grpSpPr>
            <a:xfrm>
              <a:off x="8664032" y="764846"/>
              <a:ext cx="138749" cy="138228"/>
              <a:chOff x="4272475" y="387825"/>
              <a:chExt cx="86475" cy="86150"/>
            </a:xfrm>
          </p:grpSpPr>
          <p:sp>
            <p:nvSpPr>
              <p:cNvPr id="135" name="Google Shape;135;p7"/>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7"/>
            <p:cNvSpPr/>
            <p:nvPr/>
          </p:nvSpPr>
          <p:spPr>
            <a:xfrm>
              <a:off x="8390188" y="33526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7"/>
            <p:cNvGrpSpPr/>
            <p:nvPr/>
          </p:nvGrpSpPr>
          <p:grpSpPr>
            <a:xfrm>
              <a:off x="8570105" y="286308"/>
              <a:ext cx="236850" cy="327178"/>
              <a:chOff x="7373518" y="606833"/>
              <a:chExt cx="236850" cy="327178"/>
            </a:xfrm>
          </p:grpSpPr>
          <p:sp>
            <p:nvSpPr>
              <p:cNvPr id="141" name="Google Shape;141;p7"/>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45" name="Google Shape;145;p8"/>
          <p:cNvGrpSpPr/>
          <p:nvPr/>
        </p:nvGrpSpPr>
        <p:grpSpPr>
          <a:xfrm>
            <a:off x="8349851" y="3780602"/>
            <a:ext cx="653624" cy="1205148"/>
            <a:chOff x="8349851" y="3780602"/>
            <a:chExt cx="653624" cy="1205148"/>
          </a:xfrm>
        </p:grpSpPr>
        <p:grpSp>
          <p:nvGrpSpPr>
            <p:cNvPr id="146" name="Google Shape;146;p8"/>
            <p:cNvGrpSpPr/>
            <p:nvPr/>
          </p:nvGrpSpPr>
          <p:grpSpPr>
            <a:xfrm>
              <a:off x="8558986" y="4058936"/>
              <a:ext cx="444489" cy="431331"/>
              <a:chOff x="2284000" y="1388575"/>
              <a:chExt cx="293450" cy="284425"/>
            </a:xfrm>
          </p:grpSpPr>
          <p:sp>
            <p:nvSpPr>
              <p:cNvPr id="147" name="Google Shape;147;p8"/>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8"/>
            <p:cNvSpPr/>
            <p:nvPr/>
          </p:nvSpPr>
          <p:spPr>
            <a:xfrm rot="10800000">
              <a:off x="8592574" y="4835549"/>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8"/>
            <p:cNvGrpSpPr/>
            <p:nvPr/>
          </p:nvGrpSpPr>
          <p:grpSpPr>
            <a:xfrm>
              <a:off x="8826380" y="3780602"/>
              <a:ext cx="138593" cy="138228"/>
              <a:chOff x="4272475" y="387825"/>
              <a:chExt cx="86475" cy="86150"/>
            </a:xfrm>
          </p:grpSpPr>
          <p:sp>
            <p:nvSpPr>
              <p:cNvPr id="153" name="Google Shape;153;p8"/>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rot="10800000">
              <a:off x="8349851" y="4463906"/>
              <a:ext cx="270701" cy="270914"/>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8"/>
          <p:cNvGrpSpPr/>
          <p:nvPr/>
        </p:nvGrpSpPr>
        <p:grpSpPr>
          <a:xfrm>
            <a:off x="-417319" y="-684958"/>
            <a:ext cx="1403379" cy="1706783"/>
            <a:chOff x="-417319" y="-684958"/>
            <a:chExt cx="1403379" cy="1706783"/>
          </a:xfrm>
        </p:grpSpPr>
        <p:sp>
          <p:nvSpPr>
            <p:cNvPr id="159" name="Google Shape;159;p8"/>
            <p:cNvSpPr/>
            <p:nvPr/>
          </p:nvSpPr>
          <p:spPr>
            <a:xfrm rot="10800000">
              <a:off x="275875" y="405611"/>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8"/>
            <p:cNvGrpSpPr/>
            <p:nvPr/>
          </p:nvGrpSpPr>
          <p:grpSpPr>
            <a:xfrm>
              <a:off x="554982" y="708196"/>
              <a:ext cx="138749" cy="138228"/>
              <a:chOff x="4272475" y="387825"/>
              <a:chExt cx="86475" cy="86150"/>
            </a:xfrm>
          </p:grpSpPr>
          <p:sp>
            <p:nvSpPr>
              <p:cNvPr id="161" name="Google Shape;161;p8"/>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8"/>
            <p:cNvSpPr/>
            <p:nvPr/>
          </p:nvSpPr>
          <p:spPr>
            <a:xfrm>
              <a:off x="348700" y="944400"/>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8"/>
            <p:cNvGrpSpPr/>
            <p:nvPr/>
          </p:nvGrpSpPr>
          <p:grpSpPr>
            <a:xfrm rot="1935213">
              <a:off x="-113252" y="-578413"/>
              <a:ext cx="795246" cy="1369529"/>
              <a:chOff x="1471850" y="1084475"/>
              <a:chExt cx="144225" cy="248375"/>
            </a:xfrm>
          </p:grpSpPr>
          <p:sp>
            <p:nvSpPr>
              <p:cNvPr id="167" name="Google Shape;167;p8"/>
              <p:cNvSpPr/>
              <p:nvPr/>
            </p:nvSpPr>
            <p:spPr>
              <a:xfrm>
                <a:off x="1471850" y="1084475"/>
                <a:ext cx="125875" cy="248375"/>
              </a:xfrm>
              <a:custGeom>
                <a:avLst/>
                <a:gdLst/>
                <a:ahLst/>
                <a:cxnLst/>
                <a:rect l="l" t="t" r="r" b="b"/>
                <a:pathLst>
                  <a:path w="5035" h="9935" fill="none" extrusionOk="0">
                    <a:moveTo>
                      <a:pt x="1" y="9935"/>
                    </a:moveTo>
                    <a:cubicBezTo>
                      <a:pt x="3205" y="7812"/>
                      <a:pt x="5034" y="3793"/>
                      <a:pt x="4514"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555975" y="1084475"/>
                <a:ext cx="60100" cy="38100"/>
              </a:xfrm>
              <a:custGeom>
                <a:avLst/>
                <a:gdLst/>
                <a:ahLst/>
                <a:cxnLst/>
                <a:rect l="l" t="t" r="r" b="b"/>
                <a:pathLst>
                  <a:path w="2404" h="1524" fill="none" extrusionOk="0">
                    <a:moveTo>
                      <a:pt x="0" y="1523"/>
                    </a:moveTo>
                    <a:lnTo>
                      <a:pt x="1149" y="1"/>
                    </a:lnTo>
                    <a:lnTo>
                      <a:pt x="2404" y="1416"/>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 name="Google Shape;171;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2" name="Google Shape;172;p9"/>
          <p:cNvGrpSpPr/>
          <p:nvPr/>
        </p:nvGrpSpPr>
        <p:grpSpPr>
          <a:xfrm>
            <a:off x="-248113" y="4062436"/>
            <a:ext cx="975443" cy="1435189"/>
            <a:chOff x="-248113" y="4062436"/>
            <a:chExt cx="975443" cy="1435189"/>
          </a:xfrm>
        </p:grpSpPr>
        <p:pic>
          <p:nvPicPr>
            <p:cNvPr id="173" name="Google Shape;173;p9"/>
            <p:cNvPicPr preferRelativeResize="0"/>
            <p:nvPr/>
          </p:nvPicPr>
          <p:blipFill>
            <a:blip r:embed="rId2">
              <a:alphaModFix/>
            </a:blip>
            <a:stretch>
              <a:fillRect/>
            </a:stretch>
          </p:blipFill>
          <p:spPr>
            <a:xfrm flipH="1">
              <a:off x="-248113" y="4573975"/>
              <a:ext cx="975443" cy="923649"/>
            </a:xfrm>
            <a:prstGeom prst="rect">
              <a:avLst/>
            </a:prstGeom>
            <a:noFill/>
            <a:ln>
              <a:noFill/>
            </a:ln>
          </p:spPr>
        </p:pic>
        <p:grpSp>
          <p:nvGrpSpPr>
            <p:cNvPr id="174" name="Google Shape;174;p9"/>
            <p:cNvGrpSpPr/>
            <p:nvPr/>
          </p:nvGrpSpPr>
          <p:grpSpPr>
            <a:xfrm flipH="1">
              <a:off x="207230" y="4062436"/>
              <a:ext cx="444489" cy="431331"/>
              <a:chOff x="2284000" y="1388575"/>
              <a:chExt cx="293450" cy="284425"/>
            </a:xfrm>
          </p:grpSpPr>
          <p:sp>
            <p:nvSpPr>
              <p:cNvPr id="175" name="Google Shape;175;p9"/>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 name="Google Shape;179;p9"/>
          <p:cNvGrpSpPr/>
          <p:nvPr/>
        </p:nvGrpSpPr>
        <p:grpSpPr>
          <a:xfrm>
            <a:off x="8203706" y="-365134"/>
            <a:ext cx="1353637" cy="1263354"/>
            <a:chOff x="8203706" y="-365134"/>
            <a:chExt cx="1353637" cy="1263354"/>
          </a:xfrm>
        </p:grpSpPr>
        <p:sp>
          <p:nvSpPr>
            <p:cNvPr id="180" name="Google Shape;180;p9"/>
            <p:cNvSpPr/>
            <p:nvPr/>
          </p:nvSpPr>
          <p:spPr>
            <a:xfrm rot="10800000" flipH="1">
              <a:off x="8575073" y="283514"/>
              <a:ext cx="150083"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flipH="1">
              <a:off x="8794153" y="715267"/>
              <a:ext cx="40" cy="138228"/>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flipH="1">
              <a:off x="8725156" y="784381"/>
              <a:ext cx="138593" cy="40"/>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flipH="1">
              <a:off x="8745471" y="735644"/>
              <a:ext cx="97965" cy="98035"/>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flipH="1">
              <a:off x="8745471" y="735644"/>
              <a:ext cx="97965" cy="98035"/>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2494788" flipH="1">
              <a:off x="8149552" y="70619"/>
              <a:ext cx="1461946" cy="391849"/>
            </a:xfrm>
            <a:custGeom>
              <a:avLst/>
              <a:gdLst/>
              <a:ahLst/>
              <a:cxnLst/>
              <a:rect l="l" t="t" r="r" b="b"/>
              <a:pathLst>
                <a:path w="21725" h="5823" fill="none" extrusionOk="0">
                  <a:moveTo>
                    <a:pt x="1" y="4434"/>
                  </a:moveTo>
                  <a:cubicBezTo>
                    <a:pt x="615" y="5475"/>
                    <a:pt x="2151" y="5609"/>
                    <a:pt x="3205" y="5021"/>
                  </a:cubicBezTo>
                  <a:cubicBezTo>
                    <a:pt x="4260" y="4434"/>
                    <a:pt x="4901" y="3352"/>
                    <a:pt x="5462" y="2284"/>
                  </a:cubicBezTo>
                  <a:cubicBezTo>
                    <a:pt x="6303" y="602"/>
                    <a:pt x="3860" y="1243"/>
                    <a:pt x="4834" y="3619"/>
                  </a:cubicBezTo>
                  <a:cubicBezTo>
                    <a:pt x="5235" y="4607"/>
                    <a:pt x="5969" y="5609"/>
                    <a:pt x="7024" y="5689"/>
                  </a:cubicBezTo>
                  <a:cubicBezTo>
                    <a:pt x="8533" y="5822"/>
                    <a:pt x="9427" y="4153"/>
                    <a:pt x="10309" y="2938"/>
                  </a:cubicBezTo>
                  <a:cubicBezTo>
                    <a:pt x="10910" y="2097"/>
                    <a:pt x="11644" y="415"/>
                    <a:pt x="12619" y="241"/>
                  </a:cubicBezTo>
                  <a:cubicBezTo>
                    <a:pt x="14087" y="1"/>
                    <a:pt x="14141" y="2137"/>
                    <a:pt x="14301" y="2711"/>
                  </a:cubicBezTo>
                  <a:cubicBezTo>
                    <a:pt x="14475" y="3299"/>
                    <a:pt x="14835" y="3913"/>
                    <a:pt x="15436" y="3980"/>
                  </a:cubicBezTo>
                  <a:cubicBezTo>
                    <a:pt x="16157" y="4073"/>
                    <a:pt x="16691" y="3352"/>
                    <a:pt x="17212" y="2845"/>
                  </a:cubicBezTo>
                  <a:cubicBezTo>
                    <a:pt x="18373" y="1710"/>
                    <a:pt x="20296" y="1443"/>
                    <a:pt x="21725" y="2204"/>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264"/>
        <p:cNvGrpSpPr/>
        <p:nvPr/>
      </p:nvGrpSpPr>
      <p:grpSpPr>
        <a:xfrm>
          <a:off x="0" y="0"/>
          <a:ext cx="0" cy="0"/>
          <a:chOff x="0" y="0"/>
          <a:chExt cx="0" cy="0"/>
        </a:xfrm>
      </p:grpSpPr>
      <p:sp>
        <p:nvSpPr>
          <p:cNvPr id="265" name="Google Shape;265;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6" name="Google Shape;266;p15"/>
          <p:cNvGrpSpPr/>
          <p:nvPr/>
        </p:nvGrpSpPr>
        <p:grpSpPr>
          <a:xfrm>
            <a:off x="268525" y="291713"/>
            <a:ext cx="216182" cy="445361"/>
            <a:chOff x="268525" y="291713"/>
            <a:chExt cx="216182" cy="445361"/>
          </a:xfrm>
        </p:grpSpPr>
        <p:grpSp>
          <p:nvGrpSpPr>
            <p:cNvPr id="267" name="Google Shape;267;p15"/>
            <p:cNvGrpSpPr/>
            <p:nvPr/>
          </p:nvGrpSpPr>
          <p:grpSpPr>
            <a:xfrm>
              <a:off x="345957" y="598846"/>
              <a:ext cx="138749" cy="138228"/>
              <a:chOff x="4272475" y="387825"/>
              <a:chExt cx="86475" cy="86150"/>
            </a:xfrm>
          </p:grpSpPr>
          <p:sp>
            <p:nvSpPr>
              <p:cNvPr id="268" name="Google Shape;268;p1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5"/>
            <p:cNvSpPr/>
            <p:nvPr/>
          </p:nvSpPr>
          <p:spPr>
            <a:xfrm>
              <a:off x="268525" y="2917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5"/>
          <p:cNvGrpSpPr/>
          <p:nvPr/>
        </p:nvGrpSpPr>
        <p:grpSpPr>
          <a:xfrm>
            <a:off x="7829007" y="4237937"/>
            <a:ext cx="1250954" cy="1472637"/>
            <a:chOff x="7829007" y="4237937"/>
            <a:chExt cx="1250954" cy="1472637"/>
          </a:xfrm>
        </p:grpSpPr>
        <p:grpSp>
          <p:nvGrpSpPr>
            <p:cNvPr id="274" name="Google Shape;274;p15"/>
            <p:cNvGrpSpPr/>
            <p:nvPr/>
          </p:nvGrpSpPr>
          <p:grpSpPr>
            <a:xfrm>
              <a:off x="8635036" y="4237937"/>
              <a:ext cx="382336" cy="370577"/>
              <a:chOff x="2284000" y="1388575"/>
              <a:chExt cx="293450" cy="284425"/>
            </a:xfrm>
          </p:grpSpPr>
          <p:sp>
            <p:nvSpPr>
              <p:cNvPr id="275" name="Google Shape;275;p15"/>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15"/>
            <p:cNvGrpSpPr/>
            <p:nvPr/>
          </p:nvGrpSpPr>
          <p:grpSpPr>
            <a:xfrm>
              <a:off x="7829007" y="4753421"/>
              <a:ext cx="138749" cy="138228"/>
              <a:chOff x="4272475" y="387825"/>
              <a:chExt cx="86475" cy="86150"/>
            </a:xfrm>
          </p:grpSpPr>
          <p:sp>
            <p:nvSpPr>
              <p:cNvPr id="280" name="Google Shape;280;p15"/>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4" name="Google Shape;284;p15"/>
            <p:cNvPicPr preferRelativeResize="0"/>
            <p:nvPr/>
          </p:nvPicPr>
          <p:blipFill rotWithShape="1">
            <a:blip r:embed="rId2">
              <a:alphaModFix/>
            </a:blip>
            <a:srcRect l="19393" t="14156" r="13361" b="11916"/>
            <a:stretch/>
          </p:blipFill>
          <p:spPr>
            <a:xfrm>
              <a:off x="8132487" y="4753434"/>
              <a:ext cx="947474" cy="95714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1pPr>
            <a:lvl2pPr marL="914400" lvl="1"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2pPr>
            <a:lvl3pPr marL="1371600" lvl="2"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3pPr>
            <a:lvl4pPr marL="1828800" lvl="3"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4pPr>
            <a:lvl5pPr marL="2286000" lvl="4"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5pPr>
            <a:lvl6pPr marL="2743200" lvl="5"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6pPr>
            <a:lvl7pPr marL="3200400" lvl="6"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7pPr>
            <a:lvl8pPr marL="3657600" lvl="7"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8pPr>
            <a:lvl9pPr marL="4114800" lvl="8"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8" r:id="rId8"/>
    <p:sldLayoutId id="2147483661" r:id="rId9"/>
    <p:sldLayoutId id="2147483667" r:id="rId10"/>
    <p:sldLayoutId id="2147483668"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xchua/datadoubleconfirm/blob/master/datasets/bookdepobest.cs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pic>
        <p:nvPicPr>
          <p:cNvPr id="548" name="Google Shape;548;p29"/>
          <p:cNvPicPr preferRelativeResize="0"/>
          <p:nvPr/>
        </p:nvPicPr>
        <p:blipFill rotWithShape="1">
          <a:blip r:embed="rId3">
            <a:alphaModFix/>
          </a:blip>
          <a:srcRect l="19393" t="14156" r="13361" b="11916"/>
          <a:stretch/>
        </p:blipFill>
        <p:spPr>
          <a:xfrm>
            <a:off x="5835825" y="3685109"/>
            <a:ext cx="947474" cy="957141"/>
          </a:xfrm>
          <a:prstGeom prst="rect">
            <a:avLst/>
          </a:prstGeom>
          <a:noFill/>
          <a:ln>
            <a:noFill/>
          </a:ln>
        </p:spPr>
      </p:pic>
      <p:sp>
        <p:nvSpPr>
          <p:cNvPr id="549" name="Google Shape;549;p29"/>
          <p:cNvSpPr/>
          <p:nvPr/>
        </p:nvSpPr>
        <p:spPr>
          <a:xfrm rot="5400000">
            <a:off x="6607168" y="3186362"/>
            <a:ext cx="1671494" cy="1172787"/>
          </a:xfrm>
          <a:custGeom>
            <a:avLst/>
            <a:gdLst/>
            <a:ahLst/>
            <a:cxnLst/>
            <a:rect l="l" t="t" r="r" b="b"/>
            <a:pathLst>
              <a:path w="17947" h="12592" fill="none" extrusionOk="0">
                <a:moveTo>
                  <a:pt x="17946" y="12591"/>
                </a:moveTo>
                <a:lnTo>
                  <a:pt x="17946" y="0"/>
                </a:lnTo>
                <a:lnTo>
                  <a:pt x="1" y="0"/>
                </a:lnTo>
                <a:lnTo>
                  <a:pt x="1" y="9721"/>
                </a:lnTo>
                <a:lnTo>
                  <a:pt x="1" y="12591"/>
                </a:lnTo>
                <a:lnTo>
                  <a:pt x="1" y="12591"/>
                </a:lnTo>
                <a:lnTo>
                  <a:pt x="4020" y="12591"/>
                </a:lnTo>
                <a:lnTo>
                  <a:pt x="4020" y="12591"/>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txBox="1">
            <a:spLocks noGrp="1"/>
          </p:cNvSpPr>
          <p:nvPr>
            <p:ph type="ctrTitle"/>
          </p:nvPr>
        </p:nvSpPr>
        <p:spPr>
          <a:xfrm>
            <a:off x="716150" y="1369713"/>
            <a:ext cx="5045400" cy="1994700"/>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IN" sz="3200" dirty="0"/>
              <a:t>ADVANCED DATA VISUALISATIONS TECHNIQUES USING </a:t>
            </a:r>
            <a:r>
              <a:rPr lang="en" sz="3200" dirty="0"/>
              <a:t>AMAZON BOOKS DATSET</a:t>
            </a:r>
            <a:endParaRPr sz="3200" dirty="0"/>
          </a:p>
        </p:txBody>
      </p:sp>
      <p:grpSp>
        <p:nvGrpSpPr>
          <p:cNvPr id="552" name="Google Shape;552;p29"/>
          <p:cNvGrpSpPr/>
          <p:nvPr/>
        </p:nvGrpSpPr>
        <p:grpSpPr>
          <a:xfrm>
            <a:off x="6237819" y="1235194"/>
            <a:ext cx="2145642" cy="2673112"/>
            <a:chOff x="3796125" y="802700"/>
            <a:chExt cx="991425" cy="1235150"/>
          </a:xfrm>
        </p:grpSpPr>
        <p:sp>
          <p:nvSpPr>
            <p:cNvPr id="553" name="Google Shape;553;p29"/>
            <p:cNvSpPr/>
            <p:nvPr/>
          </p:nvSpPr>
          <p:spPr>
            <a:xfrm>
              <a:off x="3898625" y="1078200"/>
              <a:ext cx="490375" cy="348675"/>
            </a:xfrm>
            <a:custGeom>
              <a:avLst/>
              <a:gdLst/>
              <a:ahLst/>
              <a:cxnLst/>
              <a:rect l="l" t="t" r="r" b="b"/>
              <a:pathLst>
                <a:path w="19615" h="13947" extrusionOk="0">
                  <a:moveTo>
                    <a:pt x="825" y="0"/>
                  </a:moveTo>
                  <a:cubicBezTo>
                    <a:pt x="658" y="0"/>
                    <a:pt x="490" y="38"/>
                    <a:pt x="334" y="118"/>
                  </a:cubicBezTo>
                  <a:lnTo>
                    <a:pt x="0" y="305"/>
                  </a:lnTo>
                  <a:lnTo>
                    <a:pt x="5261" y="13551"/>
                  </a:lnTo>
                  <a:lnTo>
                    <a:pt x="5261" y="13577"/>
                  </a:lnTo>
                  <a:cubicBezTo>
                    <a:pt x="5381" y="13806"/>
                    <a:pt x="5625" y="13946"/>
                    <a:pt x="5885" y="13946"/>
                  </a:cubicBezTo>
                  <a:cubicBezTo>
                    <a:pt x="5944" y="13946"/>
                    <a:pt x="6003" y="13939"/>
                    <a:pt x="6062" y="13925"/>
                  </a:cubicBezTo>
                  <a:lnTo>
                    <a:pt x="19614" y="10386"/>
                  </a:lnTo>
                  <a:cubicBezTo>
                    <a:pt x="19545" y="9979"/>
                    <a:pt x="19181" y="9714"/>
                    <a:pt x="18789" y="9714"/>
                  </a:cubicBezTo>
                  <a:cubicBezTo>
                    <a:pt x="18730" y="9714"/>
                    <a:pt x="18672" y="9720"/>
                    <a:pt x="18613" y="9732"/>
                  </a:cubicBezTo>
                  <a:lnTo>
                    <a:pt x="7477" y="12149"/>
                  </a:lnTo>
                  <a:cubicBezTo>
                    <a:pt x="7437" y="12157"/>
                    <a:pt x="7397" y="12161"/>
                    <a:pt x="7357" y="12161"/>
                  </a:cubicBezTo>
                  <a:cubicBezTo>
                    <a:pt x="7150" y="12161"/>
                    <a:pt x="6964" y="12048"/>
                    <a:pt x="6863" y="11868"/>
                  </a:cubicBezTo>
                  <a:lnTo>
                    <a:pt x="1789" y="572"/>
                  </a:lnTo>
                  <a:cubicBezTo>
                    <a:pt x="1593" y="208"/>
                    <a:pt x="1213" y="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796125" y="1812175"/>
              <a:ext cx="180950" cy="143575"/>
            </a:xfrm>
            <a:custGeom>
              <a:avLst/>
              <a:gdLst/>
              <a:ahLst/>
              <a:cxnLst/>
              <a:rect l="l" t="t" r="r" b="b"/>
              <a:pathLst>
                <a:path w="7238" h="5743" extrusionOk="0">
                  <a:moveTo>
                    <a:pt x="4594" y="1"/>
                  </a:moveTo>
                  <a:cubicBezTo>
                    <a:pt x="4594" y="1"/>
                    <a:pt x="3686" y="1883"/>
                    <a:pt x="3005" y="2311"/>
                  </a:cubicBezTo>
                  <a:lnTo>
                    <a:pt x="1149" y="2738"/>
                  </a:lnTo>
                  <a:cubicBezTo>
                    <a:pt x="281" y="2845"/>
                    <a:pt x="1" y="3472"/>
                    <a:pt x="1" y="3472"/>
                  </a:cubicBezTo>
                  <a:lnTo>
                    <a:pt x="4888" y="5742"/>
                  </a:lnTo>
                  <a:lnTo>
                    <a:pt x="7238" y="1149"/>
                  </a:lnTo>
                  <a:lnTo>
                    <a:pt x="4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864225" y="1404275"/>
              <a:ext cx="680325" cy="483025"/>
            </a:xfrm>
            <a:custGeom>
              <a:avLst/>
              <a:gdLst/>
              <a:ahLst/>
              <a:cxnLst/>
              <a:rect l="l" t="t" r="r" b="b"/>
              <a:pathLst>
                <a:path w="27213" h="19321" extrusionOk="0">
                  <a:moveTo>
                    <a:pt x="27212" y="0"/>
                  </a:moveTo>
                  <a:lnTo>
                    <a:pt x="27212" y="0"/>
                  </a:lnTo>
                  <a:cubicBezTo>
                    <a:pt x="27212" y="0"/>
                    <a:pt x="15569" y="428"/>
                    <a:pt x="10108" y="1269"/>
                  </a:cubicBezTo>
                  <a:cubicBezTo>
                    <a:pt x="8519" y="1496"/>
                    <a:pt x="7158" y="2497"/>
                    <a:pt x="6423" y="3912"/>
                  </a:cubicBezTo>
                  <a:lnTo>
                    <a:pt x="1" y="16330"/>
                  </a:lnTo>
                  <a:lnTo>
                    <a:pt x="5689" y="19321"/>
                  </a:lnTo>
                  <a:lnTo>
                    <a:pt x="12285" y="7384"/>
                  </a:lnTo>
                  <a:lnTo>
                    <a:pt x="24262" y="7037"/>
                  </a:lnTo>
                  <a:lnTo>
                    <a:pt x="27212" y="0"/>
                  </a:ln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4118250" y="1095400"/>
              <a:ext cx="496400" cy="307250"/>
            </a:xfrm>
            <a:custGeom>
              <a:avLst/>
              <a:gdLst/>
              <a:ahLst/>
              <a:cxnLst/>
              <a:rect l="l" t="t" r="r" b="b"/>
              <a:pathLst>
                <a:path w="19856" h="12290" extrusionOk="0">
                  <a:moveTo>
                    <a:pt x="18091" y="1"/>
                  </a:moveTo>
                  <a:cubicBezTo>
                    <a:pt x="17903" y="1"/>
                    <a:pt x="17714" y="28"/>
                    <a:pt x="17532" y="71"/>
                  </a:cubicBezTo>
                  <a:cubicBezTo>
                    <a:pt x="16691" y="272"/>
                    <a:pt x="16037" y="966"/>
                    <a:pt x="15850" y="1820"/>
                  </a:cubicBezTo>
                  <a:lnTo>
                    <a:pt x="14354" y="8790"/>
                  </a:lnTo>
                  <a:cubicBezTo>
                    <a:pt x="10456" y="8163"/>
                    <a:pt x="5782" y="7642"/>
                    <a:pt x="5782" y="7642"/>
                  </a:cubicBezTo>
                  <a:cubicBezTo>
                    <a:pt x="5408" y="7618"/>
                    <a:pt x="5067" y="7607"/>
                    <a:pt x="4758" y="7607"/>
                  </a:cubicBezTo>
                  <a:cubicBezTo>
                    <a:pt x="4041" y="7607"/>
                    <a:pt x="3491" y="7665"/>
                    <a:pt x="3072" y="7749"/>
                  </a:cubicBezTo>
                  <a:cubicBezTo>
                    <a:pt x="2444" y="7856"/>
                    <a:pt x="1883" y="8176"/>
                    <a:pt x="1443" y="8643"/>
                  </a:cubicBezTo>
                  <a:cubicBezTo>
                    <a:pt x="708" y="9418"/>
                    <a:pt x="1" y="10419"/>
                    <a:pt x="214" y="10513"/>
                  </a:cubicBezTo>
                  <a:cubicBezTo>
                    <a:pt x="228" y="10519"/>
                    <a:pt x="243" y="10522"/>
                    <a:pt x="259" y="10522"/>
                  </a:cubicBezTo>
                  <a:cubicBezTo>
                    <a:pt x="575" y="10522"/>
                    <a:pt x="1335" y="9352"/>
                    <a:pt x="1336" y="9351"/>
                  </a:cubicBezTo>
                  <a:lnTo>
                    <a:pt x="1336" y="9351"/>
                  </a:lnTo>
                  <a:cubicBezTo>
                    <a:pt x="1335" y="9352"/>
                    <a:pt x="428" y="10820"/>
                    <a:pt x="642" y="11060"/>
                  </a:cubicBezTo>
                  <a:cubicBezTo>
                    <a:pt x="658" y="11078"/>
                    <a:pt x="678" y="11087"/>
                    <a:pt x="700" y="11087"/>
                  </a:cubicBezTo>
                  <a:cubicBezTo>
                    <a:pt x="982" y="11087"/>
                    <a:pt x="1683" y="9685"/>
                    <a:pt x="1683" y="9685"/>
                  </a:cubicBezTo>
                  <a:lnTo>
                    <a:pt x="1683" y="9685"/>
                  </a:lnTo>
                  <a:cubicBezTo>
                    <a:pt x="1683" y="9685"/>
                    <a:pt x="1056" y="11260"/>
                    <a:pt x="1296" y="11367"/>
                  </a:cubicBezTo>
                  <a:cubicBezTo>
                    <a:pt x="1301" y="11369"/>
                    <a:pt x="1307" y="11370"/>
                    <a:pt x="1312" y="11370"/>
                  </a:cubicBezTo>
                  <a:cubicBezTo>
                    <a:pt x="1549" y="11370"/>
                    <a:pt x="2083" y="10033"/>
                    <a:pt x="2084" y="10032"/>
                  </a:cubicBezTo>
                  <a:lnTo>
                    <a:pt x="2084" y="10032"/>
                  </a:lnTo>
                  <a:cubicBezTo>
                    <a:pt x="1923" y="10553"/>
                    <a:pt x="1616" y="11220"/>
                    <a:pt x="1803" y="11234"/>
                  </a:cubicBezTo>
                  <a:cubicBezTo>
                    <a:pt x="1805" y="11234"/>
                    <a:pt x="1808" y="11234"/>
                    <a:pt x="1810" y="11234"/>
                  </a:cubicBezTo>
                  <a:cubicBezTo>
                    <a:pt x="1971" y="11234"/>
                    <a:pt x="2234" y="10762"/>
                    <a:pt x="2471" y="10419"/>
                  </a:cubicBezTo>
                  <a:cubicBezTo>
                    <a:pt x="2604" y="10219"/>
                    <a:pt x="3165" y="10192"/>
                    <a:pt x="3806" y="10192"/>
                  </a:cubicBezTo>
                  <a:cubicBezTo>
                    <a:pt x="3821" y="10192"/>
                    <a:pt x="3835" y="10192"/>
                    <a:pt x="3850" y="10192"/>
                  </a:cubicBezTo>
                  <a:cubicBezTo>
                    <a:pt x="7116" y="10192"/>
                    <a:pt x="10894" y="12289"/>
                    <a:pt x="13781" y="12289"/>
                  </a:cubicBezTo>
                  <a:cubicBezTo>
                    <a:pt x="14971" y="12289"/>
                    <a:pt x="16009" y="11933"/>
                    <a:pt x="16798" y="10927"/>
                  </a:cubicBezTo>
                  <a:cubicBezTo>
                    <a:pt x="17118" y="10513"/>
                    <a:pt x="17359" y="10032"/>
                    <a:pt x="17505" y="9525"/>
                  </a:cubicBezTo>
                  <a:lnTo>
                    <a:pt x="19669" y="2635"/>
                  </a:lnTo>
                  <a:cubicBezTo>
                    <a:pt x="19855" y="2021"/>
                    <a:pt x="19802" y="1313"/>
                    <a:pt x="19455" y="766"/>
                  </a:cubicBezTo>
                  <a:cubicBezTo>
                    <a:pt x="19095" y="192"/>
                    <a:pt x="18594" y="1"/>
                    <a:pt x="18091" y="1"/>
                  </a:cubicBez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a:off x="4188700" y="1857575"/>
              <a:ext cx="127200" cy="180275"/>
            </a:xfrm>
            <a:custGeom>
              <a:avLst/>
              <a:gdLst/>
              <a:ahLst/>
              <a:cxnLst/>
              <a:rect l="l" t="t" r="r" b="b"/>
              <a:pathLst>
                <a:path w="5088" h="7211" extrusionOk="0">
                  <a:moveTo>
                    <a:pt x="2831" y="1"/>
                  </a:moveTo>
                  <a:lnTo>
                    <a:pt x="0" y="962"/>
                  </a:lnTo>
                  <a:cubicBezTo>
                    <a:pt x="0" y="962"/>
                    <a:pt x="1282" y="3312"/>
                    <a:pt x="1215" y="4113"/>
                  </a:cubicBezTo>
                  <a:lnTo>
                    <a:pt x="454" y="5849"/>
                  </a:lnTo>
                  <a:cubicBezTo>
                    <a:pt x="13" y="6597"/>
                    <a:pt x="334" y="7211"/>
                    <a:pt x="334" y="7211"/>
                  </a:cubicBezTo>
                  <a:lnTo>
                    <a:pt x="5087" y="4660"/>
                  </a:lnTo>
                  <a:lnTo>
                    <a:pt x="2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a:off x="3955350" y="1365275"/>
              <a:ext cx="722725" cy="559750"/>
            </a:xfrm>
            <a:custGeom>
              <a:avLst/>
              <a:gdLst/>
              <a:ahLst/>
              <a:cxnLst/>
              <a:rect l="l" t="t" r="r" b="b"/>
              <a:pathLst>
                <a:path w="28909" h="22390" extrusionOk="0">
                  <a:moveTo>
                    <a:pt x="20967" y="0"/>
                  </a:moveTo>
                  <a:cubicBezTo>
                    <a:pt x="15865" y="0"/>
                    <a:pt x="7032" y="470"/>
                    <a:pt x="3780" y="3536"/>
                  </a:cubicBezTo>
                  <a:cubicBezTo>
                    <a:pt x="1" y="7101"/>
                    <a:pt x="8333" y="22390"/>
                    <a:pt x="8333" y="22390"/>
                  </a:cubicBezTo>
                  <a:lnTo>
                    <a:pt x="14261" y="19879"/>
                  </a:lnTo>
                  <a:lnTo>
                    <a:pt x="9428" y="9104"/>
                  </a:lnTo>
                  <a:lnTo>
                    <a:pt x="23287" y="8917"/>
                  </a:lnTo>
                  <a:cubicBezTo>
                    <a:pt x="23287" y="8917"/>
                    <a:pt x="28908" y="7315"/>
                    <a:pt x="27480" y="65"/>
                  </a:cubicBezTo>
                  <a:lnTo>
                    <a:pt x="24742" y="65"/>
                  </a:lnTo>
                  <a:lnTo>
                    <a:pt x="24742" y="92"/>
                  </a:lnTo>
                  <a:cubicBezTo>
                    <a:pt x="24742" y="92"/>
                    <a:pt x="23218" y="0"/>
                    <a:pt x="20967" y="0"/>
                  </a:cubicBezTo>
                  <a:close/>
                </a:path>
              </a:pathLst>
            </a:custGeom>
            <a:solidFill>
              <a:schemeClr val="lt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a:off x="4485450" y="847325"/>
              <a:ext cx="302100" cy="240200"/>
            </a:xfrm>
            <a:custGeom>
              <a:avLst/>
              <a:gdLst/>
              <a:ahLst/>
              <a:cxnLst/>
              <a:rect l="l" t="t" r="r" b="b"/>
              <a:pathLst>
                <a:path w="12084" h="9608" extrusionOk="0">
                  <a:moveTo>
                    <a:pt x="2115" y="1"/>
                  </a:moveTo>
                  <a:cubicBezTo>
                    <a:pt x="1773" y="1"/>
                    <a:pt x="1467" y="160"/>
                    <a:pt x="1188" y="394"/>
                  </a:cubicBezTo>
                  <a:cubicBezTo>
                    <a:pt x="160" y="1249"/>
                    <a:pt x="0" y="2757"/>
                    <a:pt x="721" y="3879"/>
                  </a:cubicBezTo>
                  <a:lnTo>
                    <a:pt x="4473" y="9607"/>
                  </a:lnTo>
                  <a:lnTo>
                    <a:pt x="11737" y="9607"/>
                  </a:lnTo>
                  <a:lnTo>
                    <a:pt x="11737" y="9594"/>
                  </a:lnTo>
                  <a:cubicBezTo>
                    <a:pt x="11737" y="9594"/>
                    <a:pt x="12084" y="7805"/>
                    <a:pt x="10068" y="7084"/>
                  </a:cubicBezTo>
                  <a:cubicBezTo>
                    <a:pt x="8265" y="6429"/>
                    <a:pt x="8092" y="4587"/>
                    <a:pt x="8092" y="4587"/>
                  </a:cubicBezTo>
                  <a:cubicBezTo>
                    <a:pt x="8092" y="4587"/>
                    <a:pt x="7565" y="3220"/>
                    <a:pt x="6039" y="3220"/>
                  </a:cubicBezTo>
                  <a:cubicBezTo>
                    <a:pt x="5990" y="3220"/>
                    <a:pt x="5940" y="3222"/>
                    <a:pt x="5888" y="3225"/>
                  </a:cubicBezTo>
                  <a:cubicBezTo>
                    <a:pt x="5861" y="3226"/>
                    <a:pt x="5835" y="3227"/>
                    <a:pt x="5809" y="3227"/>
                  </a:cubicBezTo>
                  <a:cubicBezTo>
                    <a:pt x="4299" y="3227"/>
                    <a:pt x="5041" y="572"/>
                    <a:pt x="2323" y="20"/>
                  </a:cubicBezTo>
                  <a:cubicBezTo>
                    <a:pt x="2253" y="7"/>
                    <a:pt x="2183" y="1"/>
                    <a:pt x="2115"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a:off x="4473750" y="960650"/>
              <a:ext cx="133550" cy="164925"/>
            </a:xfrm>
            <a:custGeom>
              <a:avLst/>
              <a:gdLst/>
              <a:ahLst/>
              <a:cxnLst/>
              <a:rect l="l" t="t" r="r" b="b"/>
              <a:pathLst>
                <a:path w="5342" h="6597" extrusionOk="0">
                  <a:moveTo>
                    <a:pt x="1550" y="0"/>
                  </a:moveTo>
                  <a:lnTo>
                    <a:pt x="1" y="2163"/>
                  </a:lnTo>
                  <a:lnTo>
                    <a:pt x="1763" y="6596"/>
                  </a:lnTo>
                  <a:lnTo>
                    <a:pt x="5342" y="5595"/>
                  </a:lnTo>
                  <a:lnTo>
                    <a:pt x="1550" y="0"/>
                  </a:ln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4481775" y="1019400"/>
              <a:ext cx="28400" cy="31050"/>
            </a:xfrm>
            <a:custGeom>
              <a:avLst/>
              <a:gdLst/>
              <a:ahLst/>
              <a:cxnLst/>
              <a:rect l="l" t="t" r="r" b="b"/>
              <a:pathLst>
                <a:path w="1136" h="1242" extrusionOk="0">
                  <a:moveTo>
                    <a:pt x="1135" y="0"/>
                  </a:moveTo>
                  <a:lnTo>
                    <a:pt x="0" y="334"/>
                  </a:lnTo>
                  <a:lnTo>
                    <a:pt x="361" y="1242"/>
                  </a:lnTo>
                  <a:lnTo>
                    <a:pt x="1135" y="0"/>
                  </a:ln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a:off x="4397325" y="834650"/>
              <a:ext cx="213650" cy="201225"/>
            </a:xfrm>
            <a:custGeom>
              <a:avLst/>
              <a:gdLst/>
              <a:ahLst/>
              <a:cxnLst/>
              <a:rect l="l" t="t" r="r" b="b"/>
              <a:pathLst>
                <a:path w="8546" h="8049" extrusionOk="0">
                  <a:moveTo>
                    <a:pt x="4246" y="0"/>
                  </a:moveTo>
                  <a:cubicBezTo>
                    <a:pt x="3604" y="0"/>
                    <a:pt x="2944" y="153"/>
                    <a:pt x="2323" y="474"/>
                  </a:cubicBezTo>
                  <a:cubicBezTo>
                    <a:pt x="361" y="1475"/>
                    <a:pt x="0" y="4186"/>
                    <a:pt x="681" y="5988"/>
                  </a:cubicBezTo>
                  <a:cubicBezTo>
                    <a:pt x="1185" y="7317"/>
                    <a:pt x="2085" y="8048"/>
                    <a:pt x="3231" y="8048"/>
                  </a:cubicBezTo>
                  <a:cubicBezTo>
                    <a:pt x="3754" y="8048"/>
                    <a:pt x="4329" y="7895"/>
                    <a:pt x="4940" y="7577"/>
                  </a:cubicBezTo>
                  <a:cubicBezTo>
                    <a:pt x="6890" y="6576"/>
                    <a:pt x="8546" y="3812"/>
                    <a:pt x="7598" y="1983"/>
                  </a:cubicBezTo>
                  <a:cubicBezTo>
                    <a:pt x="6940" y="714"/>
                    <a:pt x="5634" y="0"/>
                    <a:pt x="4246" y="0"/>
                  </a:cubicBez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4403325" y="834850"/>
              <a:ext cx="205975" cy="172875"/>
            </a:xfrm>
            <a:custGeom>
              <a:avLst/>
              <a:gdLst/>
              <a:ahLst/>
              <a:cxnLst/>
              <a:rect l="l" t="t" r="r" b="b"/>
              <a:pathLst>
                <a:path w="8239" h="6915" extrusionOk="0">
                  <a:moveTo>
                    <a:pt x="4071" y="1"/>
                  </a:moveTo>
                  <a:cubicBezTo>
                    <a:pt x="3674" y="1"/>
                    <a:pt x="3262" y="57"/>
                    <a:pt x="2845" y="172"/>
                  </a:cubicBezTo>
                  <a:cubicBezTo>
                    <a:pt x="1175" y="639"/>
                    <a:pt x="94" y="2255"/>
                    <a:pt x="1" y="3911"/>
                  </a:cubicBezTo>
                  <a:cubicBezTo>
                    <a:pt x="14" y="3911"/>
                    <a:pt x="1349" y="3884"/>
                    <a:pt x="1910" y="2415"/>
                  </a:cubicBezTo>
                  <a:cubicBezTo>
                    <a:pt x="1910" y="2415"/>
                    <a:pt x="2032" y="4372"/>
                    <a:pt x="3945" y="4372"/>
                  </a:cubicBezTo>
                  <a:cubicBezTo>
                    <a:pt x="4134" y="4372"/>
                    <a:pt x="4341" y="4353"/>
                    <a:pt x="4567" y="4311"/>
                  </a:cubicBezTo>
                  <a:lnTo>
                    <a:pt x="5662" y="6915"/>
                  </a:lnTo>
                  <a:cubicBezTo>
                    <a:pt x="7117" y="6234"/>
                    <a:pt x="8239" y="4645"/>
                    <a:pt x="7558" y="2495"/>
                  </a:cubicBezTo>
                  <a:cubicBezTo>
                    <a:pt x="7064" y="929"/>
                    <a:pt x="5692" y="1"/>
                    <a:pt x="4071"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4462750" y="984675"/>
              <a:ext cx="15700" cy="16050"/>
            </a:xfrm>
            <a:custGeom>
              <a:avLst/>
              <a:gdLst/>
              <a:ahLst/>
              <a:cxnLst/>
              <a:rect l="l" t="t" r="r" b="b"/>
              <a:pathLst>
                <a:path w="628" h="642" extrusionOk="0">
                  <a:moveTo>
                    <a:pt x="628" y="1"/>
                  </a:moveTo>
                  <a:lnTo>
                    <a:pt x="0" y="642"/>
                  </a:lnTo>
                  <a:cubicBezTo>
                    <a:pt x="0" y="642"/>
                    <a:pt x="534" y="601"/>
                    <a:pt x="628" y="1"/>
                  </a:cubicBezTo>
                  <a:close/>
                </a:path>
              </a:pathLst>
            </a:custGeom>
            <a:solidFill>
              <a:srgbClr val="B2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4462750" y="984675"/>
              <a:ext cx="15700" cy="16050"/>
            </a:xfrm>
            <a:custGeom>
              <a:avLst/>
              <a:gdLst/>
              <a:ahLst/>
              <a:cxnLst/>
              <a:rect l="l" t="t" r="r" b="b"/>
              <a:pathLst>
                <a:path w="628" h="642" fill="none" extrusionOk="0">
                  <a:moveTo>
                    <a:pt x="0" y="642"/>
                  </a:moveTo>
                  <a:cubicBezTo>
                    <a:pt x="0" y="642"/>
                    <a:pt x="534" y="601"/>
                    <a:pt x="628" y="1"/>
                  </a:cubicBezTo>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4513825" y="939225"/>
              <a:ext cx="32725" cy="48150"/>
            </a:xfrm>
            <a:custGeom>
              <a:avLst/>
              <a:gdLst/>
              <a:ahLst/>
              <a:cxnLst/>
              <a:rect l="l" t="t" r="r" b="b"/>
              <a:pathLst>
                <a:path w="1309" h="1926" extrusionOk="0">
                  <a:moveTo>
                    <a:pt x="490" y="0"/>
                  </a:moveTo>
                  <a:cubicBezTo>
                    <a:pt x="324" y="0"/>
                    <a:pt x="160" y="75"/>
                    <a:pt x="0" y="203"/>
                  </a:cubicBezTo>
                  <a:lnTo>
                    <a:pt x="401" y="1925"/>
                  </a:lnTo>
                  <a:cubicBezTo>
                    <a:pt x="628" y="1859"/>
                    <a:pt x="868" y="1685"/>
                    <a:pt x="1015" y="1458"/>
                  </a:cubicBezTo>
                  <a:cubicBezTo>
                    <a:pt x="1309" y="964"/>
                    <a:pt x="1228" y="377"/>
                    <a:pt x="828" y="110"/>
                  </a:cubicBezTo>
                  <a:cubicBezTo>
                    <a:pt x="715" y="34"/>
                    <a:pt x="602" y="0"/>
                    <a:pt x="490" y="0"/>
                  </a:cubicBezTo>
                  <a:close/>
                </a:path>
              </a:pathLst>
            </a:custGeom>
            <a:solidFill>
              <a:srgbClr val="B2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4513825" y="937275"/>
              <a:ext cx="32725" cy="50100"/>
            </a:xfrm>
            <a:custGeom>
              <a:avLst/>
              <a:gdLst/>
              <a:ahLst/>
              <a:cxnLst/>
              <a:rect l="l" t="t" r="r" b="b"/>
              <a:pathLst>
                <a:path w="1309" h="2004" fill="none" extrusionOk="0">
                  <a:moveTo>
                    <a:pt x="401" y="2003"/>
                  </a:moveTo>
                  <a:cubicBezTo>
                    <a:pt x="628" y="1937"/>
                    <a:pt x="868" y="1763"/>
                    <a:pt x="1015" y="1536"/>
                  </a:cubicBezTo>
                  <a:cubicBezTo>
                    <a:pt x="1309" y="1042"/>
                    <a:pt x="1228" y="455"/>
                    <a:pt x="828" y="188"/>
                  </a:cubicBezTo>
                  <a:cubicBezTo>
                    <a:pt x="548" y="1"/>
                    <a:pt x="267" y="67"/>
                    <a:pt x="0" y="28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4515825" y="962000"/>
              <a:ext cx="13025" cy="9675"/>
            </a:xfrm>
            <a:custGeom>
              <a:avLst/>
              <a:gdLst/>
              <a:ahLst/>
              <a:cxnLst/>
              <a:rect l="l" t="t" r="r" b="b"/>
              <a:pathLst>
                <a:path w="521" h="387" extrusionOk="0">
                  <a:moveTo>
                    <a:pt x="419" y="1"/>
                  </a:moveTo>
                  <a:cubicBezTo>
                    <a:pt x="100" y="1"/>
                    <a:pt x="0" y="387"/>
                    <a:pt x="0" y="387"/>
                  </a:cubicBezTo>
                  <a:lnTo>
                    <a:pt x="521" y="13"/>
                  </a:lnTo>
                  <a:cubicBezTo>
                    <a:pt x="485" y="5"/>
                    <a:pt x="450" y="1"/>
                    <a:pt x="419" y="1"/>
                  </a:cubicBezTo>
                  <a:close/>
                </a:path>
              </a:pathLst>
            </a:custGeom>
            <a:solidFill>
              <a:srgbClr val="B2D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4515825" y="959975"/>
              <a:ext cx="13025" cy="11700"/>
            </a:xfrm>
            <a:custGeom>
              <a:avLst/>
              <a:gdLst/>
              <a:ahLst/>
              <a:cxnLst/>
              <a:rect l="l" t="t" r="r" b="b"/>
              <a:pathLst>
                <a:path w="521" h="468" fill="none" extrusionOk="0">
                  <a:moveTo>
                    <a:pt x="0" y="468"/>
                  </a:moveTo>
                  <a:cubicBezTo>
                    <a:pt x="0" y="468"/>
                    <a:pt x="120" y="1"/>
                    <a:pt x="521" y="94"/>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4550200" y="802700"/>
              <a:ext cx="66125" cy="64225"/>
            </a:xfrm>
            <a:custGeom>
              <a:avLst/>
              <a:gdLst/>
              <a:ahLst/>
              <a:cxnLst/>
              <a:rect l="l" t="t" r="r" b="b"/>
              <a:pathLst>
                <a:path w="2645" h="2569" extrusionOk="0">
                  <a:moveTo>
                    <a:pt x="1315" y="1"/>
                  </a:moveTo>
                  <a:cubicBezTo>
                    <a:pt x="1291" y="1"/>
                    <a:pt x="1267" y="1"/>
                    <a:pt x="1242" y="3"/>
                  </a:cubicBezTo>
                  <a:cubicBezTo>
                    <a:pt x="548" y="56"/>
                    <a:pt x="0" y="657"/>
                    <a:pt x="41" y="1365"/>
                  </a:cubicBezTo>
                  <a:cubicBezTo>
                    <a:pt x="79" y="2035"/>
                    <a:pt x="653" y="2568"/>
                    <a:pt x="1329" y="2568"/>
                  </a:cubicBezTo>
                  <a:cubicBezTo>
                    <a:pt x="1354" y="2568"/>
                    <a:pt x="1378" y="2568"/>
                    <a:pt x="1402" y="2566"/>
                  </a:cubicBezTo>
                  <a:cubicBezTo>
                    <a:pt x="2097" y="2526"/>
                    <a:pt x="2644" y="1912"/>
                    <a:pt x="2604" y="1204"/>
                  </a:cubicBezTo>
                  <a:cubicBezTo>
                    <a:pt x="2565" y="534"/>
                    <a:pt x="1992" y="1"/>
                    <a:pt x="1315"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4459400" y="1057775"/>
              <a:ext cx="247700" cy="312150"/>
            </a:xfrm>
            <a:custGeom>
              <a:avLst/>
              <a:gdLst/>
              <a:ahLst/>
              <a:cxnLst/>
              <a:rect l="l" t="t" r="r" b="b"/>
              <a:pathLst>
                <a:path w="9908" h="12486" extrusionOk="0">
                  <a:moveTo>
                    <a:pt x="5235" y="1"/>
                  </a:moveTo>
                  <a:lnTo>
                    <a:pt x="1456" y="1349"/>
                  </a:lnTo>
                  <a:lnTo>
                    <a:pt x="1" y="12338"/>
                  </a:lnTo>
                  <a:cubicBezTo>
                    <a:pt x="4580" y="12392"/>
                    <a:pt x="9908" y="12485"/>
                    <a:pt x="9908" y="12485"/>
                  </a:cubicBezTo>
                  <a:cubicBezTo>
                    <a:pt x="9748" y="7491"/>
                    <a:pt x="5235" y="1"/>
                    <a:pt x="52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4518825" y="1146250"/>
              <a:ext cx="38075" cy="25"/>
            </a:xfrm>
            <a:custGeom>
              <a:avLst/>
              <a:gdLst/>
              <a:ahLst/>
              <a:cxnLst/>
              <a:rect l="l" t="t" r="r" b="b"/>
              <a:pathLst>
                <a:path w="1523" h="1" fill="none" extrusionOk="0">
                  <a:moveTo>
                    <a:pt x="0" y="0"/>
                  </a:moveTo>
                  <a:lnTo>
                    <a:pt x="1523" y="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4537850" y="1093500"/>
              <a:ext cx="35075" cy="14700"/>
            </a:xfrm>
            <a:custGeom>
              <a:avLst/>
              <a:gdLst/>
              <a:ahLst/>
              <a:cxnLst/>
              <a:rect l="l" t="t" r="r" b="b"/>
              <a:pathLst>
                <a:path w="1403" h="588" fill="none" extrusionOk="0">
                  <a:moveTo>
                    <a:pt x="0" y="588"/>
                  </a:moveTo>
                  <a:lnTo>
                    <a:pt x="1402" y="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4597275" y="1104850"/>
              <a:ext cx="25" cy="41425"/>
            </a:xfrm>
            <a:custGeom>
              <a:avLst/>
              <a:gdLst/>
              <a:ahLst/>
              <a:cxnLst/>
              <a:rect l="l" t="t" r="r" b="b"/>
              <a:pathLst>
                <a:path w="1" h="1657" fill="none" extrusionOk="0">
                  <a:moveTo>
                    <a:pt x="0" y="0"/>
                  </a:moveTo>
                  <a:lnTo>
                    <a:pt x="0" y="1656"/>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4579250" y="1170600"/>
              <a:ext cx="25050" cy="25725"/>
            </a:xfrm>
            <a:custGeom>
              <a:avLst/>
              <a:gdLst/>
              <a:ahLst/>
              <a:cxnLst/>
              <a:rect l="l" t="t" r="r" b="b"/>
              <a:pathLst>
                <a:path w="1002" h="1029" fill="none" extrusionOk="0">
                  <a:moveTo>
                    <a:pt x="0" y="1029"/>
                  </a:moveTo>
                  <a:lnTo>
                    <a:pt x="1002"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4525175" y="1191300"/>
              <a:ext cx="4025" cy="30725"/>
            </a:xfrm>
            <a:custGeom>
              <a:avLst/>
              <a:gdLst/>
              <a:ahLst/>
              <a:cxnLst/>
              <a:rect l="l" t="t" r="r" b="b"/>
              <a:pathLst>
                <a:path w="161" h="1229" fill="none" extrusionOk="0">
                  <a:moveTo>
                    <a:pt x="160" y="1"/>
                  </a:moveTo>
                  <a:lnTo>
                    <a:pt x="0" y="1229"/>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4560875" y="1234375"/>
              <a:ext cx="36425" cy="7025"/>
            </a:xfrm>
            <a:custGeom>
              <a:avLst/>
              <a:gdLst/>
              <a:ahLst/>
              <a:cxnLst/>
              <a:rect l="l" t="t" r="r" b="b"/>
              <a:pathLst>
                <a:path w="1457" h="281" fill="none" extrusionOk="0">
                  <a:moveTo>
                    <a:pt x="1" y="0"/>
                  </a:moveTo>
                  <a:lnTo>
                    <a:pt x="1456" y="28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4627650" y="1213325"/>
              <a:ext cx="23725" cy="24400"/>
            </a:xfrm>
            <a:custGeom>
              <a:avLst/>
              <a:gdLst/>
              <a:ahLst/>
              <a:cxnLst/>
              <a:rect l="l" t="t" r="r" b="b"/>
              <a:pathLst>
                <a:path w="949" h="976" fill="none" extrusionOk="0">
                  <a:moveTo>
                    <a:pt x="0" y="976"/>
                  </a:moveTo>
                  <a:lnTo>
                    <a:pt x="948"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579250" y="1269750"/>
              <a:ext cx="25050" cy="19725"/>
            </a:xfrm>
            <a:custGeom>
              <a:avLst/>
              <a:gdLst/>
              <a:ahLst/>
              <a:cxnLst/>
              <a:rect l="l" t="t" r="r" b="b"/>
              <a:pathLst>
                <a:path w="1002" h="789" fill="none" extrusionOk="0">
                  <a:moveTo>
                    <a:pt x="0" y="0"/>
                  </a:moveTo>
                  <a:lnTo>
                    <a:pt x="1002" y="788"/>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604275" y="1331500"/>
              <a:ext cx="38075" cy="25"/>
            </a:xfrm>
            <a:custGeom>
              <a:avLst/>
              <a:gdLst/>
              <a:ahLst/>
              <a:cxnLst/>
              <a:rect l="l" t="t" r="r" b="b"/>
              <a:pathLst>
                <a:path w="1523" h="1" fill="none" extrusionOk="0">
                  <a:moveTo>
                    <a:pt x="1" y="1"/>
                  </a:moveTo>
                  <a:lnTo>
                    <a:pt x="1523"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622975" y="1279100"/>
              <a:ext cx="35725" cy="14375"/>
            </a:xfrm>
            <a:custGeom>
              <a:avLst/>
              <a:gdLst/>
              <a:ahLst/>
              <a:cxnLst/>
              <a:rect l="l" t="t" r="r" b="b"/>
              <a:pathLst>
                <a:path w="1429" h="575" fill="none" extrusionOk="0">
                  <a:moveTo>
                    <a:pt x="0" y="574"/>
                  </a:moveTo>
                  <a:lnTo>
                    <a:pt x="1429" y="0"/>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682725" y="1290100"/>
              <a:ext cx="25" cy="41425"/>
            </a:xfrm>
            <a:custGeom>
              <a:avLst/>
              <a:gdLst/>
              <a:ahLst/>
              <a:cxnLst/>
              <a:rect l="l" t="t" r="r" b="b"/>
              <a:pathLst>
                <a:path w="1" h="1657" fill="none" extrusionOk="0">
                  <a:moveTo>
                    <a:pt x="0" y="1"/>
                  </a:moveTo>
                  <a:lnTo>
                    <a:pt x="0" y="1657"/>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433700" y="1253050"/>
              <a:ext cx="37750" cy="25"/>
            </a:xfrm>
            <a:custGeom>
              <a:avLst/>
              <a:gdLst/>
              <a:ahLst/>
              <a:cxnLst/>
              <a:rect l="l" t="t" r="r" b="b"/>
              <a:pathLst>
                <a:path w="1510" h="1" fill="none" extrusionOk="0">
                  <a:moveTo>
                    <a:pt x="1" y="1"/>
                  </a:moveTo>
                  <a:lnTo>
                    <a:pt x="1509"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452400" y="1199975"/>
              <a:ext cx="35400" cy="15050"/>
            </a:xfrm>
            <a:custGeom>
              <a:avLst/>
              <a:gdLst/>
              <a:ahLst/>
              <a:cxnLst/>
              <a:rect l="l" t="t" r="r" b="b"/>
              <a:pathLst>
                <a:path w="1416" h="602" fill="none" extrusionOk="0">
                  <a:moveTo>
                    <a:pt x="0" y="602"/>
                  </a:moveTo>
                  <a:lnTo>
                    <a:pt x="1416"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4494125" y="1276750"/>
              <a:ext cx="25050" cy="26075"/>
            </a:xfrm>
            <a:custGeom>
              <a:avLst/>
              <a:gdLst/>
              <a:ahLst/>
              <a:cxnLst/>
              <a:rect l="l" t="t" r="r" b="b"/>
              <a:pathLst>
                <a:path w="1002" h="1043" fill="none" extrusionOk="0">
                  <a:moveTo>
                    <a:pt x="0" y="1042"/>
                  </a:moveTo>
                  <a:lnTo>
                    <a:pt x="1002"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439375" y="1297775"/>
              <a:ext cx="4700" cy="30750"/>
            </a:xfrm>
            <a:custGeom>
              <a:avLst/>
              <a:gdLst/>
              <a:ahLst/>
              <a:cxnLst/>
              <a:rect l="l" t="t" r="r" b="b"/>
              <a:pathLst>
                <a:path w="188" h="1230" fill="none" extrusionOk="0">
                  <a:moveTo>
                    <a:pt x="187" y="1"/>
                  </a:moveTo>
                  <a:lnTo>
                    <a:pt x="1" y="1229"/>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475750" y="1340850"/>
              <a:ext cx="36425" cy="7025"/>
            </a:xfrm>
            <a:custGeom>
              <a:avLst/>
              <a:gdLst/>
              <a:ahLst/>
              <a:cxnLst/>
              <a:rect l="l" t="t" r="r" b="b"/>
              <a:pathLst>
                <a:path w="1457" h="281" fill="none" extrusionOk="0">
                  <a:moveTo>
                    <a:pt x="1" y="0"/>
                  </a:moveTo>
                  <a:lnTo>
                    <a:pt x="1456" y="28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542200" y="1320150"/>
              <a:ext cx="24050" cy="24400"/>
            </a:xfrm>
            <a:custGeom>
              <a:avLst/>
              <a:gdLst/>
              <a:ahLst/>
              <a:cxnLst/>
              <a:rect l="l" t="t" r="r" b="b"/>
              <a:pathLst>
                <a:path w="962" h="976" fill="none" extrusionOk="0">
                  <a:moveTo>
                    <a:pt x="0" y="975"/>
                  </a:moveTo>
                  <a:lnTo>
                    <a:pt x="961" y="1"/>
                  </a:lnTo>
                </a:path>
              </a:pathLst>
            </a:custGeom>
            <a:noFill/>
            <a:ln w="43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026800" y="1161700"/>
              <a:ext cx="541775" cy="267325"/>
            </a:xfrm>
            <a:custGeom>
              <a:avLst/>
              <a:gdLst/>
              <a:ahLst/>
              <a:cxnLst/>
              <a:rect l="l" t="t" r="r" b="b"/>
              <a:pathLst>
                <a:path w="21671" h="10693" extrusionOk="0">
                  <a:moveTo>
                    <a:pt x="19702" y="1"/>
                  </a:moveTo>
                  <a:cubicBezTo>
                    <a:pt x="18906" y="1"/>
                    <a:pt x="18165" y="453"/>
                    <a:pt x="17745" y="1145"/>
                  </a:cubicBezTo>
                  <a:lnTo>
                    <a:pt x="14127" y="7287"/>
                  </a:lnTo>
                  <a:cubicBezTo>
                    <a:pt x="10629" y="5457"/>
                    <a:pt x="6356" y="3508"/>
                    <a:pt x="6356" y="3508"/>
                  </a:cubicBezTo>
                  <a:cubicBezTo>
                    <a:pt x="5194" y="3014"/>
                    <a:pt x="4340" y="2814"/>
                    <a:pt x="3739" y="2733"/>
                  </a:cubicBezTo>
                  <a:cubicBezTo>
                    <a:pt x="3621" y="2718"/>
                    <a:pt x="3501" y="2711"/>
                    <a:pt x="3381" y="2711"/>
                  </a:cubicBezTo>
                  <a:cubicBezTo>
                    <a:pt x="2877" y="2711"/>
                    <a:pt x="2365" y="2843"/>
                    <a:pt x="1923" y="3081"/>
                  </a:cubicBezTo>
                  <a:cubicBezTo>
                    <a:pt x="988" y="3601"/>
                    <a:pt x="0" y="4322"/>
                    <a:pt x="174" y="4483"/>
                  </a:cubicBezTo>
                  <a:cubicBezTo>
                    <a:pt x="195" y="4504"/>
                    <a:pt x="226" y="4513"/>
                    <a:pt x="264" y="4513"/>
                  </a:cubicBezTo>
                  <a:cubicBezTo>
                    <a:pt x="613" y="4513"/>
                    <a:pt x="1589" y="3722"/>
                    <a:pt x="1589" y="3722"/>
                  </a:cubicBezTo>
                  <a:lnTo>
                    <a:pt x="1589" y="3722"/>
                  </a:lnTo>
                  <a:cubicBezTo>
                    <a:pt x="1588" y="3722"/>
                    <a:pt x="281" y="4843"/>
                    <a:pt x="401" y="5137"/>
                  </a:cubicBezTo>
                  <a:cubicBezTo>
                    <a:pt x="414" y="5172"/>
                    <a:pt x="441" y="5187"/>
                    <a:pt x="478" y="5187"/>
                  </a:cubicBezTo>
                  <a:cubicBezTo>
                    <a:pt x="785" y="5187"/>
                    <a:pt x="1802" y="4149"/>
                    <a:pt x="1803" y="4149"/>
                  </a:cubicBezTo>
                  <a:lnTo>
                    <a:pt x="1803" y="4149"/>
                  </a:lnTo>
                  <a:cubicBezTo>
                    <a:pt x="1802" y="4149"/>
                    <a:pt x="681" y="5471"/>
                    <a:pt x="908" y="5644"/>
                  </a:cubicBezTo>
                  <a:cubicBezTo>
                    <a:pt x="917" y="5651"/>
                    <a:pt x="928" y="5655"/>
                    <a:pt x="941" y="5655"/>
                  </a:cubicBezTo>
                  <a:cubicBezTo>
                    <a:pt x="1173" y="5655"/>
                    <a:pt x="2056" y="4617"/>
                    <a:pt x="2056" y="4616"/>
                  </a:cubicBezTo>
                  <a:lnTo>
                    <a:pt x="2056" y="4616"/>
                  </a:lnTo>
                  <a:cubicBezTo>
                    <a:pt x="1736" y="5057"/>
                    <a:pt x="1242" y="5591"/>
                    <a:pt x="1416" y="5671"/>
                  </a:cubicBezTo>
                  <a:cubicBezTo>
                    <a:pt x="1429" y="5676"/>
                    <a:pt x="1445" y="5679"/>
                    <a:pt x="1461" y="5679"/>
                  </a:cubicBezTo>
                  <a:cubicBezTo>
                    <a:pt x="1653" y="5679"/>
                    <a:pt x="2016" y="5344"/>
                    <a:pt x="2324" y="5110"/>
                  </a:cubicBezTo>
                  <a:cubicBezTo>
                    <a:pt x="2374" y="5070"/>
                    <a:pt x="2451" y="5053"/>
                    <a:pt x="2549" y="5053"/>
                  </a:cubicBezTo>
                  <a:cubicBezTo>
                    <a:pt x="2811" y="5053"/>
                    <a:pt x="3221" y="5178"/>
                    <a:pt x="3659" y="5324"/>
                  </a:cubicBezTo>
                  <a:cubicBezTo>
                    <a:pt x="7317" y="6499"/>
                    <a:pt x="10717" y="10692"/>
                    <a:pt x="13867" y="10692"/>
                  </a:cubicBezTo>
                  <a:cubicBezTo>
                    <a:pt x="14512" y="10692"/>
                    <a:pt x="15146" y="10517"/>
                    <a:pt x="15769" y="10104"/>
                  </a:cubicBezTo>
                  <a:cubicBezTo>
                    <a:pt x="16223" y="9797"/>
                    <a:pt x="16597" y="9410"/>
                    <a:pt x="16891" y="8982"/>
                  </a:cubicBezTo>
                  <a:lnTo>
                    <a:pt x="21110" y="3121"/>
                  </a:lnTo>
                  <a:cubicBezTo>
                    <a:pt x="21497" y="2587"/>
                    <a:pt x="21671" y="1919"/>
                    <a:pt x="21497" y="1278"/>
                  </a:cubicBezTo>
                  <a:cubicBezTo>
                    <a:pt x="21284" y="383"/>
                    <a:pt x="20576" y="76"/>
                    <a:pt x="19895" y="10"/>
                  </a:cubicBezTo>
                  <a:cubicBezTo>
                    <a:pt x="19830" y="4"/>
                    <a:pt x="19766" y="1"/>
                    <a:pt x="19702" y="1"/>
                  </a:cubicBezTo>
                  <a:close/>
                </a:path>
              </a:pathLst>
            </a:custGeom>
            <a:solidFill>
              <a:srgbClr val="B2DCFF"/>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383625" y="1109375"/>
              <a:ext cx="271425" cy="267225"/>
            </a:xfrm>
            <a:custGeom>
              <a:avLst/>
              <a:gdLst/>
              <a:ahLst/>
              <a:cxnLst/>
              <a:rect l="l" t="t" r="r" b="b"/>
              <a:pathLst>
                <a:path w="10857" h="10689" extrusionOk="0">
                  <a:moveTo>
                    <a:pt x="6917" y="1"/>
                  </a:moveTo>
                  <a:cubicBezTo>
                    <a:pt x="4001" y="1"/>
                    <a:pt x="1" y="7737"/>
                    <a:pt x="1" y="7737"/>
                  </a:cubicBezTo>
                  <a:lnTo>
                    <a:pt x="4193" y="10688"/>
                  </a:lnTo>
                  <a:cubicBezTo>
                    <a:pt x="4193" y="10688"/>
                    <a:pt x="10856" y="2276"/>
                    <a:pt x="7772" y="260"/>
                  </a:cubicBezTo>
                  <a:cubicBezTo>
                    <a:pt x="7502" y="82"/>
                    <a:pt x="7215" y="1"/>
                    <a:pt x="6917" y="1"/>
                  </a:cubicBezTo>
                  <a:close/>
                </a:path>
              </a:pathLst>
            </a:custGeom>
            <a:solidFill>
              <a:schemeClr val="dk1"/>
            </a:solid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518825" y="1146250"/>
              <a:ext cx="38075" cy="25"/>
            </a:xfrm>
            <a:custGeom>
              <a:avLst/>
              <a:gdLst/>
              <a:ahLst/>
              <a:cxnLst/>
              <a:rect l="l" t="t" r="r" b="b"/>
              <a:pathLst>
                <a:path w="1523" h="1" fill="none" extrusionOk="0">
                  <a:moveTo>
                    <a:pt x="0" y="0"/>
                  </a:moveTo>
                  <a:lnTo>
                    <a:pt x="1523" y="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4537850" y="1093500"/>
              <a:ext cx="35075" cy="14700"/>
            </a:xfrm>
            <a:custGeom>
              <a:avLst/>
              <a:gdLst/>
              <a:ahLst/>
              <a:cxnLst/>
              <a:rect l="l" t="t" r="r" b="b"/>
              <a:pathLst>
                <a:path w="1403" h="588" fill="none" extrusionOk="0">
                  <a:moveTo>
                    <a:pt x="0" y="588"/>
                  </a:moveTo>
                  <a:lnTo>
                    <a:pt x="1402" y="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4597275" y="1104850"/>
              <a:ext cx="25" cy="41425"/>
            </a:xfrm>
            <a:custGeom>
              <a:avLst/>
              <a:gdLst/>
              <a:ahLst/>
              <a:cxnLst/>
              <a:rect l="l" t="t" r="r" b="b"/>
              <a:pathLst>
                <a:path w="1" h="1657" fill="none" extrusionOk="0">
                  <a:moveTo>
                    <a:pt x="0" y="0"/>
                  </a:moveTo>
                  <a:lnTo>
                    <a:pt x="0" y="1656"/>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4579250" y="1170600"/>
              <a:ext cx="25050" cy="25725"/>
            </a:xfrm>
            <a:custGeom>
              <a:avLst/>
              <a:gdLst/>
              <a:ahLst/>
              <a:cxnLst/>
              <a:rect l="l" t="t" r="r" b="b"/>
              <a:pathLst>
                <a:path w="1002" h="1029" fill="none" extrusionOk="0">
                  <a:moveTo>
                    <a:pt x="0" y="1029"/>
                  </a:moveTo>
                  <a:lnTo>
                    <a:pt x="1002"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4525175" y="1191300"/>
              <a:ext cx="4025" cy="30725"/>
            </a:xfrm>
            <a:custGeom>
              <a:avLst/>
              <a:gdLst/>
              <a:ahLst/>
              <a:cxnLst/>
              <a:rect l="l" t="t" r="r" b="b"/>
              <a:pathLst>
                <a:path w="161" h="1229" fill="none" extrusionOk="0">
                  <a:moveTo>
                    <a:pt x="160" y="1"/>
                  </a:moveTo>
                  <a:lnTo>
                    <a:pt x="0" y="1229"/>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4560875" y="1234375"/>
              <a:ext cx="36425" cy="7025"/>
            </a:xfrm>
            <a:custGeom>
              <a:avLst/>
              <a:gdLst/>
              <a:ahLst/>
              <a:cxnLst/>
              <a:rect l="l" t="t" r="r" b="b"/>
              <a:pathLst>
                <a:path w="1457" h="281" fill="none" extrusionOk="0">
                  <a:moveTo>
                    <a:pt x="1" y="0"/>
                  </a:moveTo>
                  <a:lnTo>
                    <a:pt x="1456" y="28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4627650" y="1213325"/>
              <a:ext cx="23725" cy="24400"/>
            </a:xfrm>
            <a:custGeom>
              <a:avLst/>
              <a:gdLst/>
              <a:ahLst/>
              <a:cxnLst/>
              <a:rect l="l" t="t" r="r" b="b"/>
              <a:pathLst>
                <a:path w="949" h="976" fill="none" extrusionOk="0">
                  <a:moveTo>
                    <a:pt x="0" y="976"/>
                  </a:moveTo>
                  <a:lnTo>
                    <a:pt x="948"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4579250" y="1269750"/>
              <a:ext cx="25050" cy="19725"/>
            </a:xfrm>
            <a:custGeom>
              <a:avLst/>
              <a:gdLst/>
              <a:ahLst/>
              <a:cxnLst/>
              <a:rect l="l" t="t" r="r" b="b"/>
              <a:pathLst>
                <a:path w="1002" h="789" fill="none" extrusionOk="0">
                  <a:moveTo>
                    <a:pt x="0" y="0"/>
                  </a:moveTo>
                  <a:lnTo>
                    <a:pt x="1002" y="788"/>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4604275" y="1331500"/>
              <a:ext cx="38075" cy="25"/>
            </a:xfrm>
            <a:custGeom>
              <a:avLst/>
              <a:gdLst/>
              <a:ahLst/>
              <a:cxnLst/>
              <a:rect l="l" t="t" r="r" b="b"/>
              <a:pathLst>
                <a:path w="1523" h="1" fill="none" extrusionOk="0">
                  <a:moveTo>
                    <a:pt x="1" y="1"/>
                  </a:moveTo>
                  <a:lnTo>
                    <a:pt x="1523"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4622975" y="1279100"/>
              <a:ext cx="35725" cy="14375"/>
            </a:xfrm>
            <a:custGeom>
              <a:avLst/>
              <a:gdLst/>
              <a:ahLst/>
              <a:cxnLst/>
              <a:rect l="l" t="t" r="r" b="b"/>
              <a:pathLst>
                <a:path w="1429" h="575" fill="none" extrusionOk="0">
                  <a:moveTo>
                    <a:pt x="0" y="574"/>
                  </a:moveTo>
                  <a:lnTo>
                    <a:pt x="1429" y="0"/>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a:off x="4682725" y="1290100"/>
              <a:ext cx="25" cy="41425"/>
            </a:xfrm>
            <a:custGeom>
              <a:avLst/>
              <a:gdLst/>
              <a:ahLst/>
              <a:cxnLst/>
              <a:rect l="l" t="t" r="r" b="b"/>
              <a:pathLst>
                <a:path w="1" h="1657" fill="none" extrusionOk="0">
                  <a:moveTo>
                    <a:pt x="0" y="1"/>
                  </a:moveTo>
                  <a:lnTo>
                    <a:pt x="0" y="1657"/>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a:off x="4433700" y="1253050"/>
              <a:ext cx="37750" cy="25"/>
            </a:xfrm>
            <a:custGeom>
              <a:avLst/>
              <a:gdLst/>
              <a:ahLst/>
              <a:cxnLst/>
              <a:rect l="l" t="t" r="r" b="b"/>
              <a:pathLst>
                <a:path w="1510" h="1" fill="none" extrusionOk="0">
                  <a:moveTo>
                    <a:pt x="1" y="1"/>
                  </a:moveTo>
                  <a:lnTo>
                    <a:pt x="1509"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a:off x="4452400" y="1199975"/>
              <a:ext cx="35400" cy="15050"/>
            </a:xfrm>
            <a:custGeom>
              <a:avLst/>
              <a:gdLst/>
              <a:ahLst/>
              <a:cxnLst/>
              <a:rect l="l" t="t" r="r" b="b"/>
              <a:pathLst>
                <a:path w="1416" h="602" fill="none" extrusionOk="0">
                  <a:moveTo>
                    <a:pt x="0" y="602"/>
                  </a:moveTo>
                  <a:lnTo>
                    <a:pt x="1416"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a:off x="4494125" y="1276750"/>
              <a:ext cx="25050" cy="26075"/>
            </a:xfrm>
            <a:custGeom>
              <a:avLst/>
              <a:gdLst/>
              <a:ahLst/>
              <a:cxnLst/>
              <a:rect l="l" t="t" r="r" b="b"/>
              <a:pathLst>
                <a:path w="1002" h="1043" fill="none" extrusionOk="0">
                  <a:moveTo>
                    <a:pt x="0" y="1042"/>
                  </a:moveTo>
                  <a:lnTo>
                    <a:pt x="1002"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a:off x="4439375" y="1297775"/>
              <a:ext cx="4700" cy="30750"/>
            </a:xfrm>
            <a:custGeom>
              <a:avLst/>
              <a:gdLst/>
              <a:ahLst/>
              <a:cxnLst/>
              <a:rect l="l" t="t" r="r" b="b"/>
              <a:pathLst>
                <a:path w="188" h="1230" fill="none" extrusionOk="0">
                  <a:moveTo>
                    <a:pt x="187" y="1"/>
                  </a:moveTo>
                  <a:lnTo>
                    <a:pt x="1" y="1229"/>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4475750" y="1340850"/>
              <a:ext cx="36425" cy="7025"/>
            </a:xfrm>
            <a:custGeom>
              <a:avLst/>
              <a:gdLst/>
              <a:ahLst/>
              <a:cxnLst/>
              <a:rect l="l" t="t" r="r" b="b"/>
              <a:pathLst>
                <a:path w="1457" h="281" fill="none" extrusionOk="0">
                  <a:moveTo>
                    <a:pt x="1" y="0"/>
                  </a:moveTo>
                  <a:lnTo>
                    <a:pt x="1456" y="28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a:off x="4542200" y="1320150"/>
              <a:ext cx="24050" cy="24400"/>
            </a:xfrm>
            <a:custGeom>
              <a:avLst/>
              <a:gdLst/>
              <a:ahLst/>
              <a:cxnLst/>
              <a:rect l="l" t="t" r="r" b="b"/>
              <a:pathLst>
                <a:path w="962" h="976" fill="none" extrusionOk="0">
                  <a:moveTo>
                    <a:pt x="0" y="975"/>
                  </a:moveTo>
                  <a:lnTo>
                    <a:pt x="961" y="1"/>
                  </a:lnTo>
                </a:path>
              </a:pathLst>
            </a:custGeom>
            <a:noFill/>
            <a:ln w="43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29"/>
          <p:cNvGrpSpPr/>
          <p:nvPr/>
        </p:nvGrpSpPr>
        <p:grpSpPr>
          <a:xfrm>
            <a:off x="8125010" y="3364300"/>
            <a:ext cx="684709" cy="1248396"/>
            <a:chOff x="8125010" y="3364300"/>
            <a:chExt cx="684709" cy="1248396"/>
          </a:xfrm>
        </p:grpSpPr>
        <p:sp>
          <p:nvSpPr>
            <p:cNvPr id="609" name="Google Shape;609;p29"/>
            <p:cNvSpPr/>
            <p:nvPr/>
          </p:nvSpPr>
          <p:spPr>
            <a:xfrm>
              <a:off x="8125657" y="3364300"/>
              <a:ext cx="684061" cy="1248396"/>
            </a:xfrm>
            <a:custGeom>
              <a:avLst/>
              <a:gdLst/>
              <a:ahLst/>
              <a:cxnLst/>
              <a:rect l="l" t="t" r="r" b="b"/>
              <a:pathLst>
                <a:path w="13741" h="25077" extrusionOk="0">
                  <a:moveTo>
                    <a:pt x="1" y="1"/>
                  </a:moveTo>
                  <a:lnTo>
                    <a:pt x="1" y="25076"/>
                  </a:lnTo>
                  <a:lnTo>
                    <a:pt x="13740" y="25076"/>
                  </a:lnTo>
                  <a:lnTo>
                    <a:pt x="13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a:off x="8777061" y="4047614"/>
              <a:ext cx="32657" cy="53217"/>
            </a:xfrm>
            <a:custGeom>
              <a:avLst/>
              <a:gdLst/>
              <a:ahLst/>
              <a:cxnLst/>
              <a:rect l="l" t="t" r="r" b="b"/>
              <a:pathLst>
                <a:path w="656" h="1069" extrusionOk="0">
                  <a:moveTo>
                    <a:pt x="535" y="1"/>
                  </a:moveTo>
                  <a:cubicBezTo>
                    <a:pt x="255" y="1"/>
                    <a:pt x="1" y="241"/>
                    <a:pt x="1" y="535"/>
                  </a:cubicBezTo>
                  <a:cubicBezTo>
                    <a:pt x="1" y="815"/>
                    <a:pt x="228" y="1069"/>
                    <a:pt x="535" y="1069"/>
                  </a:cubicBezTo>
                  <a:cubicBezTo>
                    <a:pt x="588" y="1069"/>
                    <a:pt x="615" y="1069"/>
                    <a:pt x="655" y="1056"/>
                  </a:cubicBezTo>
                  <a:lnTo>
                    <a:pt x="655" y="41"/>
                  </a:lnTo>
                  <a:cubicBezTo>
                    <a:pt x="615" y="1"/>
                    <a:pt x="575"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a:off x="8531135" y="3969207"/>
              <a:ext cx="53217" cy="53217"/>
            </a:xfrm>
            <a:custGeom>
              <a:avLst/>
              <a:gdLst/>
              <a:ahLst/>
              <a:cxnLst/>
              <a:rect l="l" t="t" r="r" b="b"/>
              <a:pathLst>
                <a:path w="1069" h="1069" extrusionOk="0">
                  <a:moveTo>
                    <a:pt x="535" y="0"/>
                  </a:moveTo>
                  <a:cubicBezTo>
                    <a:pt x="254" y="0"/>
                    <a:pt x="1" y="227"/>
                    <a:pt x="1" y="534"/>
                  </a:cubicBezTo>
                  <a:cubicBezTo>
                    <a:pt x="1" y="815"/>
                    <a:pt x="241" y="1068"/>
                    <a:pt x="535" y="1068"/>
                  </a:cubicBezTo>
                  <a:cubicBezTo>
                    <a:pt x="842" y="1068"/>
                    <a:pt x="1069" y="828"/>
                    <a:pt x="1069" y="534"/>
                  </a:cubicBezTo>
                  <a:cubicBezTo>
                    <a:pt x="1055" y="227"/>
                    <a:pt x="815"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a:off x="8703283" y="3520517"/>
              <a:ext cx="53217" cy="53217"/>
            </a:xfrm>
            <a:custGeom>
              <a:avLst/>
              <a:gdLst/>
              <a:ahLst/>
              <a:cxnLst/>
              <a:rect l="l" t="t" r="r" b="b"/>
              <a:pathLst>
                <a:path w="1069" h="1069" extrusionOk="0">
                  <a:moveTo>
                    <a:pt x="535" y="0"/>
                  </a:moveTo>
                  <a:cubicBezTo>
                    <a:pt x="228" y="0"/>
                    <a:pt x="1" y="227"/>
                    <a:pt x="1" y="534"/>
                  </a:cubicBezTo>
                  <a:cubicBezTo>
                    <a:pt x="1" y="828"/>
                    <a:pt x="228" y="1069"/>
                    <a:pt x="535" y="1069"/>
                  </a:cubicBezTo>
                  <a:cubicBezTo>
                    <a:pt x="829" y="1069"/>
                    <a:pt x="1069" y="828"/>
                    <a:pt x="1069" y="534"/>
                  </a:cubicBezTo>
                  <a:cubicBezTo>
                    <a:pt x="1069" y="241"/>
                    <a:pt x="829"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a:off x="8729867" y="3794371"/>
              <a:ext cx="53267" cy="53217"/>
            </a:xfrm>
            <a:custGeom>
              <a:avLst/>
              <a:gdLst/>
              <a:ahLst/>
              <a:cxnLst/>
              <a:rect l="l" t="t" r="r" b="b"/>
              <a:pathLst>
                <a:path w="1070" h="1069" extrusionOk="0">
                  <a:moveTo>
                    <a:pt x="535" y="1"/>
                  </a:moveTo>
                  <a:cubicBezTo>
                    <a:pt x="255" y="1"/>
                    <a:pt x="1" y="241"/>
                    <a:pt x="1" y="535"/>
                  </a:cubicBezTo>
                  <a:cubicBezTo>
                    <a:pt x="1" y="815"/>
                    <a:pt x="228" y="1069"/>
                    <a:pt x="535" y="1069"/>
                  </a:cubicBezTo>
                  <a:cubicBezTo>
                    <a:pt x="829" y="1069"/>
                    <a:pt x="1069" y="842"/>
                    <a:pt x="1069" y="535"/>
                  </a:cubicBezTo>
                  <a:cubicBezTo>
                    <a:pt x="1056" y="241"/>
                    <a:pt x="815"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a:off x="8541092" y="3699983"/>
              <a:ext cx="53267" cy="53217"/>
            </a:xfrm>
            <a:custGeom>
              <a:avLst/>
              <a:gdLst/>
              <a:ahLst/>
              <a:cxnLst/>
              <a:rect l="l" t="t" r="r" b="b"/>
              <a:pathLst>
                <a:path w="1070" h="1069" extrusionOk="0">
                  <a:moveTo>
                    <a:pt x="535" y="0"/>
                  </a:moveTo>
                  <a:cubicBezTo>
                    <a:pt x="228" y="0"/>
                    <a:pt x="1" y="227"/>
                    <a:pt x="1" y="535"/>
                  </a:cubicBezTo>
                  <a:cubicBezTo>
                    <a:pt x="1" y="828"/>
                    <a:pt x="241" y="1069"/>
                    <a:pt x="535" y="1069"/>
                  </a:cubicBezTo>
                  <a:cubicBezTo>
                    <a:pt x="815" y="1069"/>
                    <a:pt x="1069" y="828"/>
                    <a:pt x="1069" y="535"/>
                  </a:cubicBezTo>
                  <a:cubicBezTo>
                    <a:pt x="1069" y="227"/>
                    <a:pt x="84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a:off x="8444066" y="3448731"/>
              <a:ext cx="53217" cy="51873"/>
            </a:xfrm>
            <a:custGeom>
              <a:avLst/>
              <a:gdLst/>
              <a:ahLst/>
              <a:cxnLst/>
              <a:rect l="l" t="t" r="r" b="b"/>
              <a:pathLst>
                <a:path w="1069" h="1042" extrusionOk="0">
                  <a:moveTo>
                    <a:pt x="535" y="0"/>
                  </a:moveTo>
                  <a:cubicBezTo>
                    <a:pt x="414" y="0"/>
                    <a:pt x="321" y="40"/>
                    <a:pt x="227" y="80"/>
                  </a:cubicBezTo>
                  <a:cubicBezTo>
                    <a:pt x="94" y="187"/>
                    <a:pt x="0" y="334"/>
                    <a:pt x="0" y="521"/>
                  </a:cubicBezTo>
                  <a:cubicBezTo>
                    <a:pt x="0" y="708"/>
                    <a:pt x="94" y="868"/>
                    <a:pt x="227" y="948"/>
                  </a:cubicBezTo>
                  <a:cubicBezTo>
                    <a:pt x="321" y="1002"/>
                    <a:pt x="414" y="1042"/>
                    <a:pt x="535" y="1042"/>
                  </a:cubicBezTo>
                  <a:cubicBezTo>
                    <a:pt x="628" y="1042"/>
                    <a:pt x="735" y="1002"/>
                    <a:pt x="815" y="948"/>
                  </a:cubicBezTo>
                  <a:lnTo>
                    <a:pt x="828" y="948"/>
                  </a:lnTo>
                  <a:cubicBezTo>
                    <a:pt x="962" y="855"/>
                    <a:pt x="1069" y="708"/>
                    <a:pt x="1069" y="521"/>
                  </a:cubicBezTo>
                  <a:cubicBezTo>
                    <a:pt x="1069" y="334"/>
                    <a:pt x="962" y="187"/>
                    <a:pt x="828" y="80"/>
                  </a:cubicBezTo>
                  <a:cubicBezTo>
                    <a:pt x="735" y="14"/>
                    <a:pt x="655"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a:off x="8650812" y="4452446"/>
              <a:ext cx="53217" cy="53217"/>
            </a:xfrm>
            <a:custGeom>
              <a:avLst/>
              <a:gdLst/>
              <a:ahLst/>
              <a:cxnLst/>
              <a:rect l="l" t="t" r="r" b="b"/>
              <a:pathLst>
                <a:path w="1069" h="1069" extrusionOk="0">
                  <a:moveTo>
                    <a:pt x="534" y="0"/>
                  </a:moveTo>
                  <a:cubicBezTo>
                    <a:pt x="254" y="0"/>
                    <a:pt x="0" y="241"/>
                    <a:pt x="0" y="534"/>
                  </a:cubicBezTo>
                  <a:cubicBezTo>
                    <a:pt x="0" y="815"/>
                    <a:pt x="227" y="1068"/>
                    <a:pt x="534" y="1068"/>
                  </a:cubicBezTo>
                  <a:cubicBezTo>
                    <a:pt x="841" y="1068"/>
                    <a:pt x="1068" y="828"/>
                    <a:pt x="1068" y="534"/>
                  </a:cubicBezTo>
                  <a:cubicBezTo>
                    <a:pt x="1055" y="241"/>
                    <a:pt x="814"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a:off x="8583656" y="4209806"/>
              <a:ext cx="53217" cy="53217"/>
            </a:xfrm>
            <a:custGeom>
              <a:avLst/>
              <a:gdLst/>
              <a:ahLst/>
              <a:cxnLst/>
              <a:rect l="l" t="t" r="r" b="b"/>
              <a:pathLst>
                <a:path w="1069" h="1069" extrusionOk="0">
                  <a:moveTo>
                    <a:pt x="535" y="1"/>
                  </a:moveTo>
                  <a:cubicBezTo>
                    <a:pt x="241" y="1"/>
                    <a:pt x="0" y="241"/>
                    <a:pt x="0" y="535"/>
                  </a:cubicBezTo>
                  <a:cubicBezTo>
                    <a:pt x="0" y="828"/>
                    <a:pt x="227" y="1069"/>
                    <a:pt x="535" y="1069"/>
                  </a:cubicBezTo>
                  <a:cubicBezTo>
                    <a:pt x="815" y="1069"/>
                    <a:pt x="1069" y="828"/>
                    <a:pt x="1069" y="535"/>
                  </a:cubicBezTo>
                  <a:cubicBezTo>
                    <a:pt x="1069" y="241"/>
                    <a:pt x="815"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a:off x="8317767" y="3852865"/>
              <a:ext cx="53217" cy="53217"/>
            </a:xfrm>
            <a:custGeom>
              <a:avLst/>
              <a:gdLst/>
              <a:ahLst/>
              <a:cxnLst/>
              <a:rect l="l" t="t" r="r" b="b"/>
              <a:pathLst>
                <a:path w="1069" h="1069" extrusionOk="0">
                  <a:moveTo>
                    <a:pt x="535" y="0"/>
                  </a:moveTo>
                  <a:cubicBezTo>
                    <a:pt x="254" y="0"/>
                    <a:pt x="1" y="227"/>
                    <a:pt x="1" y="535"/>
                  </a:cubicBezTo>
                  <a:cubicBezTo>
                    <a:pt x="1" y="828"/>
                    <a:pt x="228" y="1069"/>
                    <a:pt x="535" y="1069"/>
                  </a:cubicBezTo>
                  <a:cubicBezTo>
                    <a:pt x="815" y="1069"/>
                    <a:pt x="1069" y="828"/>
                    <a:pt x="1069" y="535"/>
                  </a:cubicBezTo>
                  <a:cubicBezTo>
                    <a:pt x="1069" y="227"/>
                    <a:pt x="828"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a:off x="8125010" y="4047614"/>
              <a:ext cx="39278" cy="53217"/>
            </a:xfrm>
            <a:custGeom>
              <a:avLst/>
              <a:gdLst/>
              <a:ahLst/>
              <a:cxnLst/>
              <a:rect l="l" t="t" r="r" b="b"/>
              <a:pathLst>
                <a:path w="789" h="1069" extrusionOk="0">
                  <a:moveTo>
                    <a:pt x="254" y="1"/>
                  </a:moveTo>
                  <a:cubicBezTo>
                    <a:pt x="161" y="1"/>
                    <a:pt x="81" y="14"/>
                    <a:pt x="0" y="67"/>
                  </a:cubicBezTo>
                  <a:lnTo>
                    <a:pt x="0" y="1002"/>
                  </a:lnTo>
                  <a:cubicBezTo>
                    <a:pt x="67" y="1042"/>
                    <a:pt x="147" y="1069"/>
                    <a:pt x="254" y="1069"/>
                  </a:cubicBezTo>
                  <a:cubicBezTo>
                    <a:pt x="535" y="1069"/>
                    <a:pt x="788" y="842"/>
                    <a:pt x="788" y="535"/>
                  </a:cubicBezTo>
                  <a:cubicBezTo>
                    <a:pt x="788" y="241"/>
                    <a:pt x="548" y="1"/>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a:off x="8198140" y="3368979"/>
              <a:ext cx="53217" cy="53217"/>
            </a:xfrm>
            <a:custGeom>
              <a:avLst/>
              <a:gdLst/>
              <a:ahLst/>
              <a:cxnLst/>
              <a:rect l="l" t="t" r="r" b="b"/>
              <a:pathLst>
                <a:path w="1069" h="1069" extrusionOk="0">
                  <a:moveTo>
                    <a:pt x="534" y="0"/>
                  </a:moveTo>
                  <a:cubicBezTo>
                    <a:pt x="254" y="0"/>
                    <a:pt x="0" y="227"/>
                    <a:pt x="0" y="534"/>
                  </a:cubicBezTo>
                  <a:cubicBezTo>
                    <a:pt x="0" y="841"/>
                    <a:pt x="227" y="1068"/>
                    <a:pt x="534" y="1068"/>
                  </a:cubicBezTo>
                  <a:cubicBezTo>
                    <a:pt x="815" y="1068"/>
                    <a:pt x="1068" y="841"/>
                    <a:pt x="1068" y="534"/>
                  </a:cubicBezTo>
                  <a:cubicBezTo>
                    <a:pt x="1068" y="254"/>
                    <a:pt x="828"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a:off x="8250611" y="3610922"/>
              <a:ext cx="53267" cy="53217"/>
            </a:xfrm>
            <a:custGeom>
              <a:avLst/>
              <a:gdLst/>
              <a:ahLst/>
              <a:cxnLst/>
              <a:rect l="l" t="t" r="r" b="b"/>
              <a:pathLst>
                <a:path w="1070" h="1069" extrusionOk="0">
                  <a:moveTo>
                    <a:pt x="535" y="0"/>
                  </a:moveTo>
                  <a:cubicBezTo>
                    <a:pt x="241" y="0"/>
                    <a:pt x="1" y="227"/>
                    <a:pt x="1" y="534"/>
                  </a:cubicBezTo>
                  <a:cubicBezTo>
                    <a:pt x="1" y="828"/>
                    <a:pt x="228" y="1068"/>
                    <a:pt x="535" y="1068"/>
                  </a:cubicBezTo>
                  <a:cubicBezTo>
                    <a:pt x="829" y="1068"/>
                    <a:pt x="1069" y="828"/>
                    <a:pt x="1069" y="534"/>
                  </a:cubicBezTo>
                  <a:cubicBezTo>
                    <a:pt x="1069" y="227"/>
                    <a:pt x="815"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a:off x="8198140" y="4568090"/>
              <a:ext cx="53217" cy="44605"/>
            </a:xfrm>
            <a:custGeom>
              <a:avLst/>
              <a:gdLst/>
              <a:ahLst/>
              <a:cxnLst/>
              <a:rect l="l" t="t" r="r" b="b"/>
              <a:pathLst>
                <a:path w="1069" h="896" extrusionOk="0">
                  <a:moveTo>
                    <a:pt x="534" y="0"/>
                  </a:moveTo>
                  <a:cubicBezTo>
                    <a:pt x="254" y="0"/>
                    <a:pt x="0" y="227"/>
                    <a:pt x="0" y="535"/>
                  </a:cubicBezTo>
                  <a:cubicBezTo>
                    <a:pt x="0" y="668"/>
                    <a:pt x="54" y="802"/>
                    <a:pt x="147" y="895"/>
                  </a:cubicBezTo>
                  <a:lnTo>
                    <a:pt x="921" y="895"/>
                  </a:lnTo>
                  <a:cubicBezTo>
                    <a:pt x="1002" y="802"/>
                    <a:pt x="1068" y="681"/>
                    <a:pt x="1068" y="535"/>
                  </a:cubicBezTo>
                  <a:cubicBezTo>
                    <a:pt x="1055" y="254"/>
                    <a:pt x="815"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8368944" y="4120098"/>
              <a:ext cx="53217" cy="52521"/>
            </a:xfrm>
            <a:custGeom>
              <a:avLst/>
              <a:gdLst/>
              <a:ahLst/>
              <a:cxnLst/>
              <a:rect l="l" t="t" r="r" b="b"/>
              <a:pathLst>
                <a:path w="1069" h="1055" extrusionOk="0">
                  <a:moveTo>
                    <a:pt x="535" y="0"/>
                  </a:moveTo>
                  <a:cubicBezTo>
                    <a:pt x="241" y="0"/>
                    <a:pt x="1" y="240"/>
                    <a:pt x="1" y="534"/>
                  </a:cubicBezTo>
                  <a:cubicBezTo>
                    <a:pt x="1" y="601"/>
                    <a:pt x="27" y="681"/>
                    <a:pt x="41" y="734"/>
                  </a:cubicBezTo>
                  <a:cubicBezTo>
                    <a:pt x="121" y="921"/>
                    <a:pt x="308" y="1055"/>
                    <a:pt x="521" y="1055"/>
                  </a:cubicBezTo>
                  <a:cubicBezTo>
                    <a:pt x="735" y="1055"/>
                    <a:pt x="975" y="921"/>
                    <a:pt x="1042" y="734"/>
                  </a:cubicBezTo>
                  <a:cubicBezTo>
                    <a:pt x="1069" y="668"/>
                    <a:pt x="1069" y="601"/>
                    <a:pt x="1069" y="534"/>
                  </a:cubicBezTo>
                  <a:cubicBezTo>
                    <a:pt x="1069" y="254"/>
                    <a:pt x="84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a:off x="8396225" y="4393254"/>
              <a:ext cx="53865" cy="53217"/>
            </a:xfrm>
            <a:custGeom>
              <a:avLst/>
              <a:gdLst/>
              <a:ahLst/>
              <a:cxnLst/>
              <a:rect l="l" t="t" r="r" b="b"/>
              <a:pathLst>
                <a:path w="1082" h="1069" extrusionOk="0">
                  <a:moveTo>
                    <a:pt x="548" y="1"/>
                  </a:moveTo>
                  <a:cubicBezTo>
                    <a:pt x="254" y="1"/>
                    <a:pt x="0" y="241"/>
                    <a:pt x="0" y="535"/>
                  </a:cubicBezTo>
                  <a:cubicBezTo>
                    <a:pt x="0" y="842"/>
                    <a:pt x="240" y="1069"/>
                    <a:pt x="548" y="1069"/>
                  </a:cubicBezTo>
                  <a:cubicBezTo>
                    <a:pt x="841" y="1069"/>
                    <a:pt x="1082" y="842"/>
                    <a:pt x="1082" y="535"/>
                  </a:cubicBezTo>
                  <a:cubicBezTo>
                    <a:pt x="1082" y="241"/>
                    <a:pt x="828"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a:off x="8208097" y="4299564"/>
              <a:ext cx="53217" cy="53217"/>
            </a:xfrm>
            <a:custGeom>
              <a:avLst/>
              <a:gdLst/>
              <a:ahLst/>
              <a:cxnLst/>
              <a:rect l="l" t="t" r="r" b="b"/>
              <a:pathLst>
                <a:path w="1069" h="1069" extrusionOk="0">
                  <a:moveTo>
                    <a:pt x="535" y="0"/>
                  </a:moveTo>
                  <a:cubicBezTo>
                    <a:pt x="254" y="0"/>
                    <a:pt x="0" y="241"/>
                    <a:pt x="0" y="534"/>
                  </a:cubicBezTo>
                  <a:cubicBezTo>
                    <a:pt x="0" y="815"/>
                    <a:pt x="227" y="1068"/>
                    <a:pt x="535" y="1068"/>
                  </a:cubicBezTo>
                  <a:cubicBezTo>
                    <a:pt x="815" y="1068"/>
                    <a:pt x="1069" y="828"/>
                    <a:pt x="1069" y="534"/>
                  </a:cubicBezTo>
                  <a:cubicBezTo>
                    <a:pt x="1069" y="241"/>
                    <a:pt x="828"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29"/>
          <p:cNvGrpSpPr/>
          <p:nvPr/>
        </p:nvGrpSpPr>
        <p:grpSpPr>
          <a:xfrm>
            <a:off x="5966832" y="2734923"/>
            <a:ext cx="270982" cy="735610"/>
            <a:chOff x="711775" y="991025"/>
            <a:chExt cx="155925" cy="423275"/>
          </a:xfrm>
        </p:grpSpPr>
        <p:sp>
          <p:nvSpPr>
            <p:cNvPr id="627" name="Google Shape;627;p29"/>
            <p:cNvSpPr/>
            <p:nvPr/>
          </p:nvSpPr>
          <p:spPr>
            <a:xfrm>
              <a:off x="711775" y="1002700"/>
              <a:ext cx="155925" cy="411600"/>
            </a:xfrm>
            <a:custGeom>
              <a:avLst/>
              <a:gdLst/>
              <a:ahLst/>
              <a:cxnLst/>
              <a:rect l="l" t="t" r="r" b="b"/>
              <a:pathLst>
                <a:path w="6237" h="16464" fill="none" extrusionOk="0">
                  <a:moveTo>
                    <a:pt x="3779" y="16464"/>
                  </a:moveTo>
                  <a:cubicBezTo>
                    <a:pt x="2644" y="16224"/>
                    <a:pt x="1670" y="15356"/>
                    <a:pt x="1283" y="14274"/>
                  </a:cubicBezTo>
                  <a:cubicBezTo>
                    <a:pt x="895" y="13166"/>
                    <a:pt x="1149" y="11884"/>
                    <a:pt x="1897" y="11003"/>
                  </a:cubicBezTo>
                  <a:cubicBezTo>
                    <a:pt x="2150" y="10696"/>
                    <a:pt x="2484" y="10455"/>
                    <a:pt x="2871" y="10402"/>
                  </a:cubicBezTo>
                  <a:cubicBezTo>
                    <a:pt x="3259" y="10349"/>
                    <a:pt x="3686" y="10629"/>
                    <a:pt x="3699" y="11016"/>
                  </a:cubicBezTo>
                  <a:cubicBezTo>
                    <a:pt x="3699" y="11163"/>
                    <a:pt x="3646" y="11323"/>
                    <a:pt x="3592" y="11457"/>
                  </a:cubicBezTo>
                  <a:cubicBezTo>
                    <a:pt x="3018" y="12431"/>
                    <a:pt x="1403" y="12271"/>
                    <a:pt x="695" y="11363"/>
                  </a:cubicBezTo>
                  <a:cubicBezTo>
                    <a:pt x="1" y="10469"/>
                    <a:pt x="14" y="9200"/>
                    <a:pt x="228" y="8079"/>
                  </a:cubicBezTo>
                  <a:cubicBezTo>
                    <a:pt x="895" y="4674"/>
                    <a:pt x="3165" y="1616"/>
                    <a:pt x="6236" y="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a:off x="801575" y="991025"/>
              <a:ext cx="65775" cy="84475"/>
            </a:xfrm>
            <a:custGeom>
              <a:avLst/>
              <a:gdLst/>
              <a:ahLst/>
              <a:cxnLst/>
              <a:rect l="l" t="t" r="r" b="b"/>
              <a:pathLst>
                <a:path w="2631" h="3379" fill="none" extrusionOk="0">
                  <a:moveTo>
                    <a:pt x="0" y="0"/>
                  </a:moveTo>
                  <a:cubicBezTo>
                    <a:pt x="495" y="80"/>
                    <a:pt x="2631" y="508"/>
                    <a:pt x="2631" y="508"/>
                  </a:cubicBezTo>
                  <a:lnTo>
                    <a:pt x="2631" y="3378"/>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29"/>
          <p:cNvSpPr/>
          <p:nvPr/>
        </p:nvSpPr>
        <p:spPr>
          <a:xfrm>
            <a:off x="8306025" y="2734913"/>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29"/>
          <p:cNvGrpSpPr/>
          <p:nvPr/>
        </p:nvGrpSpPr>
        <p:grpSpPr>
          <a:xfrm>
            <a:off x="6593525" y="628900"/>
            <a:ext cx="1635907" cy="1152161"/>
            <a:chOff x="6593525" y="628900"/>
            <a:chExt cx="1635907" cy="1152161"/>
          </a:xfrm>
        </p:grpSpPr>
        <p:sp>
          <p:nvSpPr>
            <p:cNvPr id="631" name="Google Shape;631;p29"/>
            <p:cNvSpPr/>
            <p:nvPr/>
          </p:nvSpPr>
          <p:spPr>
            <a:xfrm>
              <a:off x="6593525" y="1097238"/>
              <a:ext cx="419782" cy="137953"/>
            </a:xfrm>
            <a:custGeom>
              <a:avLst/>
              <a:gdLst/>
              <a:ahLst/>
              <a:cxnLst/>
              <a:rect l="l" t="t" r="r" b="b"/>
              <a:pathLst>
                <a:path w="8292" h="2725" fill="none" extrusionOk="0">
                  <a:moveTo>
                    <a:pt x="8252" y="681"/>
                  </a:moveTo>
                  <a:cubicBezTo>
                    <a:pt x="8292" y="1282"/>
                    <a:pt x="7651" y="1830"/>
                    <a:pt x="7077" y="1723"/>
                  </a:cubicBezTo>
                  <a:cubicBezTo>
                    <a:pt x="6382" y="1589"/>
                    <a:pt x="6035" y="815"/>
                    <a:pt x="5501" y="348"/>
                  </a:cubicBezTo>
                  <a:cubicBezTo>
                    <a:pt x="5274" y="147"/>
                    <a:pt x="4954" y="1"/>
                    <a:pt x="4633" y="81"/>
                  </a:cubicBezTo>
                  <a:cubicBezTo>
                    <a:pt x="4500" y="121"/>
                    <a:pt x="4366" y="201"/>
                    <a:pt x="4246" y="294"/>
                  </a:cubicBezTo>
                  <a:cubicBezTo>
                    <a:pt x="3832" y="655"/>
                    <a:pt x="3605" y="1162"/>
                    <a:pt x="3311" y="1629"/>
                  </a:cubicBezTo>
                  <a:cubicBezTo>
                    <a:pt x="3031" y="2097"/>
                    <a:pt x="2631" y="2551"/>
                    <a:pt x="2083" y="2631"/>
                  </a:cubicBezTo>
                  <a:cubicBezTo>
                    <a:pt x="1562" y="2724"/>
                    <a:pt x="1028" y="2417"/>
                    <a:pt x="694" y="2017"/>
                  </a:cubicBezTo>
                  <a:cubicBezTo>
                    <a:pt x="361" y="1603"/>
                    <a:pt x="174" y="1095"/>
                    <a:pt x="0" y="601"/>
                  </a:cubicBez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29"/>
            <p:cNvGrpSpPr/>
            <p:nvPr/>
          </p:nvGrpSpPr>
          <p:grpSpPr>
            <a:xfrm>
              <a:off x="7497227" y="628900"/>
              <a:ext cx="460100" cy="445950"/>
              <a:chOff x="2284000" y="1388575"/>
              <a:chExt cx="293450" cy="284425"/>
            </a:xfrm>
          </p:grpSpPr>
          <p:sp>
            <p:nvSpPr>
              <p:cNvPr id="633" name="Google Shape;633;p29"/>
              <p:cNvSpPr/>
              <p:nvPr/>
            </p:nvSpPr>
            <p:spPr>
              <a:xfrm>
                <a:off x="2511325" y="1594875"/>
                <a:ext cx="66125" cy="78125"/>
              </a:xfrm>
              <a:custGeom>
                <a:avLst/>
                <a:gdLst/>
                <a:ahLst/>
                <a:cxnLst/>
                <a:rect l="l" t="t" r="r" b="b"/>
                <a:pathLst>
                  <a:path w="2645" h="3125" fill="none" extrusionOk="0">
                    <a:moveTo>
                      <a:pt x="2644" y="3125"/>
                    </a:moveTo>
                    <a:lnTo>
                      <a:pt x="0" y="0"/>
                    </a:lnTo>
                    <a:lnTo>
                      <a:pt x="2644" y="0"/>
                    </a:lnTo>
                    <a:close/>
                  </a:path>
                </a:pathLst>
              </a:custGeom>
              <a:noFill/>
              <a:ln w="43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2284000" y="1388575"/>
                <a:ext cx="293450" cy="206325"/>
              </a:xfrm>
              <a:custGeom>
                <a:avLst/>
                <a:gdLst/>
                <a:ahLst/>
                <a:cxnLst/>
                <a:rect l="l" t="t" r="r" b="b"/>
                <a:pathLst>
                  <a:path w="11738" h="8253" fill="none" extrusionOk="0">
                    <a:moveTo>
                      <a:pt x="1" y="8226"/>
                    </a:moveTo>
                    <a:lnTo>
                      <a:pt x="1" y="1"/>
                    </a:lnTo>
                    <a:lnTo>
                      <a:pt x="11737" y="1"/>
                    </a:lnTo>
                    <a:lnTo>
                      <a:pt x="11737" y="6370"/>
                    </a:lnTo>
                    <a:lnTo>
                      <a:pt x="11737" y="8226"/>
                    </a:lnTo>
                    <a:lnTo>
                      <a:pt x="11737" y="8252"/>
                    </a:lnTo>
                    <a:lnTo>
                      <a:pt x="9093" y="8252"/>
                    </a:lnTo>
                    <a:lnTo>
                      <a:pt x="9093" y="8226"/>
                    </a:ln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a:off x="2337750" y="1461675"/>
                <a:ext cx="168250" cy="25"/>
              </a:xfrm>
              <a:custGeom>
                <a:avLst/>
                <a:gdLst/>
                <a:ahLst/>
                <a:cxnLst/>
                <a:rect l="l" t="t" r="r" b="b"/>
                <a:pathLst>
                  <a:path w="6730" h="1" fill="none" extrusionOk="0">
                    <a:moveTo>
                      <a:pt x="6730" y="1"/>
                    </a:moveTo>
                    <a:lnTo>
                      <a:pt x="0" y="1"/>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9"/>
              <p:cNvSpPr/>
              <p:nvPr/>
            </p:nvSpPr>
            <p:spPr>
              <a:xfrm>
                <a:off x="2379475" y="1523450"/>
                <a:ext cx="126525" cy="25"/>
              </a:xfrm>
              <a:custGeom>
                <a:avLst/>
                <a:gdLst/>
                <a:ahLst/>
                <a:cxnLst/>
                <a:rect l="l" t="t" r="r" b="b"/>
                <a:pathLst>
                  <a:path w="5061" h="1" fill="none" extrusionOk="0">
                    <a:moveTo>
                      <a:pt x="5061" y="0"/>
                    </a:moveTo>
                    <a:lnTo>
                      <a:pt x="0" y="0"/>
                    </a:lnTo>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29"/>
            <p:cNvSpPr/>
            <p:nvPr/>
          </p:nvSpPr>
          <p:spPr>
            <a:xfrm>
              <a:off x="7139488" y="681388"/>
              <a:ext cx="77425" cy="77425"/>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29"/>
            <p:cNvGrpSpPr/>
            <p:nvPr/>
          </p:nvGrpSpPr>
          <p:grpSpPr>
            <a:xfrm>
              <a:off x="6980055" y="1453883"/>
              <a:ext cx="236850" cy="327178"/>
              <a:chOff x="7373518" y="606833"/>
              <a:chExt cx="236850" cy="327178"/>
            </a:xfrm>
          </p:grpSpPr>
          <p:sp>
            <p:nvSpPr>
              <p:cNvPr id="639" name="Google Shape;639;p29"/>
              <p:cNvSpPr/>
              <p:nvPr/>
            </p:nvSpPr>
            <p:spPr>
              <a:xfrm>
                <a:off x="7373518" y="606833"/>
                <a:ext cx="218166" cy="312243"/>
              </a:xfrm>
              <a:custGeom>
                <a:avLst/>
                <a:gdLst/>
                <a:ahLst/>
                <a:cxnLst/>
                <a:rect l="l" t="t" r="r" b="b"/>
                <a:pathLst>
                  <a:path w="3900" h="5582" fill="none" extrusionOk="0">
                    <a:moveTo>
                      <a:pt x="3152" y="4219"/>
                    </a:moveTo>
                    <a:lnTo>
                      <a:pt x="3900" y="0"/>
                    </a:lnTo>
                    <a:lnTo>
                      <a:pt x="362" y="2404"/>
                    </a:lnTo>
                    <a:lnTo>
                      <a:pt x="1283" y="3004"/>
                    </a:lnTo>
                    <a:lnTo>
                      <a:pt x="1" y="4981"/>
                    </a:lnTo>
                    <a:lnTo>
                      <a:pt x="949" y="5581"/>
                    </a:lnTo>
                    <a:lnTo>
                      <a:pt x="2231" y="3619"/>
                    </a:lnTo>
                    <a:close/>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9"/>
              <p:cNvSpPr/>
              <p:nvPr/>
            </p:nvSpPr>
            <p:spPr>
              <a:xfrm>
                <a:off x="7426549" y="606833"/>
                <a:ext cx="183819" cy="327178"/>
              </a:xfrm>
              <a:custGeom>
                <a:avLst/>
                <a:gdLst/>
                <a:ahLst/>
                <a:cxnLst/>
                <a:rect l="l" t="t" r="r" b="b"/>
                <a:pathLst>
                  <a:path w="3286" h="5849" extrusionOk="0">
                    <a:moveTo>
                      <a:pt x="2952" y="0"/>
                    </a:moveTo>
                    <a:lnTo>
                      <a:pt x="2204" y="4219"/>
                    </a:lnTo>
                    <a:lnTo>
                      <a:pt x="1283" y="3619"/>
                    </a:lnTo>
                    <a:lnTo>
                      <a:pt x="1" y="5581"/>
                    </a:lnTo>
                    <a:lnTo>
                      <a:pt x="321" y="5848"/>
                    </a:lnTo>
                    <a:lnTo>
                      <a:pt x="1603" y="3886"/>
                    </a:lnTo>
                    <a:lnTo>
                      <a:pt x="2525" y="4487"/>
                    </a:lnTo>
                    <a:lnTo>
                      <a:pt x="3286" y="267"/>
                    </a:lnTo>
                    <a:lnTo>
                      <a:pt x="2952" y="0"/>
                    </a:lnTo>
                    <a:close/>
                  </a:path>
                </a:pathLst>
              </a:custGeom>
              <a:solidFill>
                <a:schemeClr val="dk1"/>
              </a:solidFill>
              <a:ln w="2000" cap="flat" cmpd="sng">
                <a:solidFill>
                  <a:schemeClr val="dk1"/>
                </a:solidFill>
                <a:prstDash val="solid"/>
                <a:miter lim="133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9"/>
            <p:cNvGrpSpPr/>
            <p:nvPr/>
          </p:nvGrpSpPr>
          <p:grpSpPr>
            <a:xfrm>
              <a:off x="8090682" y="959021"/>
              <a:ext cx="138749" cy="138228"/>
              <a:chOff x="4272475" y="387825"/>
              <a:chExt cx="86475" cy="86150"/>
            </a:xfrm>
          </p:grpSpPr>
          <p:sp>
            <p:nvSpPr>
              <p:cNvPr id="642" name="Google Shape;642;p29"/>
              <p:cNvSpPr/>
              <p:nvPr/>
            </p:nvSpPr>
            <p:spPr>
              <a:xfrm>
                <a:off x="4315875" y="387825"/>
                <a:ext cx="25" cy="86150"/>
              </a:xfrm>
              <a:custGeom>
                <a:avLst/>
                <a:gdLst/>
                <a:ahLst/>
                <a:cxnLst/>
                <a:rect l="l" t="t" r="r" b="b"/>
                <a:pathLst>
                  <a:path w="1" h="3446" fill="none" extrusionOk="0">
                    <a:moveTo>
                      <a:pt x="0" y="1"/>
                    </a:moveTo>
                    <a:lnTo>
                      <a:pt x="0" y="3446"/>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272475" y="430900"/>
                <a:ext cx="86475" cy="25"/>
              </a:xfrm>
              <a:custGeom>
                <a:avLst/>
                <a:gdLst/>
                <a:ahLst/>
                <a:cxnLst/>
                <a:rect l="l" t="t" r="r" b="b"/>
                <a:pathLst>
                  <a:path w="3459" h="1" fill="none" extrusionOk="0">
                    <a:moveTo>
                      <a:pt x="0" y="0"/>
                    </a:moveTo>
                    <a:lnTo>
                      <a:pt x="3459" y="0"/>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4285150" y="400525"/>
                <a:ext cx="61125" cy="61100"/>
              </a:xfrm>
              <a:custGeom>
                <a:avLst/>
                <a:gdLst/>
                <a:ahLst/>
                <a:cxnLst/>
                <a:rect l="l" t="t" r="r" b="b"/>
                <a:pathLst>
                  <a:path w="2445" h="2444" fill="none" extrusionOk="0">
                    <a:moveTo>
                      <a:pt x="2444" y="0"/>
                    </a:moveTo>
                    <a:lnTo>
                      <a:pt x="1"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85150" y="400525"/>
                <a:ext cx="61125" cy="61100"/>
              </a:xfrm>
              <a:custGeom>
                <a:avLst/>
                <a:gdLst/>
                <a:ahLst/>
                <a:cxnLst/>
                <a:rect l="l" t="t" r="r" b="b"/>
                <a:pathLst>
                  <a:path w="2445" h="2444" fill="none" extrusionOk="0">
                    <a:moveTo>
                      <a:pt x="1" y="0"/>
                    </a:moveTo>
                    <a:lnTo>
                      <a:pt x="2444" y="2444"/>
                    </a:lnTo>
                  </a:path>
                </a:pathLst>
              </a:custGeom>
              <a:noFill/>
              <a:ln w="3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9"/>
            <p:cNvSpPr/>
            <p:nvPr/>
          </p:nvSpPr>
          <p:spPr>
            <a:xfrm rot="10800000">
              <a:off x="7216900" y="1159674"/>
              <a:ext cx="150249" cy="150201"/>
            </a:xfrm>
            <a:custGeom>
              <a:avLst/>
              <a:gdLst/>
              <a:ahLst/>
              <a:cxnLst/>
              <a:rect l="l" t="t" r="r" b="b"/>
              <a:pathLst>
                <a:path w="1470" h="1470" fill="none" extrusionOk="0">
                  <a:moveTo>
                    <a:pt x="1469" y="735"/>
                  </a:moveTo>
                  <a:cubicBezTo>
                    <a:pt x="1469" y="1135"/>
                    <a:pt x="1135" y="1469"/>
                    <a:pt x="735" y="1469"/>
                  </a:cubicBezTo>
                  <a:cubicBezTo>
                    <a:pt x="334" y="1469"/>
                    <a:pt x="1" y="1135"/>
                    <a:pt x="1" y="735"/>
                  </a:cubicBezTo>
                  <a:cubicBezTo>
                    <a:pt x="1" y="321"/>
                    <a:pt x="334" y="0"/>
                    <a:pt x="735" y="0"/>
                  </a:cubicBezTo>
                  <a:cubicBezTo>
                    <a:pt x="1135" y="0"/>
                    <a:pt x="1469" y="321"/>
                    <a:pt x="1469" y="735"/>
                  </a:cubicBezTo>
                  <a:close/>
                </a:path>
              </a:pathLst>
            </a:custGeom>
            <a:noFill/>
            <a:ln w="43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34"/>
          <p:cNvSpPr txBox="1">
            <a:spLocks noGrp="1"/>
          </p:cNvSpPr>
          <p:nvPr>
            <p:ph type="title"/>
          </p:nvPr>
        </p:nvSpPr>
        <p:spPr>
          <a:xfrm>
            <a:off x="696432" y="130065"/>
            <a:ext cx="7704000" cy="572700"/>
          </a:xfrm>
          <a:prstGeom prst="rect">
            <a:avLst/>
          </a:prstGeom>
        </p:spPr>
        <p:txBody>
          <a:bodyPr spcFirstLastPara="1" wrap="square" lIns="91425" tIns="91425" rIns="91425" bIns="91425" anchor="t" anchorCtr="0">
            <a:noAutofit/>
          </a:bodyPr>
          <a:lstStyle/>
          <a:p>
            <a:pPr lvl="0"/>
            <a:r>
              <a:rPr lang="en-GB" dirty="0"/>
              <a:t>Section 3: Visualizations (Diagrams)</a:t>
            </a:r>
            <a:br>
              <a:rPr lang="en-GB" b="0" dirty="0"/>
            </a:br>
            <a:br>
              <a:rPr lang="en-GB" b="0" dirty="0"/>
            </a:br>
            <a:endParaRPr dirty="0"/>
          </a:p>
        </p:txBody>
      </p:sp>
      <p:sp>
        <p:nvSpPr>
          <p:cNvPr id="750" name="Google Shape;750;p34"/>
          <p:cNvSpPr txBox="1">
            <a:spLocks noGrp="1"/>
          </p:cNvSpPr>
          <p:nvPr>
            <p:ph type="subTitle" idx="4"/>
          </p:nvPr>
        </p:nvSpPr>
        <p:spPr>
          <a:xfrm>
            <a:off x="929639" y="3103294"/>
            <a:ext cx="8214361" cy="2454226"/>
          </a:xfrm>
          <a:prstGeom prst="rect">
            <a:avLst/>
          </a:prstGeom>
        </p:spPr>
        <p:txBody>
          <a:bodyPr spcFirstLastPara="1" wrap="square" lIns="91425" tIns="91425" rIns="91425" bIns="91425" anchor="t" anchorCtr="0">
            <a:noAutofit/>
          </a:bodyPr>
          <a:lstStyle/>
          <a:p>
            <a:pPr marL="0" lvl="0" indent="0">
              <a:spcAft>
                <a:spcPts val="1000"/>
              </a:spcAft>
              <a:buNone/>
            </a:pPr>
            <a:r>
              <a:rPr lang="en-US" b="1" dirty="0"/>
              <a:t>Price Analysis and Trend Prediction: </a:t>
            </a:r>
          </a:p>
          <a:p>
            <a:pPr marL="0" lvl="0" indent="0">
              <a:spcAft>
                <a:spcPts val="1000"/>
              </a:spcAft>
              <a:buNone/>
            </a:pPr>
            <a:r>
              <a:rPr lang="en-US" dirty="0"/>
              <a:t>Objective: Analyze pricing trends over the years using the trend line method</a:t>
            </a:r>
          </a:p>
          <a:p>
            <a:pPr marL="0" lvl="0" indent="0">
              <a:spcAft>
                <a:spcPts val="1000"/>
              </a:spcAft>
              <a:buNone/>
            </a:pPr>
            <a:r>
              <a:rPr lang="en-US" dirty="0"/>
              <a:t>Visualization: Line Chart with Trendline</a:t>
            </a:r>
          </a:p>
          <a:p>
            <a:pPr marL="0" lvl="0" indent="0">
              <a:spcAft>
                <a:spcPts val="1000"/>
              </a:spcAft>
              <a:buNone/>
            </a:pPr>
            <a:r>
              <a:rPr lang="en-US" dirty="0"/>
              <a:t>﻿At 44.81, 1993 had the highest Average sale price and was 433.77% higher than 1998, which had the lowest Average sale price at 8.40.﻿﻿ Across all 26 Publication Years, the Average sale price ranged from 8.40 to 44.81.﻿﻿</a:t>
            </a:r>
          </a:p>
        </p:txBody>
      </p:sp>
      <p:pic>
        <p:nvPicPr>
          <p:cNvPr id="5" name="Picture 4">
            <a:extLst>
              <a:ext uri="{FF2B5EF4-FFF2-40B4-BE49-F238E27FC236}">
                <a16:creationId xmlns:a16="http://schemas.microsoft.com/office/drawing/2014/main" id="{0212FE45-C8EE-F7D7-BB05-EE7B7B804F1F}"/>
              </a:ext>
            </a:extLst>
          </p:cNvPr>
          <p:cNvPicPr>
            <a:picLocks noChangeAspect="1"/>
          </p:cNvPicPr>
          <p:nvPr/>
        </p:nvPicPr>
        <p:blipFill>
          <a:blip r:embed="rId3"/>
          <a:stretch>
            <a:fillRect/>
          </a:stretch>
        </p:blipFill>
        <p:spPr>
          <a:xfrm>
            <a:off x="1523030" y="601165"/>
            <a:ext cx="6050804" cy="26443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34"/>
          <p:cNvSpPr txBox="1">
            <a:spLocks noGrp="1"/>
          </p:cNvSpPr>
          <p:nvPr>
            <p:ph type="title"/>
          </p:nvPr>
        </p:nvSpPr>
        <p:spPr>
          <a:xfrm>
            <a:off x="720000" y="424705"/>
            <a:ext cx="7704000" cy="572700"/>
          </a:xfrm>
          <a:prstGeom prst="rect">
            <a:avLst/>
          </a:prstGeom>
        </p:spPr>
        <p:txBody>
          <a:bodyPr spcFirstLastPara="1" wrap="square" lIns="91425" tIns="91425" rIns="91425" bIns="91425" anchor="t" anchorCtr="0">
            <a:noAutofit/>
          </a:bodyPr>
          <a:lstStyle/>
          <a:p>
            <a:pPr marL="0" indent="0">
              <a:spcAft>
                <a:spcPts val="1000"/>
              </a:spcAft>
              <a:buFont typeface="Manrope"/>
              <a:buNone/>
            </a:pPr>
            <a:r>
              <a:rPr lang="en-US" dirty="0"/>
              <a:t>Bestselling Categories</a:t>
            </a:r>
          </a:p>
        </p:txBody>
      </p:sp>
      <p:sp>
        <p:nvSpPr>
          <p:cNvPr id="5" name="Google Shape;750;p34">
            <a:extLst>
              <a:ext uri="{FF2B5EF4-FFF2-40B4-BE49-F238E27FC236}">
                <a16:creationId xmlns:a16="http://schemas.microsoft.com/office/drawing/2014/main" id="{CDD37EFA-1704-85A7-8372-DA43551DE871}"/>
              </a:ext>
            </a:extLst>
          </p:cNvPr>
          <p:cNvSpPr txBox="1">
            <a:spLocks/>
          </p:cNvSpPr>
          <p:nvPr/>
        </p:nvSpPr>
        <p:spPr>
          <a:xfrm>
            <a:off x="1295399" y="3824654"/>
            <a:ext cx="8214361" cy="2454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1000"/>
              </a:spcBef>
              <a:spcAft>
                <a:spcPts val="0"/>
              </a:spcAft>
              <a:buClr>
                <a:srgbClr val="ABC8C2"/>
              </a:buClr>
              <a:buSzPts val="1200"/>
              <a:buFont typeface="Manrope"/>
              <a:buChar char="■"/>
              <a:defRPr sz="1200" b="0" i="0" u="none" strike="noStrike" cap="none">
                <a:solidFill>
                  <a:schemeClr val="dk1"/>
                </a:solidFill>
                <a:latin typeface="Chivo"/>
                <a:ea typeface="Chivo"/>
                <a:cs typeface="Chivo"/>
                <a:sym typeface="Chivo"/>
              </a:defRPr>
            </a:lvl1pPr>
            <a:lvl2pPr marL="914400" marR="0" lvl="1" indent="-304800" algn="ctr" rtl="0">
              <a:lnSpc>
                <a:spcPct val="100000"/>
              </a:lnSpc>
              <a:spcBef>
                <a:spcPts val="1000"/>
              </a:spcBef>
              <a:spcAft>
                <a:spcPts val="0"/>
              </a:spcAft>
              <a:buClr>
                <a:srgbClr val="ABC8C2"/>
              </a:buClr>
              <a:buSzPts val="1200"/>
              <a:buFont typeface="Manrope"/>
              <a:buChar char="○"/>
              <a:defRPr sz="1200" b="0" i="0" u="none" strike="noStrike" cap="none">
                <a:solidFill>
                  <a:schemeClr val="dk1"/>
                </a:solidFill>
                <a:latin typeface="Chivo"/>
                <a:ea typeface="Chivo"/>
                <a:cs typeface="Chivo"/>
                <a:sym typeface="Chivo"/>
              </a:defRPr>
            </a:lvl2pPr>
            <a:lvl3pPr marL="1371600" marR="0" lvl="2" indent="-304800" algn="ctr" rtl="0">
              <a:lnSpc>
                <a:spcPct val="100000"/>
              </a:lnSpc>
              <a:spcBef>
                <a:spcPts val="0"/>
              </a:spcBef>
              <a:spcAft>
                <a:spcPts val="0"/>
              </a:spcAft>
              <a:buClr>
                <a:srgbClr val="ABC8C2"/>
              </a:buClr>
              <a:buSzPts val="1200"/>
              <a:buFont typeface="Manrope"/>
              <a:buChar char="■"/>
              <a:defRPr sz="1200" b="0" i="0" u="none" strike="noStrike" cap="none">
                <a:solidFill>
                  <a:schemeClr val="dk1"/>
                </a:solidFill>
                <a:latin typeface="Chivo"/>
                <a:ea typeface="Chivo"/>
                <a:cs typeface="Chivo"/>
                <a:sym typeface="Chivo"/>
              </a:defRPr>
            </a:lvl3pPr>
            <a:lvl4pPr marL="1828800" marR="0" lvl="3" indent="-304800" algn="ctr" rtl="0">
              <a:lnSpc>
                <a:spcPct val="100000"/>
              </a:lnSpc>
              <a:spcBef>
                <a:spcPts val="0"/>
              </a:spcBef>
              <a:spcAft>
                <a:spcPts val="0"/>
              </a:spcAft>
              <a:buClr>
                <a:srgbClr val="ABC8C2"/>
              </a:buClr>
              <a:buSzPts val="1200"/>
              <a:buFont typeface="Manrope"/>
              <a:buChar char="●"/>
              <a:defRPr sz="1200" b="0" i="0" u="none" strike="noStrike" cap="none">
                <a:solidFill>
                  <a:schemeClr val="dk1"/>
                </a:solidFill>
                <a:latin typeface="Chivo"/>
                <a:ea typeface="Chivo"/>
                <a:cs typeface="Chivo"/>
                <a:sym typeface="Chivo"/>
              </a:defRPr>
            </a:lvl4pPr>
            <a:lvl5pPr marL="2286000" marR="0" lvl="4" indent="-304800" algn="ctr" rtl="0">
              <a:lnSpc>
                <a:spcPct val="100000"/>
              </a:lnSpc>
              <a:spcBef>
                <a:spcPts val="0"/>
              </a:spcBef>
              <a:spcAft>
                <a:spcPts val="0"/>
              </a:spcAft>
              <a:buClr>
                <a:srgbClr val="ABC8C2"/>
              </a:buClr>
              <a:buSzPts val="1200"/>
              <a:buFont typeface="Manrope"/>
              <a:buChar char="○"/>
              <a:defRPr sz="1200" b="0" i="0" u="none" strike="noStrike" cap="none">
                <a:solidFill>
                  <a:schemeClr val="dk1"/>
                </a:solidFill>
                <a:latin typeface="Chivo"/>
                <a:ea typeface="Chivo"/>
                <a:cs typeface="Chivo"/>
                <a:sym typeface="Chivo"/>
              </a:defRPr>
            </a:lvl5pPr>
            <a:lvl6pPr marL="2743200" marR="0" lvl="5" indent="-304800" algn="ctr" rtl="0">
              <a:lnSpc>
                <a:spcPct val="100000"/>
              </a:lnSpc>
              <a:spcBef>
                <a:spcPts val="0"/>
              </a:spcBef>
              <a:spcAft>
                <a:spcPts val="0"/>
              </a:spcAft>
              <a:buClr>
                <a:srgbClr val="ABC8C2"/>
              </a:buClr>
              <a:buSzPts val="1200"/>
              <a:buFont typeface="Manrope"/>
              <a:buChar char="■"/>
              <a:defRPr sz="1200" b="0" i="0" u="none" strike="noStrike" cap="none">
                <a:solidFill>
                  <a:schemeClr val="dk1"/>
                </a:solidFill>
                <a:latin typeface="Chivo"/>
                <a:ea typeface="Chivo"/>
                <a:cs typeface="Chivo"/>
                <a:sym typeface="Chivo"/>
              </a:defRPr>
            </a:lvl6pPr>
            <a:lvl7pPr marL="3200400" marR="0" lvl="6" indent="-304800" algn="ctr" rtl="0">
              <a:lnSpc>
                <a:spcPct val="100000"/>
              </a:lnSpc>
              <a:spcBef>
                <a:spcPts val="0"/>
              </a:spcBef>
              <a:spcAft>
                <a:spcPts val="0"/>
              </a:spcAft>
              <a:buClr>
                <a:srgbClr val="ABC8C2"/>
              </a:buClr>
              <a:buSzPts val="1200"/>
              <a:buFont typeface="Manrope"/>
              <a:buChar char="●"/>
              <a:defRPr sz="1200" b="0" i="0" u="none" strike="noStrike" cap="none">
                <a:solidFill>
                  <a:schemeClr val="dk1"/>
                </a:solidFill>
                <a:latin typeface="Chivo"/>
                <a:ea typeface="Chivo"/>
                <a:cs typeface="Chivo"/>
                <a:sym typeface="Chivo"/>
              </a:defRPr>
            </a:lvl7pPr>
            <a:lvl8pPr marL="3657600" marR="0" lvl="7" indent="-304800" algn="ctr" rtl="0">
              <a:lnSpc>
                <a:spcPct val="100000"/>
              </a:lnSpc>
              <a:spcBef>
                <a:spcPts val="0"/>
              </a:spcBef>
              <a:spcAft>
                <a:spcPts val="0"/>
              </a:spcAft>
              <a:buClr>
                <a:srgbClr val="ABC8C2"/>
              </a:buClr>
              <a:buSzPts val="1200"/>
              <a:buFont typeface="Manrope"/>
              <a:buChar char="○"/>
              <a:defRPr sz="1200" b="0" i="0" u="none" strike="noStrike" cap="none">
                <a:solidFill>
                  <a:schemeClr val="dk1"/>
                </a:solidFill>
                <a:latin typeface="Chivo"/>
                <a:ea typeface="Chivo"/>
                <a:cs typeface="Chivo"/>
                <a:sym typeface="Chivo"/>
              </a:defRPr>
            </a:lvl8pPr>
            <a:lvl9pPr marL="4114800" marR="0" lvl="8" indent="-304800" algn="ctr" rtl="0">
              <a:lnSpc>
                <a:spcPct val="100000"/>
              </a:lnSpc>
              <a:spcBef>
                <a:spcPts val="0"/>
              </a:spcBef>
              <a:spcAft>
                <a:spcPts val="0"/>
              </a:spcAft>
              <a:buClr>
                <a:srgbClr val="ABC8C2"/>
              </a:buClr>
              <a:buSzPts val="1200"/>
              <a:buFont typeface="Manrope"/>
              <a:buChar char="■"/>
              <a:defRPr sz="1200" b="0" i="0" u="none" strike="noStrike" cap="none">
                <a:solidFill>
                  <a:schemeClr val="dk1"/>
                </a:solidFill>
                <a:latin typeface="Chivo"/>
                <a:ea typeface="Chivo"/>
                <a:cs typeface="Chivo"/>
                <a:sym typeface="Chivo"/>
              </a:defRPr>
            </a:lvl9pPr>
          </a:lstStyle>
          <a:p>
            <a:pPr marL="0" indent="0">
              <a:spcAft>
                <a:spcPts val="1000"/>
              </a:spcAft>
              <a:buFont typeface="Manrope"/>
              <a:buNone/>
            </a:pPr>
            <a:r>
              <a:rPr lang="en-US" dirty="0"/>
              <a:t>Objective: Identify Bestselling Categories</a:t>
            </a:r>
          </a:p>
          <a:p>
            <a:pPr marL="0" indent="0">
              <a:spcAft>
                <a:spcPts val="1000"/>
              </a:spcAft>
              <a:buFont typeface="Manrope"/>
              <a:buNone/>
            </a:pPr>
            <a:r>
              <a:rPr lang="en-US" dirty="0"/>
              <a:t>Method: Power Query and DAX Expressions</a:t>
            </a:r>
          </a:p>
          <a:p>
            <a:pPr marL="0" indent="0">
              <a:spcAft>
                <a:spcPts val="1000"/>
              </a:spcAft>
              <a:buFont typeface="Manrope"/>
              <a:buNone/>
            </a:pPr>
            <a:r>
              <a:rPr lang="en-US" dirty="0"/>
              <a:t>Visualization: Sunburst Chart</a:t>
            </a:r>
          </a:p>
        </p:txBody>
      </p:sp>
      <p:pic>
        <p:nvPicPr>
          <p:cNvPr id="8" name="Picture 7">
            <a:extLst>
              <a:ext uri="{FF2B5EF4-FFF2-40B4-BE49-F238E27FC236}">
                <a16:creationId xmlns:a16="http://schemas.microsoft.com/office/drawing/2014/main" id="{737B9859-7955-ED39-8BCE-6541693DBD4C}"/>
              </a:ext>
            </a:extLst>
          </p:cNvPr>
          <p:cNvPicPr>
            <a:picLocks noChangeAspect="1"/>
          </p:cNvPicPr>
          <p:nvPr/>
        </p:nvPicPr>
        <p:blipFill>
          <a:blip r:embed="rId3"/>
          <a:stretch>
            <a:fillRect/>
          </a:stretch>
        </p:blipFill>
        <p:spPr>
          <a:xfrm>
            <a:off x="1573270" y="1184790"/>
            <a:ext cx="5997460" cy="2773920"/>
          </a:xfrm>
          <a:prstGeom prst="rect">
            <a:avLst/>
          </a:prstGeom>
        </p:spPr>
      </p:pic>
    </p:spTree>
    <p:extLst>
      <p:ext uri="{BB962C8B-B14F-4D97-AF65-F5344CB8AC3E}">
        <p14:creationId xmlns:p14="http://schemas.microsoft.com/office/powerpoint/2010/main" val="45012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34"/>
          <p:cNvSpPr txBox="1">
            <a:spLocks noGrp="1"/>
          </p:cNvSpPr>
          <p:nvPr>
            <p:ph type="title"/>
          </p:nvPr>
        </p:nvSpPr>
        <p:spPr>
          <a:xfrm>
            <a:off x="1068214" y="28465"/>
            <a:ext cx="7704000" cy="572700"/>
          </a:xfrm>
          <a:prstGeom prst="rect">
            <a:avLst/>
          </a:prstGeom>
        </p:spPr>
        <p:txBody>
          <a:bodyPr spcFirstLastPara="1" wrap="square" lIns="91425" tIns="91425" rIns="91425" bIns="91425" anchor="t" anchorCtr="0">
            <a:noAutofit/>
          </a:bodyPr>
          <a:lstStyle/>
          <a:p>
            <a:pPr marL="0" lvl="0" indent="0">
              <a:spcAft>
                <a:spcPts val="1000"/>
              </a:spcAft>
              <a:buNone/>
            </a:pPr>
            <a:r>
              <a:rPr lang="en-US" dirty="0"/>
              <a:t>Author Influence</a:t>
            </a:r>
          </a:p>
        </p:txBody>
      </p:sp>
      <p:sp>
        <p:nvSpPr>
          <p:cNvPr id="750" name="Google Shape;750;p34"/>
          <p:cNvSpPr txBox="1">
            <a:spLocks noGrp="1"/>
          </p:cNvSpPr>
          <p:nvPr>
            <p:ph type="subTitle" idx="4"/>
          </p:nvPr>
        </p:nvSpPr>
        <p:spPr>
          <a:xfrm>
            <a:off x="2183042" y="3840480"/>
            <a:ext cx="6960958" cy="1944988"/>
          </a:xfrm>
          <a:prstGeom prst="rect">
            <a:avLst/>
          </a:prstGeom>
        </p:spPr>
        <p:txBody>
          <a:bodyPr spcFirstLastPara="1" wrap="square" lIns="91425" tIns="91425" rIns="91425" bIns="91425" anchor="t" anchorCtr="0">
            <a:noAutofit/>
          </a:bodyPr>
          <a:lstStyle/>
          <a:p>
            <a:pPr marL="0" lvl="0" indent="0">
              <a:spcAft>
                <a:spcPts val="1000"/>
              </a:spcAft>
              <a:buNone/>
            </a:pPr>
            <a:r>
              <a:rPr lang="en-US" dirty="0"/>
              <a:t>Objective: Identify the influence of authors</a:t>
            </a:r>
          </a:p>
          <a:p>
            <a:pPr marL="0" lvl="0" indent="0">
              <a:spcAft>
                <a:spcPts val="1000"/>
              </a:spcAft>
              <a:buNone/>
            </a:pPr>
            <a:r>
              <a:rPr lang="en-US" dirty="0"/>
              <a:t>Method: Clustering Techniques</a:t>
            </a:r>
          </a:p>
          <a:p>
            <a:pPr marL="0" lvl="0" indent="0">
              <a:spcAft>
                <a:spcPts val="1000"/>
              </a:spcAft>
              <a:buNone/>
            </a:pPr>
            <a:r>
              <a:rPr lang="en-US" dirty="0"/>
              <a:t>Visualization: Table</a:t>
            </a:r>
            <a:endParaRPr dirty="0"/>
          </a:p>
        </p:txBody>
      </p:sp>
      <p:pic>
        <p:nvPicPr>
          <p:cNvPr id="4" name="Picture 3">
            <a:extLst>
              <a:ext uri="{FF2B5EF4-FFF2-40B4-BE49-F238E27FC236}">
                <a16:creationId xmlns:a16="http://schemas.microsoft.com/office/drawing/2014/main" id="{075DFCF6-EEAF-517C-93B2-CDA11E688AD2}"/>
              </a:ext>
            </a:extLst>
          </p:cNvPr>
          <p:cNvPicPr>
            <a:picLocks noChangeAspect="1"/>
          </p:cNvPicPr>
          <p:nvPr/>
        </p:nvPicPr>
        <p:blipFill>
          <a:blip r:embed="rId3"/>
          <a:stretch>
            <a:fillRect/>
          </a:stretch>
        </p:blipFill>
        <p:spPr>
          <a:xfrm>
            <a:off x="1853164" y="489583"/>
            <a:ext cx="6134099" cy="3573325"/>
          </a:xfrm>
          <a:prstGeom prst="rect">
            <a:avLst/>
          </a:prstGeom>
        </p:spPr>
      </p:pic>
    </p:spTree>
    <p:extLst>
      <p:ext uri="{BB962C8B-B14F-4D97-AF65-F5344CB8AC3E}">
        <p14:creationId xmlns:p14="http://schemas.microsoft.com/office/powerpoint/2010/main" val="7436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Visualizations Overview</a:t>
            </a:r>
            <a:endParaRPr dirty="0"/>
          </a:p>
        </p:txBody>
      </p:sp>
      <p:sp>
        <p:nvSpPr>
          <p:cNvPr id="1105" name="Google Shape;1105;p43"/>
          <p:cNvSpPr txBox="1">
            <a:spLocks noGrp="1"/>
          </p:cNvSpPr>
          <p:nvPr>
            <p:ph type="subTitle" idx="4294967295"/>
          </p:nvPr>
        </p:nvSpPr>
        <p:spPr>
          <a:xfrm>
            <a:off x="290280" y="1029430"/>
            <a:ext cx="2845800" cy="48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Josefin Sans"/>
                <a:ea typeface="Josefin Sans"/>
                <a:cs typeface="Josefin Sans"/>
                <a:sym typeface="Josefin Sans"/>
              </a:rPr>
              <a:t>Line chart</a:t>
            </a:r>
            <a:endParaRPr sz="1800" b="1" dirty="0">
              <a:latin typeface="Josefin Sans"/>
              <a:ea typeface="Josefin Sans"/>
              <a:cs typeface="Josefin Sans"/>
              <a:sym typeface="Josefin Sans"/>
            </a:endParaRPr>
          </a:p>
        </p:txBody>
      </p:sp>
      <p:sp>
        <p:nvSpPr>
          <p:cNvPr id="1106" name="Google Shape;1106;p43"/>
          <p:cNvSpPr txBox="1">
            <a:spLocks noGrp="1"/>
          </p:cNvSpPr>
          <p:nvPr>
            <p:ph type="subTitle" idx="4294967295"/>
          </p:nvPr>
        </p:nvSpPr>
        <p:spPr>
          <a:xfrm>
            <a:off x="291780" y="1505225"/>
            <a:ext cx="2848800" cy="1758900"/>
          </a:xfrm>
          <a:prstGeom prst="rect">
            <a:avLst/>
          </a:prstGeom>
        </p:spPr>
        <p:txBody>
          <a:bodyPr spcFirstLastPara="1" wrap="square" lIns="91425" tIns="91425" rIns="91425" bIns="91425" anchor="t" anchorCtr="0">
            <a:noAutofit/>
          </a:bodyPr>
          <a:lstStyle/>
          <a:p>
            <a:pPr marL="38100" indent="0">
              <a:buClr>
                <a:schemeClr val="dk2"/>
              </a:buClr>
              <a:buNone/>
            </a:pPr>
            <a:r>
              <a:rPr lang="en-US" sz="1400" dirty="0">
                <a:solidFill>
                  <a:schemeClr val="dk1"/>
                </a:solidFill>
                <a:latin typeface="Chivo" panose="020B0604020202020204" charset="0"/>
                <a:ea typeface="Chivo" panose="020B0604020202020204" charset="0"/>
                <a:cs typeface="Chivo" panose="020B0604020202020204" charset="0"/>
                <a:sym typeface="Chivo"/>
              </a:rPr>
              <a:t>Highest Average Sale Price:</a:t>
            </a:r>
          </a:p>
          <a:p>
            <a:pPr marL="342900">
              <a:buClr>
                <a:schemeClr val="dk2"/>
              </a:buClr>
              <a:buFont typeface="Chivo"/>
              <a:buChar char="■"/>
            </a:pPr>
            <a:r>
              <a:rPr lang="en-US" sz="1400" dirty="0">
                <a:solidFill>
                  <a:schemeClr val="dk1"/>
                </a:solidFill>
                <a:latin typeface="Chivo" panose="020B0604020202020204" charset="0"/>
                <a:ea typeface="Chivo" panose="020B0604020202020204" charset="0"/>
                <a:cs typeface="Chivo" panose="020B0604020202020204" charset="0"/>
                <a:sym typeface="Chivo"/>
              </a:rPr>
              <a:t>Year 1993: 44.81</a:t>
            </a:r>
          </a:p>
          <a:p>
            <a:pPr marL="38100" indent="0">
              <a:buClr>
                <a:schemeClr val="dk2"/>
              </a:buClr>
              <a:buNone/>
            </a:pPr>
            <a:endParaRPr lang="en-US" sz="1400" dirty="0">
              <a:solidFill>
                <a:schemeClr val="dk1"/>
              </a:solidFill>
              <a:latin typeface="Chivo" panose="020B0604020202020204" charset="0"/>
              <a:ea typeface="Chivo" panose="020B0604020202020204" charset="0"/>
              <a:cs typeface="Chivo" panose="020B0604020202020204" charset="0"/>
              <a:sym typeface="Chivo"/>
            </a:endParaRPr>
          </a:p>
          <a:p>
            <a:pPr marL="38100" indent="0">
              <a:buClr>
                <a:schemeClr val="dk2"/>
              </a:buClr>
              <a:buNone/>
            </a:pPr>
            <a:r>
              <a:rPr lang="en-US" sz="1400" dirty="0">
                <a:solidFill>
                  <a:schemeClr val="dk1"/>
                </a:solidFill>
                <a:latin typeface="Chivo" panose="020B0604020202020204" charset="0"/>
                <a:ea typeface="Chivo" panose="020B0604020202020204" charset="0"/>
                <a:cs typeface="Chivo" panose="020B0604020202020204" charset="0"/>
                <a:sym typeface="Chivo"/>
              </a:rPr>
              <a:t>Lowest Average Sale Price:</a:t>
            </a:r>
          </a:p>
          <a:p>
            <a:pPr marL="342900">
              <a:buClr>
                <a:schemeClr val="dk2"/>
              </a:buClr>
              <a:buFont typeface="Chivo"/>
              <a:buChar char="■"/>
            </a:pPr>
            <a:r>
              <a:rPr lang="en-US" sz="1400" dirty="0">
                <a:solidFill>
                  <a:schemeClr val="dk1"/>
                </a:solidFill>
                <a:latin typeface="Chivo" panose="020B0604020202020204" charset="0"/>
                <a:ea typeface="Chivo" panose="020B0604020202020204" charset="0"/>
                <a:cs typeface="Chivo" panose="020B0604020202020204" charset="0"/>
                <a:sym typeface="Chivo"/>
              </a:rPr>
              <a:t>Year 1998: 8.40</a:t>
            </a:r>
          </a:p>
        </p:txBody>
      </p:sp>
      <p:sp>
        <p:nvSpPr>
          <p:cNvPr id="13" name="Google Shape;1105;p43"/>
          <p:cNvSpPr txBox="1">
            <a:spLocks/>
          </p:cNvSpPr>
          <p:nvPr/>
        </p:nvSpPr>
        <p:spPr>
          <a:xfrm>
            <a:off x="4561980" y="1017725"/>
            <a:ext cx="28458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0" indent="0" algn="ctr">
              <a:buFont typeface="Chivo"/>
              <a:buNone/>
            </a:pPr>
            <a:r>
              <a:rPr lang="en-GB" sz="1800" b="1" dirty="0">
                <a:latin typeface="Josefin Sans"/>
                <a:ea typeface="Josefin Sans"/>
                <a:cs typeface="Josefin Sans"/>
                <a:sym typeface="Josefin Sans"/>
              </a:rPr>
              <a:t>Table chart</a:t>
            </a:r>
          </a:p>
        </p:txBody>
      </p:sp>
      <p:sp>
        <p:nvSpPr>
          <p:cNvPr id="14" name="Google Shape;1106;p43"/>
          <p:cNvSpPr txBox="1">
            <a:spLocks/>
          </p:cNvSpPr>
          <p:nvPr/>
        </p:nvSpPr>
        <p:spPr>
          <a:xfrm>
            <a:off x="3139080" y="1398301"/>
            <a:ext cx="28488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38100" indent="0">
              <a:buClr>
                <a:schemeClr val="dk2"/>
              </a:buClr>
              <a:buNone/>
            </a:pPr>
            <a:r>
              <a:rPr lang="en-US" sz="1400" dirty="0"/>
              <a:t>Top Authors by Total Rate Count:</a:t>
            </a:r>
          </a:p>
          <a:p>
            <a:pPr marL="38100" indent="0">
              <a:buClr>
                <a:schemeClr val="dk2"/>
              </a:buClr>
              <a:buNone/>
            </a:pPr>
            <a:endParaRPr lang="en-US" sz="1400" dirty="0"/>
          </a:p>
          <a:p>
            <a:pPr marL="342900">
              <a:buClr>
                <a:schemeClr val="dk2"/>
              </a:buClr>
              <a:buFont typeface="Chivo"/>
              <a:buChar char="■"/>
            </a:pPr>
            <a:r>
              <a:rPr lang="en-US" sz="1400" dirty="0"/>
              <a:t>J. K. Rowling: 44,946,323</a:t>
            </a:r>
          </a:p>
          <a:p>
            <a:pPr marL="342900">
              <a:buClr>
                <a:schemeClr val="dk2"/>
              </a:buClr>
              <a:buFont typeface="Chivo"/>
              <a:buChar char="■"/>
            </a:pPr>
            <a:r>
              <a:rPr lang="en-US" sz="1400" dirty="0"/>
              <a:t>J. K. Rowling Jim Kay: 8,894,756</a:t>
            </a:r>
          </a:p>
          <a:p>
            <a:pPr marL="342900">
              <a:buClr>
                <a:schemeClr val="dk2"/>
              </a:buClr>
              <a:buFont typeface="Chivo"/>
              <a:buChar char="■"/>
            </a:pPr>
            <a:r>
              <a:rPr lang="en-US" sz="1400" dirty="0"/>
              <a:t>George Orwell: 6,260,293</a:t>
            </a:r>
          </a:p>
          <a:p>
            <a:pPr marL="342900">
              <a:buClr>
                <a:schemeClr val="dk2"/>
              </a:buClr>
              <a:buFont typeface="Chivo"/>
              <a:buChar char="■"/>
            </a:pPr>
            <a:r>
              <a:rPr lang="en-US" sz="1400" dirty="0"/>
              <a:t>J. K. Rowling, Matthew </a:t>
            </a:r>
            <a:r>
              <a:rPr lang="en-US" sz="1400" dirty="0" err="1"/>
              <a:t>Fitt</a:t>
            </a:r>
            <a:r>
              <a:rPr lang="en-US" sz="1400" dirty="0"/>
              <a:t>: 4,991,236</a:t>
            </a:r>
          </a:p>
          <a:p>
            <a:pPr marL="342900">
              <a:buClr>
                <a:schemeClr val="dk2"/>
              </a:buClr>
              <a:buFont typeface="Chivo"/>
              <a:buChar char="■"/>
            </a:pPr>
            <a:r>
              <a:rPr lang="en-US" sz="1400" dirty="0"/>
              <a:t>Harper Lee: 3,376,674</a:t>
            </a:r>
          </a:p>
        </p:txBody>
      </p:sp>
      <p:sp>
        <p:nvSpPr>
          <p:cNvPr id="15" name="Google Shape;1105;p43"/>
          <p:cNvSpPr txBox="1">
            <a:spLocks/>
          </p:cNvSpPr>
          <p:nvPr/>
        </p:nvSpPr>
        <p:spPr>
          <a:xfrm>
            <a:off x="5984880" y="1017725"/>
            <a:ext cx="28458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0" indent="0">
              <a:buFont typeface="Chivo"/>
              <a:buNone/>
            </a:pPr>
            <a:endParaRPr lang="en-GB" sz="1800" b="1" dirty="0">
              <a:latin typeface="Josefin Sans"/>
              <a:ea typeface="Josefin Sans"/>
              <a:cs typeface="Josefin Sans"/>
              <a:sym typeface="Josefin Sans"/>
            </a:endParaRPr>
          </a:p>
        </p:txBody>
      </p:sp>
      <p:sp>
        <p:nvSpPr>
          <p:cNvPr id="16" name="Google Shape;1106;p43"/>
          <p:cNvSpPr txBox="1">
            <a:spLocks/>
          </p:cNvSpPr>
          <p:nvPr/>
        </p:nvSpPr>
        <p:spPr>
          <a:xfrm>
            <a:off x="5984880" y="1398301"/>
            <a:ext cx="28488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38100" indent="0">
              <a:buClr>
                <a:schemeClr val="dk2"/>
              </a:buClr>
              <a:buNone/>
            </a:pPr>
            <a:r>
              <a:rPr lang="en-US" sz="1400" dirty="0"/>
              <a:t>Top Authors by Total Sale value:</a:t>
            </a:r>
          </a:p>
          <a:p>
            <a:pPr marL="38100" indent="0">
              <a:buClr>
                <a:schemeClr val="dk2"/>
              </a:buClr>
              <a:buNone/>
            </a:pPr>
            <a:endParaRPr lang="en-US" sz="1400" dirty="0"/>
          </a:p>
          <a:p>
            <a:pPr marL="342900">
              <a:buClr>
                <a:schemeClr val="dk2"/>
              </a:buClr>
              <a:buFont typeface="Chivo"/>
              <a:buChar char="■"/>
            </a:pPr>
            <a:r>
              <a:rPr lang="en-US" sz="1400" dirty="0"/>
              <a:t>J. K. Rowling: 559</a:t>
            </a:r>
          </a:p>
          <a:p>
            <a:pPr marL="342900">
              <a:buClr>
                <a:schemeClr val="dk2"/>
              </a:buClr>
              <a:buFont typeface="Chivo"/>
              <a:buChar char="■"/>
            </a:pPr>
            <a:r>
              <a:rPr lang="en-US" sz="1400" dirty="0"/>
              <a:t>J. R. R. Tolkien: 216</a:t>
            </a:r>
          </a:p>
          <a:p>
            <a:pPr marL="342900">
              <a:buClr>
                <a:schemeClr val="dk2"/>
              </a:buClr>
              <a:buFont typeface="Chivo"/>
              <a:buChar char="■"/>
            </a:pPr>
            <a:r>
              <a:rPr lang="en-US" sz="1400" dirty="0"/>
              <a:t>Brandon Sanderson: 208</a:t>
            </a:r>
          </a:p>
          <a:p>
            <a:pPr marL="342900">
              <a:buClr>
                <a:schemeClr val="dk2"/>
              </a:buClr>
              <a:buFont typeface="Chivo"/>
              <a:buChar char="■"/>
            </a:pPr>
            <a:r>
              <a:rPr lang="en-US" sz="1400" dirty="0"/>
              <a:t>Moleskine: 180</a:t>
            </a:r>
          </a:p>
          <a:p>
            <a:pPr marL="342900">
              <a:buClr>
                <a:schemeClr val="dk2"/>
              </a:buClr>
              <a:buFont typeface="Chivo"/>
              <a:buChar char="■"/>
            </a:pPr>
            <a:r>
              <a:rPr lang="en-US" sz="1400" dirty="0"/>
              <a:t>Lonely Planet: 179</a:t>
            </a:r>
          </a:p>
        </p:txBody>
      </p:sp>
    </p:spTree>
    <p:extLst>
      <p:ext uri="{BB962C8B-B14F-4D97-AF65-F5344CB8AC3E}">
        <p14:creationId xmlns:p14="http://schemas.microsoft.com/office/powerpoint/2010/main" val="422948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Visualizations Overview</a:t>
            </a:r>
            <a:endParaRPr dirty="0"/>
          </a:p>
        </p:txBody>
      </p:sp>
      <p:sp>
        <p:nvSpPr>
          <p:cNvPr id="1105" name="Google Shape;1105;p43"/>
          <p:cNvSpPr txBox="1">
            <a:spLocks noGrp="1"/>
          </p:cNvSpPr>
          <p:nvPr>
            <p:ph type="subTitle" idx="4294967295"/>
          </p:nvPr>
        </p:nvSpPr>
        <p:spPr>
          <a:xfrm>
            <a:off x="3053380" y="1021243"/>
            <a:ext cx="2845800" cy="48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Josefin Sans"/>
                <a:ea typeface="Josefin Sans"/>
                <a:cs typeface="Josefin Sans"/>
                <a:sym typeface="Josefin Sans"/>
              </a:rPr>
              <a:t>Sun burst chart</a:t>
            </a:r>
            <a:endParaRPr sz="1800" b="1" dirty="0">
              <a:latin typeface="Josefin Sans"/>
              <a:ea typeface="Josefin Sans"/>
              <a:cs typeface="Josefin Sans"/>
              <a:sym typeface="Josefin Sans"/>
            </a:endParaRPr>
          </a:p>
        </p:txBody>
      </p:sp>
      <p:sp>
        <p:nvSpPr>
          <p:cNvPr id="1106" name="Google Shape;1106;p43"/>
          <p:cNvSpPr txBox="1">
            <a:spLocks noGrp="1"/>
          </p:cNvSpPr>
          <p:nvPr>
            <p:ph type="subTitle" idx="4294967295"/>
          </p:nvPr>
        </p:nvSpPr>
        <p:spPr>
          <a:xfrm>
            <a:off x="291780" y="1505224"/>
            <a:ext cx="8369000" cy="2271321"/>
          </a:xfrm>
          <a:prstGeom prst="rect">
            <a:avLst/>
          </a:prstGeom>
        </p:spPr>
        <p:txBody>
          <a:bodyPr spcFirstLastPara="1" wrap="square" lIns="91425" tIns="91425" rIns="91425" bIns="91425" anchor="t" anchorCtr="0">
            <a:noAutofit/>
          </a:bodyPr>
          <a:lstStyle/>
          <a:p>
            <a:pPr marL="323850" indent="-285750">
              <a:buClr>
                <a:schemeClr val="dk2"/>
              </a:buClr>
              <a:buFont typeface="Wingdings" panose="05000000000000000000" pitchFamily="2" charset="2"/>
              <a:buChar char="§"/>
            </a:pPr>
            <a:r>
              <a:rPr lang="en-US" sz="1400" dirty="0">
                <a:solidFill>
                  <a:schemeClr val="dk1"/>
                </a:solidFill>
                <a:latin typeface="Chivo" panose="020B0604020202020204" charset="0"/>
                <a:ea typeface="Chivo" panose="020B0604020202020204" charset="0"/>
                <a:cs typeface="Chivo" panose="020B0604020202020204" charset="0"/>
                <a:sym typeface="Chivo"/>
              </a:rPr>
              <a:t>Contemporary Fiction: 550.32M (Highest) - Strong engagement in contemporary fiction with over half a billion good reviews.</a:t>
            </a:r>
          </a:p>
          <a:p>
            <a:pPr marL="323850" indent="-285750">
              <a:buClr>
                <a:schemeClr val="dk2"/>
              </a:buClr>
              <a:buFont typeface="Wingdings" panose="05000000000000000000" pitchFamily="2" charset="2"/>
              <a:buChar char="§"/>
            </a:pPr>
            <a:endParaRPr lang="en-US" sz="1400" dirty="0">
              <a:solidFill>
                <a:schemeClr val="dk1"/>
              </a:solidFill>
              <a:latin typeface="Chivo" panose="020B0604020202020204" charset="0"/>
              <a:ea typeface="Chivo" panose="020B0604020202020204" charset="0"/>
              <a:cs typeface="Chivo" panose="020B0604020202020204" charset="0"/>
              <a:sym typeface="Chivo"/>
            </a:endParaRPr>
          </a:p>
          <a:p>
            <a:pPr marL="323850" indent="-285750">
              <a:buClr>
                <a:schemeClr val="dk2"/>
              </a:buClr>
              <a:buFont typeface="Wingdings" panose="05000000000000000000" pitchFamily="2" charset="2"/>
              <a:buChar char="§"/>
            </a:pPr>
            <a:r>
              <a:rPr lang="en-US" sz="1400" dirty="0">
                <a:solidFill>
                  <a:schemeClr val="dk1"/>
                </a:solidFill>
                <a:latin typeface="Chivo" panose="020B0604020202020204" charset="0"/>
                <a:ea typeface="Chivo" panose="020B0604020202020204" charset="0"/>
                <a:cs typeface="Chivo" panose="020B0604020202020204" charset="0"/>
                <a:sym typeface="Chivo"/>
              </a:rPr>
              <a:t>Fantasy Books for Kids: 245.54M - Robust reviews indicate high popularity in the fantasy genre for children.</a:t>
            </a:r>
          </a:p>
          <a:p>
            <a:pPr marL="323850" indent="-285750">
              <a:buClr>
                <a:schemeClr val="dk2"/>
              </a:buClr>
              <a:buFont typeface="Wingdings" panose="05000000000000000000" pitchFamily="2" charset="2"/>
              <a:buChar char="§"/>
            </a:pPr>
            <a:endParaRPr lang="en-US" sz="1400" dirty="0">
              <a:solidFill>
                <a:schemeClr val="dk1"/>
              </a:solidFill>
              <a:latin typeface="Chivo" panose="020B0604020202020204" charset="0"/>
              <a:ea typeface="Chivo" panose="020B0604020202020204" charset="0"/>
              <a:cs typeface="Chivo" panose="020B0604020202020204" charset="0"/>
              <a:sym typeface="Chivo"/>
            </a:endParaRPr>
          </a:p>
          <a:p>
            <a:pPr marL="323850" indent="-285750">
              <a:buClr>
                <a:schemeClr val="dk2"/>
              </a:buClr>
              <a:buFont typeface="Wingdings" panose="05000000000000000000" pitchFamily="2" charset="2"/>
              <a:buChar char="§"/>
            </a:pPr>
            <a:r>
              <a:rPr lang="en-US" sz="1400" dirty="0">
                <a:solidFill>
                  <a:schemeClr val="dk1"/>
                </a:solidFill>
                <a:latin typeface="Chivo" panose="020B0604020202020204" charset="0"/>
                <a:ea typeface="Chivo" panose="020B0604020202020204" charset="0"/>
                <a:cs typeface="Chivo" panose="020B0604020202020204" charset="0"/>
                <a:sym typeface="Chivo"/>
              </a:rPr>
              <a:t>Children's Literature Studies: General: 203.80M - Strong academic interest in children's literature studies reflected by millions of good reviews.</a:t>
            </a:r>
          </a:p>
          <a:p>
            <a:pPr marL="323850" indent="-285750">
              <a:buClr>
                <a:schemeClr val="dk2"/>
              </a:buClr>
              <a:buFont typeface="Wingdings" panose="05000000000000000000" pitchFamily="2" charset="2"/>
              <a:buChar char="§"/>
            </a:pPr>
            <a:endParaRPr lang="en-US" sz="1400" dirty="0">
              <a:solidFill>
                <a:schemeClr val="dk1"/>
              </a:solidFill>
              <a:latin typeface="Chivo" panose="020B0604020202020204" charset="0"/>
              <a:ea typeface="Chivo" panose="020B0604020202020204" charset="0"/>
              <a:cs typeface="Chivo" panose="020B0604020202020204" charset="0"/>
              <a:sym typeface="Chivo"/>
            </a:endParaRPr>
          </a:p>
          <a:p>
            <a:pPr marL="323850" indent="-285750">
              <a:buClr>
                <a:schemeClr val="dk2"/>
              </a:buClr>
              <a:buFont typeface="Wingdings" panose="05000000000000000000" pitchFamily="2" charset="2"/>
              <a:buChar char="§"/>
            </a:pPr>
            <a:r>
              <a:rPr lang="en-US" sz="1400" dirty="0">
                <a:solidFill>
                  <a:schemeClr val="dk1"/>
                </a:solidFill>
                <a:latin typeface="Chivo" panose="020B0604020202020204" charset="0"/>
                <a:ea typeface="Chivo" panose="020B0604020202020204" charset="0"/>
                <a:cs typeface="Chivo" panose="020B0604020202020204" charset="0"/>
                <a:sym typeface="Chivo"/>
              </a:rPr>
              <a:t>Fantasy: 98.14M - The fantasy genre maintains a substantial following with nearly 100 million good reviews.</a:t>
            </a:r>
          </a:p>
        </p:txBody>
      </p:sp>
      <p:sp>
        <p:nvSpPr>
          <p:cNvPr id="15" name="Google Shape;1105;p43"/>
          <p:cNvSpPr txBox="1">
            <a:spLocks/>
          </p:cNvSpPr>
          <p:nvPr/>
        </p:nvSpPr>
        <p:spPr>
          <a:xfrm>
            <a:off x="5984880" y="1017725"/>
            <a:ext cx="28458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0" indent="0">
              <a:buFont typeface="Chivo"/>
              <a:buNone/>
            </a:pPr>
            <a:endParaRPr lang="en-GB" sz="1800" b="1" dirty="0">
              <a:latin typeface="Josefin Sans"/>
              <a:ea typeface="Josefin Sans"/>
              <a:cs typeface="Josefin Sans"/>
              <a:sym typeface="Josefin Sans"/>
            </a:endParaRPr>
          </a:p>
        </p:txBody>
      </p:sp>
    </p:spTree>
    <p:extLst>
      <p:ext uri="{BB962C8B-B14F-4D97-AF65-F5344CB8AC3E}">
        <p14:creationId xmlns:p14="http://schemas.microsoft.com/office/powerpoint/2010/main" val="124986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0"/>
          <p:cNvSpPr txBox="1">
            <a:spLocks noGrp="1"/>
          </p:cNvSpPr>
          <p:nvPr>
            <p:ph type="title"/>
          </p:nvPr>
        </p:nvSpPr>
        <p:spPr>
          <a:xfrm>
            <a:off x="720000" y="168766"/>
            <a:ext cx="7704000" cy="572700"/>
          </a:xfrm>
          <a:prstGeom prst="rect">
            <a:avLst/>
          </a:prstGeom>
        </p:spPr>
        <p:txBody>
          <a:bodyPr spcFirstLastPara="1" wrap="square" lIns="91425" tIns="91425" rIns="91425" bIns="91425" anchor="t" anchorCtr="0">
            <a:noAutofit/>
          </a:bodyPr>
          <a:lstStyle/>
          <a:p>
            <a:r>
              <a:rPr lang="en-GB" dirty="0"/>
              <a:t>Dashboard</a:t>
            </a:r>
            <a:endParaRPr dirty="0"/>
          </a:p>
        </p:txBody>
      </p:sp>
      <p:sp>
        <p:nvSpPr>
          <p:cNvPr id="1012" name="Google Shape;1012;p40"/>
          <p:cNvSpPr txBox="1"/>
          <p:nvPr/>
        </p:nvSpPr>
        <p:spPr>
          <a:xfrm>
            <a:off x="453447" y="4729334"/>
            <a:ext cx="8072100" cy="245400"/>
          </a:xfrm>
          <a:prstGeom prst="rect">
            <a:avLst/>
          </a:prstGeom>
          <a:noFill/>
          <a:ln>
            <a:noFill/>
          </a:ln>
        </p:spPr>
        <p:txBody>
          <a:bodyPr spcFirstLastPara="1" wrap="square" lIns="91425" tIns="91425" rIns="91425" bIns="91425" anchor="b" anchorCtr="0">
            <a:noAutofit/>
          </a:bodyPr>
          <a:lstStyle/>
          <a:p>
            <a:pPr lvl="0" algn="ctr"/>
            <a:r>
              <a:rPr lang="en-US" sz="1050" dirty="0">
                <a:latin typeface="Chivo" panose="020B0604020202020204" charset="0"/>
                <a:ea typeface="Chivo" panose="020B0604020202020204" charset="0"/>
                <a:cs typeface="Chivo" panose="020B0604020202020204" charset="0"/>
              </a:rPr>
              <a:t>The dashboard provides valuable insights into pricing trends, popular book categories, customer satisfaction levels, and influential authors, aiding in strategic decision-making for the Amazon book market.</a:t>
            </a:r>
            <a:endParaRPr sz="1050" b="1" dirty="0">
              <a:solidFill>
                <a:schemeClr val="dk1"/>
              </a:solidFill>
              <a:latin typeface="Chivo" panose="020B0604020202020204" charset="0"/>
              <a:ea typeface="Chivo" panose="020B0604020202020204" charset="0"/>
              <a:cs typeface="Chivo" panose="020B0604020202020204" charset="0"/>
              <a:sym typeface="Chivo"/>
            </a:endParaRPr>
          </a:p>
        </p:txBody>
      </p:sp>
      <p:pic>
        <p:nvPicPr>
          <p:cNvPr id="6" name="Picture 5">
            <a:extLst>
              <a:ext uri="{FF2B5EF4-FFF2-40B4-BE49-F238E27FC236}">
                <a16:creationId xmlns:a16="http://schemas.microsoft.com/office/drawing/2014/main" id="{5FE2722D-DCDE-66A6-4165-AED4A5DE4951}"/>
              </a:ext>
            </a:extLst>
          </p:cNvPr>
          <p:cNvPicPr>
            <a:picLocks noChangeAspect="1"/>
          </p:cNvPicPr>
          <p:nvPr/>
        </p:nvPicPr>
        <p:blipFill>
          <a:blip r:embed="rId3"/>
          <a:stretch>
            <a:fillRect/>
          </a:stretch>
        </p:blipFill>
        <p:spPr>
          <a:xfrm>
            <a:off x="1263448" y="671935"/>
            <a:ext cx="6617103" cy="3714286"/>
          </a:xfrm>
          <a:prstGeom prst="rect">
            <a:avLst/>
          </a:prstGeom>
        </p:spPr>
      </p:pic>
    </p:spTree>
    <p:extLst>
      <p:ext uri="{BB962C8B-B14F-4D97-AF65-F5344CB8AC3E}">
        <p14:creationId xmlns:p14="http://schemas.microsoft.com/office/powerpoint/2010/main" val="156801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45" name="Google Shape;84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Tree map</a:t>
            </a:r>
            <a:endParaRPr dirty="0"/>
          </a:p>
        </p:txBody>
      </p:sp>
      <p:sp>
        <p:nvSpPr>
          <p:cNvPr id="851" name="Google Shape;851;p37"/>
          <p:cNvSpPr txBox="1">
            <a:spLocks noGrp="1"/>
          </p:cNvSpPr>
          <p:nvPr>
            <p:ph type="subTitle" idx="6"/>
          </p:nvPr>
        </p:nvSpPr>
        <p:spPr>
          <a:xfrm>
            <a:off x="720000" y="4032335"/>
            <a:ext cx="7704000" cy="907800"/>
          </a:xfrm>
          <a:prstGeom prst="rect">
            <a:avLst/>
          </a:prstGeom>
        </p:spPr>
        <p:txBody>
          <a:bodyPr spcFirstLastPara="1" wrap="square" lIns="91425" tIns="91425" rIns="91425" bIns="91425" anchor="t" anchorCtr="0">
            <a:noAutofit/>
          </a:bodyPr>
          <a:lstStyle/>
          <a:p>
            <a:pPr marL="0" lvl="0" indent="0"/>
            <a:r>
              <a:rPr lang="en-US" dirty="0"/>
              <a:t>The </a:t>
            </a:r>
            <a:r>
              <a:rPr lang="en-US" dirty="0" err="1"/>
              <a:t>treemap</a:t>
            </a:r>
            <a:r>
              <a:rPr lang="en-US" dirty="0"/>
              <a:t> visualization indicates that "Harry Potter and the Philosopher's Stone“ by J.K Rowling has the highest Goodreads </a:t>
            </a:r>
            <a:r>
              <a:rPr lang="en-US" dirty="0" err="1"/>
              <a:t>RateCount</a:t>
            </a:r>
            <a:r>
              <a:rPr lang="en-US" dirty="0"/>
              <a:t> with an impressive count of 4,991,236.</a:t>
            </a:r>
          </a:p>
        </p:txBody>
      </p:sp>
      <p:pic>
        <p:nvPicPr>
          <p:cNvPr id="3" name="Picture 2">
            <a:extLst>
              <a:ext uri="{FF2B5EF4-FFF2-40B4-BE49-F238E27FC236}">
                <a16:creationId xmlns:a16="http://schemas.microsoft.com/office/drawing/2014/main" id="{42D9C829-709C-B350-8DA1-4CE9487D3B94}"/>
              </a:ext>
            </a:extLst>
          </p:cNvPr>
          <p:cNvPicPr>
            <a:picLocks noChangeAspect="1"/>
          </p:cNvPicPr>
          <p:nvPr/>
        </p:nvPicPr>
        <p:blipFill>
          <a:blip r:embed="rId3"/>
          <a:stretch>
            <a:fillRect/>
          </a:stretch>
        </p:blipFill>
        <p:spPr>
          <a:xfrm>
            <a:off x="1955667" y="975721"/>
            <a:ext cx="5232666" cy="305661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Section4: Findings and Limitations</a:t>
            </a:r>
            <a:endParaRPr dirty="0"/>
          </a:p>
        </p:txBody>
      </p:sp>
      <p:sp>
        <p:nvSpPr>
          <p:cNvPr id="1105" name="Google Shape;1105;p43"/>
          <p:cNvSpPr txBox="1">
            <a:spLocks noGrp="1"/>
          </p:cNvSpPr>
          <p:nvPr>
            <p:ph type="subTitle" idx="4294967295"/>
          </p:nvPr>
        </p:nvSpPr>
        <p:spPr>
          <a:xfrm>
            <a:off x="1235385" y="1215845"/>
            <a:ext cx="28458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Josefin Sans"/>
                <a:ea typeface="Josefin Sans"/>
                <a:cs typeface="Josefin Sans"/>
                <a:sym typeface="Josefin Sans"/>
              </a:rPr>
              <a:t>Findings</a:t>
            </a:r>
            <a:endParaRPr sz="1800" b="1" dirty="0">
              <a:latin typeface="Josefin Sans"/>
              <a:ea typeface="Josefin Sans"/>
              <a:cs typeface="Josefin Sans"/>
              <a:sym typeface="Josefin Sans"/>
            </a:endParaRPr>
          </a:p>
        </p:txBody>
      </p:sp>
      <p:sp>
        <p:nvSpPr>
          <p:cNvPr id="1106" name="Google Shape;1106;p43"/>
          <p:cNvSpPr txBox="1">
            <a:spLocks noGrp="1"/>
          </p:cNvSpPr>
          <p:nvPr>
            <p:ph type="subTitle" idx="4294967295"/>
          </p:nvPr>
        </p:nvSpPr>
        <p:spPr>
          <a:xfrm>
            <a:off x="1235385" y="1718585"/>
            <a:ext cx="2848800" cy="1758900"/>
          </a:xfrm>
          <a:prstGeom prst="rect">
            <a:avLst/>
          </a:prstGeom>
        </p:spPr>
        <p:txBody>
          <a:bodyPr spcFirstLastPara="1" wrap="square" lIns="91425" tIns="91425" rIns="91425" bIns="91425" anchor="t" anchorCtr="0">
            <a:noAutofit/>
          </a:bodyPr>
          <a:lstStyle/>
          <a:p>
            <a:pPr marL="342900" lvl="0">
              <a:buClr>
                <a:schemeClr val="dk2"/>
              </a:buClr>
              <a:buChar char="■"/>
            </a:pPr>
            <a:r>
              <a:rPr lang="en-US" sz="2000" dirty="0"/>
              <a:t>Genre Popularity</a:t>
            </a:r>
          </a:p>
          <a:p>
            <a:pPr marL="342900" lvl="0">
              <a:buClr>
                <a:schemeClr val="dk2"/>
              </a:buClr>
              <a:buChar char="■"/>
            </a:pPr>
            <a:r>
              <a:rPr lang="en-US" sz="2000" dirty="0"/>
              <a:t>Individual Book Impact</a:t>
            </a:r>
          </a:p>
          <a:p>
            <a:pPr marL="342900" lvl="0">
              <a:buClr>
                <a:schemeClr val="dk2"/>
              </a:buClr>
              <a:buChar char="■"/>
            </a:pPr>
            <a:r>
              <a:rPr lang="en-US" sz="2000" dirty="0"/>
              <a:t>Pricing Trends</a:t>
            </a:r>
          </a:p>
          <a:p>
            <a:pPr marL="342900" lvl="0">
              <a:buClr>
                <a:schemeClr val="dk2"/>
              </a:buClr>
              <a:buChar char="■"/>
            </a:pPr>
            <a:r>
              <a:rPr lang="en-US" sz="2000" dirty="0"/>
              <a:t>Author Influence</a:t>
            </a:r>
          </a:p>
          <a:p>
            <a:pPr marL="342900" lvl="0">
              <a:buClr>
                <a:schemeClr val="dk2"/>
              </a:buClr>
              <a:buChar char="■"/>
            </a:pPr>
            <a:endParaRPr lang="en-US" sz="2000" dirty="0"/>
          </a:p>
        </p:txBody>
      </p:sp>
      <p:sp>
        <p:nvSpPr>
          <p:cNvPr id="15" name="Google Shape;1105;p43"/>
          <p:cNvSpPr txBox="1">
            <a:spLocks/>
          </p:cNvSpPr>
          <p:nvPr/>
        </p:nvSpPr>
        <p:spPr>
          <a:xfrm>
            <a:off x="4848810" y="1231085"/>
            <a:ext cx="28458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0" indent="0">
              <a:buFont typeface="Chivo"/>
              <a:buNone/>
            </a:pPr>
            <a:r>
              <a:rPr lang="en-GB" sz="1800" b="1" dirty="0">
                <a:latin typeface="Josefin Sans"/>
                <a:ea typeface="Josefin Sans"/>
                <a:cs typeface="Josefin Sans"/>
                <a:sym typeface="Josefin Sans"/>
              </a:rPr>
              <a:t>Limitations</a:t>
            </a:r>
          </a:p>
        </p:txBody>
      </p:sp>
      <p:sp>
        <p:nvSpPr>
          <p:cNvPr id="16" name="Google Shape;1106;p43"/>
          <p:cNvSpPr txBox="1">
            <a:spLocks/>
          </p:cNvSpPr>
          <p:nvPr/>
        </p:nvSpPr>
        <p:spPr>
          <a:xfrm>
            <a:off x="4848810" y="1695481"/>
            <a:ext cx="28488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342900">
              <a:buClr>
                <a:schemeClr val="dk2"/>
              </a:buClr>
              <a:buFont typeface="Chivo"/>
              <a:buChar char="■"/>
            </a:pPr>
            <a:r>
              <a:rPr lang="en-US" sz="2000" dirty="0"/>
              <a:t>Data completeness</a:t>
            </a:r>
          </a:p>
          <a:p>
            <a:pPr marL="342900">
              <a:buClr>
                <a:schemeClr val="dk2"/>
              </a:buClr>
              <a:buFont typeface="Chivo"/>
              <a:buChar char="■"/>
            </a:pPr>
            <a:r>
              <a:rPr lang="en-US" sz="2000" dirty="0"/>
              <a:t>Limited of external factors</a:t>
            </a:r>
          </a:p>
          <a:p>
            <a:pPr marL="342900">
              <a:buClr>
                <a:schemeClr val="dk2"/>
              </a:buClr>
              <a:buFont typeface="Chivo"/>
              <a:buChar char="■"/>
            </a:pPr>
            <a:r>
              <a:rPr lang="en-US" sz="2000" dirty="0"/>
              <a:t>Limited Book Details</a:t>
            </a:r>
          </a:p>
          <a:p>
            <a:pPr marL="342900">
              <a:buClr>
                <a:schemeClr val="dk2"/>
              </a:buClr>
              <a:buFont typeface="Chivo"/>
              <a:buChar char="■"/>
            </a:pPr>
            <a:r>
              <a:rPr lang="en-US" sz="2000" dirty="0"/>
              <a:t>Genre Specifies</a:t>
            </a:r>
          </a:p>
        </p:txBody>
      </p:sp>
    </p:spTree>
    <p:extLst>
      <p:ext uri="{BB962C8B-B14F-4D97-AF65-F5344CB8AC3E}">
        <p14:creationId xmlns:p14="http://schemas.microsoft.com/office/powerpoint/2010/main" val="73626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8" name="Google Shape;1106;p43"/>
          <p:cNvSpPr txBox="1">
            <a:spLocks/>
          </p:cNvSpPr>
          <p:nvPr/>
        </p:nvSpPr>
        <p:spPr>
          <a:xfrm>
            <a:off x="963840" y="783694"/>
            <a:ext cx="77040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209550" indent="-171450">
              <a:buClr>
                <a:schemeClr val="dk2"/>
              </a:buClr>
              <a:buFont typeface="Wingdings" panose="05000000000000000000" pitchFamily="2" charset="2"/>
              <a:buChar char="§"/>
            </a:pPr>
            <a:r>
              <a:rPr lang="en-US" dirty="0"/>
              <a:t>The results of our analysis illustrate the continuing popularity of children's literature studies, fantasy, and contemporary fiction. With an amazing Goodreads </a:t>
            </a:r>
            <a:r>
              <a:rPr lang="en-US" dirty="0" err="1"/>
              <a:t>RateCount</a:t>
            </a:r>
            <a:r>
              <a:rPr lang="en-US" dirty="0"/>
              <a:t>, "Harry Potter and the Philosopher's Stone" becomes an incredible literary masterpiece. Forecasted pricing trends offer useful information for making strategic pricing decisions. </a:t>
            </a:r>
          </a:p>
          <a:p>
            <a:pPr marL="209550" indent="-171450">
              <a:buClr>
                <a:schemeClr val="dk2"/>
              </a:buClr>
              <a:buFont typeface="Wingdings" panose="05000000000000000000" pitchFamily="2" charset="2"/>
              <a:buChar char="§"/>
            </a:pPr>
            <a:r>
              <a:rPr lang="en-US" dirty="0"/>
              <a:t>The results improve our knowledge of author influences and genre dynamics despite limitations in data completeness and external factors</a:t>
            </a:r>
          </a:p>
        </p:txBody>
      </p:sp>
      <p:sp>
        <p:nvSpPr>
          <p:cNvPr id="10" name="Google Shape;796;p36"/>
          <p:cNvSpPr txBox="1">
            <a:spLocks/>
          </p:cNvSpPr>
          <p:nvPr/>
        </p:nvSpPr>
        <p:spPr>
          <a:xfrm>
            <a:off x="720000" y="21099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GB" dirty="0"/>
              <a:t>Conclusion</a:t>
            </a:r>
          </a:p>
        </p:txBody>
      </p:sp>
      <p:grpSp>
        <p:nvGrpSpPr>
          <p:cNvPr id="11" name="Google Shape;1423;p50"/>
          <p:cNvGrpSpPr/>
          <p:nvPr/>
        </p:nvGrpSpPr>
        <p:grpSpPr>
          <a:xfrm>
            <a:off x="720000" y="876878"/>
            <a:ext cx="267100" cy="244898"/>
            <a:chOff x="6403737" y="3797560"/>
            <a:chExt cx="400540" cy="393399"/>
          </a:xfrm>
        </p:grpSpPr>
        <p:sp>
          <p:nvSpPr>
            <p:cNvPr id="12" name="Google Shape;1424;p50"/>
            <p:cNvSpPr/>
            <p:nvPr/>
          </p:nvSpPr>
          <p:spPr>
            <a:xfrm>
              <a:off x="6561076" y="3965244"/>
              <a:ext cx="94604" cy="93503"/>
            </a:xfrm>
            <a:custGeom>
              <a:avLst/>
              <a:gdLst/>
              <a:ahLst/>
              <a:cxnLst/>
              <a:rect l="l" t="t" r="r" b="b"/>
              <a:pathLst>
                <a:path w="2835" h="2802" extrusionOk="0">
                  <a:moveTo>
                    <a:pt x="1858" y="0"/>
                  </a:moveTo>
                  <a:lnTo>
                    <a:pt x="1501" y="358"/>
                  </a:lnTo>
                  <a:cubicBezTo>
                    <a:pt x="1406" y="453"/>
                    <a:pt x="1334" y="548"/>
                    <a:pt x="1286" y="620"/>
                  </a:cubicBezTo>
                  <a:lnTo>
                    <a:pt x="620" y="1739"/>
                  </a:lnTo>
                  <a:lnTo>
                    <a:pt x="143" y="2215"/>
                  </a:lnTo>
                  <a:cubicBezTo>
                    <a:pt x="0" y="2358"/>
                    <a:pt x="0" y="2572"/>
                    <a:pt x="143" y="2715"/>
                  </a:cubicBezTo>
                  <a:cubicBezTo>
                    <a:pt x="212" y="2772"/>
                    <a:pt x="296" y="2802"/>
                    <a:pt x="379" y="2802"/>
                  </a:cubicBezTo>
                  <a:cubicBezTo>
                    <a:pt x="469" y="2802"/>
                    <a:pt x="557" y="2766"/>
                    <a:pt x="620" y="2692"/>
                  </a:cubicBezTo>
                  <a:lnTo>
                    <a:pt x="1096" y="2191"/>
                  </a:lnTo>
                  <a:lnTo>
                    <a:pt x="2215" y="1548"/>
                  </a:lnTo>
                  <a:cubicBezTo>
                    <a:pt x="2287" y="1501"/>
                    <a:pt x="2382" y="1429"/>
                    <a:pt x="2477" y="1334"/>
                  </a:cubicBezTo>
                  <a:lnTo>
                    <a:pt x="2834" y="977"/>
                  </a:lnTo>
                  <a:lnTo>
                    <a:pt x="1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25;p50"/>
            <p:cNvSpPr/>
            <p:nvPr/>
          </p:nvSpPr>
          <p:spPr>
            <a:xfrm>
              <a:off x="6746246" y="3818816"/>
              <a:ext cx="58030" cy="55861"/>
            </a:xfrm>
            <a:custGeom>
              <a:avLst/>
              <a:gdLst/>
              <a:ahLst/>
              <a:cxnLst/>
              <a:rect l="l" t="t" r="r" b="b"/>
              <a:pathLst>
                <a:path w="1739" h="1674" extrusionOk="0">
                  <a:moveTo>
                    <a:pt x="989" y="1"/>
                  </a:moveTo>
                  <a:cubicBezTo>
                    <a:pt x="810" y="1"/>
                    <a:pt x="631" y="66"/>
                    <a:pt x="500" y="197"/>
                  </a:cubicBezTo>
                  <a:lnTo>
                    <a:pt x="0" y="697"/>
                  </a:lnTo>
                  <a:lnTo>
                    <a:pt x="977" y="1674"/>
                  </a:lnTo>
                  <a:lnTo>
                    <a:pt x="1477" y="1174"/>
                  </a:lnTo>
                  <a:cubicBezTo>
                    <a:pt x="1739" y="912"/>
                    <a:pt x="1739" y="459"/>
                    <a:pt x="1477" y="197"/>
                  </a:cubicBezTo>
                  <a:cubicBezTo>
                    <a:pt x="1346" y="66"/>
                    <a:pt x="1167" y="1"/>
                    <a:pt x="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26;p50"/>
            <p:cNvSpPr/>
            <p:nvPr/>
          </p:nvSpPr>
          <p:spPr>
            <a:xfrm>
              <a:off x="6639763" y="3857960"/>
              <a:ext cx="123202" cy="123202"/>
            </a:xfrm>
            <a:custGeom>
              <a:avLst/>
              <a:gdLst/>
              <a:ahLst/>
              <a:cxnLst/>
              <a:rect l="l" t="t" r="r" b="b"/>
              <a:pathLst>
                <a:path w="3692" h="3692" extrusionOk="0">
                  <a:moveTo>
                    <a:pt x="2715" y="1"/>
                  </a:moveTo>
                  <a:lnTo>
                    <a:pt x="0" y="2715"/>
                  </a:lnTo>
                  <a:lnTo>
                    <a:pt x="977" y="3692"/>
                  </a:lnTo>
                  <a:lnTo>
                    <a:pt x="3691" y="977"/>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7;p50"/>
            <p:cNvSpPr/>
            <p:nvPr/>
          </p:nvSpPr>
          <p:spPr>
            <a:xfrm>
              <a:off x="6413247" y="3802332"/>
              <a:ext cx="63637" cy="62802"/>
            </a:xfrm>
            <a:custGeom>
              <a:avLst/>
              <a:gdLst/>
              <a:ahLst/>
              <a:cxnLst/>
              <a:rect l="l" t="t" r="r" b="b"/>
              <a:pathLst>
                <a:path w="1907" h="1882" extrusionOk="0">
                  <a:moveTo>
                    <a:pt x="1906" y="1"/>
                  </a:moveTo>
                  <a:lnTo>
                    <a:pt x="1" y="1882"/>
                  </a:lnTo>
                  <a:lnTo>
                    <a:pt x="1906" y="1882"/>
                  </a:lnTo>
                  <a:lnTo>
                    <a:pt x="19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8;p50"/>
            <p:cNvSpPr/>
            <p:nvPr/>
          </p:nvSpPr>
          <p:spPr>
            <a:xfrm>
              <a:off x="6403737" y="3797560"/>
              <a:ext cx="306770" cy="393399"/>
            </a:xfrm>
            <a:custGeom>
              <a:avLst/>
              <a:gdLst/>
              <a:ahLst/>
              <a:cxnLst/>
              <a:rect l="l" t="t" r="r" b="b"/>
              <a:pathLst>
                <a:path w="9193" h="11789" extrusionOk="0">
                  <a:moveTo>
                    <a:pt x="2834" y="1"/>
                  </a:moveTo>
                  <a:lnTo>
                    <a:pt x="2834" y="2430"/>
                  </a:lnTo>
                  <a:cubicBezTo>
                    <a:pt x="2834" y="2620"/>
                    <a:pt x="2691" y="2787"/>
                    <a:pt x="2477" y="2787"/>
                  </a:cubicBezTo>
                  <a:lnTo>
                    <a:pt x="0" y="2787"/>
                  </a:lnTo>
                  <a:lnTo>
                    <a:pt x="0" y="10503"/>
                  </a:lnTo>
                  <a:cubicBezTo>
                    <a:pt x="72" y="11170"/>
                    <a:pt x="691" y="11789"/>
                    <a:pt x="1477" y="11789"/>
                  </a:cubicBezTo>
                  <a:cubicBezTo>
                    <a:pt x="2239" y="11789"/>
                    <a:pt x="2882" y="11122"/>
                    <a:pt x="2882" y="10384"/>
                  </a:cubicBezTo>
                  <a:lnTo>
                    <a:pt x="2882" y="9384"/>
                  </a:lnTo>
                  <a:cubicBezTo>
                    <a:pt x="2882" y="9193"/>
                    <a:pt x="3025" y="9026"/>
                    <a:pt x="3239" y="9026"/>
                  </a:cubicBezTo>
                  <a:lnTo>
                    <a:pt x="9193" y="9026"/>
                  </a:lnTo>
                  <a:lnTo>
                    <a:pt x="9193" y="5383"/>
                  </a:lnTo>
                  <a:lnTo>
                    <a:pt x="7692" y="6883"/>
                  </a:lnTo>
                  <a:cubicBezTo>
                    <a:pt x="7692" y="6883"/>
                    <a:pt x="7407" y="7145"/>
                    <a:pt x="7311" y="7169"/>
                  </a:cubicBezTo>
                  <a:lnTo>
                    <a:pt x="6287" y="7788"/>
                  </a:lnTo>
                  <a:lnTo>
                    <a:pt x="5882" y="8217"/>
                  </a:lnTo>
                  <a:cubicBezTo>
                    <a:pt x="5692" y="8407"/>
                    <a:pt x="5434" y="8510"/>
                    <a:pt x="5166" y="8510"/>
                  </a:cubicBezTo>
                  <a:cubicBezTo>
                    <a:pt x="4931" y="8510"/>
                    <a:pt x="4689" y="8431"/>
                    <a:pt x="4477" y="8264"/>
                  </a:cubicBezTo>
                  <a:lnTo>
                    <a:pt x="1858" y="8264"/>
                  </a:lnTo>
                  <a:cubicBezTo>
                    <a:pt x="1691" y="8264"/>
                    <a:pt x="1501" y="8121"/>
                    <a:pt x="1501" y="7955"/>
                  </a:cubicBezTo>
                  <a:cubicBezTo>
                    <a:pt x="1501" y="7740"/>
                    <a:pt x="1643" y="7597"/>
                    <a:pt x="1858" y="7597"/>
                  </a:cubicBezTo>
                  <a:lnTo>
                    <a:pt x="4096" y="7597"/>
                  </a:lnTo>
                  <a:lnTo>
                    <a:pt x="4096" y="7478"/>
                  </a:lnTo>
                  <a:cubicBezTo>
                    <a:pt x="4096" y="7264"/>
                    <a:pt x="4144" y="7050"/>
                    <a:pt x="4263" y="6883"/>
                  </a:cubicBezTo>
                  <a:lnTo>
                    <a:pt x="1882" y="6883"/>
                  </a:lnTo>
                  <a:cubicBezTo>
                    <a:pt x="1715" y="6883"/>
                    <a:pt x="1524" y="6716"/>
                    <a:pt x="1524" y="6550"/>
                  </a:cubicBezTo>
                  <a:cubicBezTo>
                    <a:pt x="1524" y="6335"/>
                    <a:pt x="1691" y="6192"/>
                    <a:pt x="1882" y="6192"/>
                  </a:cubicBezTo>
                  <a:lnTo>
                    <a:pt x="4930" y="6192"/>
                  </a:lnTo>
                  <a:lnTo>
                    <a:pt x="5335" y="5502"/>
                  </a:lnTo>
                  <a:lnTo>
                    <a:pt x="1929" y="5502"/>
                  </a:lnTo>
                  <a:cubicBezTo>
                    <a:pt x="1739" y="5502"/>
                    <a:pt x="1572" y="5359"/>
                    <a:pt x="1572" y="5168"/>
                  </a:cubicBezTo>
                  <a:cubicBezTo>
                    <a:pt x="1572" y="4978"/>
                    <a:pt x="1715" y="4811"/>
                    <a:pt x="1929" y="4811"/>
                  </a:cubicBezTo>
                  <a:lnTo>
                    <a:pt x="5787" y="4811"/>
                  </a:lnTo>
                  <a:lnTo>
                    <a:pt x="6478" y="4144"/>
                  </a:lnTo>
                  <a:lnTo>
                    <a:pt x="1834" y="4144"/>
                  </a:lnTo>
                  <a:cubicBezTo>
                    <a:pt x="1643" y="4144"/>
                    <a:pt x="1477" y="3978"/>
                    <a:pt x="1477" y="3811"/>
                  </a:cubicBezTo>
                  <a:cubicBezTo>
                    <a:pt x="1477" y="3597"/>
                    <a:pt x="1620" y="3454"/>
                    <a:pt x="1834" y="3454"/>
                  </a:cubicBezTo>
                  <a:lnTo>
                    <a:pt x="7192" y="3454"/>
                  </a:lnTo>
                  <a:lnTo>
                    <a:pt x="7859" y="2763"/>
                  </a:lnTo>
                  <a:lnTo>
                    <a:pt x="3906" y="2763"/>
                  </a:lnTo>
                  <a:cubicBezTo>
                    <a:pt x="3739" y="2763"/>
                    <a:pt x="3549" y="2620"/>
                    <a:pt x="3549" y="2430"/>
                  </a:cubicBezTo>
                  <a:cubicBezTo>
                    <a:pt x="3549" y="2215"/>
                    <a:pt x="3691" y="2073"/>
                    <a:pt x="3906" y="2073"/>
                  </a:cubicBezTo>
                  <a:lnTo>
                    <a:pt x="8597" y="2073"/>
                  </a:lnTo>
                  <a:lnTo>
                    <a:pt x="9145" y="1525"/>
                  </a:lnTo>
                  <a:lnTo>
                    <a:pt x="9145" y="358"/>
                  </a:lnTo>
                  <a:cubicBezTo>
                    <a:pt x="9145" y="167"/>
                    <a:pt x="9002" y="1"/>
                    <a:pt x="8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9;p50"/>
            <p:cNvSpPr/>
            <p:nvPr/>
          </p:nvSpPr>
          <p:spPr>
            <a:xfrm>
              <a:off x="6504647" y="4121015"/>
              <a:ext cx="251176" cy="69944"/>
            </a:xfrm>
            <a:custGeom>
              <a:avLst/>
              <a:gdLst/>
              <a:ahLst/>
              <a:cxnLst/>
              <a:rect l="l" t="t" r="r" b="b"/>
              <a:pathLst>
                <a:path w="7527" h="2096" extrusionOk="0">
                  <a:moveTo>
                    <a:pt x="525" y="0"/>
                  </a:moveTo>
                  <a:lnTo>
                    <a:pt x="525" y="691"/>
                  </a:lnTo>
                  <a:cubicBezTo>
                    <a:pt x="525" y="1238"/>
                    <a:pt x="334" y="1715"/>
                    <a:pt x="1" y="2096"/>
                  </a:cubicBezTo>
                  <a:lnTo>
                    <a:pt x="6478" y="2096"/>
                  </a:lnTo>
                  <a:cubicBezTo>
                    <a:pt x="7050" y="2096"/>
                    <a:pt x="7526" y="1619"/>
                    <a:pt x="7526" y="1048"/>
                  </a:cubicBezTo>
                  <a:lnTo>
                    <a:pt x="7526" y="357"/>
                  </a:lnTo>
                  <a:cubicBezTo>
                    <a:pt x="7526" y="191"/>
                    <a:pt x="7383" y="0"/>
                    <a:pt x="7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96;p36">
            <a:extLst>
              <a:ext uri="{FF2B5EF4-FFF2-40B4-BE49-F238E27FC236}">
                <a16:creationId xmlns:a16="http://schemas.microsoft.com/office/drawing/2014/main" id="{CAE25361-53AA-55D5-5086-7A98A94DE1D0}"/>
              </a:ext>
            </a:extLst>
          </p:cNvPr>
          <p:cNvSpPr txBox="1">
            <a:spLocks/>
          </p:cNvSpPr>
          <p:nvPr/>
        </p:nvSpPr>
        <p:spPr>
          <a:xfrm>
            <a:off x="720000" y="198927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GB" dirty="0"/>
              <a:t>References</a:t>
            </a:r>
          </a:p>
        </p:txBody>
      </p:sp>
      <p:sp>
        <p:nvSpPr>
          <p:cNvPr id="5" name="Google Shape;1106;p43">
            <a:extLst>
              <a:ext uri="{FF2B5EF4-FFF2-40B4-BE49-F238E27FC236}">
                <a16:creationId xmlns:a16="http://schemas.microsoft.com/office/drawing/2014/main" id="{8B870290-590E-5DCD-0171-DCC7FB7442B9}"/>
              </a:ext>
            </a:extLst>
          </p:cNvPr>
          <p:cNvSpPr txBox="1">
            <a:spLocks/>
          </p:cNvSpPr>
          <p:nvPr/>
        </p:nvSpPr>
        <p:spPr>
          <a:xfrm>
            <a:off x="1017180" y="2582014"/>
            <a:ext cx="7704000" cy="17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209550" indent="-171450">
              <a:buClr>
                <a:schemeClr val="dk2"/>
              </a:buClr>
              <a:buFont typeface="Wingdings" panose="05000000000000000000" pitchFamily="2" charset="2"/>
              <a:buChar char="§"/>
            </a:pPr>
            <a:r>
              <a:rPr lang="en-US" dirty="0"/>
              <a:t>Chola', A. (2023). DAX Functions in Power BI: 8 Popular Function Types. Retrieved from hevota.com.</a:t>
            </a:r>
          </a:p>
          <a:p>
            <a:pPr marL="209550" indent="-171450">
              <a:buClr>
                <a:schemeClr val="dk2"/>
              </a:buClr>
              <a:buFont typeface="Wingdings" panose="05000000000000000000" pitchFamily="2" charset="2"/>
              <a:buChar char="§"/>
            </a:pPr>
            <a:r>
              <a:rPr lang="en-US" dirty="0"/>
              <a:t>Microsoft. (2023). Advanced Analytics . Retrieved from arbellatech.com.</a:t>
            </a:r>
          </a:p>
          <a:p>
            <a:pPr marL="209550" indent="-171450">
              <a:buClr>
                <a:schemeClr val="dk2"/>
              </a:buClr>
              <a:buFont typeface="Wingdings" panose="05000000000000000000" pitchFamily="2" charset="2"/>
              <a:buChar char="§"/>
            </a:pPr>
            <a:r>
              <a:rPr lang="en-US" dirty="0"/>
              <a:t>Microsoft. (2023). Create custom data </a:t>
            </a:r>
            <a:r>
              <a:rPr lang="en-US" dirty="0" err="1"/>
              <a:t>visualisations</a:t>
            </a:r>
            <a:r>
              <a:rPr lang="en-US" dirty="0"/>
              <a:t> for Power BI. Retrieved from powerbi.microsoft.com.</a:t>
            </a:r>
          </a:p>
          <a:p>
            <a:pPr marL="209550" indent="-171450">
              <a:buClr>
                <a:schemeClr val="dk2"/>
              </a:buClr>
              <a:buFont typeface="Wingdings" panose="05000000000000000000" pitchFamily="2" charset="2"/>
              <a:buChar char="§"/>
            </a:pPr>
            <a:r>
              <a:rPr lang="en-US" dirty="0" err="1"/>
              <a:t>pbivizedit</a:t>
            </a:r>
            <a:r>
              <a:rPr lang="en-US" dirty="0"/>
              <a:t>. (2023). Advanced Line Chart. Retrieved from </a:t>
            </a:r>
            <a:r>
              <a:rPr lang="en-US" dirty="0" err="1"/>
              <a:t>pbivizedit</a:t>
            </a:r>
            <a:r>
              <a:rPr lang="en-US" dirty="0"/>
              <a:t>.</a:t>
            </a:r>
          </a:p>
          <a:p>
            <a:pPr marL="209550" indent="-171450">
              <a:buClr>
                <a:schemeClr val="dk2"/>
              </a:buClr>
              <a:buFont typeface="Wingdings" panose="05000000000000000000" pitchFamily="2" charset="2"/>
              <a:buChar char="§"/>
            </a:pPr>
            <a:endParaRPr lang="en-US" dirty="0"/>
          </a:p>
          <a:p>
            <a:pPr marL="209550" indent="-171450">
              <a:buClr>
                <a:schemeClr val="dk2"/>
              </a:buClr>
              <a:buFont typeface="Wingdings" panose="05000000000000000000" pitchFamily="2" charset="2"/>
              <a:buChar char="§"/>
            </a:pPr>
            <a:endParaRPr lang="en-US" dirty="0"/>
          </a:p>
        </p:txBody>
      </p:sp>
    </p:spTree>
    <p:extLst>
      <p:ext uri="{BB962C8B-B14F-4D97-AF65-F5344CB8AC3E}">
        <p14:creationId xmlns:p14="http://schemas.microsoft.com/office/powerpoint/2010/main" val="390984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30"/>
          <p:cNvSpPr txBox="1">
            <a:spLocks noGrp="1"/>
          </p:cNvSpPr>
          <p:nvPr>
            <p:ph type="title"/>
          </p:nvPr>
        </p:nvSpPr>
        <p:spPr>
          <a:xfrm>
            <a:off x="714728" y="4547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SECTION 1</a:t>
            </a:r>
            <a:endParaRPr dirty="0"/>
          </a:p>
        </p:txBody>
      </p:sp>
      <p:sp>
        <p:nvSpPr>
          <p:cNvPr id="652" name="Google Shape;652;p30"/>
          <p:cNvSpPr txBox="1">
            <a:spLocks noGrp="1"/>
          </p:cNvSpPr>
          <p:nvPr>
            <p:ph type="body" idx="1"/>
          </p:nvPr>
        </p:nvSpPr>
        <p:spPr>
          <a:xfrm>
            <a:off x="2266260" y="2578835"/>
            <a:ext cx="5071065" cy="1400778"/>
          </a:xfrm>
          <a:prstGeom prst="rect">
            <a:avLst/>
          </a:prstGeom>
        </p:spPr>
        <p:txBody>
          <a:bodyPr spcFirstLastPara="1" wrap="square" lIns="91425" tIns="91425" rIns="91425" bIns="91425" anchor="t" anchorCtr="0">
            <a:noAutofit/>
          </a:bodyPr>
          <a:lstStyle/>
          <a:p>
            <a:pPr marL="0" lvl="0" indent="0" algn="l">
              <a:buNone/>
            </a:pPr>
            <a:r>
              <a:rPr lang="en-US" b="1" dirty="0"/>
              <a:t>Link to Data</a:t>
            </a:r>
            <a:r>
              <a:rPr lang="en-US" dirty="0"/>
              <a:t>: </a:t>
            </a:r>
            <a:r>
              <a:rPr lang="en-US" dirty="0">
                <a:hlinkClick r:id="rId3"/>
              </a:rPr>
              <a:t>Amazon Books Dataset</a:t>
            </a:r>
            <a:endParaRPr lang="en-US" dirty="0"/>
          </a:p>
          <a:p>
            <a:pPr marL="0" lvl="0" indent="0">
              <a:buNone/>
            </a:pPr>
            <a:endParaRPr lang="en-US" b="1" dirty="0"/>
          </a:p>
          <a:p>
            <a:pPr marL="0" lvl="0" indent="0" algn="l">
              <a:buNone/>
            </a:pPr>
            <a:r>
              <a:rPr lang="en-US" b="1" dirty="0"/>
              <a:t>Rationale for Choice: </a:t>
            </a:r>
            <a:r>
              <a:rPr lang="en-US" dirty="0"/>
              <a:t>The dataset about Amazon products seems interesting as it contains diverse information such as product details, reviews, pricing, and categories. Analyzing this data could offer insights into customer preferences, and popular products, and potentially contribute to marketing strategies.</a:t>
            </a:r>
          </a:p>
        </p:txBody>
      </p:sp>
      <p:grpSp>
        <p:nvGrpSpPr>
          <p:cNvPr id="8" name="Google Shape;781;p35"/>
          <p:cNvGrpSpPr/>
          <p:nvPr/>
        </p:nvGrpSpPr>
        <p:grpSpPr>
          <a:xfrm>
            <a:off x="1977656" y="2695797"/>
            <a:ext cx="288603" cy="220559"/>
            <a:chOff x="3963222" y="2546719"/>
            <a:chExt cx="412487" cy="396602"/>
          </a:xfrm>
        </p:grpSpPr>
        <p:sp>
          <p:nvSpPr>
            <p:cNvPr id="9" name="Google Shape;782;p35"/>
            <p:cNvSpPr/>
            <p:nvPr/>
          </p:nvSpPr>
          <p:spPr>
            <a:xfrm>
              <a:off x="3963222" y="2678163"/>
              <a:ext cx="257516" cy="265158"/>
            </a:xfrm>
            <a:custGeom>
              <a:avLst/>
              <a:gdLst/>
              <a:ahLst/>
              <a:cxnLst/>
              <a:rect l="l" t="t" r="r" b="b"/>
              <a:pathLst>
                <a:path w="7717" h="7946" extrusionOk="0">
                  <a:moveTo>
                    <a:pt x="5779" y="0"/>
                  </a:moveTo>
                  <a:cubicBezTo>
                    <a:pt x="5147" y="0"/>
                    <a:pt x="4517" y="238"/>
                    <a:pt x="4049" y="706"/>
                  </a:cubicBezTo>
                  <a:lnTo>
                    <a:pt x="1001" y="3778"/>
                  </a:lnTo>
                  <a:cubicBezTo>
                    <a:pt x="1" y="4754"/>
                    <a:pt x="1" y="6278"/>
                    <a:pt x="954" y="7231"/>
                  </a:cubicBezTo>
                  <a:cubicBezTo>
                    <a:pt x="1430" y="7707"/>
                    <a:pt x="2055" y="7945"/>
                    <a:pt x="2680" y="7945"/>
                  </a:cubicBezTo>
                  <a:cubicBezTo>
                    <a:pt x="3305" y="7945"/>
                    <a:pt x="3930" y="7707"/>
                    <a:pt x="4407" y="7231"/>
                  </a:cubicBezTo>
                  <a:lnTo>
                    <a:pt x="7098" y="4540"/>
                  </a:lnTo>
                  <a:lnTo>
                    <a:pt x="7098" y="4540"/>
                  </a:lnTo>
                  <a:cubicBezTo>
                    <a:pt x="6947" y="4559"/>
                    <a:pt x="6805" y="4567"/>
                    <a:pt x="6674" y="4567"/>
                  </a:cubicBezTo>
                  <a:cubicBezTo>
                    <a:pt x="5974" y="4567"/>
                    <a:pt x="5547" y="4338"/>
                    <a:pt x="5407" y="4278"/>
                  </a:cubicBezTo>
                  <a:lnTo>
                    <a:pt x="3430" y="6254"/>
                  </a:lnTo>
                  <a:cubicBezTo>
                    <a:pt x="3228" y="6457"/>
                    <a:pt x="2960" y="6558"/>
                    <a:pt x="2692" y="6558"/>
                  </a:cubicBezTo>
                  <a:cubicBezTo>
                    <a:pt x="2424" y="6558"/>
                    <a:pt x="2156" y="6457"/>
                    <a:pt x="1954" y="6254"/>
                  </a:cubicBezTo>
                  <a:cubicBezTo>
                    <a:pt x="1525" y="5826"/>
                    <a:pt x="1525" y="5183"/>
                    <a:pt x="1954" y="4754"/>
                  </a:cubicBezTo>
                  <a:lnTo>
                    <a:pt x="5002" y="1682"/>
                  </a:lnTo>
                  <a:cubicBezTo>
                    <a:pt x="5207" y="1489"/>
                    <a:pt x="5480" y="1387"/>
                    <a:pt x="5755" y="1387"/>
                  </a:cubicBezTo>
                  <a:cubicBezTo>
                    <a:pt x="6022" y="1387"/>
                    <a:pt x="6291" y="1483"/>
                    <a:pt x="6502" y="1682"/>
                  </a:cubicBezTo>
                  <a:cubicBezTo>
                    <a:pt x="6526" y="1730"/>
                    <a:pt x="6550" y="1753"/>
                    <a:pt x="6598" y="1801"/>
                  </a:cubicBezTo>
                  <a:cubicBezTo>
                    <a:pt x="6740" y="1801"/>
                    <a:pt x="6883" y="1801"/>
                    <a:pt x="7002" y="1682"/>
                  </a:cubicBezTo>
                  <a:lnTo>
                    <a:pt x="7717" y="968"/>
                  </a:lnTo>
                  <a:cubicBezTo>
                    <a:pt x="7669" y="896"/>
                    <a:pt x="7598" y="801"/>
                    <a:pt x="7502" y="706"/>
                  </a:cubicBezTo>
                  <a:cubicBezTo>
                    <a:pt x="7029" y="232"/>
                    <a:pt x="6403" y="0"/>
                    <a:pt x="5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3;p35"/>
            <p:cNvSpPr/>
            <p:nvPr/>
          </p:nvSpPr>
          <p:spPr>
            <a:xfrm>
              <a:off x="4122163" y="2546719"/>
              <a:ext cx="253545" cy="261187"/>
            </a:xfrm>
            <a:custGeom>
              <a:avLst/>
              <a:gdLst/>
              <a:ahLst/>
              <a:cxnLst/>
              <a:rect l="l" t="t" r="r" b="b"/>
              <a:pathLst>
                <a:path w="7598" h="7827" extrusionOk="0">
                  <a:moveTo>
                    <a:pt x="4919" y="1"/>
                  </a:moveTo>
                  <a:cubicBezTo>
                    <a:pt x="4293" y="1"/>
                    <a:pt x="3668" y="239"/>
                    <a:pt x="3192" y="715"/>
                  </a:cubicBezTo>
                  <a:lnTo>
                    <a:pt x="620" y="3287"/>
                  </a:lnTo>
                  <a:cubicBezTo>
                    <a:pt x="771" y="3268"/>
                    <a:pt x="912" y="3260"/>
                    <a:pt x="1044" y="3260"/>
                  </a:cubicBezTo>
                  <a:cubicBezTo>
                    <a:pt x="1744" y="3260"/>
                    <a:pt x="2174" y="3489"/>
                    <a:pt x="2335" y="3549"/>
                  </a:cubicBezTo>
                  <a:lnTo>
                    <a:pt x="4168" y="1692"/>
                  </a:lnTo>
                  <a:cubicBezTo>
                    <a:pt x="4383" y="1489"/>
                    <a:pt x="4651" y="1388"/>
                    <a:pt x="4919" y="1388"/>
                  </a:cubicBezTo>
                  <a:cubicBezTo>
                    <a:pt x="5186" y="1388"/>
                    <a:pt x="5454" y="1489"/>
                    <a:pt x="5669" y="1692"/>
                  </a:cubicBezTo>
                  <a:cubicBezTo>
                    <a:pt x="6074" y="2120"/>
                    <a:pt x="6074" y="2763"/>
                    <a:pt x="5669" y="3192"/>
                  </a:cubicBezTo>
                  <a:lnTo>
                    <a:pt x="3287" y="5573"/>
                  </a:lnTo>
                  <a:lnTo>
                    <a:pt x="2716" y="6145"/>
                  </a:lnTo>
                  <a:cubicBezTo>
                    <a:pt x="2522" y="6338"/>
                    <a:pt x="2249" y="6440"/>
                    <a:pt x="1971" y="6440"/>
                  </a:cubicBezTo>
                  <a:cubicBezTo>
                    <a:pt x="1701" y="6440"/>
                    <a:pt x="1426" y="6344"/>
                    <a:pt x="1215" y="6145"/>
                  </a:cubicBezTo>
                  <a:cubicBezTo>
                    <a:pt x="1192" y="6097"/>
                    <a:pt x="1168" y="6074"/>
                    <a:pt x="1144" y="6026"/>
                  </a:cubicBezTo>
                  <a:cubicBezTo>
                    <a:pt x="977" y="6026"/>
                    <a:pt x="834" y="6026"/>
                    <a:pt x="715" y="6145"/>
                  </a:cubicBezTo>
                  <a:lnTo>
                    <a:pt x="1" y="6859"/>
                  </a:lnTo>
                  <a:cubicBezTo>
                    <a:pt x="72" y="6931"/>
                    <a:pt x="120" y="7026"/>
                    <a:pt x="215" y="7121"/>
                  </a:cubicBezTo>
                  <a:cubicBezTo>
                    <a:pt x="688" y="7595"/>
                    <a:pt x="1315" y="7827"/>
                    <a:pt x="1939" y="7827"/>
                  </a:cubicBezTo>
                  <a:cubicBezTo>
                    <a:pt x="2571" y="7827"/>
                    <a:pt x="3201" y="7589"/>
                    <a:pt x="3668" y="7121"/>
                  </a:cubicBezTo>
                  <a:lnTo>
                    <a:pt x="6621" y="4168"/>
                  </a:lnTo>
                  <a:cubicBezTo>
                    <a:pt x="7598" y="3216"/>
                    <a:pt x="7598" y="1668"/>
                    <a:pt x="6645" y="715"/>
                  </a:cubicBezTo>
                  <a:cubicBezTo>
                    <a:pt x="6169" y="239"/>
                    <a:pt x="5544" y="1"/>
                    <a:pt x="4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813;p36"/>
          <p:cNvGrpSpPr/>
          <p:nvPr/>
        </p:nvGrpSpPr>
        <p:grpSpPr>
          <a:xfrm>
            <a:off x="1977655" y="2993854"/>
            <a:ext cx="309107" cy="321262"/>
            <a:chOff x="4783356" y="1299081"/>
            <a:chExt cx="395802" cy="396569"/>
          </a:xfrm>
        </p:grpSpPr>
        <p:sp>
          <p:nvSpPr>
            <p:cNvPr id="155" name="Google Shape;814;p36"/>
            <p:cNvSpPr/>
            <p:nvPr/>
          </p:nvSpPr>
          <p:spPr>
            <a:xfrm>
              <a:off x="4835814" y="1584762"/>
              <a:ext cx="43748" cy="39977"/>
            </a:xfrm>
            <a:custGeom>
              <a:avLst/>
              <a:gdLst/>
              <a:ahLst/>
              <a:cxnLst/>
              <a:rect l="l" t="t" r="r" b="b"/>
              <a:pathLst>
                <a:path w="1311" h="1198" extrusionOk="0">
                  <a:moveTo>
                    <a:pt x="905" y="1"/>
                  </a:moveTo>
                  <a:cubicBezTo>
                    <a:pt x="816" y="1"/>
                    <a:pt x="727" y="36"/>
                    <a:pt x="643" y="108"/>
                  </a:cubicBezTo>
                  <a:lnTo>
                    <a:pt x="143" y="608"/>
                  </a:lnTo>
                  <a:cubicBezTo>
                    <a:pt x="0" y="751"/>
                    <a:pt x="0" y="965"/>
                    <a:pt x="143" y="1108"/>
                  </a:cubicBezTo>
                  <a:cubicBezTo>
                    <a:pt x="215" y="1167"/>
                    <a:pt x="310" y="1197"/>
                    <a:pt x="402" y="1197"/>
                  </a:cubicBezTo>
                  <a:cubicBezTo>
                    <a:pt x="494" y="1197"/>
                    <a:pt x="584" y="1167"/>
                    <a:pt x="643" y="1108"/>
                  </a:cubicBezTo>
                  <a:lnTo>
                    <a:pt x="1167" y="608"/>
                  </a:lnTo>
                  <a:cubicBezTo>
                    <a:pt x="1310" y="465"/>
                    <a:pt x="1310" y="251"/>
                    <a:pt x="1167" y="108"/>
                  </a:cubicBezTo>
                  <a:cubicBezTo>
                    <a:pt x="1084" y="36"/>
                    <a:pt x="994" y="1"/>
                    <a:pt x="9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15;p36"/>
            <p:cNvSpPr/>
            <p:nvPr/>
          </p:nvSpPr>
          <p:spPr>
            <a:xfrm>
              <a:off x="5094064" y="1348936"/>
              <a:ext cx="43748" cy="41179"/>
            </a:xfrm>
            <a:custGeom>
              <a:avLst/>
              <a:gdLst/>
              <a:ahLst/>
              <a:cxnLst/>
              <a:rect l="l" t="t" r="r" b="b"/>
              <a:pathLst>
                <a:path w="1311" h="1234" extrusionOk="0">
                  <a:moveTo>
                    <a:pt x="906" y="1"/>
                  </a:moveTo>
                  <a:cubicBezTo>
                    <a:pt x="817" y="1"/>
                    <a:pt x="727" y="42"/>
                    <a:pt x="644" y="126"/>
                  </a:cubicBezTo>
                  <a:lnTo>
                    <a:pt x="144" y="626"/>
                  </a:lnTo>
                  <a:cubicBezTo>
                    <a:pt x="1" y="769"/>
                    <a:pt x="1" y="983"/>
                    <a:pt x="144" y="1126"/>
                  </a:cubicBezTo>
                  <a:cubicBezTo>
                    <a:pt x="215" y="1197"/>
                    <a:pt x="311" y="1233"/>
                    <a:pt x="403" y="1233"/>
                  </a:cubicBezTo>
                  <a:cubicBezTo>
                    <a:pt x="495" y="1233"/>
                    <a:pt x="584" y="1197"/>
                    <a:pt x="644" y="1126"/>
                  </a:cubicBezTo>
                  <a:lnTo>
                    <a:pt x="1168" y="626"/>
                  </a:lnTo>
                  <a:cubicBezTo>
                    <a:pt x="1311" y="483"/>
                    <a:pt x="1311" y="269"/>
                    <a:pt x="1168" y="126"/>
                  </a:cubicBezTo>
                  <a:cubicBezTo>
                    <a:pt x="1084" y="42"/>
                    <a:pt x="995" y="1"/>
                    <a:pt x="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16;p36"/>
            <p:cNvSpPr/>
            <p:nvPr/>
          </p:nvSpPr>
          <p:spPr>
            <a:xfrm>
              <a:off x="5082151" y="1584762"/>
              <a:ext cx="43748" cy="41145"/>
            </a:xfrm>
            <a:custGeom>
              <a:avLst/>
              <a:gdLst/>
              <a:ahLst/>
              <a:cxnLst/>
              <a:rect l="l" t="t" r="r" b="b"/>
              <a:pathLst>
                <a:path w="1311" h="1233" extrusionOk="0">
                  <a:moveTo>
                    <a:pt x="394" y="1"/>
                  </a:moveTo>
                  <a:cubicBezTo>
                    <a:pt x="304" y="1"/>
                    <a:pt x="215" y="36"/>
                    <a:pt x="144" y="108"/>
                  </a:cubicBezTo>
                  <a:cubicBezTo>
                    <a:pt x="1" y="251"/>
                    <a:pt x="1" y="465"/>
                    <a:pt x="144" y="608"/>
                  </a:cubicBezTo>
                  <a:lnTo>
                    <a:pt x="644" y="1108"/>
                  </a:lnTo>
                  <a:cubicBezTo>
                    <a:pt x="727" y="1191"/>
                    <a:pt x="816" y="1233"/>
                    <a:pt x="906" y="1233"/>
                  </a:cubicBezTo>
                  <a:cubicBezTo>
                    <a:pt x="995" y="1233"/>
                    <a:pt x="1084" y="1191"/>
                    <a:pt x="1168" y="1108"/>
                  </a:cubicBezTo>
                  <a:cubicBezTo>
                    <a:pt x="1311" y="965"/>
                    <a:pt x="1311" y="751"/>
                    <a:pt x="1168" y="608"/>
                  </a:cubicBezTo>
                  <a:lnTo>
                    <a:pt x="644" y="108"/>
                  </a:lnTo>
                  <a:cubicBezTo>
                    <a:pt x="572" y="36"/>
                    <a:pt x="483"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17;p36"/>
            <p:cNvSpPr/>
            <p:nvPr/>
          </p:nvSpPr>
          <p:spPr>
            <a:xfrm>
              <a:off x="4824668" y="1350337"/>
              <a:ext cx="43748" cy="40545"/>
            </a:xfrm>
            <a:custGeom>
              <a:avLst/>
              <a:gdLst/>
              <a:ahLst/>
              <a:cxnLst/>
              <a:rect l="l" t="t" r="r" b="b"/>
              <a:pathLst>
                <a:path w="1311" h="1215" extrusionOk="0">
                  <a:moveTo>
                    <a:pt x="406" y="0"/>
                  </a:moveTo>
                  <a:cubicBezTo>
                    <a:pt x="316" y="0"/>
                    <a:pt x="227" y="36"/>
                    <a:pt x="144" y="108"/>
                  </a:cubicBezTo>
                  <a:cubicBezTo>
                    <a:pt x="1" y="250"/>
                    <a:pt x="1" y="465"/>
                    <a:pt x="144" y="608"/>
                  </a:cubicBezTo>
                  <a:lnTo>
                    <a:pt x="668" y="1108"/>
                  </a:lnTo>
                  <a:cubicBezTo>
                    <a:pt x="739" y="1179"/>
                    <a:pt x="828" y="1215"/>
                    <a:pt x="918" y="1215"/>
                  </a:cubicBezTo>
                  <a:cubicBezTo>
                    <a:pt x="1007" y="1215"/>
                    <a:pt x="1096" y="1179"/>
                    <a:pt x="1168" y="1108"/>
                  </a:cubicBezTo>
                  <a:cubicBezTo>
                    <a:pt x="1311" y="965"/>
                    <a:pt x="1311" y="750"/>
                    <a:pt x="1168" y="608"/>
                  </a:cubicBezTo>
                  <a:lnTo>
                    <a:pt x="668" y="108"/>
                  </a:lnTo>
                  <a:cubicBezTo>
                    <a:pt x="584" y="36"/>
                    <a:pt x="495"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18;p36"/>
            <p:cNvSpPr/>
            <p:nvPr/>
          </p:nvSpPr>
          <p:spPr>
            <a:xfrm>
              <a:off x="4952609" y="1407167"/>
              <a:ext cx="55661" cy="55661"/>
            </a:xfrm>
            <a:custGeom>
              <a:avLst/>
              <a:gdLst/>
              <a:ahLst/>
              <a:cxnLst/>
              <a:rect l="l" t="t" r="r" b="b"/>
              <a:pathLst>
                <a:path w="1668" h="1668" extrusionOk="0">
                  <a:moveTo>
                    <a:pt x="834" y="0"/>
                  </a:moveTo>
                  <a:lnTo>
                    <a:pt x="1" y="1667"/>
                  </a:lnTo>
                  <a:lnTo>
                    <a:pt x="1668" y="1667"/>
                  </a:lnTo>
                  <a:lnTo>
                    <a:pt x="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19;p36"/>
            <p:cNvSpPr/>
            <p:nvPr/>
          </p:nvSpPr>
          <p:spPr>
            <a:xfrm>
              <a:off x="4999527" y="1392851"/>
              <a:ext cx="42914" cy="50088"/>
            </a:xfrm>
            <a:custGeom>
              <a:avLst/>
              <a:gdLst/>
              <a:ahLst/>
              <a:cxnLst/>
              <a:rect l="l" t="t" r="r" b="b"/>
              <a:pathLst>
                <a:path w="1286" h="1501" extrusionOk="0">
                  <a:moveTo>
                    <a:pt x="0" y="0"/>
                  </a:moveTo>
                  <a:lnTo>
                    <a:pt x="786" y="1501"/>
                  </a:lnTo>
                  <a:lnTo>
                    <a:pt x="1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20;p36"/>
            <p:cNvSpPr/>
            <p:nvPr/>
          </p:nvSpPr>
          <p:spPr>
            <a:xfrm>
              <a:off x="4950239" y="1485820"/>
              <a:ext cx="61234" cy="114459"/>
            </a:xfrm>
            <a:custGeom>
              <a:avLst/>
              <a:gdLst/>
              <a:ahLst/>
              <a:cxnLst/>
              <a:rect l="l" t="t" r="r" b="b"/>
              <a:pathLst>
                <a:path w="1835" h="3430" extrusionOk="0">
                  <a:moveTo>
                    <a:pt x="1" y="1"/>
                  </a:moveTo>
                  <a:lnTo>
                    <a:pt x="905" y="3430"/>
                  </a:lnTo>
                  <a:lnTo>
                    <a:pt x="18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21;p36"/>
            <p:cNvSpPr/>
            <p:nvPr/>
          </p:nvSpPr>
          <p:spPr>
            <a:xfrm>
              <a:off x="4858839" y="1403162"/>
              <a:ext cx="59632" cy="59666"/>
            </a:xfrm>
            <a:custGeom>
              <a:avLst/>
              <a:gdLst/>
              <a:ahLst/>
              <a:cxnLst/>
              <a:rect l="l" t="t" r="r" b="b"/>
              <a:pathLst>
                <a:path w="1787" h="1788" extrusionOk="0">
                  <a:moveTo>
                    <a:pt x="1192" y="1"/>
                  </a:moveTo>
                  <a:lnTo>
                    <a:pt x="1" y="1787"/>
                  </a:lnTo>
                  <a:lnTo>
                    <a:pt x="1787" y="1787"/>
                  </a:lnTo>
                  <a:lnTo>
                    <a:pt x="1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22;p36"/>
            <p:cNvSpPr/>
            <p:nvPr/>
          </p:nvSpPr>
          <p:spPr>
            <a:xfrm>
              <a:off x="5001896" y="1485820"/>
              <a:ext cx="100944" cy="121634"/>
            </a:xfrm>
            <a:custGeom>
              <a:avLst/>
              <a:gdLst/>
              <a:ahLst/>
              <a:cxnLst/>
              <a:rect l="l" t="t" r="r" b="b"/>
              <a:pathLst>
                <a:path w="3025" h="3645" extrusionOk="0">
                  <a:moveTo>
                    <a:pt x="1024" y="1"/>
                  </a:moveTo>
                  <a:lnTo>
                    <a:pt x="0" y="3644"/>
                  </a:lnTo>
                  <a:lnTo>
                    <a:pt x="3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23;p36"/>
            <p:cNvSpPr/>
            <p:nvPr/>
          </p:nvSpPr>
          <p:spPr>
            <a:xfrm>
              <a:off x="5043208" y="1403162"/>
              <a:ext cx="59632" cy="59666"/>
            </a:xfrm>
            <a:custGeom>
              <a:avLst/>
              <a:gdLst/>
              <a:ahLst/>
              <a:cxnLst/>
              <a:rect l="l" t="t" r="r" b="b"/>
              <a:pathLst>
                <a:path w="1787" h="1788" extrusionOk="0">
                  <a:moveTo>
                    <a:pt x="596" y="1"/>
                  </a:moveTo>
                  <a:lnTo>
                    <a:pt x="1" y="1787"/>
                  </a:lnTo>
                  <a:lnTo>
                    <a:pt x="1787" y="1787"/>
                  </a:lnTo>
                  <a:lnTo>
                    <a:pt x="5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24;p36"/>
            <p:cNvSpPr/>
            <p:nvPr/>
          </p:nvSpPr>
          <p:spPr>
            <a:xfrm>
              <a:off x="4859640" y="1485820"/>
              <a:ext cx="100978" cy="121634"/>
            </a:xfrm>
            <a:custGeom>
              <a:avLst/>
              <a:gdLst/>
              <a:ahLst/>
              <a:cxnLst/>
              <a:rect l="l" t="t" r="r" b="b"/>
              <a:pathLst>
                <a:path w="3026" h="3645" extrusionOk="0">
                  <a:moveTo>
                    <a:pt x="1" y="1"/>
                  </a:moveTo>
                  <a:lnTo>
                    <a:pt x="3025" y="3644"/>
                  </a:lnTo>
                  <a:lnTo>
                    <a:pt x="3025" y="3644"/>
                  </a:lnTo>
                  <a:lnTo>
                    <a:pt x="2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25;p36"/>
            <p:cNvSpPr/>
            <p:nvPr/>
          </p:nvSpPr>
          <p:spPr>
            <a:xfrm>
              <a:off x="4920040" y="1393652"/>
              <a:ext cx="42947" cy="50889"/>
            </a:xfrm>
            <a:custGeom>
              <a:avLst/>
              <a:gdLst/>
              <a:ahLst/>
              <a:cxnLst/>
              <a:rect l="l" t="t" r="r" b="b"/>
              <a:pathLst>
                <a:path w="1287" h="1525" extrusionOk="0">
                  <a:moveTo>
                    <a:pt x="1" y="0"/>
                  </a:moveTo>
                  <a:lnTo>
                    <a:pt x="501" y="1524"/>
                  </a:lnTo>
                  <a:lnTo>
                    <a:pt x="1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26;p36"/>
            <p:cNvSpPr/>
            <p:nvPr/>
          </p:nvSpPr>
          <p:spPr>
            <a:xfrm>
              <a:off x="4968526" y="1299081"/>
              <a:ext cx="23860" cy="47719"/>
            </a:xfrm>
            <a:custGeom>
              <a:avLst/>
              <a:gdLst/>
              <a:ahLst/>
              <a:cxnLst/>
              <a:rect l="l" t="t" r="r" b="b"/>
              <a:pathLst>
                <a:path w="715" h="1430" extrusionOk="0">
                  <a:moveTo>
                    <a:pt x="357" y="0"/>
                  </a:moveTo>
                  <a:cubicBezTo>
                    <a:pt x="143" y="0"/>
                    <a:pt x="0" y="143"/>
                    <a:pt x="0" y="358"/>
                  </a:cubicBezTo>
                  <a:lnTo>
                    <a:pt x="0" y="1072"/>
                  </a:lnTo>
                  <a:cubicBezTo>
                    <a:pt x="0" y="1262"/>
                    <a:pt x="143" y="1429"/>
                    <a:pt x="357" y="1429"/>
                  </a:cubicBezTo>
                  <a:cubicBezTo>
                    <a:pt x="572" y="1429"/>
                    <a:pt x="715" y="1262"/>
                    <a:pt x="715" y="1072"/>
                  </a:cubicBezTo>
                  <a:lnTo>
                    <a:pt x="715" y="358"/>
                  </a:lnTo>
                  <a:cubicBezTo>
                    <a:pt x="715" y="191"/>
                    <a:pt x="572" y="0"/>
                    <a:pt x="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27;p36"/>
            <p:cNvSpPr/>
            <p:nvPr/>
          </p:nvSpPr>
          <p:spPr>
            <a:xfrm>
              <a:off x="4970095" y="1647931"/>
              <a:ext cx="23893" cy="47719"/>
            </a:xfrm>
            <a:custGeom>
              <a:avLst/>
              <a:gdLst/>
              <a:ahLst/>
              <a:cxnLst/>
              <a:rect l="l" t="t" r="r" b="b"/>
              <a:pathLst>
                <a:path w="716" h="1430" extrusionOk="0">
                  <a:moveTo>
                    <a:pt x="358" y="1"/>
                  </a:moveTo>
                  <a:cubicBezTo>
                    <a:pt x="144" y="1"/>
                    <a:pt x="1" y="168"/>
                    <a:pt x="1" y="358"/>
                  </a:cubicBezTo>
                  <a:lnTo>
                    <a:pt x="1" y="1072"/>
                  </a:lnTo>
                  <a:cubicBezTo>
                    <a:pt x="1" y="1239"/>
                    <a:pt x="144" y="1430"/>
                    <a:pt x="358" y="1430"/>
                  </a:cubicBezTo>
                  <a:cubicBezTo>
                    <a:pt x="549" y="1430"/>
                    <a:pt x="715" y="1287"/>
                    <a:pt x="715" y="1072"/>
                  </a:cubicBezTo>
                  <a:lnTo>
                    <a:pt x="715" y="358"/>
                  </a:lnTo>
                  <a:cubicBezTo>
                    <a:pt x="715" y="168"/>
                    <a:pt x="549" y="1"/>
                    <a:pt x="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28;p36"/>
            <p:cNvSpPr/>
            <p:nvPr/>
          </p:nvSpPr>
          <p:spPr>
            <a:xfrm>
              <a:off x="4783356" y="1485019"/>
              <a:ext cx="47719" cy="23893"/>
            </a:xfrm>
            <a:custGeom>
              <a:avLst/>
              <a:gdLst/>
              <a:ahLst/>
              <a:cxnLst/>
              <a:rect l="l" t="t" r="r" b="b"/>
              <a:pathLst>
                <a:path w="1430" h="716" extrusionOk="0">
                  <a:moveTo>
                    <a:pt x="358" y="1"/>
                  </a:moveTo>
                  <a:cubicBezTo>
                    <a:pt x="167" y="1"/>
                    <a:pt x="0" y="144"/>
                    <a:pt x="0" y="358"/>
                  </a:cubicBezTo>
                  <a:cubicBezTo>
                    <a:pt x="0" y="572"/>
                    <a:pt x="143" y="715"/>
                    <a:pt x="358" y="715"/>
                  </a:cubicBezTo>
                  <a:lnTo>
                    <a:pt x="1072" y="715"/>
                  </a:lnTo>
                  <a:cubicBezTo>
                    <a:pt x="1239" y="715"/>
                    <a:pt x="1429" y="572"/>
                    <a:pt x="1429" y="358"/>
                  </a:cubicBezTo>
                  <a:cubicBezTo>
                    <a:pt x="1429" y="168"/>
                    <a:pt x="126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29;p36"/>
            <p:cNvSpPr/>
            <p:nvPr/>
          </p:nvSpPr>
          <p:spPr>
            <a:xfrm>
              <a:off x="5131439" y="1485820"/>
              <a:ext cx="47719" cy="23893"/>
            </a:xfrm>
            <a:custGeom>
              <a:avLst/>
              <a:gdLst/>
              <a:ahLst/>
              <a:cxnLst/>
              <a:rect l="l" t="t" r="r" b="b"/>
              <a:pathLst>
                <a:path w="1430" h="716" extrusionOk="0">
                  <a:moveTo>
                    <a:pt x="357" y="1"/>
                  </a:moveTo>
                  <a:cubicBezTo>
                    <a:pt x="191" y="1"/>
                    <a:pt x="0" y="144"/>
                    <a:pt x="0" y="358"/>
                  </a:cubicBezTo>
                  <a:cubicBezTo>
                    <a:pt x="0" y="548"/>
                    <a:pt x="167" y="715"/>
                    <a:pt x="357" y="715"/>
                  </a:cubicBezTo>
                  <a:lnTo>
                    <a:pt x="1072" y="715"/>
                  </a:lnTo>
                  <a:cubicBezTo>
                    <a:pt x="1262" y="715"/>
                    <a:pt x="1429" y="572"/>
                    <a:pt x="1429" y="358"/>
                  </a:cubicBezTo>
                  <a:cubicBezTo>
                    <a:pt x="1429" y="144"/>
                    <a:pt x="1286"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652;p30"/>
          <p:cNvSpPr txBox="1">
            <a:spLocks/>
          </p:cNvSpPr>
          <p:nvPr/>
        </p:nvSpPr>
        <p:spPr>
          <a:xfrm>
            <a:off x="2286762" y="1625311"/>
            <a:ext cx="5071065" cy="1022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hivo"/>
              <a:buChar char="●"/>
              <a:defRPr sz="1200" b="0" i="0" u="none" strike="noStrike" cap="none">
                <a:solidFill>
                  <a:schemeClr val="dk1"/>
                </a:solidFill>
                <a:latin typeface="Chivo"/>
                <a:ea typeface="Chivo"/>
                <a:cs typeface="Chivo"/>
                <a:sym typeface="Chivo"/>
              </a:defRPr>
            </a:lvl1pPr>
            <a:lvl2pPr marL="914400" marR="0" lvl="1"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2pPr>
            <a:lvl3pPr marL="1371600" marR="0" lvl="2"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3pPr>
            <a:lvl4pPr marL="1828800" marR="0" lvl="3"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4pPr>
            <a:lvl5pPr marL="2286000" marR="0" lvl="4"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5pPr>
            <a:lvl6pPr marL="2743200" marR="0" lvl="5"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6pPr>
            <a:lvl7pPr marL="3200400" marR="0" lvl="6"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7pPr>
            <a:lvl8pPr marL="3657600" marR="0" lvl="7"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8pPr>
            <a:lvl9pPr marL="4114800" marR="0" lvl="8" indent="-304800" algn="l" rtl="0">
              <a:lnSpc>
                <a:spcPct val="100000"/>
              </a:lnSpc>
              <a:spcBef>
                <a:spcPts val="0"/>
              </a:spcBef>
              <a:spcAft>
                <a:spcPts val="0"/>
              </a:spcAft>
              <a:buClr>
                <a:schemeClr val="dk1"/>
              </a:buClr>
              <a:buSzPts val="1200"/>
              <a:buFont typeface="Chivo"/>
              <a:buChar char="■"/>
              <a:defRPr sz="1200" b="0" i="0" u="none" strike="noStrike" cap="none">
                <a:solidFill>
                  <a:schemeClr val="dk1"/>
                </a:solidFill>
                <a:latin typeface="Chivo"/>
                <a:ea typeface="Chivo"/>
                <a:cs typeface="Chivo"/>
                <a:sym typeface="Chivo"/>
              </a:defRPr>
            </a:lvl9pPr>
          </a:lstStyle>
          <a:p>
            <a:pPr marL="0" indent="0" algn="l">
              <a:buNone/>
            </a:pPr>
            <a:r>
              <a:rPr lang="en-US" b="1" dirty="0"/>
              <a:t>Introduction</a:t>
            </a:r>
            <a:r>
              <a:rPr lang="en-US" dirty="0"/>
              <a:t>: This comprehensive report provides insights into book genres, pricing trends, and author impacts by utilizing advanced analytics and visualization, we find out the contents of the dataset, offering strategic perspectives for readers.</a:t>
            </a:r>
          </a:p>
        </p:txBody>
      </p:sp>
      <p:grpSp>
        <p:nvGrpSpPr>
          <p:cNvPr id="173" name="Google Shape;1438;p50"/>
          <p:cNvGrpSpPr/>
          <p:nvPr/>
        </p:nvGrpSpPr>
        <p:grpSpPr>
          <a:xfrm>
            <a:off x="2101170" y="1758787"/>
            <a:ext cx="188057" cy="225139"/>
            <a:chOff x="4781754" y="3807104"/>
            <a:chExt cx="397403" cy="371942"/>
          </a:xfrm>
        </p:grpSpPr>
        <p:sp>
          <p:nvSpPr>
            <p:cNvPr id="174" name="Google Shape;1439;p50"/>
            <p:cNvSpPr/>
            <p:nvPr/>
          </p:nvSpPr>
          <p:spPr>
            <a:xfrm>
              <a:off x="5040038" y="4132127"/>
              <a:ext cx="139120" cy="46918"/>
            </a:xfrm>
            <a:custGeom>
              <a:avLst/>
              <a:gdLst/>
              <a:ahLst/>
              <a:cxnLst/>
              <a:rect l="l" t="t" r="r" b="b"/>
              <a:pathLst>
                <a:path w="4169" h="1406" extrusionOk="0">
                  <a:moveTo>
                    <a:pt x="1" y="1"/>
                  </a:moveTo>
                  <a:lnTo>
                    <a:pt x="1" y="358"/>
                  </a:lnTo>
                  <a:cubicBezTo>
                    <a:pt x="1" y="929"/>
                    <a:pt x="477" y="1406"/>
                    <a:pt x="1048" y="1406"/>
                  </a:cubicBezTo>
                  <a:lnTo>
                    <a:pt x="3120" y="1406"/>
                  </a:lnTo>
                  <a:cubicBezTo>
                    <a:pt x="3692" y="1406"/>
                    <a:pt x="4168" y="953"/>
                    <a:pt x="4168" y="358"/>
                  </a:cubicBezTo>
                  <a:lnTo>
                    <a:pt x="4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40;p50"/>
            <p:cNvSpPr/>
            <p:nvPr/>
          </p:nvSpPr>
          <p:spPr>
            <a:xfrm>
              <a:off x="5040038" y="4016901"/>
              <a:ext cx="139120" cy="93803"/>
            </a:xfrm>
            <a:custGeom>
              <a:avLst/>
              <a:gdLst/>
              <a:ahLst/>
              <a:cxnLst/>
              <a:rect l="l" t="t" r="r" b="b"/>
              <a:pathLst>
                <a:path w="4169" h="2811" extrusionOk="0">
                  <a:moveTo>
                    <a:pt x="1" y="0"/>
                  </a:moveTo>
                  <a:lnTo>
                    <a:pt x="1" y="2811"/>
                  </a:lnTo>
                  <a:lnTo>
                    <a:pt x="4168" y="2811"/>
                  </a:lnTo>
                  <a:lnTo>
                    <a:pt x="4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41;p50"/>
            <p:cNvSpPr/>
            <p:nvPr/>
          </p:nvSpPr>
          <p:spPr>
            <a:xfrm>
              <a:off x="5040038" y="3947758"/>
              <a:ext cx="139120" cy="46117"/>
            </a:xfrm>
            <a:custGeom>
              <a:avLst/>
              <a:gdLst/>
              <a:ahLst/>
              <a:cxnLst/>
              <a:rect l="l" t="t" r="r" b="b"/>
              <a:pathLst>
                <a:path w="4169" h="1382" extrusionOk="0">
                  <a:moveTo>
                    <a:pt x="1048" y="1"/>
                  </a:moveTo>
                  <a:cubicBezTo>
                    <a:pt x="477" y="1"/>
                    <a:pt x="1" y="477"/>
                    <a:pt x="1" y="1025"/>
                  </a:cubicBezTo>
                  <a:lnTo>
                    <a:pt x="1" y="1382"/>
                  </a:lnTo>
                  <a:lnTo>
                    <a:pt x="4168" y="1382"/>
                  </a:lnTo>
                  <a:lnTo>
                    <a:pt x="4168" y="1025"/>
                  </a:lnTo>
                  <a:cubicBezTo>
                    <a:pt x="4168" y="477"/>
                    <a:pt x="3692"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42;p50"/>
            <p:cNvSpPr/>
            <p:nvPr/>
          </p:nvSpPr>
          <p:spPr>
            <a:xfrm>
              <a:off x="4781754" y="3807104"/>
              <a:ext cx="396602" cy="232889"/>
            </a:xfrm>
            <a:custGeom>
              <a:avLst/>
              <a:gdLst/>
              <a:ahLst/>
              <a:cxnLst/>
              <a:rect l="l" t="t" r="r" b="b"/>
              <a:pathLst>
                <a:path w="11885" h="6979" extrusionOk="0">
                  <a:moveTo>
                    <a:pt x="1049" y="0"/>
                  </a:moveTo>
                  <a:cubicBezTo>
                    <a:pt x="477" y="0"/>
                    <a:pt x="1" y="477"/>
                    <a:pt x="1" y="1048"/>
                  </a:cubicBezTo>
                  <a:lnTo>
                    <a:pt x="1" y="6978"/>
                  </a:lnTo>
                  <a:lnTo>
                    <a:pt x="7002" y="6978"/>
                  </a:lnTo>
                  <a:lnTo>
                    <a:pt x="7002" y="5240"/>
                  </a:lnTo>
                  <a:lnTo>
                    <a:pt x="7026" y="5240"/>
                  </a:lnTo>
                  <a:cubicBezTo>
                    <a:pt x="7026" y="4287"/>
                    <a:pt x="7812" y="3525"/>
                    <a:pt x="8765" y="3525"/>
                  </a:cubicBezTo>
                  <a:lnTo>
                    <a:pt x="10836" y="3525"/>
                  </a:lnTo>
                  <a:cubicBezTo>
                    <a:pt x="11217" y="3525"/>
                    <a:pt x="11575" y="3668"/>
                    <a:pt x="11884" y="3882"/>
                  </a:cubicBezTo>
                  <a:lnTo>
                    <a:pt x="11884" y="1048"/>
                  </a:lnTo>
                  <a:cubicBezTo>
                    <a:pt x="11884" y="477"/>
                    <a:pt x="11408" y="0"/>
                    <a:pt x="10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43;p50"/>
            <p:cNvSpPr/>
            <p:nvPr/>
          </p:nvSpPr>
          <p:spPr>
            <a:xfrm>
              <a:off x="4783356" y="4062985"/>
              <a:ext cx="232889" cy="46117"/>
            </a:xfrm>
            <a:custGeom>
              <a:avLst/>
              <a:gdLst/>
              <a:ahLst/>
              <a:cxnLst/>
              <a:rect l="l" t="t" r="r" b="b"/>
              <a:pathLst>
                <a:path w="6979" h="1382" extrusionOk="0">
                  <a:moveTo>
                    <a:pt x="0" y="1"/>
                  </a:moveTo>
                  <a:lnTo>
                    <a:pt x="0" y="358"/>
                  </a:lnTo>
                  <a:cubicBezTo>
                    <a:pt x="0" y="953"/>
                    <a:pt x="477" y="1382"/>
                    <a:pt x="1024" y="1382"/>
                  </a:cubicBezTo>
                  <a:lnTo>
                    <a:pt x="6978" y="1382"/>
                  </a:lnTo>
                  <a:lnTo>
                    <a:pt x="69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44;p50"/>
            <p:cNvSpPr/>
            <p:nvPr/>
          </p:nvSpPr>
          <p:spPr>
            <a:xfrm>
              <a:off x="4852499" y="4132127"/>
              <a:ext cx="175660" cy="46918"/>
            </a:xfrm>
            <a:custGeom>
              <a:avLst/>
              <a:gdLst/>
              <a:ahLst/>
              <a:cxnLst/>
              <a:rect l="l" t="t" r="r" b="b"/>
              <a:pathLst>
                <a:path w="5264" h="1406" extrusionOk="0">
                  <a:moveTo>
                    <a:pt x="1739" y="1"/>
                  </a:moveTo>
                  <a:lnTo>
                    <a:pt x="1501" y="691"/>
                  </a:lnTo>
                  <a:lnTo>
                    <a:pt x="358" y="691"/>
                  </a:lnTo>
                  <a:cubicBezTo>
                    <a:pt x="167" y="691"/>
                    <a:pt x="0" y="834"/>
                    <a:pt x="0" y="1048"/>
                  </a:cubicBezTo>
                  <a:cubicBezTo>
                    <a:pt x="0" y="1215"/>
                    <a:pt x="143" y="1406"/>
                    <a:pt x="358" y="1406"/>
                  </a:cubicBezTo>
                  <a:lnTo>
                    <a:pt x="5263" y="1406"/>
                  </a:lnTo>
                  <a:cubicBezTo>
                    <a:pt x="5073" y="1144"/>
                    <a:pt x="4906" y="786"/>
                    <a:pt x="4906" y="358"/>
                  </a:cubicBezTo>
                  <a:lnTo>
                    <a:pt x="49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30"/>
          <p:cNvSpPr txBox="1">
            <a:spLocks noGrp="1"/>
          </p:cNvSpPr>
          <p:nvPr>
            <p:ph type="title"/>
          </p:nvPr>
        </p:nvSpPr>
        <p:spPr>
          <a:xfrm>
            <a:off x="720000" y="66257"/>
            <a:ext cx="7704000" cy="572700"/>
          </a:xfrm>
          <a:prstGeom prst="rect">
            <a:avLst/>
          </a:prstGeom>
        </p:spPr>
        <p:txBody>
          <a:bodyPr spcFirstLastPara="1" wrap="square" lIns="91425" tIns="91425" rIns="91425" bIns="91425" anchor="t" anchorCtr="0">
            <a:noAutofit/>
          </a:bodyPr>
          <a:lstStyle/>
          <a:p>
            <a:pPr algn="l"/>
            <a:r>
              <a:rPr lang="en-US" b="0" i="0" dirty="0">
                <a:effectLst/>
                <a:latin typeface="Josefin Sans" panose="020F0502020204030204" pitchFamily="2" charset="0"/>
              </a:rPr>
              <a:t>Handling Data Issues and Transformations:</a:t>
            </a:r>
          </a:p>
        </p:txBody>
      </p:sp>
      <p:sp>
        <p:nvSpPr>
          <p:cNvPr id="652" name="Google Shape;652;p30"/>
          <p:cNvSpPr txBox="1">
            <a:spLocks noGrp="1"/>
          </p:cNvSpPr>
          <p:nvPr>
            <p:ph type="body" idx="1"/>
          </p:nvPr>
        </p:nvSpPr>
        <p:spPr>
          <a:xfrm>
            <a:off x="1375318" y="3896263"/>
            <a:ext cx="6831980" cy="1400778"/>
          </a:xfrm>
          <a:prstGeom prst="rect">
            <a:avLst/>
          </a:prstGeom>
        </p:spPr>
        <p:txBody>
          <a:bodyPr spcFirstLastPara="1" wrap="square" lIns="91425" tIns="91425" rIns="91425" bIns="91425" anchor="t" anchorCtr="0">
            <a:noAutofit/>
          </a:bodyPr>
          <a:lstStyle/>
          <a:p>
            <a:pPr marL="0" lvl="0" indent="0" algn="l">
              <a:buNone/>
            </a:pPr>
            <a:r>
              <a:rPr lang="en-US" dirty="0"/>
              <a:t>Data Cleaning:</a:t>
            </a:r>
          </a:p>
          <a:p>
            <a:pPr marL="0" lvl="0" indent="0" algn="l">
              <a:buNone/>
            </a:pPr>
            <a:r>
              <a:rPr lang="en-US" dirty="0"/>
              <a:t>Missing Data: Identified missing data using queries in crucial columns such as  ‘</a:t>
            </a:r>
            <a:r>
              <a:rPr lang="en-US" dirty="0" err="1"/>
              <a:t>saleprice</a:t>
            </a:r>
            <a:r>
              <a:rPr lang="en-US" dirty="0"/>
              <a:t>’, ‘</a:t>
            </a:r>
            <a:r>
              <a:rPr lang="en-US" dirty="0" err="1"/>
              <a:t>maincat</a:t>
            </a:r>
            <a:r>
              <a:rPr lang="en-US" dirty="0"/>
              <a:t>’, ‘authors’, ‘</a:t>
            </a:r>
            <a:r>
              <a:rPr lang="en-US" dirty="0" err="1"/>
              <a:t>goodreadsratecount</a:t>
            </a:r>
            <a:r>
              <a:rPr lang="en-US" dirty="0"/>
              <a:t>’, ‘list price’, and ‘rating’.</a:t>
            </a:r>
          </a:p>
          <a:p>
            <a:pPr marL="0" lvl="0" indent="0" algn="l">
              <a:buNone/>
            </a:pPr>
            <a:endParaRPr lang="en-US" dirty="0"/>
          </a:p>
          <a:p>
            <a:pPr marL="0" lvl="0" indent="0" algn="l">
              <a:buNone/>
            </a:pPr>
            <a:r>
              <a:rPr lang="en-US" dirty="0"/>
              <a:t>Handling Null Values:</a:t>
            </a:r>
          </a:p>
          <a:p>
            <a:pPr marL="0" lvl="0" indent="0" algn="l">
              <a:buNone/>
            </a:pPr>
            <a:r>
              <a:rPr lang="en-US" dirty="0"/>
              <a:t>Replaced and removed missing values cautiously to ensure the dataset's integrity.</a:t>
            </a:r>
          </a:p>
        </p:txBody>
      </p:sp>
      <p:pic>
        <p:nvPicPr>
          <p:cNvPr id="3" name="Picture 2">
            <a:extLst>
              <a:ext uri="{FF2B5EF4-FFF2-40B4-BE49-F238E27FC236}">
                <a16:creationId xmlns:a16="http://schemas.microsoft.com/office/drawing/2014/main" id="{0286C283-15E1-00BD-55DC-57DFF3E5856E}"/>
              </a:ext>
            </a:extLst>
          </p:cNvPr>
          <p:cNvPicPr>
            <a:picLocks noChangeAspect="1"/>
          </p:cNvPicPr>
          <p:nvPr/>
        </p:nvPicPr>
        <p:blipFill>
          <a:blip r:embed="rId3"/>
          <a:stretch>
            <a:fillRect/>
          </a:stretch>
        </p:blipFill>
        <p:spPr>
          <a:xfrm>
            <a:off x="890942" y="546848"/>
            <a:ext cx="7063417" cy="3348645"/>
          </a:xfrm>
          <a:prstGeom prst="rect">
            <a:avLst/>
          </a:prstGeom>
        </p:spPr>
      </p:pic>
      <p:sp>
        <p:nvSpPr>
          <p:cNvPr id="5" name="Flowchart: Process 4">
            <a:extLst>
              <a:ext uri="{FF2B5EF4-FFF2-40B4-BE49-F238E27FC236}">
                <a16:creationId xmlns:a16="http://schemas.microsoft.com/office/drawing/2014/main" id="{425F2DB0-0ADE-8528-8160-5D24634E140F}"/>
              </a:ext>
            </a:extLst>
          </p:cNvPr>
          <p:cNvSpPr/>
          <p:nvPr/>
        </p:nvSpPr>
        <p:spPr>
          <a:xfrm>
            <a:off x="2440983" y="1131377"/>
            <a:ext cx="3355383" cy="356461"/>
          </a:xfrm>
          <a:prstGeom prst="flowChartProcess">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133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8" name="Google Shape;678;p32"/>
          <p:cNvSpPr txBox="1">
            <a:spLocks noGrp="1"/>
          </p:cNvSpPr>
          <p:nvPr>
            <p:ph type="body" idx="1"/>
          </p:nvPr>
        </p:nvSpPr>
        <p:spPr>
          <a:xfrm>
            <a:off x="914400" y="3175709"/>
            <a:ext cx="7378996" cy="2155800"/>
          </a:xfrm>
          <a:prstGeom prst="rect">
            <a:avLst/>
          </a:prstGeom>
        </p:spPr>
        <p:txBody>
          <a:bodyPr spcFirstLastPara="1" wrap="square" lIns="91425" tIns="91425" rIns="91425" bIns="91425" anchor="t" anchorCtr="0">
            <a:noAutofit/>
          </a:bodyPr>
          <a:lstStyle/>
          <a:p>
            <a:pPr marL="0" lvl="0" indent="0">
              <a:buNone/>
            </a:pPr>
            <a:r>
              <a:rPr lang="en-IN" dirty="0"/>
              <a:t>Data Transformation:</a:t>
            </a:r>
          </a:p>
          <a:p>
            <a:pPr marL="0" lvl="0" indent="0">
              <a:buNone/>
            </a:pPr>
            <a:endParaRPr lang="en-IN" dirty="0"/>
          </a:p>
          <a:p>
            <a:pPr marL="0" lvl="0" indent="0">
              <a:buNone/>
            </a:pPr>
            <a:r>
              <a:rPr lang="en-US" dirty="0"/>
              <a:t>Convert Data Types: Converted string values to numerical formats for columns like ‘sale price’, ‘list price’, and ‘rank’, and converted string values into decimal numbers for the column ‘rating’. Ensured that data types are appropriate for analysis. </a:t>
            </a:r>
          </a:p>
          <a:p>
            <a:pPr marL="0" lvl="0" indent="0">
              <a:buNone/>
            </a:pPr>
            <a:endParaRPr lang="en-US" dirty="0"/>
          </a:p>
          <a:p>
            <a:pPr marL="0" lvl="0" indent="0">
              <a:buNone/>
            </a:pPr>
            <a:r>
              <a:rPr lang="en-US" dirty="0"/>
              <a:t>Also, Converted string-based columns ('</a:t>
            </a:r>
            <a:r>
              <a:rPr lang="en-US" dirty="0" err="1"/>
              <a:t>datepub</a:t>
            </a:r>
            <a:r>
              <a:rPr lang="en-US" dirty="0"/>
              <a:t>') to the date format.</a:t>
            </a:r>
            <a:endParaRPr lang="en-IN" dirty="0"/>
          </a:p>
        </p:txBody>
      </p:sp>
      <p:pic>
        <p:nvPicPr>
          <p:cNvPr id="5" name="Picture 4">
            <a:extLst>
              <a:ext uri="{FF2B5EF4-FFF2-40B4-BE49-F238E27FC236}">
                <a16:creationId xmlns:a16="http://schemas.microsoft.com/office/drawing/2014/main" id="{C8B38C54-D040-4561-C64F-9ADBCB4E77D3}"/>
              </a:ext>
            </a:extLst>
          </p:cNvPr>
          <p:cNvPicPr>
            <a:picLocks noChangeAspect="1"/>
          </p:cNvPicPr>
          <p:nvPr/>
        </p:nvPicPr>
        <p:blipFill>
          <a:blip r:embed="rId3"/>
          <a:stretch>
            <a:fillRect/>
          </a:stretch>
        </p:blipFill>
        <p:spPr>
          <a:xfrm>
            <a:off x="350842" y="415951"/>
            <a:ext cx="8213294" cy="1911602"/>
          </a:xfrm>
          <a:prstGeom prst="rect">
            <a:avLst/>
          </a:prstGeom>
        </p:spPr>
      </p:pic>
      <p:sp>
        <p:nvSpPr>
          <p:cNvPr id="6" name="Flowchart: Process 5">
            <a:extLst>
              <a:ext uri="{FF2B5EF4-FFF2-40B4-BE49-F238E27FC236}">
                <a16:creationId xmlns:a16="http://schemas.microsoft.com/office/drawing/2014/main" id="{D55ED505-100F-7027-1508-413F4172F3D8}"/>
              </a:ext>
            </a:extLst>
          </p:cNvPr>
          <p:cNvSpPr/>
          <p:nvPr/>
        </p:nvSpPr>
        <p:spPr>
          <a:xfrm>
            <a:off x="1906291" y="1464590"/>
            <a:ext cx="5695628" cy="356461"/>
          </a:xfrm>
          <a:prstGeom prst="flowChartProcess">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8" name="Google Shape;678;p32"/>
          <p:cNvSpPr txBox="1">
            <a:spLocks noGrp="1"/>
          </p:cNvSpPr>
          <p:nvPr>
            <p:ph type="body" idx="1"/>
          </p:nvPr>
        </p:nvSpPr>
        <p:spPr>
          <a:xfrm>
            <a:off x="914400" y="3175709"/>
            <a:ext cx="7378996" cy="2155800"/>
          </a:xfrm>
          <a:prstGeom prst="rect">
            <a:avLst/>
          </a:prstGeom>
        </p:spPr>
        <p:txBody>
          <a:bodyPr spcFirstLastPara="1" wrap="square" lIns="91425" tIns="91425" rIns="91425" bIns="91425" anchor="t" anchorCtr="0">
            <a:noAutofit/>
          </a:bodyPr>
          <a:lstStyle/>
          <a:p>
            <a:pPr marL="0" lvl="0" indent="0">
              <a:buNone/>
            </a:pPr>
            <a:r>
              <a:rPr lang="en-IN" dirty="0"/>
              <a:t>Feature Engineering:</a:t>
            </a:r>
          </a:p>
          <a:p>
            <a:pPr marL="0" lvl="0" indent="0">
              <a:buNone/>
            </a:pPr>
            <a:endParaRPr lang="en-IN" dirty="0"/>
          </a:p>
          <a:p>
            <a:pPr marL="0" lvl="0" indent="0">
              <a:buNone/>
            </a:pPr>
            <a:r>
              <a:rPr lang="en-US" dirty="0"/>
              <a:t>Extracted useful features from existing data, such as the year from the publication date. By creating new column using DAX query: “</a:t>
            </a:r>
            <a:r>
              <a:rPr lang="en-US" dirty="0" err="1"/>
              <a:t>PublicationYear</a:t>
            </a:r>
            <a:r>
              <a:rPr lang="en-US" dirty="0"/>
              <a:t> = YEAR('</a:t>
            </a:r>
            <a:r>
              <a:rPr lang="en-US" dirty="0" err="1"/>
              <a:t>bookdepobest</a:t>
            </a:r>
            <a:r>
              <a:rPr lang="en-US" dirty="0"/>
              <a:t>'[</a:t>
            </a:r>
            <a:r>
              <a:rPr lang="en-US" dirty="0" err="1"/>
              <a:t>datepub</a:t>
            </a:r>
            <a:r>
              <a:rPr lang="en-US" dirty="0"/>
              <a:t>])”</a:t>
            </a:r>
            <a:br>
              <a:rPr lang="en-US" dirty="0"/>
            </a:br>
            <a:br>
              <a:rPr lang="en-IN" dirty="0"/>
            </a:br>
            <a:r>
              <a:rPr lang="en-US" dirty="0"/>
              <a:t>Normalization:</a:t>
            </a:r>
          </a:p>
          <a:p>
            <a:pPr marL="0" lvl="0" indent="0">
              <a:buNone/>
            </a:pPr>
            <a:endParaRPr lang="en-US" dirty="0"/>
          </a:p>
          <a:p>
            <a:pPr marL="0" lvl="0" indent="0">
              <a:buNone/>
            </a:pPr>
            <a:r>
              <a:rPr lang="en-US" dirty="0"/>
              <a:t>Normalized numerical data ('</a:t>
            </a:r>
            <a:r>
              <a:rPr lang="en-US" dirty="0" err="1"/>
              <a:t>saleprice</a:t>
            </a:r>
            <a:r>
              <a:rPr lang="en-US" dirty="0"/>
              <a:t>', '</a:t>
            </a:r>
            <a:r>
              <a:rPr lang="en-US" dirty="0" err="1"/>
              <a:t>listprice</a:t>
            </a:r>
            <a:r>
              <a:rPr lang="en-US" dirty="0"/>
              <a:t>') for better analysis using DAX query:</a:t>
            </a:r>
            <a:br>
              <a:rPr lang="en-IN" b="1" i="0" dirty="0">
                <a:effectLst/>
                <a:latin typeface="Söhne"/>
              </a:rPr>
            </a:br>
            <a:r>
              <a:rPr lang="en-IN" b="1" i="0" dirty="0">
                <a:effectLst/>
                <a:latin typeface="Söhne"/>
              </a:rPr>
              <a:t>“</a:t>
            </a:r>
            <a:r>
              <a:rPr lang="en-IN" b="1" i="0" dirty="0" err="1">
                <a:effectLst/>
                <a:latin typeface="Söhne"/>
              </a:rPr>
              <a:t>ScaledListPrice</a:t>
            </a:r>
            <a:r>
              <a:rPr lang="en-IN" b="1" i="0" dirty="0">
                <a:effectLst/>
                <a:latin typeface="Söhne"/>
              </a:rPr>
              <a:t> = (</a:t>
            </a:r>
            <a:r>
              <a:rPr lang="en-IN" b="1" i="0" dirty="0" err="1">
                <a:effectLst/>
                <a:latin typeface="Söhne"/>
              </a:rPr>
              <a:t>bookdepobest</a:t>
            </a:r>
            <a:r>
              <a:rPr lang="en-IN" b="1" i="0" dirty="0">
                <a:effectLst/>
                <a:latin typeface="Söhne"/>
              </a:rPr>
              <a:t>[</a:t>
            </a:r>
            <a:r>
              <a:rPr lang="en-IN" b="1" i="0" dirty="0" err="1">
                <a:effectLst/>
                <a:latin typeface="Söhne"/>
              </a:rPr>
              <a:t>listprice</a:t>
            </a:r>
            <a:r>
              <a:rPr lang="en-IN" b="1" i="0" dirty="0">
                <a:effectLst/>
                <a:latin typeface="Söhne"/>
              </a:rPr>
              <a:t>] - MIN(</a:t>
            </a:r>
            <a:r>
              <a:rPr lang="en-IN" b="1" i="0" dirty="0" err="1">
                <a:effectLst/>
                <a:latin typeface="Söhne"/>
              </a:rPr>
              <a:t>bookdepobest</a:t>
            </a:r>
            <a:r>
              <a:rPr lang="en-IN" b="1" i="0" dirty="0">
                <a:effectLst/>
                <a:latin typeface="Söhne"/>
              </a:rPr>
              <a:t>[</a:t>
            </a:r>
            <a:r>
              <a:rPr lang="en-IN" b="1" i="0" dirty="0" err="1">
                <a:effectLst/>
                <a:latin typeface="Söhne"/>
              </a:rPr>
              <a:t>listprice</a:t>
            </a:r>
            <a:r>
              <a:rPr lang="en-IN" b="1" i="0" dirty="0">
                <a:effectLst/>
                <a:latin typeface="Söhne"/>
              </a:rPr>
              <a:t>])) / (MAX(</a:t>
            </a:r>
            <a:r>
              <a:rPr lang="en-IN" b="1" i="0" dirty="0" err="1">
                <a:effectLst/>
                <a:latin typeface="Söhne"/>
              </a:rPr>
              <a:t>bookdepobest</a:t>
            </a:r>
            <a:r>
              <a:rPr lang="en-IN" b="1" i="0" dirty="0">
                <a:effectLst/>
                <a:latin typeface="Söhne"/>
              </a:rPr>
              <a:t>[</a:t>
            </a:r>
            <a:r>
              <a:rPr lang="en-IN" b="1" i="0" dirty="0" err="1">
                <a:effectLst/>
                <a:latin typeface="Söhne"/>
              </a:rPr>
              <a:t>listprice</a:t>
            </a:r>
            <a:r>
              <a:rPr lang="en-IN" b="1" i="0" dirty="0">
                <a:effectLst/>
                <a:latin typeface="Söhne"/>
              </a:rPr>
              <a:t>]) - MIN(</a:t>
            </a:r>
            <a:r>
              <a:rPr lang="en-IN" b="1" i="0" dirty="0" err="1">
                <a:effectLst/>
                <a:latin typeface="Söhne"/>
              </a:rPr>
              <a:t>bookdepobest</a:t>
            </a:r>
            <a:r>
              <a:rPr lang="en-IN" b="1" i="0" dirty="0">
                <a:effectLst/>
                <a:latin typeface="Söhne"/>
              </a:rPr>
              <a:t>[</a:t>
            </a:r>
            <a:r>
              <a:rPr lang="en-IN" b="1" i="0" dirty="0" err="1">
                <a:effectLst/>
                <a:latin typeface="Söhne"/>
              </a:rPr>
              <a:t>listprice</a:t>
            </a:r>
            <a:r>
              <a:rPr lang="en-IN" b="1" i="0" dirty="0">
                <a:effectLst/>
                <a:latin typeface="Söhne"/>
              </a:rPr>
              <a:t>]))”.</a:t>
            </a:r>
          </a:p>
        </p:txBody>
      </p:sp>
      <p:pic>
        <p:nvPicPr>
          <p:cNvPr id="3" name="Picture 2">
            <a:extLst>
              <a:ext uri="{FF2B5EF4-FFF2-40B4-BE49-F238E27FC236}">
                <a16:creationId xmlns:a16="http://schemas.microsoft.com/office/drawing/2014/main" id="{A40156EC-DA5C-C688-B341-68EBE92388AF}"/>
              </a:ext>
            </a:extLst>
          </p:cNvPr>
          <p:cNvPicPr>
            <a:picLocks noChangeAspect="1"/>
          </p:cNvPicPr>
          <p:nvPr/>
        </p:nvPicPr>
        <p:blipFill>
          <a:blip r:embed="rId3"/>
          <a:stretch>
            <a:fillRect/>
          </a:stretch>
        </p:blipFill>
        <p:spPr>
          <a:xfrm>
            <a:off x="914400" y="349507"/>
            <a:ext cx="7115632" cy="2351809"/>
          </a:xfrm>
          <a:prstGeom prst="rect">
            <a:avLst/>
          </a:prstGeom>
        </p:spPr>
      </p:pic>
      <p:sp>
        <p:nvSpPr>
          <p:cNvPr id="4" name="Flowchart: Process 3">
            <a:extLst>
              <a:ext uri="{FF2B5EF4-FFF2-40B4-BE49-F238E27FC236}">
                <a16:creationId xmlns:a16="http://schemas.microsoft.com/office/drawing/2014/main" id="{A9E3D8EB-8AF6-F401-893E-BD8B119C6B59}"/>
              </a:ext>
            </a:extLst>
          </p:cNvPr>
          <p:cNvSpPr/>
          <p:nvPr/>
        </p:nvSpPr>
        <p:spPr>
          <a:xfrm>
            <a:off x="1116834" y="852407"/>
            <a:ext cx="2277296" cy="356461"/>
          </a:xfrm>
          <a:prstGeom prst="flowChartProcess">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24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43"/>
          <p:cNvSpPr txBox="1">
            <a:spLocks noGrp="1"/>
          </p:cNvSpPr>
          <p:nvPr>
            <p:ph type="title"/>
          </p:nvPr>
        </p:nvSpPr>
        <p:spPr>
          <a:xfrm>
            <a:off x="720000" y="110489"/>
            <a:ext cx="7704000" cy="572700"/>
          </a:xfrm>
          <a:prstGeom prst="rect">
            <a:avLst/>
          </a:prstGeom>
        </p:spPr>
        <p:txBody>
          <a:bodyPr spcFirstLastPara="1" wrap="square" lIns="91425" tIns="91425" rIns="91425" bIns="91425" anchor="t" anchorCtr="0">
            <a:noAutofit/>
          </a:bodyPr>
          <a:lstStyle/>
          <a:p>
            <a:pPr lvl="0"/>
            <a:r>
              <a:rPr lang="en-US" dirty="0"/>
              <a:t>Selected Advanced Data Analytics Technique/Visual</a:t>
            </a:r>
            <a:endParaRPr dirty="0"/>
          </a:p>
        </p:txBody>
      </p:sp>
      <p:sp>
        <p:nvSpPr>
          <p:cNvPr id="1105" name="Google Shape;1105;p43"/>
          <p:cNvSpPr txBox="1">
            <a:spLocks noGrp="1"/>
          </p:cNvSpPr>
          <p:nvPr>
            <p:ph type="subTitle" idx="4294967295"/>
          </p:nvPr>
        </p:nvSpPr>
        <p:spPr>
          <a:xfrm>
            <a:off x="337212" y="1136688"/>
            <a:ext cx="65765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b="1" dirty="0">
                <a:latin typeface="Josefin Sans"/>
                <a:ea typeface="Josefin Sans"/>
                <a:cs typeface="Josefin Sans"/>
                <a:sym typeface="Josefin Sans"/>
              </a:rPr>
              <a:t>Investigative Questions:</a:t>
            </a:r>
            <a:endParaRPr sz="2800" b="1" dirty="0">
              <a:latin typeface="Josefin Sans"/>
              <a:ea typeface="Josefin Sans"/>
              <a:cs typeface="Josefin Sans"/>
              <a:sym typeface="Josefin Sans"/>
            </a:endParaRPr>
          </a:p>
        </p:txBody>
      </p:sp>
      <p:sp>
        <p:nvSpPr>
          <p:cNvPr id="1106" name="Google Shape;1106;p43"/>
          <p:cNvSpPr txBox="1">
            <a:spLocks noGrp="1"/>
          </p:cNvSpPr>
          <p:nvPr>
            <p:ph type="subTitle" idx="4294967295"/>
          </p:nvPr>
        </p:nvSpPr>
        <p:spPr>
          <a:xfrm>
            <a:off x="323123" y="1709388"/>
            <a:ext cx="8497753" cy="2737142"/>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Clr>
                <a:schemeClr val="dk2"/>
              </a:buClr>
              <a:buSzPts val="1200"/>
              <a:buNone/>
            </a:pPr>
            <a:r>
              <a:rPr lang="en-US" sz="1400" dirty="0"/>
              <a:t>Identify Bestselling Categories:</a:t>
            </a:r>
          </a:p>
          <a:p>
            <a:pPr marL="342900" lvl="0" indent="-304800" algn="l" rtl="0">
              <a:spcBef>
                <a:spcPts val="0"/>
              </a:spcBef>
              <a:spcAft>
                <a:spcPts val="0"/>
              </a:spcAft>
              <a:buClr>
                <a:schemeClr val="dk2"/>
              </a:buClr>
              <a:buSzPts val="1200"/>
              <a:buChar char="■"/>
            </a:pPr>
            <a:r>
              <a:rPr lang="en-US" sz="1400" dirty="0"/>
              <a:t>Analysis Method: Use Power Query and DAX expressions for aggregating total reviews or Goodreads rate count by the main category.</a:t>
            </a:r>
          </a:p>
          <a:p>
            <a:pPr marL="342900" lvl="0" indent="-304800" algn="l" rtl="0">
              <a:spcBef>
                <a:spcPts val="0"/>
              </a:spcBef>
              <a:spcAft>
                <a:spcPts val="0"/>
              </a:spcAft>
              <a:buClr>
                <a:schemeClr val="dk2"/>
              </a:buClr>
              <a:buSzPts val="1200"/>
              <a:buChar char="■"/>
            </a:pPr>
            <a:endParaRPr lang="en-US" sz="1400" dirty="0"/>
          </a:p>
          <a:p>
            <a:pPr marL="38100" lvl="0" indent="0" algn="l" rtl="0">
              <a:spcBef>
                <a:spcPts val="0"/>
              </a:spcBef>
              <a:spcAft>
                <a:spcPts val="0"/>
              </a:spcAft>
              <a:buClr>
                <a:schemeClr val="dk2"/>
              </a:buClr>
              <a:buSzPts val="1200"/>
              <a:buNone/>
            </a:pPr>
            <a:r>
              <a:rPr lang="en-US" sz="1400" dirty="0"/>
              <a:t>Price Analysis and Trend Prediction:</a:t>
            </a:r>
          </a:p>
          <a:p>
            <a:pPr marL="342900" lvl="0" indent="-304800" algn="l" rtl="0">
              <a:spcBef>
                <a:spcPts val="0"/>
              </a:spcBef>
              <a:spcAft>
                <a:spcPts val="0"/>
              </a:spcAft>
              <a:buClr>
                <a:schemeClr val="dk2"/>
              </a:buClr>
              <a:buSzPts val="1200"/>
              <a:buChar char="■"/>
            </a:pPr>
            <a:r>
              <a:rPr lang="en-US" sz="1400" dirty="0"/>
              <a:t>Analysis Method: Trendlines to analyze price trends over publication years.</a:t>
            </a:r>
          </a:p>
          <a:p>
            <a:pPr marL="342900" lvl="0" indent="-304800" algn="l" rtl="0">
              <a:spcBef>
                <a:spcPts val="0"/>
              </a:spcBef>
              <a:spcAft>
                <a:spcPts val="0"/>
              </a:spcAft>
              <a:buClr>
                <a:schemeClr val="dk2"/>
              </a:buClr>
              <a:buSzPts val="1200"/>
              <a:buChar char="■"/>
            </a:pPr>
            <a:endParaRPr lang="en-US" sz="1400" dirty="0"/>
          </a:p>
          <a:p>
            <a:pPr marL="38100" lvl="0" indent="0" algn="l" rtl="0">
              <a:spcBef>
                <a:spcPts val="0"/>
              </a:spcBef>
              <a:spcAft>
                <a:spcPts val="0"/>
              </a:spcAft>
              <a:buClr>
                <a:schemeClr val="dk2"/>
              </a:buClr>
              <a:buSzPts val="1200"/>
              <a:buNone/>
            </a:pPr>
            <a:r>
              <a:rPr lang="en-US" sz="1400" dirty="0"/>
              <a:t>Author Influence:</a:t>
            </a:r>
          </a:p>
          <a:p>
            <a:pPr marL="342900" lvl="0" indent="-304800" algn="l" rtl="0">
              <a:spcBef>
                <a:spcPts val="0"/>
              </a:spcBef>
              <a:spcAft>
                <a:spcPts val="0"/>
              </a:spcAft>
              <a:buClr>
                <a:schemeClr val="dk2"/>
              </a:buClr>
              <a:buSzPts val="1200"/>
              <a:buChar char="■"/>
            </a:pPr>
            <a:r>
              <a:rPr lang="en-US" sz="1400" dirty="0"/>
              <a:t>Analysis Method: Clustering techniques or Decision Tree in Power BI to categorize or segment authors based on ratings, rate counts, or sales.</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6" name="Google Shape;1106;p43"/>
          <p:cNvSpPr txBox="1">
            <a:spLocks noGrp="1"/>
          </p:cNvSpPr>
          <p:nvPr>
            <p:ph type="subTitle" idx="4294967295"/>
          </p:nvPr>
        </p:nvSpPr>
        <p:spPr>
          <a:xfrm>
            <a:off x="456937" y="237427"/>
            <a:ext cx="8255883" cy="1844134"/>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Clr>
                <a:schemeClr val="dk2"/>
              </a:buClr>
              <a:buSzPts val="1200"/>
              <a:buNone/>
            </a:pPr>
            <a:r>
              <a:rPr lang="en-US" sz="1600" dirty="0"/>
              <a:t>Identify Bestselling Categories:</a:t>
            </a:r>
          </a:p>
          <a:p>
            <a:pPr marL="342900" lvl="0" indent="-304800" algn="l" rtl="0">
              <a:spcBef>
                <a:spcPts val="0"/>
              </a:spcBef>
              <a:spcAft>
                <a:spcPts val="0"/>
              </a:spcAft>
              <a:buClr>
                <a:schemeClr val="dk2"/>
              </a:buClr>
              <a:buSzPts val="1200"/>
              <a:buChar char="■"/>
            </a:pPr>
            <a:r>
              <a:rPr lang="en-US" sz="1400" dirty="0"/>
              <a:t>Analysis Method: Use Power Query and DAX expressions for aggregating Goodreads rate count by the main category.</a:t>
            </a:r>
          </a:p>
          <a:p>
            <a:pPr marL="342900" lvl="0" indent="-304800" algn="l" rtl="0">
              <a:spcBef>
                <a:spcPts val="0"/>
              </a:spcBef>
              <a:spcAft>
                <a:spcPts val="0"/>
              </a:spcAft>
              <a:buClr>
                <a:schemeClr val="dk2"/>
              </a:buClr>
              <a:buSzPts val="1200"/>
              <a:buChar char="■"/>
            </a:pPr>
            <a:endParaRPr lang="en-US" sz="1400" dirty="0"/>
          </a:p>
          <a:p>
            <a:pPr marL="38100" lvl="0" indent="0" algn="l" rtl="0">
              <a:spcBef>
                <a:spcPts val="0"/>
              </a:spcBef>
              <a:spcAft>
                <a:spcPts val="0"/>
              </a:spcAft>
              <a:buClr>
                <a:schemeClr val="dk2"/>
              </a:buClr>
              <a:buSzPts val="1200"/>
              <a:buNone/>
            </a:pPr>
            <a:r>
              <a:rPr lang="en-US" sz="1400" dirty="0"/>
              <a:t>Used this query to group the dataset by the main category, calculate the total reviews for each category, sort the data in descending order based on total reviews, and then select the top category as the bestselling category.</a:t>
            </a:r>
            <a:endParaRPr sz="1400" dirty="0"/>
          </a:p>
        </p:txBody>
      </p:sp>
      <p:pic>
        <p:nvPicPr>
          <p:cNvPr id="6" name="Picture 5">
            <a:extLst>
              <a:ext uri="{FF2B5EF4-FFF2-40B4-BE49-F238E27FC236}">
                <a16:creationId xmlns:a16="http://schemas.microsoft.com/office/drawing/2014/main" id="{CB65453B-3D93-98D5-E60D-F81001B215A3}"/>
              </a:ext>
            </a:extLst>
          </p:cNvPr>
          <p:cNvPicPr>
            <a:picLocks noChangeAspect="1"/>
          </p:cNvPicPr>
          <p:nvPr/>
        </p:nvPicPr>
        <p:blipFill>
          <a:blip r:embed="rId3"/>
          <a:stretch>
            <a:fillRect/>
          </a:stretch>
        </p:blipFill>
        <p:spPr>
          <a:xfrm>
            <a:off x="2032255" y="1902498"/>
            <a:ext cx="5079490" cy="2961892"/>
          </a:xfrm>
          <a:prstGeom prst="rect">
            <a:avLst/>
          </a:prstGeom>
        </p:spPr>
      </p:pic>
    </p:spTree>
    <p:extLst>
      <p:ext uri="{BB962C8B-B14F-4D97-AF65-F5344CB8AC3E}">
        <p14:creationId xmlns:p14="http://schemas.microsoft.com/office/powerpoint/2010/main" val="192243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6" name="Google Shape;1106;p43"/>
          <p:cNvSpPr txBox="1">
            <a:spLocks noGrp="1"/>
          </p:cNvSpPr>
          <p:nvPr>
            <p:ph type="subTitle" idx="4294967295"/>
          </p:nvPr>
        </p:nvSpPr>
        <p:spPr>
          <a:xfrm>
            <a:off x="456937" y="237427"/>
            <a:ext cx="8497753" cy="2737142"/>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Clr>
                <a:schemeClr val="dk2"/>
              </a:buClr>
              <a:buSzPts val="1200"/>
              <a:buNone/>
            </a:pPr>
            <a:r>
              <a:rPr lang="en-US" sz="1600" dirty="0"/>
              <a:t>Price Analysis and Trend Prediction:</a:t>
            </a:r>
          </a:p>
          <a:p>
            <a:pPr marL="342900" lvl="0" indent="-304800" algn="l" rtl="0">
              <a:spcBef>
                <a:spcPts val="0"/>
              </a:spcBef>
              <a:spcAft>
                <a:spcPts val="0"/>
              </a:spcAft>
              <a:buClr>
                <a:schemeClr val="dk2"/>
              </a:buClr>
              <a:buSzPts val="1200"/>
              <a:buChar char="■"/>
            </a:pPr>
            <a:r>
              <a:rPr lang="en-US" sz="1400" dirty="0"/>
              <a:t>Analysis Method: Trendlines to analyze price trends over publication years.</a:t>
            </a:r>
          </a:p>
          <a:p>
            <a:pPr marL="342900" lvl="0" indent="-304800" algn="l" rtl="0">
              <a:spcBef>
                <a:spcPts val="0"/>
              </a:spcBef>
              <a:spcAft>
                <a:spcPts val="0"/>
              </a:spcAft>
              <a:buClr>
                <a:schemeClr val="dk2"/>
              </a:buClr>
              <a:buSzPts val="1200"/>
              <a:buChar char="■"/>
            </a:pPr>
            <a:endParaRPr lang="en-US" sz="1400" dirty="0"/>
          </a:p>
          <a:p>
            <a:pPr marL="38100" lvl="0" indent="0" algn="l" rtl="0">
              <a:spcBef>
                <a:spcPts val="0"/>
              </a:spcBef>
              <a:spcAft>
                <a:spcPts val="0"/>
              </a:spcAft>
              <a:buClr>
                <a:schemeClr val="dk2"/>
              </a:buClr>
              <a:buSzPts val="1200"/>
              <a:buNone/>
            </a:pPr>
            <a:r>
              <a:rPr lang="en-US" sz="1400" dirty="0"/>
              <a:t>Used the 'Analytics' pane to add a 'Trend Line' to the chart that display a trendline </a:t>
            </a:r>
            <a:endParaRPr sz="1400" dirty="0"/>
          </a:p>
        </p:txBody>
      </p:sp>
      <p:pic>
        <p:nvPicPr>
          <p:cNvPr id="3" name="Picture 2">
            <a:extLst>
              <a:ext uri="{FF2B5EF4-FFF2-40B4-BE49-F238E27FC236}">
                <a16:creationId xmlns:a16="http://schemas.microsoft.com/office/drawing/2014/main" id="{88FB6B58-05ED-3C12-9EE4-83E8F4954D1F}"/>
              </a:ext>
            </a:extLst>
          </p:cNvPr>
          <p:cNvPicPr>
            <a:picLocks noChangeAspect="1"/>
          </p:cNvPicPr>
          <p:nvPr/>
        </p:nvPicPr>
        <p:blipFill>
          <a:blip r:embed="rId3"/>
          <a:stretch>
            <a:fillRect/>
          </a:stretch>
        </p:blipFill>
        <p:spPr>
          <a:xfrm>
            <a:off x="1323279" y="1368988"/>
            <a:ext cx="5930633" cy="3211161"/>
          </a:xfrm>
          <a:prstGeom prst="rect">
            <a:avLst/>
          </a:prstGeom>
        </p:spPr>
      </p:pic>
      <p:sp>
        <p:nvSpPr>
          <p:cNvPr id="2" name="Flowchart: Process 1">
            <a:extLst>
              <a:ext uri="{FF2B5EF4-FFF2-40B4-BE49-F238E27FC236}">
                <a16:creationId xmlns:a16="http://schemas.microsoft.com/office/drawing/2014/main" id="{3E24DEE2-2636-325C-9EBB-371BD5EA5A73}"/>
              </a:ext>
            </a:extLst>
          </p:cNvPr>
          <p:cNvSpPr/>
          <p:nvPr/>
        </p:nvSpPr>
        <p:spPr>
          <a:xfrm>
            <a:off x="4572000" y="2393519"/>
            <a:ext cx="1340603" cy="334183"/>
          </a:xfrm>
          <a:prstGeom prst="flowChartProcess">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583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6" name="Google Shape;1106;p43"/>
          <p:cNvSpPr txBox="1">
            <a:spLocks noGrp="1"/>
          </p:cNvSpPr>
          <p:nvPr>
            <p:ph type="subTitle" idx="4294967295"/>
          </p:nvPr>
        </p:nvSpPr>
        <p:spPr>
          <a:xfrm>
            <a:off x="456937" y="237427"/>
            <a:ext cx="8497753" cy="2737142"/>
          </a:xfrm>
          <a:prstGeom prst="rect">
            <a:avLst/>
          </a:prstGeom>
        </p:spPr>
        <p:txBody>
          <a:bodyPr spcFirstLastPara="1" wrap="square" lIns="91425" tIns="91425" rIns="91425" bIns="91425" anchor="t" anchorCtr="0">
            <a:noAutofit/>
          </a:bodyPr>
          <a:lstStyle/>
          <a:p>
            <a:pPr marL="38100" lvl="0" indent="0" algn="l" rtl="0">
              <a:spcBef>
                <a:spcPts val="0"/>
              </a:spcBef>
              <a:spcAft>
                <a:spcPts val="0"/>
              </a:spcAft>
              <a:buClr>
                <a:schemeClr val="dk2"/>
              </a:buClr>
              <a:buSzPts val="1200"/>
              <a:buNone/>
            </a:pPr>
            <a:r>
              <a:rPr lang="en-US" sz="1600" dirty="0"/>
              <a:t>Author Influence:</a:t>
            </a:r>
          </a:p>
          <a:p>
            <a:pPr marL="342900" lvl="0" indent="-304800" algn="l" rtl="0">
              <a:spcBef>
                <a:spcPts val="0"/>
              </a:spcBef>
              <a:spcAft>
                <a:spcPts val="0"/>
              </a:spcAft>
              <a:buClr>
                <a:schemeClr val="dk2"/>
              </a:buClr>
              <a:buSzPts val="1200"/>
              <a:buChar char="■"/>
            </a:pPr>
            <a:r>
              <a:rPr lang="en-US" sz="1400" dirty="0"/>
              <a:t>Analysis Method: Clustering techniques to categorize authors based on ratings, rate counts, or sales.</a:t>
            </a:r>
            <a:br>
              <a:rPr lang="en-US" sz="1400" dirty="0"/>
            </a:br>
            <a:br>
              <a:rPr lang="en-US" sz="1400" dirty="0"/>
            </a:br>
            <a:r>
              <a:rPr lang="en-US" sz="1400" dirty="0"/>
              <a:t>Used the following DAX Expression for Clustering Authors into new a table:</a:t>
            </a:r>
            <a:endParaRPr sz="1400" dirty="0"/>
          </a:p>
        </p:txBody>
      </p:sp>
      <p:pic>
        <p:nvPicPr>
          <p:cNvPr id="5" name="Picture 4">
            <a:extLst>
              <a:ext uri="{FF2B5EF4-FFF2-40B4-BE49-F238E27FC236}">
                <a16:creationId xmlns:a16="http://schemas.microsoft.com/office/drawing/2014/main" id="{F7B9153E-983B-8154-D30F-EA4BFA1F7ABF}"/>
              </a:ext>
            </a:extLst>
          </p:cNvPr>
          <p:cNvPicPr>
            <a:picLocks noChangeAspect="1"/>
          </p:cNvPicPr>
          <p:nvPr/>
        </p:nvPicPr>
        <p:blipFill rotWithShape="1">
          <a:blip r:embed="rId3"/>
          <a:srcRect r="39481"/>
          <a:stretch/>
        </p:blipFill>
        <p:spPr>
          <a:xfrm>
            <a:off x="826445" y="1611547"/>
            <a:ext cx="3217731" cy="1363022"/>
          </a:xfrm>
          <a:prstGeom prst="rect">
            <a:avLst/>
          </a:prstGeom>
        </p:spPr>
      </p:pic>
      <p:pic>
        <p:nvPicPr>
          <p:cNvPr id="7" name="Picture 6">
            <a:extLst>
              <a:ext uri="{FF2B5EF4-FFF2-40B4-BE49-F238E27FC236}">
                <a16:creationId xmlns:a16="http://schemas.microsoft.com/office/drawing/2014/main" id="{59CBE62E-2E05-68C0-E591-080067EAA93A}"/>
              </a:ext>
            </a:extLst>
          </p:cNvPr>
          <p:cNvPicPr>
            <a:picLocks noChangeAspect="1"/>
          </p:cNvPicPr>
          <p:nvPr/>
        </p:nvPicPr>
        <p:blipFill>
          <a:blip r:embed="rId4"/>
          <a:stretch>
            <a:fillRect/>
          </a:stretch>
        </p:blipFill>
        <p:spPr>
          <a:xfrm>
            <a:off x="4467992" y="1611547"/>
            <a:ext cx="3621854" cy="1287770"/>
          </a:xfrm>
          <a:prstGeom prst="rect">
            <a:avLst/>
          </a:prstGeom>
        </p:spPr>
      </p:pic>
      <p:sp>
        <p:nvSpPr>
          <p:cNvPr id="10" name="TextBox 9">
            <a:extLst>
              <a:ext uri="{FF2B5EF4-FFF2-40B4-BE49-F238E27FC236}">
                <a16:creationId xmlns:a16="http://schemas.microsoft.com/office/drawing/2014/main" id="{E88A3926-E45E-257F-5AD0-232817F20527}"/>
              </a:ext>
            </a:extLst>
          </p:cNvPr>
          <p:cNvSpPr txBox="1"/>
          <p:nvPr/>
        </p:nvSpPr>
        <p:spPr>
          <a:xfrm>
            <a:off x="1605775" y="2859153"/>
            <a:ext cx="2438400" cy="230832"/>
          </a:xfrm>
          <a:prstGeom prst="rect">
            <a:avLst/>
          </a:prstGeom>
          <a:noFill/>
        </p:spPr>
        <p:txBody>
          <a:bodyPr wrap="square" rtlCol="0">
            <a:spAutoFit/>
          </a:bodyPr>
          <a:lstStyle/>
          <a:p>
            <a:r>
              <a:rPr lang="en-IN" sz="900" dirty="0">
                <a:latin typeface="Calibri" panose="020F0502020204030204" pitchFamily="34" charset="0"/>
                <a:ea typeface="Calibri" panose="020F0502020204030204" pitchFamily="34" charset="0"/>
                <a:cs typeface="Calibri" panose="020F0502020204030204" pitchFamily="34" charset="0"/>
              </a:rPr>
              <a:t>Total rate count per Author</a:t>
            </a:r>
          </a:p>
        </p:txBody>
      </p:sp>
      <p:sp>
        <p:nvSpPr>
          <p:cNvPr id="11" name="TextBox 10">
            <a:extLst>
              <a:ext uri="{FF2B5EF4-FFF2-40B4-BE49-F238E27FC236}">
                <a16:creationId xmlns:a16="http://schemas.microsoft.com/office/drawing/2014/main" id="{7BCE23A4-B71C-56AA-0CEA-353C484E90DE}"/>
              </a:ext>
            </a:extLst>
          </p:cNvPr>
          <p:cNvSpPr txBox="1"/>
          <p:nvPr/>
        </p:nvSpPr>
        <p:spPr>
          <a:xfrm>
            <a:off x="3352800" y="4838630"/>
            <a:ext cx="2438400" cy="230832"/>
          </a:xfrm>
          <a:prstGeom prst="rect">
            <a:avLst/>
          </a:prstGeom>
          <a:noFill/>
        </p:spPr>
        <p:txBody>
          <a:bodyPr wrap="square" rtlCol="0">
            <a:spAutoFit/>
          </a:bodyPr>
          <a:lstStyle/>
          <a:p>
            <a:r>
              <a:rPr lang="en-IN" sz="900" dirty="0">
                <a:latin typeface="Calibri" panose="020F0502020204030204" pitchFamily="34" charset="0"/>
                <a:ea typeface="Calibri" panose="020F0502020204030204" pitchFamily="34" charset="0"/>
                <a:cs typeface="Calibri" panose="020F0502020204030204" pitchFamily="34" charset="0"/>
              </a:rPr>
              <a:t>Average rating per Author</a:t>
            </a:r>
          </a:p>
        </p:txBody>
      </p:sp>
      <p:pic>
        <p:nvPicPr>
          <p:cNvPr id="13" name="Picture 12">
            <a:extLst>
              <a:ext uri="{FF2B5EF4-FFF2-40B4-BE49-F238E27FC236}">
                <a16:creationId xmlns:a16="http://schemas.microsoft.com/office/drawing/2014/main" id="{BFFD72AD-D5BD-1A45-5E6A-F10C942C836D}"/>
              </a:ext>
            </a:extLst>
          </p:cNvPr>
          <p:cNvPicPr>
            <a:picLocks noChangeAspect="1"/>
          </p:cNvPicPr>
          <p:nvPr/>
        </p:nvPicPr>
        <p:blipFill>
          <a:blip r:embed="rId5"/>
          <a:stretch>
            <a:fillRect/>
          </a:stretch>
        </p:blipFill>
        <p:spPr>
          <a:xfrm>
            <a:off x="1925561" y="3210487"/>
            <a:ext cx="4353358" cy="1552553"/>
          </a:xfrm>
          <a:prstGeom prst="rect">
            <a:avLst/>
          </a:prstGeom>
        </p:spPr>
      </p:pic>
      <p:sp>
        <p:nvSpPr>
          <p:cNvPr id="14" name="TextBox 13">
            <a:extLst>
              <a:ext uri="{FF2B5EF4-FFF2-40B4-BE49-F238E27FC236}">
                <a16:creationId xmlns:a16="http://schemas.microsoft.com/office/drawing/2014/main" id="{9AA51048-3E8D-BF40-4633-590461A6C1A1}"/>
              </a:ext>
            </a:extLst>
          </p:cNvPr>
          <p:cNvSpPr txBox="1"/>
          <p:nvPr/>
        </p:nvSpPr>
        <p:spPr>
          <a:xfrm>
            <a:off x="5651446" y="2781363"/>
            <a:ext cx="2438400" cy="230832"/>
          </a:xfrm>
          <a:prstGeom prst="rect">
            <a:avLst/>
          </a:prstGeom>
          <a:noFill/>
        </p:spPr>
        <p:txBody>
          <a:bodyPr wrap="square" rtlCol="0">
            <a:spAutoFit/>
          </a:bodyPr>
          <a:lstStyle/>
          <a:p>
            <a:r>
              <a:rPr lang="en-IN" sz="900" dirty="0">
                <a:latin typeface="Calibri" panose="020F0502020204030204" pitchFamily="34" charset="0"/>
                <a:ea typeface="Calibri" panose="020F0502020204030204" pitchFamily="34" charset="0"/>
                <a:cs typeface="Calibri" panose="020F0502020204030204" pitchFamily="34" charset="0"/>
              </a:rPr>
              <a:t>Total sales per Author</a:t>
            </a:r>
          </a:p>
        </p:txBody>
      </p:sp>
    </p:spTree>
    <p:extLst>
      <p:ext uri="{BB962C8B-B14F-4D97-AF65-F5344CB8AC3E}">
        <p14:creationId xmlns:p14="http://schemas.microsoft.com/office/powerpoint/2010/main" val="2350800175"/>
      </p:ext>
    </p:extLst>
  </p:cSld>
  <p:clrMapOvr>
    <a:masterClrMapping/>
  </p:clrMapOvr>
</p:sld>
</file>

<file path=ppt/theme/theme1.xml><?xml version="1.0" encoding="utf-8"?>
<a:theme xmlns:a="http://schemas.openxmlformats.org/drawingml/2006/main" name="Minimalist Tech Style Social Media Strategy by Slidesgo">
  <a:themeElements>
    <a:clrScheme name="Simple Light">
      <a:dk1>
        <a:srgbClr val="000000"/>
      </a:dk1>
      <a:lt1>
        <a:srgbClr val="FFFFFF"/>
      </a:lt1>
      <a:dk2>
        <a:srgbClr val="64B8FD"/>
      </a:dk2>
      <a:lt2>
        <a:srgbClr val="9C9B99"/>
      </a:lt2>
      <a:accent1>
        <a:srgbClr val="666565"/>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1537</Words>
  <Application>Microsoft Office PowerPoint</Application>
  <PresentationFormat>On-screen Show (16:9)</PresentationFormat>
  <Paragraphs>139</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Josefin Sans</vt:lpstr>
      <vt:lpstr>Nunito Light</vt:lpstr>
      <vt:lpstr>Chivo</vt:lpstr>
      <vt:lpstr>Wingdings</vt:lpstr>
      <vt:lpstr>Bebas Neue</vt:lpstr>
      <vt:lpstr>Söhne</vt:lpstr>
      <vt:lpstr>Manrope</vt:lpstr>
      <vt:lpstr>Minimalist Tech Style Social Media Strategy by Slidesgo</vt:lpstr>
      <vt:lpstr>ADVANCED DATA VISUALISATIONS TECHNIQUES USING AMAZON BOOKS DATSET</vt:lpstr>
      <vt:lpstr>SECTION 1</vt:lpstr>
      <vt:lpstr>Handling Data Issues and Transformations:</vt:lpstr>
      <vt:lpstr>PowerPoint Presentation</vt:lpstr>
      <vt:lpstr>PowerPoint Presentation</vt:lpstr>
      <vt:lpstr>Selected Advanced Data Analytics Technique/Visual</vt:lpstr>
      <vt:lpstr>PowerPoint Presentation</vt:lpstr>
      <vt:lpstr>PowerPoint Presentation</vt:lpstr>
      <vt:lpstr>PowerPoint Presentation</vt:lpstr>
      <vt:lpstr>Section 3: Visualizations (Diagrams)  </vt:lpstr>
      <vt:lpstr>Bestselling Categories</vt:lpstr>
      <vt:lpstr>Author Influence</vt:lpstr>
      <vt:lpstr>Visualizations Overview</vt:lpstr>
      <vt:lpstr>Visualizations Overview</vt:lpstr>
      <vt:lpstr>Dashboard</vt:lpstr>
      <vt:lpstr>Tree map</vt:lpstr>
      <vt:lpstr>Section4: Findings and 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ON SUPERSTORES SALES DATASET</dc:title>
  <dc:creator>Dell</dc:creator>
  <cp:lastModifiedBy>Nambi Rajan</cp:lastModifiedBy>
  <cp:revision>25</cp:revision>
  <dcterms:modified xsi:type="dcterms:W3CDTF">2023-11-10T13:05:26Z</dcterms:modified>
</cp:coreProperties>
</file>