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43.png"/><Relationship Id="rId5" Type="http://schemas.openxmlformats.org/officeDocument/2006/relationships/image" Target="../media/image22.png"/><Relationship Id="rId6" Type="http://schemas.openxmlformats.org/officeDocument/2006/relationships/image" Target="../media/image41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43.png"/><Relationship Id="rId1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41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gif"/><Relationship Id="rId4" Type="http://schemas.openxmlformats.org/officeDocument/2006/relationships/image" Target="../media/image32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jp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jpg"/><Relationship Id="rId4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