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b6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dd7223b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dd7223b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dd7223b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0ea2615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b0ea2615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d7223b6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dd7223b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dd7223b6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6dd7223b6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b0ea2615_8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b0ea2615_8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e802142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e802142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b2dfa8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b2dfa8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dd7223b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6dd7223b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53c55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53c55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dd7223b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d7223b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dd7223b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dd7223b6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dd7223b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d7223b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dd7223b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e8021425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8e8021425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4.jp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4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3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Google Shape;23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Google Shape;2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Google Shape;2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Google Shape;23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Google Shape;240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Google Shape;2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Google Shape;2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9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Google Shape;254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9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Google Shape;256;p49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Google Shape;257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9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Google Shape;259;p4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Google Shape;260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49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Google Shape;262;p49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Google Shape;263;p49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Google Shape;264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Google Shape;265;p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Google Shape;266;p49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Google Shape;267;p49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Google Shape;2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Google Shape;284;p51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Google Shape;285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51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Google Shape;287;p51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Google Shape;288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51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Google Shape;290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Google Shape;298;p52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5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4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Google Shape;1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Google Shape;1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Google Shape;17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Google Shape;17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Google Shape;1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Google Shape;1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Google Shape;1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Google Shape;1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Google Shape;19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Google Shape;2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3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Google Shape;20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Google Shape;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Google Shape;21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Google Shape;2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5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Google Shape;21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5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5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Google Shape;221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