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5E8C1F-AAE7-48C9-993E-2327C4E9CCA7}">
  <a:tblStyle styleId="{645E8C1F-AAE7-48C9-993E-2327C4E9CCA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D91723E7-1ADD-4929-9187-028C4BBEFFDA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dd7223e5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g26dd7223e5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dd7223e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26dd7223e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dd7223e5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6dd7223e5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dd7223e5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6dd7223e5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dd7223e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26dd7223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6dd7223e5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6dd7223e5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d7223e5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26dd7223e5_0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040a172d_2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9040a172d_2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dd7223e5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26dd7223e5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8ff22d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8ff22d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ae6a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ae6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c897d992_2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7c897d992_2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c897d992_5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c897d992_5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5b2b6125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5b2b6125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5b2b61255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5b2b61255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5b2b61255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25b2b61255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b2b61255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5b2b6125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b2b61255_1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5b2b61255_1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5b2b61255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5b2b61255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dd7223e5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6dd7223e5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dae6a68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dae6a68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040a172d_2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9040a172d_2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dd7223e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6dd7223e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dd7223e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26dd7223e5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dd7223e5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26dd7223e5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e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6dd7223e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040a172d_2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29040a172d_2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6.jpg"/><Relationship Id="rId8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6.jp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46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{645E8C1F-AAE7-48C9-993E-2327C4E9CCA7}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Google Shape;278;p46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Google Shape;279;p4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Google Shape;28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Google Shape;28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Google Shape;282;p46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46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Google Shape;284;p46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Google Shape;285;p4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Google Shape;28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Google Shape;287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6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Google Shape;289;p46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Google Shape;290;p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Google Shape;291;p4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Google Shape;292;p46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Google Shape;2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Google Shape;29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Google Shape;303;p47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4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{645E8C1F-AAE7-48C9-993E-2327C4E9CCA7}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47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Google Shape;306;p4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Google Shape;30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Google Shape;30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Google Shape;309;p4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Google Shape;310;p4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Google Shape;311;p47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Google Shape;312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Google Shape;31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Google Shape;314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7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Google Shape;316;p4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Google Shape;3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Google Shape;31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Google Shape;320;p47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Google Shape;321;p47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Google Shape;322;p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Google Shape;323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Google Shape;332;p48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{D91723E7-1ADD-4929-9187-028C4BBEFFDA}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8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Google Shape;33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Google Shape;343;p49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Google Shape;344;p49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Google Shape;34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Google Shape;347;p4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Google Shape;348;p4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Google Shape;349;p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Google Shape;350;p49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Google Shape;35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Google Shape;352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Google Shape;35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50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Google Shape;364;p5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Google Shape;36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Google Shape;36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Google Shape;367;p5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Google Shape;368;p5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Google Shape;369;p5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Google Shape;370;p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Google Shape;37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Google Shape;372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Google Shape;374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Google Shape;37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Google Shape;377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Google Shape;38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Google Shape;3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Google Shape;3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Google Shape;396;p52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Google Shape;397;p52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Google Shape;398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Google Shape;399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Google Shape;400;p52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52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5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Google Shape;403;p5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3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Google Shape;4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53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Google Shape;412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5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Google Shape;414;p53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Google Shape;41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53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Google Shape;41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Google Shape;419;p53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Google Shape;420;p5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Google Shape;421;p5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Google Shape;422;p5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Google Shape;423;p5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p5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p5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Google Shape;426;p5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Google Shape;43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4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Google Shape;440;p55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Google Shape;441;p5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Google Shape;442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Google Shape;443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Google Shape;444;p5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Google Shape;445;p5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Google Shape;446;p5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Google Shape;447;p5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Google Shape;44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Google Shape;45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Google Shape;461;p5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Google Shape;467;p58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Google Shape;4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Google Shape;4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Google Shape;47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59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Google Shape;4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Google Shape;479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Google Shape;485;p60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Google Shape;48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Google Shape;494;p61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Google Shape;495;p61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Google Shape;501;p62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Google Shape;502;p6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Google Shape;50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62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Google Shape;505;p62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Google Shape;506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62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Google Shape;508;p62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Google Shape;509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62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Google Shape;516;p6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Google Shape;5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Google Shape;52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4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Google Shape;174;p40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Google Shape;175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Google Shape;17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Google Shape;178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Google Shape;179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Google Shape;192;p4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4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{645E8C1F-AAE7-48C9-993E-2327C4E9CCA7}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Google Shape;194;p42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Google Shape;195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Google Shape;19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Google Shape;197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Google Shape;199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Google Shape;205;p43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4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{645E8C1F-AAE7-48C9-993E-2327C4E9CCA7}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Google Shape;207;p4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Google Shape;208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Google Shape;2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Google Shape;2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Google Shape;212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Google Shape;213;p4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Google Shape;214;p43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Google Shape;215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Google Shape;216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Google Shape;217;p4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p43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Google Shape;219;p43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Google Shape;220;p4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Google Shape;221;p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Google Shape;227;p44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44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{645E8C1F-AAE7-48C9-993E-2327C4E9CCA7}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Google Shape;229;p4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Google Shape;230;p4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Google Shape;23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Google Shape;23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44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Google Shape;234;p4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Google Shape;235;p44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Google Shape;236;p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Google Shape;237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Google Shape;23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p4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Google Shape;241;p44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Google Shape;242;p44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Google Shape;243;p44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Google Shape;2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{645E8C1F-AAE7-48C9-993E-2327C4E9CCA7}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5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{645E8C1F-AAE7-48C9-993E-2327C4E9CCA7}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Google Shape;253;p45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Google Shape;254;p4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Google Shape;255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Google Shape;256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45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Google Shape;258;p45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Google Shape;259;p4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Google Shape;260;p4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Google Shape;26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Google Shape;262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45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Google Shape;264;p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Google Shape;265;p4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Google Shape;266;p45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Google Shape;267;p45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Google Shape;26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