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8e8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8e8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31c5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31c5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e931c51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e931c51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1ab5b50_1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b1ab5b50_1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15: 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Smartest ML Platform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session @DEVIEW (in Korean)</a:t>
            </a:r>
            <a:endParaRPr/>
          </a:p>
        </p:txBody>
      </p:sp>
      <p:pic>
        <p:nvPicPr>
          <p:cNvPr id="168" name="Google Shape;1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2126057"/>
            <a:ext cx="8839203" cy="1999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3" name="Google Shape;17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4" name="Google Shape;17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