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B63544-D095-4126-8B0D-FF6F51735B54}">
  <a:tblStyle styleId="{B0B63544-D095-4126-8B0D-FF6F51735B54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e483e10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7be483e10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Google Shape;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79" name="Google Shape;79;p1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0" name="Google Shape;8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89" name="Google Shape;89;p2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0" name="Google Shape;90;p2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91" name="Google Shape;91;p2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2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{B0B63544-D095-4126-8B0D-FF6F51735B54}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2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