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8" r:id="rId6"/>
    <p:sldId id="263" r:id="rId7"/>
    <p:sldId id="262" r:id="rId8"/>
    <p:sldId id="261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t Gupta" initials="AG" lastIdx="1" clrIdx="0">
    <p:extLst>
      <p:ext uri="{19B8F6BF-5375-455C-9EA6-DF929625EA0E}">
        <p15:presenceInfo xmlns:p15="http://schemas.microsoft.com/office/powerpoint/2012/main" userId="373cb2bd2d6fc0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t Gupta" userId="373cb2bd2d6fc0f3" providerId="LiveId" clId="{A999E6ED-5395-4F88-9295-368EDCEE7633}"/>
    <pc:docChg chg="custSel addSld delSld modSld">
      <pc:chgData name="Amit Gupta" userId="373cb2bd2d6fc0f3" providerId="LiveId" clId="{A999E6ED-5395-4F88-9295-368EDCEE7633}" dt="2023-11-02T06:06:12.780" v="70" actId="1076"/>
      <pc:docMkLst>
        <pc:docMk/>
      </pc:docMkLst>
      <pc:sldChg chg="addSp delSp modSp mod">
        <pc:chgData name="Amit Gupta" userId="373cb2bd2d6fc0f3" providerId="LiveId" clId="{A999E6ED-5395-4F88-9295-368EDCEE7633}" dt="2023-11-02T06:06:12.780" v="70" actId="1076"/>
        <pc:sldMkLst>
          <pc:docMk/>
          <pc:sldMk cId="0" sldId="256"/>
        </pc:sldMkLst>
        <pc:spChg chg="mod">
          <ac:chgData name="Amit Gupta" userId="373cb2bd2d6fc0f3" providerId="LiveId" clId="{A999E6ED-5395-4F88-9295-368EDCEE7633}" dt="2023-11-02T06:06:12.780" v="70" actId="1076"/>
          <ac:spMkLst>
            <pc:docMk/>
            <pc:sldMk cId="0" sldId="256"/>
            <ac:spMk id="4" creationId="{00000000-0000-0000-0000-000000000000}"/>
          </ac:spMkLst>
        </pc:spChg>
        <pc:spChg chg="mod">
          <ac:chgData name="Amit Gupta" userId="373cb2bd2d6fc0f3" providerId="LiveId" clId="{A999E6ED-5395-4F88-9295-368EDCEE7633}" dt="2023-11-02T05:48:52.880" v="12" actId="20577"/>
          <ac:spMkLst>
            <pc:docMk/>
            <pc:sldMk cId="0" sldId="256"/>
            <ac:spMk id="6145" creationId="{00000000-0000-0000-0000-000000000000}"/>
          </ac:spMkLst>
        </pc:spChg>
        <pc:picChg chg="add del">
          <ac:chgData name="Amit Gupta" userId="373cb2bd2d6fc0f3" providerId="LiveId" clId="{A999E6ED-5395-4F88-9295-368EDCEE7633}" dt="2023-11-02T06:03:35.329" v="68"/>
          <ac:picMkLst>
            <pc:docMk/>
            <pc:sldMk cId="0" sldId="256"/>
            <ac:picMk id="2" creationId="{0AFACC4F-9FA7-F199-EEE0-2983493CB2FD}"/>
          </ac:picMkLst>
        </pc:picChg>
      </pc:sldChg>
      <pc:sldChg chg="modSp mod">
        <pc:chgData name="Amit Gupta" userId="373cb2bd2d6fc0f3" providerId="LiveId" clId="{A999E6ED-5395-4F88-9295-368EDCEE7633}" dt="2023-11-02T06:00:16.990" v="64" actId="20577"/>
        <pc:sldMkLst>
          <pc:docMk/>
          <pc:sldMk cId="0" sldId="257"/>
        </pc:sldMkLst>
        <pc:spChg chg="mod">
          <ac:chgData name="Amit Gupta" userId="373cb2bd2d6fc0f3" providerId="LiveId" clId="{A999E6ED-5395-4F88-9295-368EDCEE7633}" dt="2023-11-02T06:00:16.990" v="64" actId="20577"/>
          <ac:spMkLst>
            <pc:docMk/>
            <pc:sldMk cId="0" sldId="257"/>
            <ac:spMk id="2" creationId="{00000000-0000-0000-0000-000000000000}"/>
          </ac:spMkLst>
        </pc:spChg>
      </pc:sldChg>
      <pc:sldChg chg="del">
        <pc:chgData name="Amit Gupta" userId="373cb2bd2d6fc0f3" providerId="LiveId" clId="{A999E6ED-5395-4F88-9295-368EDCEE7633}" dt="2023-11-02T06:01:05.928" v="65" actId="2696"/>
        <pc:sldMkLst>
          <pc:docMk/>
          <pc:sldMk cId="0" sldId="259"/>
        </pc:sldMkLst>
      </pc:sldChg>
      <pc:sldChg chg="mod">
        <pc:chgData name="Amit Gupta" userId="373cb2bd2d6fc0f3" providerId="LiveId" clId="{A999E6ED-5395-4F88-9295-368EDCEE7633}" dt="2023-11-02T05:59:09.210" v="27" actId="27918"/>
        <pc:sldMkLst>
          <pc:docMk/>
          <pc:sldMk cId="3047775551" sldId="263"/>
        </pc:sldMkLst>
      </pc:sldChg>
      <pc:sldChg chg="addSp modSp new">
        <pc:chgData name="Amit Gupta" userId="373cb2bd2d6fc0f3" providerId="LiveId" clId="{A999E6ED-5395-4F88-9295-368EDCEE7633}" dt="2023-11-02T05:55:20.224" v="20" actId="931"/>
        <pc:sldMkLst>
          <pc:docMk/>
          <pc:sldMk cId="1577513314" sldId="265"/>
        </pc:sldMkLst>
        <pc:picChg chg="add mod">
          <ac:chgData name="Amit Gupta" userId="373cb2bd2d6fc0f3" providerId="LiveId" clId="{A999E6ED-5395-4F88-9295-368EDCEE7633}" dt="2023-11-02T05:55:20.224" v="20" actId="931"/>
          <ac:picMkLst>
            <pc:docMk/>
            <pc:sldMk cId="1577513314" sldId="265"/>
            <ac:picMk id="3" creationId="{AFF9CEDB-AD31-3FD5-C3B4-FF7F9CD3E168}"/>
          </ac:picMkLst>
        </pc:picChg>
      </pc:sldChg>
      <pc:sldChg chg="addSp modSp new">
        <pc:chgData name="Amit Gupta" userId="373cb2bd2d6fc0f3" providerId="LiveId" clId="{A999E6ED-5395-4F88-9295-368EDCEE7633}" dt="2023-11-02T05:55:41.011" v="21" actId="931"/>
        <pc:sldMkLst>
          <pc:docMk/>
          <pc:sldMk cId="1702268361" sldId="266"/>
        </pc:sldMkLst>
        <pc:picChg chg="add mod">
          <ac:chgData name="Amit Gupta" userId="373cb2bd2d6fc0f3" providerId="LiveId" clId="{A999E6ED-5395-4F88-9295-368EDCEE7633}" dt="2023-11-02T05:55:41.011" v="21" actId="931"/>
          <ac:picMkLst>
            <pc:docMk/>
            <pc:sldMk cId="1702268361" sldId="266"/>
            <ac:picMk id="3" creationId="{AAD6DF33-094F-4D48-D914-6D7418EF0F14}"/>
          </ac:picMkLst>
        </pc:picChg>
      </pc:sldChg>
      <pc:sldChg chg="addSp modSp new">
        <pc:chgData name="Amit Gupta" userId="373cb2bd2d6fc0f3" providerId="LiveId" clId="{A999E6ED-5395-4F88-9295-368EDCEE7633}" dt="2023-11-02T05:55:59.182" v="22" actId="931"/>
        <pc:sldMkLst>
          <pc:docMk/>
          <pc:sldMk cId="1171173252" sldId="267"/>
        </pc:sldMkLst>
        <pc:picChg chg="add mod">
          <ac:chgData name="Amit Gupta" userId="373cb2bd2d6fc0f3" providerId="LiveId" clId="{A999E6ED-5395-4F88-9295-368EDCEE7633}" dt="2023-11-02T05:55:59.182" v="22" actId="931"/>
          <ac:picMkLst>
            <pc:docMk/>
            <pc:sldMk cId="1171173252" sldId="267"/>
            <ac:picMk id="3" creationId="{06BD9DD8-5949-6EEA-49BD-61D986F020D4}"/>
          </ac:picMkLst>
        </pc:picChg>
      </pc:sldChg>
      <pc:sldChg chg="addSp modSp new">
        <pc:chgData name="Amit Gupta" userId="373cb2bd2d6fc0f3" providerId="LiveId" clId="{A999E6ED-5395-4F88-9295-368EDCEE7633}" dt="2023-11-02T05:56:10.301" v="23" actId="931"/>
        <pc:sldMkLst>
          <pc:docMk/>
          <pc:sldMk cId="2351138119" sldId="268"/>
        </pc:sldMkLst>
        <pc:picChg chg="add mod">
          <ac:chgData name="Amit Gupta" userId="373cb2bd2d6fc0f3" providerId="LiveId" clId="{A999E6ED-5395-4F88-9295-368EDCEE7633}" dt="2023-11-02T05:56:10.301" v="23" actId="931"/>
          <ac:picMkLst>
            <pc:docMk/>
            <pc:sldMk cId="2351138119" sldId="268"/>
            <ac:picMk id="3" creationId="{D2854BFF-ED40-8E46-AF45-AF3716E1ED9F}"/>
          </ac:picMkLst>
        </pc:picChg>
      </pc:sldChg>
    </pc:docChg>
  </pc:docChgLst>
  <pc:docChgLst>
    <pc:chgData name="Amit Gupta" userId="373cb2bd2d6fc0f3" providerId="LiveId" clId="{8CB2531D-B1E9-431E-BA74-40662A2C417C}"/>
    <pc:docChg chg="custSel addSld modSld sldOrd">
      <pc:chgData name="Amit Gupta" userId="373cb2bd2d6fc0f3" providerId="LiveId" clId="{8CB2531D-B1E9-431E-BA74-40662A2C417C}" dt="2023-05-17T03:34:34.399" v="7"/>
      <pc:docMkLst>
        <pc:docMk/>
      </pc:docMkLst>
      <pc:sldChg chg="addCm delCm modCm">
        <pc:chgData name="Amit Gupta" userId="373cb2bd2d6fc0f3" providerId="LiveId" clId="{8CB2531D-B1E9-431E-BA74-40662A2C417C}" dt="2023-05-17T03:31:14.654" v="2" actId="1592"/>
        <pc:sldMkLst>
          <pc:docMk/>
          <pc:sldMk cId="3047775551" sldId="263"/>
        </pc:sldMkLst>
      </pc:sldChg>
      <pc:sldChg chg="addSp delSp new mod ord">
        <pc:chgData name="Amit Gupta" userId="373cb2bd2d6fc0f3" providerId="LiveId" clId="{8CB2531D-B1E9-431E-BA74-40662A2C417C}" dt="2023-05-17T03:34:34.399" v="7"/>
        <pc:sldMkLst>
          <pc:docMk/>
          <pc:sldMk cId="970681910" sldId="264"/>
        </pc:sldMkLst>
        <pc:spChg chg="del">
          <ac:chgData name="Amit Gupta" userId="373cb2bd2d6fc0f3" providerId="LiveId" clId="{8CB2531D-B1E9-431E-BA74-40662A2C417C}" dt="2023-05-17T03:34:17.640" v="5" actId="478"/>
          <ac:spMkLst>
            <pc:docMk/>
            <pc:sldMk cId="970681910" sldId="264"/>
            <ac:spMk id="3" creationId="{8F7F0E85-B1D9-9B3E-DFE5-CE3736A00F78}"/>
          </ac:spMkLst>
        </pc:spChg>
        <pc:picChg chg="add">
          <ac:chgData name="Amit Gupta" userId="373cb2bd2d6fc0f3" providerId="LiveId" clId="{8CB2531D-B1E9-431E-BA74-40662A2C417C}" dt="2023-05-17T03:34:05.707" v="4"/>
          <ac:picMkLst>
            <pc:docMk/>
            <pc:sldMk cId="970681910" sldId="264"/>
            <ac:picMk id="1026" creationId="{82332498-B4E1-A4A0-0977-E72E036AF632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Sheet1!$F$7</c:f>
              <c:strCache>
                <c:ptCount val="1"/>
                <c:pt idx="0">
                  <c:v>Revenue Crs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8E19-4C9B-8B11-C11B7A68533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Sheet1!$E$8:$E$12</c:f>
              <c:strCache>
                <c:ptCount val="5"/>
                <c:pt idx="0">
                  <c:v>2019-20</c:v>
                </c:pt>
                <c:pt idx="1">
                  <c:v>2020-21</c:v>
                </c:pt>
                <c:pt idx="2">
                  <c:v>2021-22</c:v>
                </c:pt>
                <c:pt idx="3">
                  <c:v>2022-23</c:v>
                </c:pt>
                <c:pt idx="4">
                  <c:v>2023-24</c:v>
                </c:pt>
              </c:strCache>
            </c:strRef>
          </c:cat>
          <c:val>
            <c:numRef>
              <c:f>Sheet1!$F$8:$F$12</c:f>
              <c:numCache>
                <c:formatCode>0.0</c:formatCode>
                <c:ptCount val="5"/>
                <c:pt idx="0">
                  <c:v>3</c:v>
                </c:pt>
                <c:pt idx="1">
                  <c:v>4</c:v>
                </c:pt>
                <c:pt idx="2">
                  <c:v>6.7</c:v>
                </c:pt>
                <c:pt idx="3">
                  <c:v>10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19-4C9B-8B11-C11B7A6853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7981296"/>
        <c:axId val="747975056"/>
      </c:barChart>
      <c:catAx>
        <c:axId val="747981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975056"/>
        <c:crosses val="autoZero"/>
        <c:auto val="1"/>
        <c:lblAlgn val="ctr"/>
        <c:lblOffset val="100"/>
        <c:noMultiLvlLbl val="0"/>
      </c:catAx>
      <c:valAx>
        <c:axId val="74797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981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44450" cap="flat" cmpd="sng" algn="ctr">
      <a:solidFill>
        <a:schemeClr val="tx2">
          <a:lumMod val="75000"/>
        </a:schemeClr>
      </a:solidFill>
      <a:round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91525F-9DFF-46AF-B4CF-77883EB72D1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BA5822-D0EB-4387-9379-25453DC25B2E}">
      <dgm:prSet phldrT="[Text]"/>
      <dgm:spPr/>
      <dgm:t>
        <a:bodyPr/>
        <a:lstStyle/>
        <a:p>
          <a:r>
            <a:rPr lang="en-US" dirty="0">
              <a:solidFill>
                <a:srgbClr val="FFFFFF"/>
              </a:solidFill>
              <a:latin typeface="Carlito"/>
              <a:cs typeface="Carlito"/>
            </a:rPr>
            <a:t> Mrs. Arti</a:t>
          </a:r>
          <a:r>
            <a:rPr lang="en-US" spc="-10" dirty="0">
              <a:solidFill>
                <a:srgbClr val="FFFFFF"/>
              </a:solidFill>
              <a:latin typeface="Carlito"/>
              <a:cs typeface="Carlito"/>
            </a:rPr>
            <a:t> Gupta</a:t>
          </a:r>
        </a:p>
        <a:p>
          <a:r>
            <a:rPr lang="en-US" spc="-25" dirty="0">
              <a:solidFill>
                <a:srgbClr val="FFFFFF"/>
              </a:solidFill>
              <a:latin typeface="Carlito"/>
              <a:cs typeface="Carlito"/>
            </a:rPr>
            <a:t>Post </a:t>
          </a:r>
          <a:r>
            <a:rPr lang="en-US" spc="-15" dirty="0">
              <a:solidFill>
                <a:srgbClr val="FFFFFF"/>
              </a:solidFill>
              <a:latin typeface="Carlito"/>
              <a:cs typeface="Carlito"/>
            </a:rPr>
            <a:t>graduate </a:t>
          </a:r>
          <a:r>
            <a:rPr lang="en-US" dirty="0">
              <a:solidFill>
                <a:srgbClr val="FFFFFF"/>
              </a:solidFill>
              <a:latin typeface="Carlito"/>
              <a:cs typeface="Carlito"/>
            </a:rPr>
            <a:t>and </a:t>
          </a:r>
          <a:r>
            <a:rPr lang="en-US" spc="-20" dirty="0">
              <a:solidFill>
                <a:srgbClr val="FFFFFF"/>
              </a:solidFill>
              <a:latin typeface="Carlito"/>
              <a:cs typeface="Carlito"/>
            </a:rPr>
            <a:t>vast  </a:t>
          </a:r>
          <a:r>
            <a:rPr lang="en-US" spc="-5" dirty="0">
              <a:solidFill>
                <a:srgbClr val="FFFFFF"/>
              </a:solidFill>
              <a:latin typeface="Carlito"/>
              <a:cs typeface="Carlito"/>
            </a:rPr>
            <a:t>experience </a:t>
          </a:r>
          <a:r>
            <a:rPr lang="en-US" dirty="0">
              <a:solidFill>
                <a:srgbClr val="FFFFFF"/>
              </a:solidFill>
              <a:latin typeface="Carlito"/>
              <a:cs typeface="Carlito"/>
            </a:rPr>
            <a:t>in</a:t>
          </a:r>
          <a:r>
            <a:rPr lang="en-US" spc="-110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US" dirty="0">
              <a:solidFill>
                <a:srgbClr val="FFFFFF"/>
              </a:solidFill>
              <a:latin typeface="Carlito"/>
              <a:cs typeface="Carlito"/>
            </a:rPr>
            <a:t>Radiology</a:t>
          </a:r>
          <a:endParaRPr lang="en-US" dirty="0"/>
        </a:p>
      </dgm:t>
    </dgm:pt>
    <dgm:pt modelId="{DDCEB95A-4E18-4D11-AB42-5F1A807EA4A2}" type="parTrans" cxnId="{8D3A2DA6-F774-4107-B4DA-F91D4D0709AF}">
      <dgm:prSet/>
      <dgm:spPr/>
      <dgm:t>
        <a:bodyPr/>
        <a:lstStyle/>
        <a:p>
          <a:endParaRPr lang="en-US"/>
        </a:p>
      </dgm:t>
    </dgm:pt>
    <dgm:pt modelId="{F4342423-298F-46E2-96C3-6B738357FC79}" type="sibTrans" cxnId="{8D3A2DA6-F774-4107-B4DA-F91D4D0709AF}">
      <dgm:prSet/>
      <dgm:spPr/>
      <dgm:t>
        <a:bodyPr/>
        <a:lstStyle/>
        <a:p>
          <a:endParaRPr lang="en-US"/>
        </a:p>
      </dgm:t>
    </dgm:pt>
    <dgm:pt modelId="{8F61DFE2-32B6-4283-A25D-1981B6465ACA}">
      <dgm:prSet custT="1"/>
      <dgm:spPr/>
      <dgm:t>
        <a:bodyPr/>
        <a:lstStyle/>
        <a:p>
          <a:r>
            <a:rPr lang="en-US" sz="2300" dirty="0">
              <a:solidFill>
                <a:srgbClr val="FFFFFF"/>
              </a:solidFill>
              <a:latin typeface="Carlito"/>
              <a:cs typeface="Carlito"/>
            </a:rPr>
            <a:t>Amit</a:t>
          </a:r>
          <a:r>
            <a:rPr lang="en-US" sz="2300" spc="-5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US" sz="2300" spc="-10" dirty="0">
              <a:solidFill>
                <a:srgbClr val="FFFFFF"/>
              </a:solidFill>
              <a:latin typeface="Carlito"/>
              <a:cs typeface="Carlito"/>
            </a:rPr>
            <a:t>Gupta</a:t>
          </a:r>
        </a:p>
        <a:p>
          <a:r>
            <a:rPr lang="en-US" sz="2000" spc="-5" dirty="0">
              <a:solidFill>
                <a:srgbClr val="FFFFFF"/>
              </a:solidFill>
              <a:latin typeface="Carlito"/>
              <a:cs typeface="Carlito"/>
            </a:rPr>
            <a:t>(Ex. VP </a:t>
          </a:r>
          <a:r>
            <a:rPr lang="en-US" sz="2000" dirty="0">
              <a:solidFill>
                <a:srgbClr val="FFFFFF"/>
              </a:solidFill>
              <a:latin typeface="Carlito"/>
              <a:cs typeface="Carlito"/>
            </a:rPr>
            <a:t>– </a:t>
          </a:r>
          <a:r>
            <a:rPr lang="en-US" sz="2000" spc="-5" dirty="0">
              <a:solidFill>
                <a:srgbClr val="FFFFFF"/>
              </a:solidFill>
              <a:latin typeface="Carlito"/>
              <a:cs typeface="Carlito"/>
            </a:rPr>
            <a:t>Supply Chain</a:t>
          </a:r>
          <a:r>
            <a:rPr lang="en-US" sz="2000" spc="-70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US" sz="2000" spc="-5" dirty="0">
              <a:solidFill>
                <a:srgbClr val="FFFFFF"/>
              </a:solidFill>
              <a:latin typeface="Carlito"/>
              <a:cs typeface="Carlito"/>
            </a:rPr>
            <a:t>Dominos  India)</a:t>
          </a:r>
          <a:endParaRPr lang="en-US" sz="2000" spc="-10" dirty="0">
            <a:solidFill>
              <a:srgbClr val="FFFFFF"/>
            </a:solidFill>
            <a:latin typeface="Carlito"/>
            <a:cs typeface="Carlito"/>
          </a:endParaRPr>
        </a:p>
        <a:p>
          <a:r>
            <a:rPr lang="en-US" sz="2000" spc="-5" dirty="0">
              <a:solidFill>
                <a:srgbClr val="FFFFFF"/>
              </a:solidFill>
              <a:latin typeface="Carlito"/>
              <a:cs typeface="Carlito"/>
            </a:rPr>
            <a:t>Engineering </a:t>
          </a:r>
          <a:r>
            <a:rPr lang="en-US" sz="2000" spc="-15" dirty="0">
              <a:solidFill>
                <a:srgbClr val="FFFFFF"/>
              </a:solidFill>
              <a:latin typeface="Carlito"/>
              <a:cs typeface="Carlito"/>
            </a:rPr>
            <a:t>graduate </a:t>
          </a:r>
          <a:r>
            <a:rPr lang="en-US" sz="2000" spc="-10" dirty="0">
              <a:solidFill>
                <a:srgbClr val="FFFFFF"/>
              </a:solidFill>
              <a:latin typeface="Carlito"/>
              <a:cs typeface="Carlito"/>
            </a:rPr>
            <a:t>having  extensive </a:t>
          </a:r>
          <a:r>
            <a:rPr lang="en-US" sz="2000" spc="-5" dirty="0">
              <a:solidFill>
                <a:srgbClr val="FFFFFF"/>
              </a:solidFill>
              <a:latin typeface="Carlito"/>
              <a:cs typeface="Carlito"/>
            </a:rPr>
            <a:t>experience </a:t>
          </a:r>
          <a:r>
            <a:rPr lang="en-US" sz="2000" dirty="0">
              <a:solidFill>
                <a:srgbClr val="FFFFFF"/>
              </a:solidFill>
              <a:latin typeface="Carlito"/>
              <a:cs typeface="Carlito"/>
            </a:rPr>
            <a:t>with</a:t>
          </a:r>
          <a:r>
            <a:rPr lang="en-US" sz="2000" spc="-100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US" sz="2000" spc="-5" dirty="0">
              <a:solidFill>
                <a:srgbClr val="FFFFFF"/>
              </a:solidFill>
              <a:latin typeface="Carlito"/>
              <a:cs typeface="Carlito"/>
            </a:rPr>
            <a:t>global  </a:t>
          </a:r>
          <a:r>
            <a:rPr lang="en-US" sz="2000" dirty="0">
              <a:solidFill>
                <a:srgbClr val="FFFFFF"/>
              </a:solidFill>
              <a:latin typeface="Carlito"/>
              <a:cs typeface="Carlito"/>
            </a:rPr>
            <a:t>Pharma &amp; </a:t>
          </a:r>
          <a:r>
            <a:rPr lang="en-US" sz="2000" spc="-10" dirty="0">
              <a:solidFill>
                <a:srgbClr val="FFFFFF"/>
              </a:solidFill>
              <a:latin typeface="Carlito"/>
              <a:cs typeface="Carlito"/>
            </a:rPr>
            <a:t>FMCG</a:t>
          </a:r>
          <a:r>
            <a:rPr lang="en-US" sz="2000" spc="-45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US" sz="2000" spc="-15" dirty="0">
              <a:solidFill>
                <a:srgbClr val="FFFFFF"/>
              </a:solidFill>
              <a:latin typeface="Carlito"/>
              <a:cs typeface="Carlito"/>
            </a:rPr>
            <a:t>organizations</a:t>
          </a:r>
          <a:endParaRPr lang="en-US" sz="2000" dirty="0">
            <a:latin typeface="Carlito"/>
            <a:cs typeface="Carlito"/>
          </a:endParaRPr>
        </a:p>
      </dgm:t>
    </dgm:pt>
    <dgm:pt modelId="{CA38487D-C6BD-47F6-8C07-AC5AB5EBE50A}" type="parTrans" cxnId="{0E1CBF08-09B2-4814-B734-D06D3A2BB34C}">
      <dgm:prSet/>
      <dgm:spPr/>
      <dgm:t>
        <a:bodyPr/>
        <a:lstStyle/>
        <a:p>
          <a:endParaRPr lang="en-US"/>
        </a:p>
      </dgm:t>
    </dgm:pt>
    <dgm:pt modelId="{C11C982D-231A-415B-8451-E0042AC4AB58}" type="sibTrans" cxnId="{0E1CBF08-09B2-4814-B734-D06D3A2BB34C}">
      <dgm:prSet/>
      <dgm:spPr/>
      <dgm:t>
        <a:bodyPr/>
        <a:lstStyle/>
        <a:p>
          <a:endParaRPr lang="en-US"/>
        </a:p>
      </dgm:t>
    </dgm:pt>
    <dgm:pt modelId="{A231A2B9-3689-462B-9B24-852E2CEA6392}">
      <dgm:prSet custT="1"/>
      <dgm:spPr/>
      <dgm:t>
        <a:bodyPr/>
        <a:lstStyle/>
        <a:p>
          <a:r>
            <a:rPr lang="en-US" sz="2300" dirty="0">
              <a:solidFill>
                <a:srgbClr val="FFFFFF"/>
              </a:solidFill>
              <a:latin typeface="Carlito"/>
              <a:cs typeface="Carlito"/>
            </a:rPr>
            <a:t>Ankit</a:t>
          </a:r>
          <a:r>
            <a:rPr lang="en-US" sz="2300" spc="-90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US" sz="2300" spc="-10" dirty="0">
              <a:solidFill>
                <a:srgbClr val="FFFFFF"/>
              </a:solidFill>
              <a:latin typeface="Carlito"/>
              <a:cs typeface="Carlito"/>
            </a:rPr>
            <a:t>Gupta  </a:t>
          </a:r>
          <a:r>
            <a:rPr lang="en-US" sz="2300" dirty="0">
              <a:solidFill>
                <a:srgbClr val="FFFFFF"/>
              </a:solidFill>
              <a:latin typeface="Carlito"/>
              <a:cs typeface="Carlito"/>
            </a:rPr>
            <a:t>(Ex</a:t>
          </a:r>
          <a:r>
            <a:rPr lang="en-US" sz="2300" spc="-45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US" sz="2300" spc="-5" dirty="0">
              <a:solidFill>
                <a:srgbClr val="FFFFFF"/>
              </a:solidFill>
              <a:latin typeface="Carlito"/>
              <a:cs typeface="Carlito"/>
            </a:rPr>
            <a:t>Cadila)</a:t>
          </a:r>
        </a:p>
        <a:p>
          <a:r>
            <a:rPr lang="en-US" sz="2000" spc="-10" dirty="0">
              <a:solidFill>
                <a:srgbClr val="FFFFFF"/>
              </a:solidFill>
              <a:latin typeface="Carlito"/>
              <a:cs typeface="Carlito"/>
            </a:rPr>
            <a:t>MBA having </a:t>
          </a:r>
          <a:r>
            <a:rPr lang="en-US" sz="2000" spc="-5" dirty="0">
              <a:solidFill>
                <a:srgbClr val="FFFFFF"/>
              </a:solidFill>
              <a:latin typeface="Carlito"/>
              <a:cs typeface="Carlito"/>
            </a:rPr>
            <a:t>13 </a:t>
          </a:r>
          <a:r>
            <a:rPr lang="en-US" sz="2000" spc="-10" dirty="0">
              <a:solidFill>
                <a:srgbClr val="FFFFFF"/>
              </a:solidFill>
              <a:latin typeface="Carlito"/>
              <a:cs typeface="Carlito"/>
            </a:rPr>
            <a:t>years </a:t>
          </a:r>
          <a:r>
            <a:rPr lang="en-US" sz="2000" spc="-5" dirty="0">
              <a:solidFill>
                <a:srgbClr val="FFFFFF"/>
              </a:solidFill>
              <a:latin typeface="Carlito"/>
              <a:cs typeface="Carlito"/>
            </a:rPr>
            <a:t>of  </a:t>
          </a:r>
          <a:r>
            <a:rPr lang="en-US" sz="2000" spc="-10" dirty="0">
              <a:solidFill>
                <a:srgbClr val="FFFFFF"/>
              </a:solidFill>
              <a:latin typeface="Carlito"/>
              <a:cs typeface="Carlito"/>
            </a:rPr>
            <a:t>entrepreneurial</a:t>
          </a:r>
          <a:r>
            <a:rPr lang="en-US" sz="2000" spc="-45" dirty="0">
              <a:solidFill>
                <a:srgbClr val="FFFFFF"/>
              </a:solidFill>
              <a:latin typeface="Carlito"/>
              <a:cs typeface="Carlito"/>
            </a:rPr>
            <a:t> Experience</a:t>
          </a:r>
          <a:endParaRPr lang="en-US" sz="2000" dirty="0">
            <a:latin typeface="Carlito"/>
            <a:cs typeface="Carlito"/>
          </a:endParaRPr>
        </a:p>
      </dgm:t>
    </dgm:pt>
    <dgm:pt modelId="{53EE7F9F-EB68-4420-9BBE-1B893554637E}" type="parTrans" cxnId="{772D3C54-5671-4D9F-AA33-55CFFADF4776}">
      <dgm:prSet/>
      <dgm:spPr/>
      <dgm:t>
        <a:bodyPr/>
        <a:lstStyle/>
        <a:p>
          <a:endParaRPr lang="en-US"/>
        </a:p>
      </dgm:t>
    </dgm:pt>
    <dgm:pt modelId="{42FE8C66-6EF2-4DA5-B628-D925C6C01F77}" type="sibTrans" cxnId="{772D3C54-5671-4D9F-AA33-55CFFADF4776}">
      <dgm:prSet/>
      <dgm:spPr/>
      <dgm:t>
        <a:bodyPr/>
        <a:lstStyle/>
        <a:p>
          <a:endParaRPr lang="en-US"/>
        </a:p>
      </dgm:t>
    </dgm:pt>
    <dgm:pt modelId="{B8E0AC76-7F76-4781-B6BE-703EE38FCACA}">
      <dgm:prSet/>
      <dgm:spPr/>
      <dgm:t>
        <a:bodyPr/>
        <a:lstStyle/>
        <a:p>
          <a:endParaRPr lang="en-US"/>
        </a:p>
      </dgm:t>
    </dgm:pt>
    <dgm:pt modelId="{986B4B48-84C4-4008-B182-4A7431514AE1}" type="parTrans" cxnId="{1661C478-9EBF-4213-A44D-3FB54AA46D72}">
      <dgm:prSet/>
      <dgm:spPr/>
      <dgm:t>
        <a:bodyPr/>
        <a:lstStyle/>
        <a:p>
          <a:endParaRPr lang="en-US"/>
        </a:p>
      </dgm:t>
    </dgm:pt>
    <dgm:pt modelId="{302C0F84-33E2-491E-930C-29920BC3D828}" type="sibTrans" cxnId="{1661C478-9EBF-4213-A44D-3FB54AA46D72}">
      <dgm:prSet/>
      <dgm:spPr/>
      <dgm:t>
        <a:bodyPr/>
        <a:lstStyle/>
        <a:p>
          <a:endParaRPr lang="en-US"/>
        </a:p>
      </dgm:t>
    </dgm:pt>
    <dgm:pt modelId="{69553525-899C-45DA-9402-2E4CC52B1798}">
      <dgm:prSet/>
      <dgm:spPr/>
      <dgm:t>
        <a:bodyPr/>
        <a:lstStyle/>
        <a:p>
          <a:endParaRPr lang="en-IN"/>
        </a:p>
      </dgm:t>
    </dgm:pt>
    <dgm:pt modelId="{B715CBAF-7987-40C4-9275-E3979EC5732A}" type="parTrans" cxnId="{E959494C-F6FC-4650-B1CA-E91BF5736623}">
      <dgm:prSet/>
      <dgm:spPr/>
      <dgm:t>
        <a:bodyPr/>
        <a:lstStyle/>
        <a:p>
          <a:endParaRPr lang="en-IN"/>
        </a:p>
      </dgm:t>
    </dgm:pt>
    <dgm:pt modelId="{792598D3-FFFA-4841-A79E-1B4B10A9E032}" type="sibTrans" cxnId="{E959494C-F6FC-4650-B1CA-E91BF5736623}">
      <dgm:prSet/>
      <dgm:spPr/>
      <dgm:t>
        <a:bodyPr/>
        <a:lstStyle/>
        <a:p>
          <a:endParaRPr lang="en-IN"/>
        </a:p>
      </dgm:t>
    </dgm:pt>
    <dgm:pt modelId="{B98AAC84-0DF1-4751-9FD5-7593761D7DF7}" type="pres">
      <dgm:prSet presAssocID="{CD91525F-9DFF-46AF-B4CF-77883EB72D1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003E91E-116D-4E4A-B767-9161EFF99B88}" type="pres">
      <dgm:prSet presAssocID="{30BA5822-D0EB-4387-9379-25453DC25B2E}" presName="hierRoot1" presStyleCnt="0">
        <dgm:presLayoutVars>
          <dgm:hierBranch val="init"/>
        </dgm:presLayoutVars>
      </dgm:prSet>
      <dgm:spPr/>
    </dgm:pt>
    <dgm:pt modelId="{5DAE2873-39CD-4A59-9564-0E50544323D3}" type="pres">
      <dgm:prSet presAssocID="{30BA5822-D0EB-4387-9379-25453DC25B2E}" presName="rootComposite1" presStyleCnt="0"/>
      <dgm:spPr/>
    </dgm:pt>
    <dgm:pt modelId="{F3EC9D8B-A0BE-41A6-B634-3F5EB566B130}" type="pres">
      <dgm:prSet presAssocID="{30BA5822-D0EB-4387-9379-25453DC25B2E}" presName="rootText1" presStyleLbl="node0" presStyleIdx="0" presStyleCnt="1" custScaleX="165643" custScaleY="149348">
        <dgm:presLayoutVars>
          <dgm:chPref val="3"/>
        </dgm:presLayoutVars>
      </dgm:prSet>
      <dgm:spPr/>
    </dgm:pt>
    <dgm:pt modelId="{1AE4A818-E365-46D5-A71C-2FE94ED6726E}" type="pres">
      <dgm:prSet presAssocID="{30BA5822-D0EB-4387-9379-25453DC25B2E}" presName="rootConnector1" presStyleLbl="node1" presStyleIdx="0" presStyleCnt="0"/>
      <dgm:spPr/>
    </dgm:pt>
    <dgm:pt modelId="{54C41DA8-068B-408B-8B99-408F1FE81B17}" type="pres">
      <dgm:prSet presAssocID="{30BA5822-D0EB-4387-9379-25453DC25B2E}" presName="hierChild2" presStyleCnt="0"/>
      <dgm:spPr/>
    </dgm:pt>
    <dgm:pt modelId="{E36E6B1F-E217-4437-BEAF-C06C35034EB8}" type="pres">
      <dgm:prSet presAssocID="{CA38487D-C6BD-47F6-8C07-AC5AB5EBE50A}" presName="Name37" presStyleLbl="parChTrans1D2" presStyleIdx="0" presStyleCnt="2"/>
      <dgm:spPr/>
    </dgm:pt>
    <dgm:pt modelId="{7F713CDD-459E-4389-AE97-4AE0B68AB50F}" type="pres">
      <dgm:prSet presAssocID="{8F61DFE2-32B6-4283-A25D-1981B6465ACA}" presName="hierRoot2" presStyleCnt="0">
        <dgm:presLayoutVars>
          <dgm:hierBranch val="init"/>
        </dgm:presLayoutVars>
      </dgm:prSet>
      <dgm:spPr/>
    </dgm:pt>
    <dgm:pt modelId="{AD7AF1DF-3DE6-4F50-83E3-3FF2A6D9498B}" type="pres">
      <dgm:prSet presAssocID="{8F61DFE2-32B6-4283-A25D-1981B6465ACA}" presName="rootComposite" presStyleCnt="0"/>
      <dgm:spPr/>
    </dgm:pt>
    <dgm:pt modelId="{20C62033-5B6D-45EA-8AF3-74F8FCCB0D06}" type="pres">
      <dgm:prSet presAssocID="{8F61DFE2-32B6-4283-A25D-1981B6465ACA}" presName="rootText" presStyleLbl="node2" presStyleIdx="0" presStyleCnt="2" custScaleX="294028" custScaleY="412122">
        <dgm:presLayoutVars>
          <dgm:chPref val="3"/>
        </dgm:presLayoutVars>
      </dgm:prSet>
      <dgm:spPr/>
    </dgm:pt>
    <dgm:pt modelId="{976BE6CF-FC93-4E10-B737-E6086F71E4EB}" type="pres">
      <dgm:prSet presAssocID="{8F61DFE2-32B6-4283-A25D-1981B6465ACA}" presName="rootConnector" presStyleLbl="node2" presStyleIdx="0" presStyleCnt="2"/>
      <dgm:spPr/>
    </dgm:pt>
    <dgm:pt modelId="{CB19F3C1-7DF6-4080-9401-F86DA41357FC}" type="pres">
      <dgm:prSet presAssocID="{8F61DFE2-32B6-4283-A25D-1981B6465ACA}" presName="hierChild4" presStyleCnt="0"/>
      <dgm:spPr/>
    </dgm:pt>
    <dgm:pt modelId="{9D678365-37FE-48CA-A17C-5BB5B5A900DA}" type="pres">
      <dgm:prSet presAssocID="{8F61DFE2-32B6-4283-A25D-1981B6465ACA}" presName="hierChild5" presStyleCnt="0"/>
      <dgm:spPr/>
    </dgm:pt>
    <dgm:pt modelId="{8F1218D9-017A-4BF3-89DC-6AD1E5F1EBF7}" type="pres">
      <dgm:prSet presAssocID="{53EE7F9F-EB68-4420-9BBE-1B893554637E}" presName="Name37" presStyleLbl="parChTrans1D2" presStyleIdx="1" presStyleCnt="2"/>
      <dgm:spPr/>
    </dgm:pt>
    <dgm:pt modelId="{8C57CC25-8D5E-432A-B72F-B1009DD2ACDF}" type="pres">
      <dgm:prSet presAssocID="{A231A2B9-3689-462B-9B24-852E2CEA6392}" presName="hierRoot2" presStyleCnt="0">
        <dgm:presLayoutVars>
          <dgm:hierBranch val="init"/>
        </dgm:presLayoutVars>
      </dgm:prSet>
      <dgm:spPr/>
    </dgm:pt>
    <dgm:pt modelId="{E3A294FE-AD65-4CA9-9759-E4DB0E10A733}" type="pres">
      <dgm:prSet presAssocID="{A231A2B9-3689-462B-9B24-852E2CEA6392}" presName="rootComposite" presStyleCnt="0"/>
      <dgm:spPr/>
    </dgm:pt>
    <dgm:pt modelId="{CF44368C-2198-416A-9439-98D3BAB104C6}" type="pres">
      <dgm:prSet presAssocID="{A231A2B9-3689-462B-9B24-852E2CEA6392}" presName="rootText" presStyleLbl="node2" presStyleIdx="1" presStyleCnt="2" custScaleX="334444" custScaleY="192920">
        <dgm:presLayoutVars>
          <dgm:chPref val="3"/>
        </dgm:presLayoutVars>
      </dgm:prSet>
      <dgm:spPr/>
    </dgm:pt>
    <dgm:pt modelId="{6BC5041C-0FF5-43E2-B9A8-FB9633C2B298}" type="pres">
      <dgm:prSet presAssocID="{A231A2B9-3689-462B-9B24-852E2CEA6392}" presName="rootConnector" presStyleLbl="node2" presStyleIdx="1" presStyleCnt="2"/>
      <dgm:spPr/>
    </dgm:pt>
    <dgm:pt modelId="{CBF1B0DD-7890-4E54-A968-A27DF2DEAF0E}" type="pres">
      <dgm:prSet presAssocID="{A231A2B9-3689-462B-9B24-852E2CEA6392}" presName="hierChild4" presStyleCnt="0"/>
      <dgm:spPr/>
    </dgm:pt>
    <dgm:pt modelId="{70F46DA0-E159-47EC-9D6B-900695B6D789}" type="pres">
      <dgm:prSet presAssocID="{986B4B48-84C4-4008-B182-4A7431514AE1}" presName="Name37" presStyleLbl="parChTrans1D3" presStyleIdx="0" presStyleCnt="2"/>
      <dgm:spPr/>
    </dgm:pt>
    <dgm:pt modelId="{EDAD13F9-6515-47DC-A89F-EDABD0E46698}" type="pres">
      <dgm:prSet presAssocID="{B8E0AC76-7F76-4781-B6BE-703EE38FCACA}" presName="hierRoot2" presStyleCnt="0">
        <dgm:presLayoutVars>
          <dgm:hierBranch val="init"/>
        </dgm:presLayoutVars>
      </dgm:prSet>
      <dgm:spPr/>
    </dgm:pt>
    <dgm:pt modelId="{3A4EEE81-87A4-4E12-957C-2841D4ECF992}" type="pres">
      <dgm:prSet presAssocID="{B8E0AC76-7F76-4781-B6BE-703EE38FCACA}" presName="rootComposite" presStyleCnt="0"/>
      <dgm:spPr/>
    </dgm:pt>
    <dgm:pt modelId="{0FA02990-0C80-49D8-88B9-9813987848DC}" type="pres">
      <dgm:prSet presAssocID="{B8E0AC76-7F76-4781-B6BE-703EE38FCACA}" presName="rootText" presStyleLbl="node3" presStyleIdx="0" presStyleCnt="2" custScaleX="242294" custScaleY="135038" custLinFactNeighborX="-24970" custLinFactNeighborY="-4112">
        <dgm:presLayoutVars>
          <dgm:chPref val="3"/>
        </dgm:presLayoutVars>
      </dgm:prSet>
      <dgm:spPr/>
    </dgm:pt>
    <dgm:pt modelId="{2CCD775B-123A-45EA-8AE4-DC0CB94BFC70}" type="pres">
      <dgm:prSet presAssocID="{B8E0AC76-7F76-4781-B6BE-703EE38FCACA}" presName="rootConnector" presStyleLbl="node3" presStyleIdx="0" presStyleCnt="2"/>
      <dgm:spPr/>
    </dgm:pt>
    <dgm:pt modelId="{C6D3E65A-4E00-49B3-BA63-8133A71EC8F8}" type="pres">
      <dgm:prSet presAssocID="{B8E0AC76-7F76-4781-B6BE-703EE38FCACA}" presName="hierChild4" presStyleCnt="0"/>
      <dgm:spPr/>
    </dgm:pt>
    <dgm:pt modelId="{D8205064-DF44-4862-AF91-E485FD8AF848}" type="pres">
      <dgm:prSet presAssocID="{B8E0AC76-7F76-4781-B6BE-703EE38FCACA}" presName="hierChild5" presStyleCnt="0"/>
      <dgm:spPr/>
    </dgm:pt>
    <dgm:pt modelId="{B5833D34-8A2B-4858-95E9-70BFD5DC6646}" type="pres">
      <dgm:prSet presAssocID="{B715CBAF-7987-40C4-9275-E3979EC5732A}" presName="Name37" presStyleLbl="parChTrans1D3" presStyleIdx="1" presStyleCnt="2"/>
      <dgm:spPr/>
    </dgm:pt>
    <dgm:pt modelId="{D6AD8C61-EAFB-4694-A010-73F2D52A8B23}" type="pres">
      <dgm:prSet presAssocID="{69553525-899C-45DA-9402-2E4CC52B1798}" presName="hierRoot2" presStyleCnt="0">
        <dgm:presLayoutVars>
          <dgm:hierBranch val="init"/>
        </dgm:presLayoutVars>
      </dgm:prSet>
      <dgm:spPr/>
    </dgm:pt>
    <dgm:pt modelId="{E4BAA14B-5CA6-4726-BFB9-078330B5F3DC}" type="pres">
      <dgm:prSet presAssocID="{69553525-899C-45DA-9402-2E4CC52B1798}" presName="rootComposite" presStyleCnt="0"/>
      <dgm:spPr/>
    </dgm:pt>
    <dgm:pt modelId="{652EB995-EDD5-4D45-8EF7-F272AEDE2D8F}" type="pres">
      <dgm:prSet presAssocID="{69553525-899C-45DA-9402-2E4CC52B1798}" presName="rootText" presStyleLbl="node3" presStyleIdx="1" presStyleCnt="2" custScaleX="229311" custScaleY="185411" custLinFactNeighborX="-28576" custLinFactNeighborY="554">
        <dgm:presLayoutVars>
          <dgm:chPref val="3"/>
        </dgm:presLayoutVars>
      </dgm:prSet>
      <dgm:spPr/>
    </dgm:pt>
    <dgm:pt modelId="{446D9077-7540-4954-8756-17423C3FF585}" type="pres">
      <dgm:prSet presAssocID="{69553525-899C-45DA-9402-2E4CC52B1798}" presName="rootConnector" presStyleLbl="node3" presStyleIdx="1" presStyleCnt="2"/>
      <dgm:spPr/>
    </dgm:pt>
    <dgm:pt modelId="{6B615C38-D0DA-4E31-B0B2-856ECA233DA8}" type="pres">
      <dgm:prSet presAssocID="{69553525-899C-45DA-9402-2E4CC52B1798}" presName="hierChild4" presStyleCnt="0"/>
      <dgm:spPr/>
    </dgm:pt>
    <dgm:pt modelId="{00D7C86A-F7F2-4218-92E2-53D70B0E0187}" type="pres">
      <dgm:prSet presAssocID="{69553525-899C-45DA-9402-2E4CC52B1798}" presName="hierChild5" presStyleCnt="0"/>
      <dgm:spPr/>
    </dgm:pt>
    <dgm:pt modelId="{0D5C4BBA-394B-40EC-93FE-A5E051CDDC19}" type="pres">
      <dgm:prSet presAssocID="{A231A2B9-3689-462B-9B24-852E2CEA6392}" presName="hierChild5" presStyleCnt="0"/>
      <dgm:spPr/>
    </dgm:pt>
    <dgm:pt modelId="{788C10BE-33DF-4649-BE1E-72A8BB6877F1}" type="pres">
      <dgm:prSet presAssocID="{30BA5822-D0EB-4387-9379-25453DC25B2E}" presName="hierChild3" presStyleCnt="0"/>
      <dgm:spPr/>
    </dgm:pt>
  </dgm:ptLst>
  <dgm:cxnLst>
    <dgm:cxn modelId="{0E1CBF08-09B2-4814-B734-D06D3A2BB34C}" srcId="{30BA5822-D0EB-4387-9379-25453DC25B2E}" destId="{8F61DFE2-32B6-4283-A25D-1981B6465ACA}" srcOrd="0" destOrd="0" parTransId="{CA38487D-C6BD-47F6-8C07-AC5AB5EBE50A}" sibTransId="{C11C982D-231A-415B-8451-E0042AC4AB58}"/>
    <dgm:cxn modelId="{12755B18-9C73-4B8F-AE2B-1876B17C74FB}" type="presOf" srcId="{69553525-899C-45DA-9402-2E4CC52B1798}" destId="{652EB995-EDD5-4D45-8EF7-F272AEDE2D8F}" srcOrd="0" destOrd="0" presId="urn:microsoft.com/office/officeart/2005/8/layout/orgChart1"/>
    <dgm:cxn modelId="{955A4F61-8B33-4C5C-9017-BFF238174169}" type="presOf" srcId="{53EE7F9F-EB68-4420-9BBE-1B893554637E}" destId="{8F1218D9-017A-4BF3-89DC-6AD1E5F1EBF7}" srcOrd="0" destOrd="0" presId="urn:microsoft.com/office/officeart/2005/8/layout/orgChart1"/>
    <dgm:cxn modelId="{30868064-CBE2-4527-9A90-D2FA28EC1A13}" type="presOf" srcId="{CD91525F-9DFF-46AF-B4CF-77883EB72D1F}" destId="{B98AAC84-0DF1-4751-9FD5-7593761D7DF7}" srcOrd="0" destOrd="0" presId="urn:microsoft.com/office/officeart/2005/8/layout/orgChart1"/>
    <dgm:cxn modelId="{B9567665-083C-48E3-AB46-69E106F59DEC}" type="presOf" srcId="{8F61DFE2-32B6-4283-A25D-1981B6465ACA}" destId="{20C62033-5B6D-45EA-8AF3-74F8FCCB0D06}" srcOrd="0" destOrd="0" presId="urn:microsoft.com/office/officeart/2005/8/layout/orgChart1"/>
    <dgm:cxn modelId="{E959494C-F6FC-4650-B1CA-E91BF5736623}" srcId="{A231A2B9-3689-462B-9B24-852E2CEA6392}" destId="{69553525-899C-45DA-9402-2E4CC52B1798}" srcOrd="1" destOrd="0" parTransId="{B715CBAF-7987-40C4-9275-E3979EC5732A}" sibTransId="{792598D3-FFFA-4841-A79E-1B4B10A9E032}"/>
    <dgm:cxn modelId="{D0D8EB4E-E142-4AA2-A090-E115CC10D31A}" type="presOf" srcId="{A231A2B9-3689-462B-9B24-852E2CEA6392}" destId="{CF44368C-2198-416A-9439-98D3BAB104C6}" srcOrd="0" destOrd="0" presId="urn:microsoft.com/office/officeart/2005/8/layout/orgChart1"/>
    <dgm:cxn modelId="{772D3C54-5671-4D9F-AA33-55CFFADF4776}" srcId="{30BA5822-D0EB-4387-9379-25453DC25B2E}" destId="{A231A2B9-3689-462B-9B24-852E2CEA6392}" srcOrd="1" destOrd="0" parTransId="{53EE7F9F-EB68-4420-9BBE-1B893554637E}" sibTransId="{42FE8C66-6EF2-4DA5-B628-D925C6C01F77}"/>
    <dgm:cxn modelId="{038C0478-6F9E-4948-AA34-57248708E5FC}" type="presOf" srcId="{986B4B48-84C4-4008-B182-4A7431514AE1}" destId="{70F46DA0-E159-47EC-9D6B-900695B6D789}" srcOrd="0" destOrd="0" presId="urn:microsoft.com/office/officeart/2005/8/layout/orgChart1"/>
    <dgm:cxn modelId="{261B6358-34E7-43F0-8134-C119FD947DE6}" type="presOf" srcId="{69553525-899C-45DA-9402-2E4CC52B1798}" destId="{446D9077-7540-4954-8756-17423C3FF585}" srcOrd="1" destOrd="0" presId="urn:microsoft.com/office/officeart/2005/8/layout/orgChart1"/>
    <dgm:cxn modelId="{1661C478-9EBF-4213-A44D-3FB54AA46D72}" srcId="{A231A2B9-3689-462B-9B24-852E2CEA6392}" destId="{B8E0AC76-7F76-4781-B6BE-703EE38FCACA}" srcOrd="0" destOrd="0" parTransId="{986B4B48-84C4-4008-B182-4A7431514AE1}" sibTransId="{302C0F84-33E2-491E-930C-29920BC3D828}"/>
    <dgm:cxn modelId="{B3DFF5A0-43D8-4360-BA44-D6C844F89BF7}" type="presOf" srcId="{30BA5822-D0EB-4387-9379-25453DC25B2E}" destId="{F3EC9D8B-A0BE-41A6-B634-3F5EB566B130}" srcOrd="0" destOrd="0" presId="urn:microsoft.com/office/officeart/2005/8/layout/orgChart1"/>
    <dgm:cxn modelId="{2AD0E3A5-EBAE-4A5F-92E3-CF5647C42207}" type="presOf" srcId="{30BA5822-D0EB-4387-9379-25453DC25B2E}" destId="{1AE4A818-E365-46D5-A71C-2FE94ED6726E}" srcOrd="1" destOrd="0" presId="urn:microsoft.com/office/officeart/2005/8/layout/orgChart1"/>
    <dgm:cxn modelId="{8D3A2DA6-F774-4107-B4DA-F91D4D0709AF}" srcId="{CD91525F-9DFF-46AF-B4CF-77883EB72D1F}" destId="{30BA5822-D0EB-4387-9379-25453DC25B2E}" srcOrd="0" destOrd="0" parTransId="{DDCEB95A-4E18-4D11-AB42-5F1A807EA4A2}" sibTransId="{F4342423-298F-46E2-96C3-6B738357FC79}"/>
    <dgm:cxn modelId="{CB8173AE-146F-44E4-884E-C2EFFC2C9280}" type="presOf" srcId="{A231A2B9-3689-462B-9B24-852E2CEA6392}" destId="{6BC5041C-0FF5-43E2-B9A8-FB9633C2B298}" srcOrd="1" destOrd="0" presId="urn:microsoft.com/office/officeart/2005/8/layout/orgChart1"/>
    <dgm:cxn modelId="{E0C07DC4-2895-4BF4-A813-D7456885C567}" type="presOf" srcId="{B715CBAF-7987-40C4-9275-E3979EC5732A}" destId="{B5833D34-8A2B-4858-95E9-70BFD5DC6646}" srcOrd="0" destOrd="0" presId="urn:microsoft.com/office/officeart/2005/8/layout/orgChart1"/>
    <dgm:cxn modelId="{D90A6BC9-C833-4C7F-9865-D2976BCA3406}" type="presOf" srcId="{B8E0AC76-7F76-4781-B6BE-703EE38FCACA}" destId="{2CCD775B-123A-45EA-8AE4-DC0CB94BFC70}" srcOrd="1" destOrd="0" presId="urn:microsoft.com/office/officeart/2005/8/layout/orgChart1"/>
    <dgm:cxn modelId="{3B4E68E3-63D2-418C-BB5F-DDE6476B35E4}" type="presOf" srcId="{8F61DFE2-32B6-4283-A25D-1981B6465ACA}" destId="{976BE6CF-FC93-4E10-B737-E6086F71E4EB}" srcOrd="1" destOrd="0" presId="urn:microsoft.com/office/officeart/2005/8/layout/orgChart1"/>
    <dgm:cxn modelId="{BD4115E4-B893-4895-B216-40E5CF6C1B7C}" type="presOf" srcId="{B8E0AC76-7F76-4781-B6BE-703EE38FCACA}" destId="{0FA02990-0C80-49D8-88B9-9813987848DC}" srcOrd="0" destOrd="0" presId="urn:microsoft.com/office/officeart/2005/8/layout/orgChart1"/>
    <dgm:cxn modelId="{9318B9E6-050F-4154-AFF4-DD3EFB1D3C68}" type="presOf" srcId="{CA38487D-C6BD-47F6-8C07-AC5AB5EBE50A}" destId="{E36E6B1F-E217-4437-BEAF-C06C35034EB8}" srcOrd="0" destOrd="0" presId="urn:microsoft.com/office/officeart/2005/8/layout/orgChart1"/>
    <dgm:cxn modelId="{64E8CEB3-AE53-41C7-8F80-4D6E913152AE}" type="presParOf" srcId="{B98AAC84-0DF1-4751-9FD5-7593761D7DF7}" destId="{4003E91E-116D-4E4A-B767-9161EFF99B88}" srcOrd="0" destOrd="0" presId="urn:microsoft.com/office/officeart/2005/8/layout/orgChart1"/>
    <dgm:cxn modelId="{CD9526C7-ECCF-43C9-A0C2-8B4BF8038CA3}" type="presParOf" srcId="{4003E91E-116D-4E4A-B767-9161EFF99B88}" destId="{5DAE2873-39CD-4A59-9564-0E50544323D3}" srcOrd="0" destOrd="0" presId="urn:microsoft.com/office/officeart/2005/8/layout/orgChart1"/>
    <dgm:cxn modelId="{E8A585E4-D78D-4FF8-8150-385AA8871478}" type="presParOf" srcId="{5DAE2873-39CD-4A59-9564-0E50544323D3}" destId="{F3EC9D8B-A0BE-41A6-B634-3F5EB566B130}" srcOrd="0" destOrd="0" presId="urn:microsoft.com/office/officeart/2005/8/layout/orgChart1"/>
    <dgm:cxn modelId="{D6E1BDB1-A530-47D6-88FC-986DF7BE1A02}" type="presParOf" srcId="{5DAE2873-39CD-4A59-9564-0E50544323D3}" destId="{1AE4A818-E365-46D5-A71C-2FE94ED6726E}" srcOrd="1" destOrd="0" presId="urn:microsoft.com/office/officeart/2005/8/layout/orgChart1"/>
    <dgm:cxn modelId="{F558CD07-5AF8-4C5C-A372-99A17FAA8789}" type="presParOf" srcId="{4003E91E-116D-4E4A-B767-9161EFF99B88}" destId="{54C41DA8-068B-408B-8B99-408F1FE81B17}" srcOrd="1" destOrd="0" presId="urn:microsoft.com/office/officeart/2005/8/layout/orgChart1"/>
    <dgm:cxn modelId="{514E61A3-183E-4B97-802A-755A3BDC99AA}" type="presParOf" srcId="{54C41DA8-068B-408B-8B99-408F1FE81B17}" destId="{E36E6B1F-E217-4437-BEAF-C06C35034EB8}" srcOrd="0" destOrd="0" presId="urn:microsoft.com/office/officeart/2005/8/layout/orgChart1"/>
    <dgm:cxn modelId="{E55B9B4F-0D57-491A-80F2-6E7297EE2E16}" type="presParOf" srcId="{54C41DA8-068B-408B-8B99-408F1FE81B17}" destId="{7F713CDD-459E-4389-AE97-4AE0B68AB50F}" srcOrd="1" destOrd="0" presId="urn:microsoft.com/office/officeart/2005/8/layout/orgChart1"/>
    <dgm:cxn modelId="{FFC41117-7A1E-4EF2-9B95-6993063F2739}" type="presParOf" srcId="{7F713CDD-459E-4389-AE97-4AE0B68AB50F}" destId="{AD7AF1DF-3DE6-4F50-83E3-3FF2A6D9498B}" srcOrd="0" destOrd="0" presId="urn:microsoft.com/office/officeart/2005/8/layout/orgChart1"/>
    <dgm:cxn modelId="{5231E1E0-CB2B-4649-80F1-CAE4FE49AA0B}" type="presParOf" srcId="{AD7AF1DF-3DE6-4F50-83E3-3FF2A6D9498B}" destId="{20C62033-5B6D-45EA-8AF3-74F8FCCB0D06}" srcOrd="0" destOrd="0" presId="urn:microsoft.com/office/officeart/2005/8/layout/orgChart1"/>
    <dgm:cxn modelId="{0C339839-0DF1-467C-92BA-A3D9DE5775C0}" type="presParOf" srcId="{AD7AF1DF-3DE6-4F50-83E3-3FF2A6D9498B}" destId="{976BE6CF-FC93-4E10-B737-E6086F71E4EB}" srcOrd="1" destOrd="0" presId="urn:microsoft.com/office/officeart/2005/8/layout/orgChart1"/>
    <dgm:cxn modelId="{44BF3B72-C92F-4575-9C44-26F9971886CE}" type="presParOf" srcId="{7F713CDD-459E-4389-AE97-4AE0B68AB50F}" destId="{CB19F3C1-7DF6-4080-9401-F86DA41357FC}" srcOrd="1" destOrd="0" presId="urn:microsoft.com/office/officeart/2005/8/layout/orgChart1"/>
    <dgm:cxn modelId="{A0C6F75F-6755-458A-B860-02B4B0FC8B40}" type="presParOf" srcId="{7F713CDD-459E-4389-AE97-4AE0B68AB50F}" destId="{9D678365-37FE-48CA-A17C-5BB5B5A900DA}" srcOrd="2" destOrd="0" presId="urn:microsoft.com/office/officeart/2005/8/layout/orgChart1"/>
    <dgm:cxn modelId="{EBCE2C3C-A9AE-43F6-8EC3-A5FAE255E32C}" type="presParOf" srcId="{54C41DA8-068B-408B-8B99-408F1FE81B17}" destId="{8F1218D9-017A-4BF3-89DC-6AD1E5F1EBF7}" srcOrd="2" destOrd="0" presId="urn:microsoft.com/office/officeart/2005/8/layout/orgChart1"/>
    <dgm:cxn modelId="{9D8D0013-784C-458D-A75B-6C147929BF76}" type="presParOf" srcId="{54C41DA8-068B-408B-8B99-408F1FE81B17}" destId="{8C57CC25-8D5E-432A-B72F-B1009DD2ACDF}" srcOrd="3" destOrd="0" presId="urn:microsoft.com/office/officeart/2005/8/layout/orgChart1"/>
    <dgm:cxn modelId="{F27CE861-B6DB-4BE6-8226-1C53E858EA7A}" type="presParOf" srcId="{8C57CC25-8D5E-432A-B72F-B1009DD2ACDF}" destId="{E3A294FE-AD65-4CA9-9759-E4DB0E10A733}" srcOrd="0" destOrd="0" presId="urn:microsoft.com/office/officeart/2005/8/layout/orgChart1"/>
    <dgm:cxn modelId="{6FF23347-39D6-4C1D-AE5C-7D78A61F95D7}" type="presParOf" srcId="{E3A294FE-AD65-4CA9-9759-E4DB0E10A733}" destId="{CF44368C-2198-416A-9439-98D3BAB104C6}" srcOrd="0" destOrd="0" presId="urn:microsoft.com/office/officeart/2005/8/layout/orgChart1"/>
    <dgm:cxn modelId="{46B62C27-ABFB-4983-8727-DD6C4C4E1C00}" type="presParOf" srcId="{E3A294FE-AD65-4CA9-9759-E4DB0E10A733}" destId="{6BC5041C-0FF5-43E2-B9A8-FB9633C2B298}" srcOrd="1" destOrd="0" presId="urn:microsoft.com/office/officeart/2005/8/layout/orgChart1"/>
    <dgm:cxn modelId="{6C6DABD0-DEBC-4DEA-9C98-411AD44A22EA}" type="presParOf" srcId="{8C57CC25-8D5E-432A-B72F-B1009DD2ACDF}" destId="{CBF1B0DD-7890-4E54-A968-A27DF2DEAF0E}" srcOrd="1" destOrd="0" presId="urn:microsoft.com/office/officeart/2005/8/layout/orgChart1"/>
    <dgm:cxn modelId="{6289E3D1-C487-42CA-861C-7DE12B15AD89}" type="presParOf" srcId="{CBF1B0DD-7890-4E54-A968-A27DF2DEAF0E}" destId="{70F46DA0-E159-47EC-9D6B-900695B6D789}" srcOrd="0" destOrd="0" presId="urn:microsoft.com/office/officeart/2005/8/layout/orgChart1"/>
    <dgm:cxn modelId="{09EDC0C4-E99C-4F28-A99D-A2326B035CD0}" type="presParOf" srcId="{CBF1B0DD-7890-4E54-A968-A27DF2DEAF0E}" destId="{EDAD13F9-6515-47DC-A89F-EDABD0E46698}" srcOrd="1" destOrd="0" presId="urn:microsoft.com/office/officeart/2005/8/layout/orgChart1"/>
    <dgm:cxn modelId="{C6A1148E-792F-41EA-90E5-388FBC530B12}" type="presParOf" srcId="{EDAD13F9-6515-47DC-A89F-EDABD0E46698}" destId="{3A4EEE81-87A4-4E12-957C-2841D4ECF992}" srcOrd="0" destOrd="0" presId="urn:microsoft.com/office/officeart/2005/8/layout/orgChart1"/>
    <dgm:cxn modelId="{9B45EFA5-8882-49AD-A123-D963576A9A94}" type="presParOf" srcId="{3A4EEE81-87A4-4E12-957C-2841D4ECF992}" destId="{0FA02990-0C80-49D8-88B9-9813987848DC}" srcOrd="0" destOrd="0" presId="urn:microsoft.com/office/officeart/2005/8/layout/orgChart1"/>
    <dgm:cxn modelId="{74324C2D-5C89-45B3-AD45-F66C3E353437}" type="presParOf" srcId="{3A4EEE81-87A4-4E12-957C-2841D4ECF992}" destId="{2CCD775B-123A-45EA-8AE4-DC0CB94BFC70}" srcOrd="1" destOrd="0" presId="urn:microsoft.com/office/officeart/2005/8/layout/orgChart1"/>
    <dgm:cxn modelId="{794F1551-6464-4900-B62D-F95EE7AE21AE}" type="presParOf" srcId="{EDAD13F9-6515-47DC-A89F-EDABD0E46698}" destId="{C6D3E65A-4E00-49B3-BA63-8133A71EC8F8}" srcOrd="1" destOrd="0" presId="urn:microsoft.com/office/officeart/2005/8/layout/orgChart1"/>
    <dgm:cxn modelId="{474F48D0-1760-4C1F-BC8D-710F707BAA03}" type="presParOf" srcId="{EDAD13F9-6515-47DC-A89F-EDABD0E46698}" destId="{D8205064-DF44-4862-AF91-E485FD8AF848}" srcOrd="2" destOrd="0" presId="urn:microsoft.com/office/officeart/2005/8/layout/orgChart1"/>
    <dgm:cxn modelId="{B611EF85-CD7D-4991-B8E4-E3C23FA3E297}" type="presParOf" srcId="{CBF1B0DD-7890-4E54-A968-A27DF2DEAF0E}" destId="{B5833D34-8A2B-4858-95E9-70BFD5DC6646}" srcOrd="2" destOrd="0" presId="urn:microsoft.com/office/officeart/2005/8/layout/orgChart1"/>
    <dgm:cxn modelId="{8AA244A6-03B1-44EC-A389-7EFD50B4D636}" type="presParOf" srcId="{CBF1B0DD-7890-4E54-A968-A27DF2DEAF0E}" destId="{D6AD8C61-EAFB-4694-A010-73F2D52A8B23}" srcOrd="3" destOrd="0" presId="urn:microsoft.com/office/officeart/2005/8/layout/orgChart1"/>
    <dgm:cxn modelId="{9A149165-FF17-4545-A7EF-7CFF467DEF55}" type="presParOf" srcId="{D6AD8C61-EAFB-4694-A010-73F2D52A8B23}" destId="{E4BAA14B-5CA6-4726-BFB9-078330B5F3DC}" srcOrd="0" destOrd="0" presId="urn:microsoft.com/office/officeart/2005/8/layout/orgChart1"/>
    <dgm:cxn modelId="{C72D962E-F2E4-47BA-ABBC-A78C223901DB}" type="presParOf" srcId="{E4BAA14B-5CA6-4726-BFB9-078330B5F3DC}" destId="{652EB995-EDD5-4D45-8EF7-F272AEDE2D8F}" srcOrd="0" destOrd="0" presId="urn:microsoft.com/office/officeart/2005/8/layout/orgChart1"/>
    <dgm:cxn modelId="{AB21C43B-F5D3-42AA-9E9C-DA2A25F724F5}" type="presParOf" srcId="{E4BAA14B-5CA6-4726-BFB9-078330B5F3DC}" destId="{446D9077-7540-4954-8756-17423C3FF585}" srcOrd="1" destOrd="0" presId="urn:microsoft.com/office/officeart/2005/8/layout/orgChart1"/>
    <dgm:cxn modelId="{D6B26765-94F2-4B32-99E3-422189E86A8B}" type="presParOf" srcId="{D6AD8C61-EAFB-4694-A010-73F2D52A8B23}" destId="{6B615C38-D0DA-4E31-B0B2-856ECA233DA8}" srcOrd="1" destOrd="0" presId="urn:microsoft.com/office/officeart/2005/8/layout/orgChart1"/>
    <dgm:cxn modelId="{AA86C3D6-94C8-4C50-853D-E269B9FCDB4D}" type="presParOf" srcId="{D6AD8C61-EAFB-4694-A010-73F2D52A8B23}" destId="{00D7C86A-F7F2-4218-92E2-53D70B0E0187}" srcOrd="2" destOrd="0" presId="urn:microsoft.com/office/officeart/2005/8/layout/orgChart1"/>
    <dgm:cxn modelId="{6B37AF97-8CBA-4758-804C-CB9F189AFDAD}" type="presParOf" srcId="{8C57CC25-8D5E-432A-B72F-B1009DD2ACDF}" destId="{0D5C4BBA-394B-40EC-93FE-A5E051CDDC19}" srcOrd="2" destOrd="0" presId="urn:microsoft.com/office/officeart/2005/8/layout/orgChart1"/>
    <dgm:cxn modelId="{64DC702E-BDD4-4974-8054-0BE2877B65CD}" type="presParOf" srcId="{4003E91E-116D-4E4A-B767-9161EFF99B88}" destId="{788C10BE-33DF-4649-BE1E-72A8BB6877F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33D34-8A2B-4858-95E9-70BFD5DC6646}">
      <dsp:nvSpPr>
        <dsp:cNvPr id="0" name=""/>
        <dsp:cNvSpPr/>
      </dsp:nvSpPr>
      <dsp:spPr>
        <a:xfrm>
          <a:off x="4793784" y="2413162"/>
          <a:ext cx="271045" cy="1957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7930"/>
              </a:lnTo>
              <a:lnTo>
                <a:pt x="271045" y="19579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F46DA0-E159-47EC-9D6B-900695B6D789}">
      <dsp:nvSpPr>
        <dsp:cNvPr id="0" name=""/>
        <dsp:cNvSpPr/>
      </dsp:nvSpPr>
      <dsp:spPr>
        <a:xfrm>
          <a:off x="4793784" y="2413162"/>
          <a:ext cx="316315" cy="661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1633"/>
              </a:lnTo>
              <a:lnTo>
                <a:pt x="316315" y="6616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1218D9-017A-4BF3-89DC-6AD1E5F1EBF7}">
      <dsp:nvSpPr>
        <dsp:cNvPr id="0" name=""/>
        <dsp:cNvSpPr/>
      </dsp:nvSpPr>
      <dsp:spPr>
        <a:xfrm>
          <a:off x="4495800" y="938583"/>
          <a:ext cx="1977412" cy="263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815"/>
              </a:lnTo>
              <a:lnTo>
                <a:pt x="1977412" y="131815"/>
              </a:lnTo>
              <a:lnTo>
                <a:pt x="1977412" y="2636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6E6B1F-E217-4437-BEAF-C06C35034EB8}">
      <dsp:nvSpPr>
        <dsp:cNvPr id="0" name=""/>
        <dsp:cNvSpPr/>
      </dsp:nvSpPr>
      <dsp:spPr>
        <a:xfrm>
          <a:off x="2264698" y="938583"/>
          <a:ext cx="2231101" cy="263631"/>
        </a:xfrm>
        <a:custGeom>
          <a:avLst/>
          <a:gdLst/>
          <a:ahLst/>
          <a:cxnLst/>
          <a:rect l="0" t="0" r="0" b="0"/>
          <a:pathLst>
            <a:path>
              <a:moveTo>
                <a:pt x="2231101" y="0"/>
              </a:moveTo>
              <a:lnTo>
                <a:pt x="2231101" y="131815"/>
              </a:lnTo>
              <a:lnTo>
                <a:pt x="0" y="131815"/>
              </a:lnTo>
              <a:lnTo>
                <a:pt x="0" y="2636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EC9D8B-A0BE-41A6-B634-3F5EB566B130}">
      <dsp:nvSpPr>
        <dsp:cNvPr id="0" name=""/>
        <dsp:cNvSpPr/>
      </dsp:nvSpPr>
      <dsp:spPr>
        <a:xfrm>
          <a:off x="3456068" y="1134"/>
          <a:ext cx="2079463" cy="937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FFFFFF"/>
              </a:solidFill>
              <a:latin typeface="Carlito"/>
              <a:cs typeface="Carlito"/>
            </a:rPr>
            <a:t> Mrs. Arti</a:t>
          </a:r>
          <a:r>
            <a:rPr lang="en-US" sz="1600" kern="1200" spc="-10" dirty="0">
              <a:solidFill>
                <a:srgbClr val="FFFFFF"/>
              </a:solidFill>
              <a:latin typeface="Carlito"/>
              <a:cs typeface="Carlito"/>
            </a:rPr>
            <a:t> Gupta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-25" dirty="0">
              <a:solidFill>
                <a:srgbClr val="FFFFFF"/>
              </a:solidFill>
              <a:latin typeface="Carlito"/>
              <a:cs typeface="Carlito"/>
            </a:rPr>
            <a:t>Post </a:t>
          </a:r>
          <a:r>
            <a:rPr lang="en-US" sz="1600" kern="1200" spc="-15" dirty="0">
              <a:solidFill>
                <a:srgbClr val="FFFFFF"/>
              </a:solidFill>
              <a:latin typeface="Carlito"/>
              <a:cs typeface="Carlito"/>
            </a:rPr>
            <a:t>graduate </a:t>
          </a:r>
          <a:r>
            <a:rPr lang="en-US" sz="1600" kern="1200" dirty="0">
              <a:solidFill>
                <a:srgbClr val="FFFFFF"/>
              </a:solidFill>
              <a:latin typeface="Carlito"/>
              <a:cs typeface="Carlito"/>
            </a:rPr>
            <a:t>and </a:t>
          </a:r>
          <a:r>
            <a:rPr lang="en-US" sz="1600" kern="1200" spc="-20" dirty="0">
              <a:solidFill>
                <a:srgbClr val="FFFFFF"/>
              </a:solidFill>
              <a:latin typeface="Carlito"/>
              <a:cs typeface="Carlito"/>
            </a:rPr>
            <a:t>vast  </a:t>
          </a:r>
          <a:r>
            <a:rPr lang="en-US" sz="1600" kern="1200" spc="-5" dirty="0">
              <a:solidFill>
                <a:srgbClr val="FFFFFF"/>
              </a:solidFill>
              <a:latin typeface="Carlito"/>
              <a:cs typeface="Carlito"/>
            </a:rPr>
            <a:t>experience </a:t>
          </a:r>
          <a:r>
            <a:rPr lang="en-US" sz="1600" kern="1200" dirty="0">
              <a:solidFill>
                <a:srgbClr val="FFFFFF"/>
              </a:solidFill>
              <a:latin typeface="Carlito"/>
              <a:cs typeface="Carlito"/>
            </a:rPr>
            <a:t>in</a:t>
          </a:r>
          <a:r>
            <a:rPr lang="en-US" sz="1600" kern="1200" spc="-110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US" sz="1600" kern="1200" dirty="0">
              <a:solidFill>
                <a:srgbClr val="FFFFFF"/>
              </a:solidFill>
              <a:latin typeface="Carlito"/>
              <a:cs typeface="Carlito"/>
            </a:rPr>
            <a:t>Radiology</a:t>
          </a:r>
          <a:endParaRPr lang="en-US" sz="1600" kern="1200" dirty="0"/>
        </a:p>
      </dsp:txBody>
      <dsp:txXfrm>
        <a:off x="3456068" y="1134"/>
        <a:ext cx="2079463" cy="937448"/>
      </dsp:txXfrm>
    </dsp:sp>
    <dsp:sp modelId="{20C62033-5B6D-45EA-8AF3-74F8FCCB0D06}">
      <dsp:nvSpPr>
        <dsp:cNvPr id="0" name=""/>
        <dsp:cNvSpPr/>
      </dsp:nvSpPr>
      <dsp:spPr>
        <a:xfrm>
          <a:off x="419101" y="1202214"/>
          <a:ext cx="3691193" cy="2586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FFFFFF"/>
              </a:solidFill>
              <a:latin typeface="Carlito"/>
              <a:cs typeface="Carlito"/>
            </a:rPr>
            <a:t>Amit</a:t>
          </a:r>
          <a:r>
            <a:rPr lang="en-US" sz="2300" kern="1200" spc="-5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US" sz="2300" kern="1200" spc="-10" dirty="0">
              <a:solidFill>
                <a:srgbClr val="FFFFFF"/>
              </a:solidFill>
              <a:latin typeface="Carlito"/>
              <a:cs typeface="Carlito"/>
            </a:rPr>
            <a:t>Gupta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spc="-5" dirty="0">
              <a:solidFill>
                <a:srgbClr val="FFFFFF"/>
              </a:solidFill>
              <a:latin typeface="Carlito"/>
              <a:cs typeface="Carlito"/>
            </a:rPr>
            <a:t>(Ex. VP </a:t>
          </a:r>
          <a:r>
            <a:rPr lang="en-US" sz="2000" kern="1200" dirty="0">
              <a:solidFill>
                <a:srgbClr val="FFFFFF"/>
              </a:solidFill>
              <a:latin typeface="Carlito"/>
              <a:cs typeface="Carlito"/>
            </a:rPr>
            <a:t>– </a:t>
          </a:r>
          <a:r>
            <a:rPr lang="en-US" sz="2000" kern="1200" spc="-5" dirty="0">
              <a:solidFill>
                <a:srgbClr val="FFFFFF"/>
              </a:solidFill>
              <a:latin typeface="Carlito"/>
              <a:cs typeface="Carlito"/>
            </a:rPr>
            <a:t>Supply Chain</a:t>
          </a:r>
          <a:r>
            <a:rPr lang="en-US" sz="2000" kern="1200" spc="-70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US" sz="2000" kern="1200" spc="-5" dirty="0">
              <a:solidFill>
                <a:srgbClr val="FFFFFF"/>
              </a:solidFill>
              <a:latin typeface="Carlito"/>
              <a:cs typeface="Carlito"/>
            </a:rPr>
            <a:t>Dominos  India)</a:t>
          </a:r>
          <a:endParaRPr lang="en-US" sz="2000" kern="1200" spc="-10" dirty="0">
            <a:solidFill>
              <a:srgbClr val="FFFFFF"/>
            </a:solidFill>
            <a:latin typeface="Carlito"/>
            <a:cs typeface="Carlito"/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spc="-5" dirty="0">
              <a:solidFill>
                <a:srgbClr val="FFFFFF"/>
              </a:solidFill>
              <a:latin typeface="Carlito"/>
              <a:cs typeface="Carlito"/>
            </a:rPr>
            <a:t>Engineering </a:t>
          </a:r>
          <a:r>
            <a:rPr lang="en-US" sz="2000" kern="1200" spc="-15" dirty="0">
              <a:solidFill>
                <a:srgbClr val="FFFFFF"/>
              </a:solidFill>
              <a:latin typeface="Carlito"/>
              <a:cs typeface="Carlito"/>
            </a:rPr>
            <a:t>graduate </a:t>
          </a:r>
          <a:r>
            <a:rPr lang="en-US" sz="2000" kern="1200" spc="-10" dirty="0">
              <a:solidFill>
                <a:srgbClr val="FFFFFF"/>
              </a:solidFill>
              <a:latin typeface="Carlito"/>
              <a:cs typeface="Carlito"/>
            </a:rPr>
            <a:t>having  extensive </a:t>
          </a:r>
          <a:r>
            <a:rPr lang="en-US" sz="2000" kern="1200" spc="-5" dirty="0">
              <a:solidFill>
                <a:srgbClr val="FFFFFF"/>
              </a:solidFill>
              <a:latin typeface="Carlito"/>
              <a:cs typeface="Carlito"/>
            </a:rPr>
            <a:t>experience </a:t>
          </a:r>
          <a:r>
            <a:rPr lang="en-US" sz="2000" kern="1200" dirty="0">
              <a:solidFill>
                <a:srgbClr val="FFFFFF"/>
              </a:solidFill>
              <a:latin typeface="Carlito"/>
              <a:cs typeface="Carlito"/>
            </a:rPr>
            <a:t>with</a:t>
          </a:r>
          <a:r>
            <a:rPr lang="en-US" sz="2000" kern="1200" spc="-100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US" sz="2000" kern="1200" spc="-5" dirty="0">
              <a:solidFill>
                <a:srgbClr val="FFFFFF"/>
              </a:solidFill>
              <a:latin typeface="Carlito"/>
              <a:cs typeface="Carlito"/>
            </a:rPr>
            <a:t>global  </a:t>
          </a:r>
          <a:r>
            <a:rPr lang="en-US" sz="2000" kern="1200" dirty="0">
              <a:solidFill>
                <a:srgbClr val="FFFFFF"/>
              </a:solidFill>
              <a:latin typeface="Carlito"/>
              <a:cs typeface="Carlito"/>
            </a:rPr>
            <a:t>Pharma &amp; </a:t>
          </a:r>
          <a:r>
            <a:rPr lang="en-US" sz="2000" kern="1200" spc="-10" dirty="0">
              <a:solidFill>
                <a:srgbClr val="FFFFFF"/>
              </a:solidFill>
              <a:latin typeface="Carlito"/>
              <a:cs typeface="Carlito"/>
            </a:rPr>
            <a:t>FMCG</a:t>
          </a:r>
          <a:r>
            <a:rPr lang="en-US" sz="2000" kern="1200" spc="-45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US" sz="2000" kern="1200" spc="-15" dirty="0">
              <a:solidFill>
                <a:srgbClr val="FFFFFF"/>
              </a:solidFill>
              <a:latin typeface="Carlito"/>
              <a:cs typeface="Carlito"/>
            </a:rPr>
            <a:t>organizations</a:t>
          </a:r>
          <a:endParaRPr lang="en-US" sz="2000" kern="1200" dirty="0">
            <a:latin typeface="Carlito"/>
            <a:cs typeface="Carlito"/>
          </a:endParaRPr>
        </a:p>
      </dsp:txBody>
      <dsp:txXfrm>
        <a:off x="419101" y="1202214"/>
        <a:ext cx="3691193" cy="2586866"/>
      </dsp:txXfrm>
    </dsp:sp>
    <dsp:sp modelId="{CF44368C-2198-416A-9439-98D3BAB104C6}">
      <dsp:nvSpPr>
        <dsp:cNvPr id="0" name=""/>
        <dsp:cNvSpPr/>
      </dsp:nvSpPr>
      <dsp:spPr>
        <a:xfrm>
          <a:off x="4373926" y="1202214"/>
          <a:ext cx="4198571" cy="12109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FFFFFF"/>
              </a:solidFill>
              <a:latin typeface="Carlito"/>
              <a:cs typeface="Carlito"/>
            </a:rPr>
            <a:t>Ankit</a:t>
          </a:r>
          <a:r>
            <a:rPr lang="en-US" sz="2300" kern="1200" spc="-90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US" sz="2300" kern="1200" spc="-10" dirty="0">
              <a:solidFill>
                <a:srgbClr val="FFFFFF"/>
              </a:solidFill>
              <a:latin typeface="Carlito"/>
              <a:cs typeface="Carlito"/>
            </a:rPr>
            <a:t>Gupta  </a:t>
          </a:r>
          <a:r>
            <a:rPr lang="en-US" sz="2300" kern="1200" dirty="0">
              <a:solidFill>
                <a:srgbClr val="FFFFFF"/>
              </a:solidFill>
              <a:latin typeface="Carlito"/>
              <a:cs typeface="Carlito"/>
            </a:rPr>
            <a:t>(Ex</a:t>
          </a:r>
          <a:r>
            <a:rPr lang="en-US" sz="2300" kern="1200" spc="-45" dirty="0">
              <a:solidFill>
                <a:srgbClr val="FFFFFF"/>
              </a:solidFill>
              <a:latin typeface="Carlito"/>
              <a:cs typeface="Carlito"/>
            </a:rPr>
            <a:t> </a:t>
          </a:r>
          <a:r>
            <a:rPr lang="en-US" sz="2300" kern="1200" spc="-5" dirty="0">
              <a:solidFill>
                <a:srgbClr val="FFFFFF"/>
              </a:solidFill>
              <a:latin typeface="Carlito"/>
              <a:cs typeface="Carlito"/>
            </a:rPr>
            <a:t>Cadila)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spc="-10" dirty="0">
              <a:solidFill>
                <a:srgbClr val="FFFFFF"/>
              </a:solidFill>
              <a:latin typeface="Carlito"/>
              <a:cs typeface="Carlito"/>
            </a:rPr>
            <a:t>MBA having </a:t>
          </a:r>
          <a:r>
            <a:rPr lang="en-US" sz="2000" kern="1200" spc="-5" dirty="0">
              <a:solidFill>
                <a:srgbClr val="FFFFFF"/>
              </a:solidFill>
              <a:latin typeface="Carlito"/>
              <a:cs typeface="Carlito"/>
            </a:rPr>
            <a:t>13 </a:t>
          </a:r>
          <a:r>
            <a:rPr lang="en-US" sz="2000" kern="1200" spc="-10" dirty="0">
              <a:solidFill>
                <a:srgbClr val="FFFFFF"/>
              </a:solidFill>
              <a:latin typeface="Carlito"/>
              <a:cs typeface="Carlito"/>
            </a:rPr>
            <a:t>years </a:t>
          </a:r>
          <a:r>
            <a:rPr lang="en-US" sz="2000" kern="1200" spc="-5" dirty="0">
              <a:solidFill>
                <a:srgbClr val="FFFFFF"/>
              </a:solidFill>
              <a:latin typeface="Carlito"/>
              <a:cs typeface="Carlito"/>
            </a:rPr>
            <a:t>of  </a:t>
          </a:r>
          <a:r>
            <a:rPr lang="en-US" sz="2000" kern="1200" spc="-10" dirty="0">
              <a:solidFill>
                <a:srgbClr val="FFFFFF"/>
              </a:solidFill>
              <a:latin typeface="Carlito"/>
              <a:cs typeface="Carlito"/>
            </a:rPr>
            <a:t>entrepreneurial</a:t>
          </a:r>
          <a:r>
            <a:rPr lang="en-US" sz="2000" kern="1200" spc="-45" dirty="0">
              <a:solidFill>
                <a:srgbClr val="FFFFFF"/>
              </a:solidFill>
              <a:latin typeface="Carlito"/>
              <a:cs typeface="Carlito"/>
            </a:rPr>
            <a:t> Experience</a:t>
          </a:r>
          <a:endParaRPr lang="en-US" sz="2000" kern="1200" dirty="0">
            <a:latin typeface="Carlito"/>
            <a:cs typeface="Carlito"/>
          </a:endParaRPr>
        </a:p>
      </dsp:txBody>
      <dsp:txXfrm>
        <a:off x="4373926" y="1202214"/>
        <a:ext cx="4198571" cy="1210947"/>
      </dsp:txXfrm>
    </dsp:sp>
    <dsp:sp modelId="{0FA02990-0C80-49D8-88B9-9813987848DC}">
      <dsp:nvSpPr>
        <dsp:cNvPr id="0" name=""/>
        <dsp:cNvSpPr/>
      </dsp:nvSpPr>
      <dsp:spPr>
        <a:xfrm>
          <a:off x="5110099" y="2650983"/>
          <a:ext cx="3041730" cy="8476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110099" y="2650983"/>
        <a:ext cx="3041730" cy="847625"/>
      </dsp:txXfrm>
    </dsp:sp>
    <dsp:sp modelId="{652EB995-EDD5-4D45-8EF7-F272AEDE2D8F}">
      <dsp:nvSpPr>
        <dsp:cNvPr id="0" name=""/>
        <dsp:cNvSpPr/>
      </dsp:nvSpPr>
      <dsp:spPr>
        <a:xfrm>
          <a:off x="5064829" y="3789185"/>
          <a:ext cx="2878743" cy="1163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5064829" y="3789185"/>
        <a:ext cx="2878743" cy="1163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81455" cy="8290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07384" y="437464"/>
            <a:ext cx="4998084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63650" y="1765045"/>
            <a:ext cx="10260330" cy="4782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69160" y="2699766"/>
            <a:ext cx="8851265" cy="627736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065" marR="5080" indent="2540" algn="ctr">
              <a:lnSpc>
                <a:spcPct val="90000"/>
              </a:lnSpc>
              <a:spcBef>
                <a:spcPts val="575"/>
              </a:spcBef>
            </a:pPr>
            <a:r>
              <a:rPr sz="4000" spc="-10">
                <a:latin typeface="Carlito"/>
                <a:cs typeface="Carlito"/>
              </a:rPr>
              <a:t>.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-20548"/>
            <a:ext cx="981455" cy="829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30067" y="19811"/>
            <a:ext cx="6531864" cy="1229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1828800" y="1698739"/>
            <a:ext cx="9372600" cy="3585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rebuchet MS" pitchFamily="34" charset="0"/>
                <a:cs typeface="Trebuchet MS" pitchFamily="34" charset="0"/>
              </a:rPr>
              <a:t>Porwal</a:t>
            </a:r>
            <a:r>
              <a:rPr kumimoji="0" lang="en-US" sz="2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rebuchet MS" pitchFamily="34" charset="0"/>
                <a:cs typeface="Trebuchet MS" pitchFamily="34" charset="0"/>
              </a:rPr>
              <a:t> Distributors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rlito"/>
              <a:cs typeface="Carli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rlito"/>
                <a:cs typeface="Carlito"/>
              </a:rPr>
              <a:t>We are a versatile channel partner who believes in creating enterprise around value adding products for lives and environment, sincerely aspiring to be the 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dalus" pitchFamily="18" charset="-78"/>
              <a:ea typeface="Carlito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200" b="1" dirty="0">
                <a:latin typeface="Andalus" pitchFamily="18" charset="-78"/>
                <a:ea typeface="Carlito"/>
                <a:cs typeface="Andalus" pitchFamily="18" charset="-78"/>
              </a:rPr>
              <a:t>Complete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dalus" pitchFamily="18" charset="-78"/>
                <a:ea typeface="Carlito"/>
                <a:cs typeface="Andalus" pitchFamily="18" charset="-78"/>
              </a:rPr>
              <a:t> solution provider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dalus" pitchFamily="18" charset="-78"/>
                <a:ea typeface="Carlito"/>
                <a:cs typeface="Andalus" pitchFamily="18" charset="-78"/>
              </a:rPr>
              <a:t>for super specialty medical devices in MP &amp; CG region.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dalus" pitchFamily="18" charset="-78"/>
                <a:ea typeface="Carlito"/>
                <a:cs typeface="Andalus" pitchFamily="18" charset="-78"/>
              </a:rPr>
              <a:t> Acquiring leadership in supporting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dalus" pitchFamily="18" charset="-78"/>
                <a:ea typeface="Carlito"/>
                <a:cs typeface="Andalus" pitchFamily="18" charset="-78"/>
              </a:rPr>
              <a:t>genuine &amp; technology driven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dalus" pitchFamily="18" charset="-78"/>
                <a:ea typeface="Carlito"/>
                <a:cs typeface="Andalus" pitchFamily="18" charset="-78"/>
              </a:rPr>
              <a:t>product portfolios.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2385187"/>
            <a:ext cx="10953115" cy="1860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400" dirty="0">
                <a:latin typeface="Carlito"/>
                <a:cs typeface="Carlito"/>
              </a:rPr>
              <a:t>An </a:t>
            </a:r>
            <a:r>
              <a:rPr sz="2400" spc="-10" dirty="0">
                <a:latin typeface="Carlito"/>
                <a:cs typeface="Carlito"/>
              </a:rPr>
              <a:t>young </a:t>
            </a:r>
            <a:r>
              <a:rPr sz="2400" dirty="0">
                <a:latin typeface="Carlito"/>
                <a:cs typeface="Carlito"/>
              </a:rPr>
              <a:t>, </a:t>
            </a:r>
            <a:r>
              <a:rPr sz="2400" spc="-10" dirty="0">
                <a:latin typeface="Carlito"/>
                <a:cs typeface="Carlito"/>
              </a:rPr>
              <a:t>growing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dynamic </a:t>
            </a:r>
            <a:r>
              <a:rPr sz="2400" spc="-15" dirty="0">
                <a:latin typeface="Carlito"/>
                <a:cs typeface="Carlito"/>
              </a:rPr>
              <a:t>proprietary </a:t>
            </a:r>
            <a:r>
              <a:rPr sz="2400" spc="-5" dirty="0">
                <a:latin typeface="Carlito"/>
                <a:cs typeface="Carlito"/>
              </a:rPr>
              <a:t>firm </a:t>
            </a:r>
            <a:r>
              <a:rPr sz="2400" spc="-10" dirty="0">
                <a:latin typeface="Carlito"/>
                <a:cs typeface="Carlito"/>
              </a:rPr>
              <a:t>established </a:t>
            </a:r>
            <a:r>
              <a:rPr sz="2400" dirty="0">
                <a:latin typeface="Carlito"/>
                <a:cs typeface="Carlito"/>
              </a:rPr>
              <a:t>in  the </a:t>
            </a:r>
            <a:r>
              <a:rPr sz="2400" spc="-10" dirty="0">
                <a:latin typeface="Carlito"/>
                <a:cs typeface="Carlito"/>
              </a:rPr>
              <a:t>year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2009.</a:t>
            </a:r>
            <a:endParaRPr sz="2400" dirty="0">
              <a:latin typeface="Carlito"/>
              <a:cs typeface="Carlito"/>
            </a:endParaRPr>
          </a:p>
          <a:p>
            <a:pPr marL="469900" marR="70866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400" spc="-15" dirty="0">
                <a:latin typeface="Carlito"/>
                <a:cs typeface="Carlito"/>
              </a:rPr>
              <a:t>Evolving </a:t>
            </a:r>
            <a:r>
              <a:rPr sz="2400" dirty="0">
                <a:latin typeface="Carlito"/>
                <a:cs typeface="Carlito"/>
              </a:rPr>
              <a:t>as one of the </a:t>
            </a:r>
            <a:r>
              <a:rPr sz="2400" spc="-10" dirty="0">
                <a:latin typeface="Carlito"/>
                <a:cs typeface="Carlito"/>
              </a:rPr>
              <a:t>most promising </a:t>
            </a:r>
            <a:r>
              <a:rPr sz="2400" dirty="0">
                <a:latin typeface="Carlito"/>
                <a:cs typeface="Carlito"/>
              </a:rPr>
              <a:t>channel </a:t>
            </a:r>
            <a:r>
              <a:rPr sz="2400" spc="-5" dirty="0">
                <a:latin typeface="Carlito"/>
                <a:cs typeface="Carlito"/>
              </a:rPr>
              <a:t>partner firm 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5" dirty="0">
                <a:latin typeface="Carlito"/>
                <a:cs typeface="Carlito"/>
              </a:rPr>
              <a:t>leading multinational </a:t>
            </a:r>
            <a:r>
              <a:rPr sz="2400" spc="-20" dirty="0">
                <a:latin typeface="Carlito"/>
                <a:cs typeface="Carlito"/>
              </a:rPr>
              <a:t>organizations </a:t>
            </a:r>
            <a:r>
              <a:rPr sz="2400" spc="-2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support their  businesses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b="1" spc="-5" dirty="0">
                <a:latin typeface="Carlito"/>
                <a:cs typeface="Carlito"/>
              </a:rPr>
              <a:t>emerging</a:t>
            </a:r>
            <a:r>
              <a:rPr sz="2400" b="1" spc="25" dirty="0">
                <a:latin typeface="Carlito"/>
                <a:cs typeface="Carlito"/>
              </a:rPr>
              <a:t> </a:t>
            </a:r>
            <a:r>
              <a:rPr sz="2400" b="1" spc="-20" dirty="0">
                <a:latin typeface="Carlito"/>
                <a:cs typeface="Carlito"/>
              </a:rPr>
              <a:t>markets.</a:t>
            </a:r>
            <a:endParaRPr sz="2400" b="1" dirty="0">
              <a:latin typeface="Carlito"/>
              <a:cs typeface="Carlito"/>
            </a:endParaRPr>
          </a:p>
          <a:p>
            <a:pPr marL="46990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lang="en-IN" sz="2400" spc="-15" dirty="0">
                <a:latin typeface="Carlito"/>
                <a:cs typeface="Carlito"/>
              </a:rPr>
              <a:t>Last</a:t>
            </a:r>
            <a:r>
              <a:rPr sz="2400" spc="-15" dirty="0">
                <a:latin typeface="Carlito"/>
                <a:cs typeface="Carlito"/>
              </a:rPr>
              <a:t> year’s  </a:t>
            </a:r>
            <a:r>
              <a:rPr sz="2400" dirty="0">
                <a:latin typeface="Carlito"/>
                <a:cs typeface="Carlito"/>
              </a:rPr>
              <a:t>annual </a:t>
            </a:r>
            <a:r>
              <a:rPr sz="2400" spc="-10" dirty="0">
                <a:latin typeface="Carlito"/>
                <a:cs typeface="Carlito"/>
              </a:rPr>
              <a:t>turnover </a:t>
            </a:r>
            <a:r>
              <a:rPr sz="2400" spc="-5" dirty="0">
                <a:latin typeface="Carlito"/>
                <a:cs typeface="Carlito"/>
              </a:rPr>
              <a:t>w</a:t>
            </a:r>
            <a:r>
              <a:rPr lang="en-IN" sz="2400" spc="-5" dirty="0">
                <a:latin typeface="Carlito"/>
                <a:cs typeface="Carlito"/>
              </a:rPr>
              <a:t>as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lang="en-IN" sz="2400" dirty="0">
                <a:latin typeface="Carlito"/>
                <a:cs typeface="Carlito"/>
              </a:rPr>
              <a:t>10</a:t>
            </a:r>
            <a:r>
              <a:rPr sz="2400" dirty="0">
                <a:latin typeface="Carlito"/>
                <a:cs typeface="Carlito"/>
              </a:rPr>
              <a:t> MN</a:t>
            </a:r>
            <a:r>
              <a:rPr sz="2400" spc="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INR</a:t>
            </a:r>
            <a:r>
              <a:rPr lang="en-IN" sz="2400" dirty="0">
                <a:latin typeface="Carlito"/>
                <a:cs typeface="Carlito"/>
              </a:rPr>
              <a:t> with </a:t>
            </a:r>
            <a:r>
              <a:rPr lang="en-IN" sz="2400" b="1" dirty="0">
                <a:latin typeface="Carlito"/>
                <a:cs typeface="Carlito"/>
              </a:rPr>
              <a:t>three years CAGR of 50%. </a:t>
            </a:r>
          </a:p>
          <a:p>
            <a:pPr marL="46990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lang="en-IN" sz="2400" dirty="0">
                <a:latin typeface="Carlito"/>
                <a:cs typeface="Carlito"/>
              </a:rPr>
              <a:t>Current year target is 15cr.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1254" y="830072"/>
            <a:ext cx="324294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80">
                <a:latin typeface="Carlito"/>
                <a:cs typeface="Carlito"/>
              </a:rPr>
              <a:t>We</a:t>
            </a:r>
            <a:r>
              <a:rPr lang="en-US" sz="4000" b="1" spc="-70" dirty="0">
                <a:latin typeface="Carlito"/>
                <a:cs typeface="Carlito"/>
              </a:rPr>
              <a:t> </a:t>
            </a:r>
            <a:r>
              <a:rPr sz="4000" b="1" spc="-20">
                <a:latin typeface="Carlito"/>
                <a:cs typeface="Carlito"/>
              </a:rPr>
              <a:t>are</a:t>
            </a:r>
            <a:r>
              <a:rPr sz="4000" b="1" spc="-20" dirty="0">
                <a:latin typeface="Carlito"/>
                <a:cs typeface="Carlito"/>
              </a:rPr>
              <a:t>….</a:t>
            </a:r>
            <a:endParaRPr sz="4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7840" y="909015"/>
            <a:ext cx="61315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arlito"/>
                <a:cs typeface="Carlito"/>
              </a:rPr>
              <a:t>Our </a:t>
            </a:r>
            <a:r>
              <a:rPr sz="3200" b="1" spc="-40" dirty="0">
                <a:latin typeface="Carlito"/>
                <a:cs typeface="Carlito"/>
              </a:rPr>
              <a:t>key</a:t>
            </a:r>
            <a:r>
              <a:rPr sz="3200" b="1" spc="-90" dirty="0">
                <a:latin typeface="Carlito"/>
                <a:cs typeface="Carlito"/>
              </a:rPr>
              <a:t> </a:t>
            </a:r>
            <a:r>
              <a:rPr sz="3200" b="1" spc="-10" dirty="0">
                <a:latin typeface="Carlito"/>
                <a:cs typeface="Carlito"/>
              </a:rPr>
              <a:t>strengths……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3023" y="1884933"/>
            <a:ext cx="10084435" cy="37067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720" algn="l"/>
              </a:tabLst>
            </a:pPr>
            <a:r>
              <a:rPr sz="2400" dirty="0">
                <a:latin typeface="Carlito"/>
                <a:cs typeface="Carlito"/>
              </a:rPr>
              <a:t>PD </a:t>
            </a:r>
            <a:r>
              <a:rPr sz="2400" spc="-1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being </a:t>
            </a:r>
            <a:r>
              <a:rPr sz="2400" dirty="0">
                <a:latin typeface="Carlito"/>
                <a:cs typeface="Carlito"/>
              </a:rPr>
              <a:t>run </a:t>
            </a:r>
            <a:r>
              <a:rPr sz="2400" spc="-10" dirty="0">
                <a:latin typeface="Carlito"/>
                <a:cs typeface="Carlito"/>
              </a:rPr>
              <a:t>by team </a:t>
            </a:r>
            <a:r>
              <a:rPr sz="2400" spc="-5" dirty="0">
                <a:latin typeface="Carlito"/>
                <a:cs typeface="Carlito"/>
              </a:rPr>
              <a:t>of</a:t>
            </a:r>
            <a:r>
              <a:rPr sz="2400" spc="3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professionals.</a:t>
            </a:r>
            <a:endParaRPr sz="2400" dirty="0">
              <a:latin typeface="Carlito"/>
              <a:cs typeface="Carlito"/>
            </a:endParaRPr>
          </a:p>
          <a:p>
            <a:pPr marL="299085" marR="863600" indent="-287020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endParaRPr lang="en-US" sz="2400" spc="-55" dirty="0">
              <a:latin typeface="Carlito"/>
              <a:cs typeface="Carlito"/>
            </a:endParaRPr>
          </a:p>
          <a:p>
            <a:pPr marL="299085" marR="863600" indent="-287020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55" dirty="0">
                <a:latin typeface="Carlito"/>
                <a:cs typeface="Carlito"/>
              </a:rPr>
              <a:t>We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well </a:t>
            </a:r>
            <a:r>
              <a:rPr sz="2400" spc="-10" dirty="0">
                <a:latin typeface="Carlito"/>
                <a:cs typeface="Carlito"/>
              </a:rPr>
              <a:t>established </a:t>
            </a:r>
            <a:r>
              <a:rPr sz="2400" spc="-5" dirty="0">
                <a:latin typeface="Carlito"/>
                <a:cs typeface="Carlito"/>
              </a:rPr>
              <a:t>name </a:t>
            </a:r>
            <a:r>
              <a:rPr sz="2400" spc="-30" dirty="0">
                <a:latin typeface="Carlito"/>
                <a:cs typeface="Carlito"/>
              </a:rPr>
              <a:t>for </a:t>
            </a:r>
            <a:r>
              <a:rPr sz="2400" spc="-20" dirty="0">
                <a:latin typeface="Carlito"/>
                <a:cs typeface="Carlito"/>
              </a:rPr>
              <a:t>corporate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other  </a:t>
            </a:r>
            <a:r>
              <a:rPr sz="2400" spc="-10" dirty="0">
                <a:latin typeface="Carlito"/>
                <a:cs typeface="Carlito"/>
              </a:rPr>
              <a:t>esteemed hospitals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MP &amp;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CG.</a:t>
            </a:r>
            <a:endParaRPr sz="2400" dirty="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endParaRPr lang="en-US" sz="2400" spc="-55" dirty="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55" dirty="0">
                <a:latin typeface="Carlito"/>
                <a:cs typeface="Carlito"/>
              </a:rPr>
              <a:t>We </a:t>
            </a:r>
            <a:r>
              <a:rPr sz="2400" spc="-25" dirty="0">
                <a:latin typeface="Carlito"/>
                <a:cs typeface="Carlito"/>
              </a:rPr>
              <a:t>have </a:t>
            </a:r>
            <a:r>
              <a:rPr sz="2400" spc="-5" dirty="0">
                <a:latin typeface="Carlito"/>
                <a:cs typeface="Carlito"/>
              </a:rPr>
              <a:t>been </a:t>
            </a:r>
            <a:r>
              <a:rPr sz="2400" spc="-10" dirty="0">
                <a:latin typeface="Carlito"/>
                <a:cs typeface="Carlito"/>
              </a:rPr>
              <a:t>appreciated </a:t>
            </a:r>
            <a:r>
              <a:rPr sz="2400" spc="-30" dirty="0">
                <a:latin typeface="Carlito"/>
                <a:cs typeface="Carlito"/>
              </a:rPr>
              <a:t>for </a:t>
            </a:r>
            <a:r>
              <a:rPr sz="2400" spc="-5" dirty="0">
                <a:latin typeface="Carlito"/>
                <a:cs typeface="Carlito"/>
              </a:rPr>
              <a:t>our </a:t>
            </a:r>
            <a:r>
              <a:rPr sz="2400" spc="-10" dirty="0">
                <a:latin typeface="Carlito"/>
                <a:cs typeface="Carlito"/>
              </a:rPr>
              <a:t>supply </a:t>
            </a:r>
            <a:r>
              <a:rPr sz="2400" dirty="0">
                <a:latin typeface="Carlito"/>
                <a:cs typeface="Carlito"/>
              </a:rPr>
              <a:t>chain </a:t>
            </a:r>
            <a:r>
              <a:rPr sz="2400" spc="-5" dirty="0">
                <a:latin typeface="Carlito"/>
                <a:cs typeface="Carlito"/>
              </a:rPr>
              <a:t>capability 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5" dirty="0">
                <a:latin typeface="Carlito"/>
                <a:cs typeface="Carlito"/>
              </a:rPr>
              <a:t>customer </a:t>
            </a:r>
            <a:r>
              <a:rPr sz="2400" spc="-10" dirty="0">
                <a:latin typeface="Carlito"/>
                <a:cs typeface="Carlito"/>
              </a:rPr>
              <a:t>relations </a:t>
            </a:r>
            <a:r>
              <a:rPr sz="2400" spc="-15" dirty="0">
                <a:latin typeface="Carlito"/>
                <a:cs typeface="Carlito"/>
              </a:rPr>
              <a:t>by </a:t>
            </a:r>
            <a:r>
              <a:rPr sz="2400" dirty="0">
                <a:latin typeface="Carlito"/>
                <a:cs typeface="Carlito"/>
              </a:rPr>
              <a:t>Global </a:t>
            </a:r>
            <a:r>
              <a:rPr sz="2400" spc="-5" dirty="0">
                <a:latin typeface="Carlito"/>
                <a:cs typeface="Carlito"/>
              </a:rPr>
              <a:t>devices companies </a:t>
            </a:r>
            <a:r>
              <a:rPr sz="2400" dirty="0">
                <a:latin typeface="Carlito"/>
                <a:cs typeface="Carlito"/>
              </a:rPr>
              <a:t>in the  </a:t>
            </a:r>
            <a:r>
              <a:rPr sz="2400" spc="-20" dirty="0">
                <a:latin typeface="Carlito"/>
                <a:cs typeface="Carlito"/>
              </a:rPr>
              <a:t>form </a:t>
            </a:r>
            <a:r>
              <a:rPr sz="2400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appreciation, </a:t>
            </a:r>
            <a:r>
              <a:rPr sz="2400" dirty="0">
                <a:latin typeface="Carlito"/>
                <a:cs typeface="Carlito"/>
              </a:rPr>
              <a:t>enhancing </a:t>
            </a:r>
            <a:r>
              <a:rPr sz="2400" spc="-10" dirty="0">
                <a:latin typeface="Carlito"/>
                <a:cs typeface="Carlito"/>
              </a:rPr>
              <a:t>territories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adding new  divisions.</a:t>
            </a:r>
            <a:endParaRPr lang="en-IN" sz="2400" spc="-5" dirty="0">
              <a:latin typeface="Carlito"/>
              <a:cs typeface="Carlito"/>
            </a:endParaRPr>
          </a:p>
          <a:p>
            <a:pPr marL="12065" marR="5080">
              <a:lnSpc>
                <a:spcPct val="100000"/>
              </a:lnSpc>
              <a:tabLst>
                <a:tab pos="299720" algn="l"/>
              </a:tabLst>
            </a:pPr>
            <a:endParaRPr lang="en-IN" sz="2400" spc="-5" dirty="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lang="en-IN" sz="2400" spc="-5" dirty="0">
                <a:latin typeface="Carlito"/>
                <a:cs typeface="Carlito"/>
              </a:rPr>
              <a:t>We have offices at </a:t>
            </a:r>
            <a:r>
              <a:rPr lang="en-IN" sz="2400" b="1" spc="-5" dirty="0">
                <a:latin typeface="Carlito"/>
                <a:cs typeface="Carlito"/>
              </a:rPr>
              <a:t>Indore, Bhopal, Gwalior &amp; Jabalpur.</a:t>
            </a:r>
            <a:endParaRPr sz="2400" b="1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D6DF33-094F-4D48-D914-6D7418EF0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6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854BFF-ED40-8E46-AF45-AF3716E1E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38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4C269-4A10-EBAC-7475-DFCF1C8E5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384" y="437464"/>
            <a:ext cx="4998084" cy="430887"/>
          </a:xfrm>
        </p:spPr>
        <p:txBody>
          <a:bodyPr/>
          <a:lstStyle/>
          <a:p>
            <a:r>
              <a:rPr lang="en-IN" sz="2800" b="1" dirty="0"/>
              <a:t>Revenue last five years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E55B64A-C149-931A-5484-118E4EDA0B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987528"/>
              </p:ext>
            </p:extLst>
          </p:nvPr>
        </p:nvGraphicFramePr>
        <p:xfrm>
          <a:off x="2286000" y="1295400"/>
          <a:ext cx="8271574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043152-EF27-C39B-560A-1CC2B87D78B5}"/>
              </a:ext>
            </a:extLst>
          </p:cNvPr>
          <p:cNvCxnSpPr>
            <a:cxnSpLocks/>
          </p:cNvCxnSpPr>
          <p:nvPr/>
        </p:nvCxnSpPr>
        <p:spPr>
          <a:xfrm flipV="1">
            <a:off x="4191000" y="1676400"/>
            <a:ext cx="4970542" cy="2057400"/>
          </a:xfrm>
          <a:prstGeom prst="straightConnector1">
            <a:avLst/>
          </a:prstGeom>
          <a:ln w="57150">
            <a:solidFill>
              <a:schemeClr val="accent2">
                <a:shade val="95000"/>
                <a:satMod val="105000"/>
                <a:alpha val="98000"/>
              </a:schemeClr>
            </a:solidFill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B1A39-7F57-8D42-A3A1-BBCD57147200}"/>
              </a:ext>
            </a:extLst>
          </p:cNvPr>
          <p:cNvSpPr txBox="1"/>
          <p:nvPr/>
        </p:nvSpPr>
        <p:spPr>
          <a:xfrm rot="20299269">
            <a:off x="5091699" y="2244482"/>
            <a:ext cx="1758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</a:rPr>
              <a:t>CAGR ~ 50%</a:t>
            </a:r>
          </a:p>
        </p:txBody>
      </p:sp>
    </p:spTree>
    <p:extLst>
      <p:ext uri="{BB962C8B-B14F-4D97-AF65-F5344CB8AC3E}">
        <p14:creationId xmlns:p14="http://schemas.microsoft.com/office/powerpoint/2010/main" val="304777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01690"/>
            <a:ext cx="4998084" cy="697230"/>
          </a:xfrm>
        </p:spPr>
        <p:txBody>
          <a:bodyPr/>
          <a:lstStyle/>
          <a:p>
            <a:r>
              <a:rPr lang="en-US" dirty="0"/>
              <a:t>     Org Structure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52329115"/>
              </p:ext>
            </p:extLst>
          </p:nvPr>
        </p:nvGraphicFramePr>
        <p:xfrm>
          <a:off x="1905000" y="1449863"/>
          <a:ext cx="89916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41234" y="5202534"/>
            <a:ext cx="2781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Executive – back Office</a:t>
            </a:r>
          </a:p>
          <a:p>
            <a:r>
              <a:rPr lang="en-US" dirty="0"/>
              <a:t>Accountant</a:t>
            </a:r>
          </a:p>
          <a:p>
            <a:r>
              <a:rPr lang="en-US" dirty="0"/>
              <a:t>Supply chain team</a:t>
            </a:r>
          </a:p>
          <a:p>
            <a:r>
              <a:rPr lang="en-US" dirty="0"/>
              <a:t>Technicians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CEB85F-034A-2882-828C-9AEA79544E96}"/>
              </a:ext>
            </a:extLst>
          </p:cNvPr>
          <p:cNvSpPr txBox="1"/>
          <p:nvPr/>
        </p:nvSpPr>
        <p:spPr>
          <a:xfrm flipH="1">
            <a:off x="7086600" y="4084936"/>
            <a:ext cx="2781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Business Dev. Mgr.</a:t>
            </a:r>
          </a:p>
          <a:p>
            <a:r>
              <a:rPr lang="en-IN" dirty="0"/>
              <a:t>BDM – Bhopal, Gwalior</a:t>
            </a:r>
          </a:p>
          <a:p>
            <a:r>
              <a:rPr lang="en-IN" dirty="0"/>
              <a:t>BDM - Indore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6541" y="1007110"/>
            <a:ext cx="70934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Carlito"/>
                <a:cs typeface="Carlito"/>
              </a:rPr>
              <a:t>Other</a:t>
            </a:r>
            <a:r>
              <a:rPr sz="4000" b="1" spc="-50" dirty="0">
                <a:latin typeface="Carlito"/>
                <a:cs typeface="Carlito"/>
              </a:rPr>
              <a:t> </a:t>
            </a:r>
            <a:r>
              <a:rPr sz="4000" b="1" spc="-15" dirty="0">
                <a:latin typeface="Carlito"/>
                <a:cs typeface="Carlito"/>
              </a:rPr>
              <a:t>ventures………..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6547" y="2696337"/>
            <a:ext cx="9264015" cy="1080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55600" marR="514350" indent="-343535">
              <a:lnSpc>
                <a:spcPts val="2210"/>
              </a:lnSpc>
              <a:spcBef>
                <a:spcPts val="335"/>
              </a:spcBef>
              <a:buSzPct val="45000"/>
              <a:buFont typeface="Courier New"/>
              <a:buChar char="•"/>
              <a:tabLst>
                <a:tab pos="355600" algn="l"/>
                <a:tab pos="356235" algn="l"/>
              </a:tabLst>
            </a:pPr>
            <a:r>
              <a:rPr sz="2000" spc="-70" dirty="0">
                <a:latin typeface="Times New Roman"/>
                <a:cs typeface="Times New Roman"/>
              </a:rPr>
              <a:t>We </a:t>
            </a:r>
            <a:r>
              <a:rPr sz="2000" dirty="0">
                <a:latin typeface="Times New Roman"/>
                <a:cs typeface="Times New Roman"/>
              </a:rPr>
              <a:t>are authorized dealer of </a:t>
            </a:r>
            <a:r>
              <a:rPr sz="2000" i="1" dirty="0">
                <a:latin typeface="Times New Roman"/>
                <a:cs typeface="Times New Roman"/>
              </a:rPr>
              <a:t>SURMOUNT </a:t>
            </a:r>
            <a:r>
              <a:rPr sz="2000" i="1" spc="-5" dirty="0">
                <a:latin typeface="Times New Roman"/>
                <a:cs typeface="Times New Roman"/>
              </a:rPr>
              <a:t>pharmaceuticals </a:t>
            </a:r>
            <a:r>
              <a:rPr sz="2000" dirty="0">
                <a:latin typeface="Times New Roman"/>
                <a:cs typeface="Times New Roman"/>
              </a:rPr>
              <a:t>for entire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Mahakaushal  region.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250"/>
              </a:spcBef>
              <a:buSzPct val="45000"/>
              <a:buFont typeface="Courier New"/>
              <a:buChar char="•"/>
              <a:tabLst>
                <a:tab pos="355600" algn="l"/>
                <a:tab pos="356235" algn="l"/>
              </a:tabLst>
            </a:pPr>
            <a:r>
              <a:rPr sz="2000" spc="-70" dirty="0">
                <a:latin typeface="Times New Roman"/>
                <a:cs typeface="Times New Roman"/>
              </a:rPr>
              <a:t>We </a:t>
            </a:r>
            <a:r>
              <a:rPr sz="2000" dirty="0">
                <a:latin typeface="Times New Roman"/>
                <a:cs typeface="Times New Roman"/>
              </a:rPr>
              <a:t>have launched our </a:t>
            </a:r>
            <a:r>
              <a:rPr sz="2000" spc="5" dirty="0">
                <a:latin typeface="Times New Roman"/>
                <a:cs typeface="Times New Roman"/>
              </a:rPr>
              <a:t>own </a:t>
            </a:r>
            <a:r>
              <a:rPr sz="2000" dirty="0">
                <a:latin typeface="Times New Roman"/>
                <a:cs typeface="Times New Roman"/>
              </a:rPr>
              <a:t>brand as </a:t>
            </a:r>
            <a:r>
              <a:rPr sz="2000" i="1" dirty="0">
                <a:latin typeface="Times New Roman"/>
                <a:cs typeface="Times New Roman"/>
              </a:rPr>
              <a:t>“LAXODITE” </a:t>
            </a:r>
            <a:r>
              <a:rPr sz="2000" dirty="0">
                <a:latin typeface="Times New Roman"/>
                <a:cs typeface="Times New Roman"/>
              </a:rPr>
              <a:t>in Herbal laxative powder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category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298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Andalus</vt:lpstr>
      <vt:lpstr>Arial</vt:lpstr>
      <vt:lpstr>Calibri</vt:lpstr>
      <vt:lpstr>Carlito</vt:lpstr>
      <vt:lpstr>Courier New</vt:lpstr>
      <vt:lpstr>Times New Roman</vt:lpstr>
      <vt:lpstr>Trebuchet MS</vt:lpstr>
      <vt:lpstr>Wingdings</vt:lpstr>
      <vt:lpstr>Office Theme</vt:lpstr>
      <vt:lpstr>PowerPoint Presentation</vt:lpstr>
      <vt:lpstr>We are….</vt:lpstr>
      <vt:lpstr>Our key strengths……</vt:lpstr>
      <vt:lpstr>PowerPoint Presentation</vt:lpstr>
      <vt:lpstr>PowerPoint Presentation</vt:lpstr>
      <vt:lpstr>Revenue last five years</vt:lpstr>
      <vt:lpstr>     Org Structure </vt:lpstr>
      <vt:lpstr>Other ventures………..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Porwal Distributors</dc:title>
  <dc:creator>Amit Gupta</dc:creator>
  <cp:lastModifiedBy>Bhanu mahato</cp:lastModifiedBy>
  <cp:revision>22</cp:revision>
  <dcterms:created xsi:type="dcterms:W3CDTF">2021-10-25T12:24:49Z</dcterms:created>
  <dcterms:modified xsi:type="dcterms:W3CDTF">2023-11-27T07:54:57Z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2021-09-20T00:00:00Z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2021-10-25T00:00:00Z</vt:filetime>
  </property>
</Properties>
</file>