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DE81-6613-482D-AAD5-8F59479EE2EE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31F6-D983-477A-9799-83245B3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75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DE81-6613-482D-AAD5-8F59479EE2EE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31F6-D983-477A-9799-83245B3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97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DE81-6613-482D-AAD5-8F59479EE2EE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31F6-D983-477A-9799-83245B3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15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DE81-6613-482D-AAD5-8F59479EE2EE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31F6-D983-477A-9799-83245B3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6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DE81-6613-482D-AAD5-8F59479EE2EE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31F6-D983-477A-9799-83245B3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5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DE81-6613-482D-AAD5-8F59479EE2EE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31F6-D983-477A-9799-83245B3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48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DE81-6613-482D-AAD5-8F59479EE2EE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31F6-D983-477A-9799-83245B3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14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DE81-6613-482D-AAD5-8F59479EE2EE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31F6-D983-477A-9799-83245B3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9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DE81-6613-482D-AAD5-8F59479EE2EE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31F6-D983-477A-9799-83245B3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53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DE81-6613-482D-AAD5-8F59479EE2EE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31F6-D983-477A-9799-83245B3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52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DE81-6613-482D-AAD5-8F59479EE2EE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31F6-D983-477A-9799-83245B3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97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DE81-6613-482D-AAD5-8F59479EE2EE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831F6-D983-477A-9799-83245B3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32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Voyage vista: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Illustrating </a:t>
            </a:r>
            <a:r>
              <a:rPr lang="en-US" dirty="0" err="1" smtClean="0"/>
              <a:t>uber</a:t>
            </a:r>
            <a:r>
              <a:rPr lang="en-US" dirty="0" smtClean="0"/>
              <a:t> insights</a:t>
            </a:r>
          </a:p>
          <a:p>
            <a:r>
              <a:rPr lang="en-US" dirty="0" smtClean="0"/>
              <a:t>Expeditionary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29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count of the </a:t>
            </a:r>
            <a:r>
              <a:rPr lang="en-US" dirty="0" err="1" smtClean="0"/>
              <a:t>uber</a:t>
            </a:r>
            <a:r>
              <a:rPr lang="en-US" dirty="0" smtClean="0"/>
              <a:t> drivers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5633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472990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and destinations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936811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Locations in tree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023351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Economical status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43866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 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0005994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7673247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Voyage vista:</vt:lpstr>
      <vt:lpstr>  count of the uber drivers</vt:lpstr>
      <vt:lpstr>locations</vt:lpstr>
      <vt:lpstr>Distance and destinations</vt:lpstr>
      <vt:lpstr>Locations in tree table</vt:lpstr>
      <vt:lpstr>Economical status</vt:lpstr>
      <vt:lpstr>Dash board</vt:lpstr>
      <vt:lpstr>story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2023-10-14T14:43:17Z</dcterms:created>
  <dcterms:modified xsi:type="dcterms:W3CDTF">2023-10-15T02:16:53Z</dcterms:modified>
</cp:coreProperties>
</file>