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448" r:id="rId5"/>
    <p:sldId id="271" r:id="rId6"/>
    <p:sldId id="457" r:id="rId7"/>
    <p:sldId id="353" r:id="rId8"/>
    <p:sldId id="354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142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965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730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>
        <p:scale>
          <a:sx n="100" d="100"/>
          <a:sy n="100" d="100"/>
        </p:scale>
        <p:origin x="1662" y="10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1428"/>
        <p:guide orient="horz" pos="1619"/>
        <p:guide orient="horz" pos="1031"/>
        <p:guide orient="horz" pos="2774"/>
        <p:guide orient="horz" pos="965"/>
        <p:guide pos="2922"/>
        <p:guide pos="391"/>
        <p:guide pos="3158"/>
        <p:guide pos="5474"/>
        <p:guide pos="3987"/>
        <p:guide pos="218"/>
        <p:guide pos="730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="0" i="0">
                <a:latin typeface="Trebuchet MS"/>
                <a:cs typeface="Trebuchet MS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="0" i="0" baseline="0">
                <a:latin typeface="Trebuchet MS"/>
                <a:cs typeface="Trebuchet M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="0" i="0" baseline="0">
                <a:latin typeface="Trebuchet MS"/>
                <a:cs typeface="Trebuchet MS"/>
              </a:defRPr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11" r:id="rId8"/>
    <p:sldLayoutId id="2147483749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err="1" smtClean="0"/>
              <a:t>BookIt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Crowd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September 1</a:t>
            </a:r>
            <a:r>
              <a:rPr lang="en-US" dirty="0" smtClean="0">
                <a:latin typeface="Trebuchet MS"/>
                <a:cs typeface="Trebuchet MS"/>
              </a:rPr>
              <a:t>, 2015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BookIt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78992"/>
            <a:ext cx="4906254" cy="338328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BookIt</a:t>
            </a:r>
            <a:r>
              <a:rPr lang="en-US" dirty="0" smtClean="0">
                <a:latin typeface="Trebuchet MS"/>
                <a:cs typeface="Trebuchet MS"/>
              </a:rPr>
              <a:t> is an internal system to reserve office services and equipment. </a:t>
            </a:r>
          </a:p>
          <a:p>
            <a:endParaRPr lang="en-US" b="1" dirty="0" smtClean="0">
              <a:latin typeface="Trebuchet MS"/>
              <a:cs typeface="Trebuchet MS"/>
            </a:endParaRPr>
          </a:p>
          <a:p>
            <a:endParaRPr lang="en-US" b="1" dirty="0"/>
          </a:p>
          <a:p>
            <a:r>
              <a:rPr lang="en-US" b="1" dirty="0" smtClean="0">
                <a:latin typeface="Trebuchet MS"/>
                <a:cs typeface="Trebuchet MS"/>
              </a:rPr>
              <a:t>What can we book?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wimming </a:t>
            </a:r>
            <a:r>
              <a:rPr lang="en-US" dirty="0"/>
              <a:t>pool </a:t>
            </a:r>
            <a:r>
              <a:rPr lang="en-US" dirty="0" smtClean="0"/>
              <a:t>subscription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Parking lots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Books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Sport equipment</a:t>
            </a:r>
            <a:r>
              <a:rPr lang="en-US" dirty="0" smtClean="0"/>
              <a:t>	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etc.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8943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66819"/>
              </p:ext>
            </p:extLst>
          </p:nvPr>
        </p:nvGraphicFramePr>
        <p:xfrm>
          <a:off x="454354" y="1102290"/>
          <a:ext cx="8491698" cy="277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5772201" imgH="1885950" progId="Visio.Drawing.15">
                  <p:embed/>
                </p:oleObj>
              </mc:Choice>
              <mc:Fallback>
                <p:oleObj name="Visio" r:id="rId3" imgW="5772201" imgH="18859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54" y="1102290"/>
                        <a:ext cx="8491698" cy="2774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715243" cy="348437"/>
            <a:chOff x="448467" y="1385345"/>
            <a:chExt cx="10286989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7436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BookIt.UI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Html-client.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HTML5, CSS3, JQuery, AngularJS.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6519007" cy="348437"/>
            <a:chOff x="448467" y="2074215"/>
            <a:chExt cx="8692008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6" y="2106451"/>
              <a:ext cx="814865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provides data services.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ASP.NET Web API.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BookIt.BLL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object data model.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8348069" cy="348437"/>
            <a:chOff x="448467" y="3451955"/>
            <a:chExt cx="11130758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1058740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BookIt.Repository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separates business logic from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.NET.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8003341" cy="348437"/>
            <a:chOff x="448467" y="4140826"/>
            <a:chExt cx="1067112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6" y="4173062"/>
              <a:ext cx="1012777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BookIt.DAL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– data access layer. </a:t>
              </a:r>
              <a:r>
                <a:rPr lang="en-US" sz="1500" b="1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Technologies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: Entity Framework (Code First)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Sequence diagram of booking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781050"/>
            <a:ext cx="7210426" cy="399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20765</TotalTime>
  <Words>115</Words>
  <Application>Microsoft Office PowerPoint</Application>
  <PresentationFormat>On-screen Show (16:9)</PresentationFormat>
  <Paragraphs>29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Lucida Grande</vt:lpstr>
      <vt:lpstr>Trebuchet MS</vt:lpstr>
      <vt:lpstr>Cover Slides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Elena Ilyina</cp:lastModifiedBy>
  <cp:revision>1004</cp:revision>
  <cp:lastPrinted>2014-07-09T13:30:36Z</cp:lastPrinted>
  <dcterms:created xsi:type="dcterms:W3CDTF">2014-07-08T13:27:24Z</dcterms:created>
  <dcterms:modified xsi:type="dcterms:W3CDTF">2015-08-31T08:14:46Z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