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5E5D2-FE54-4F80-94E8-74351285C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745A68-986A-45A5-9642-4AC523C6B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1B7F6B-CD80-4D9E-B867-F3383B9B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F123-4FAE-49CF-A940-54778DA37E0B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8D3503-7EAA-4FC7-B67C-67A4F513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4FD6F-9F60-49A8-8290-E3801DF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7B2E-DF70-4D2D-82E6-A23BCEDE6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67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AF1D2-D057-48AB-A4DC-C6530201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543A09-EE19-42FA-9AE4-45F77309B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CDCD26-4C7D-438C-88CC-EE62BBD2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F123-4FAE-49CF-A940-54778DA37E0B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5F9CA1-D523-40EF-8C04-4B4DA0A8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571BF5-2244-41B4-9259-B3754C55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7B2E-DF70-4D2D-82E6-A23BCEDE6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73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8434D6-108B-4CA7-854C-ADF061DE2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41D2EA-8699-4FD8-855D-CAD435EDD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644A58-BF46-4EFC-986B-E3D83B67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F123-4FAE-49CF-A940-54778DA37E0B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F5E31E-AD62-4115-A2E7-802B7C34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FD5402-59AF-4E69-B3AC-B583E865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7B2E-DF70-4D2D-82E6-A23BCEDE6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14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77E0B-539F-4969-A147-D40D7DE7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CD72C2-54E5-4EB2-B7C8-3182288D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A5059F-819B-4D34-82BB-A7FF1F5F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F123-4FAE-49CF-A940-54778DA37E0B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15CDD3-1231-4AC6-B0DF-67DFB29B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1C0CDB-B51F-49B2-BD57-E911B29E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7B2E-DF70-4D2D-82E6-A23BCEDE6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15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3DFC1-4F76-4CA4-934E-2F4C3D9A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684CBF-3061-41C6-BF2A-4A93BBA3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5B9F81-D5E4-4D7E-BC1C-679BAFA3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F123-4FAE-49CF-A940-54778DA37E0B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A09969-D904-481C-9E82-E41B30A8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5F4389-FF4A-42C8-A512-3BB45F2A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7B2E-DF70-4D2D-82E6-A23BCEDE6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11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3D7D9-E5A4-41FF-9ED4-210EEE04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2BA482-F0FD-4E27-994F-499B6AB55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14B0DF-69D6-405A-8114-2CDA655C8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390DC6-1F81-46C9-B871-D7F18D23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F123-4FAE-49CF-A940-54778DA37E0B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2EC8DF-830E-40B9-B5F1-F206AB16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BFAEB4-9D08-49D1-99B2-12619DBA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7B2E-DF70-4D2D-82E6-A23BCEDE6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58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5302A-D995-4E93-B9A9-2F899D29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519A83-A10A-4F33-8883-DB46E7F16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1D69CD-2793-4EB3-81E5-FEF663B75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36E0F4-D741-4CD3-AABC-8ADB47253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39BA80-4443-4D7E-B55B-685C028FE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32026B-9034-47F1-8CE3-646D00CB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F123-4FAE-49CF-A940-54778DA37E0B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8CD46F-99B0-44BA-ADF3-1065875D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560B3A4-1772-411D-A44F-71619086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7B2E-DF70-4D2D-82E6-A23BCEDE6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16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89C5D-3583-4165-847D-9BC0EC1B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87F73F-6687-44F1-951D-E7FCF1F2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F123-4FAE-49CF-A940-54778DA37E0B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EC1400-8B74-4F0D-AA82-64A917D2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469B7D-B41A-43E8-AA12-EFFA1B6B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7B2E-DF70-4D2D-82E6-A23BCEDE6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41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97F904-4D9D-4C12-835F-4F852120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F123-4FAE-49CF-A940-54778DA37E0B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CA1DE0-D1B1-4C77-8EC5-443AA32B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79565D-FD4D-453A-9B74-DA67B9F9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7B2E-DF70-4D2D-82E6-A23BCEDE6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67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1DACC-CB8C-467D-97EE-1D13C7EB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F102E6-26EE-4DA9-BFFB-5EB1BB58C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F1547A-C4BC-4CF3-8649-B749B2A99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A6949D-8076-4B08-8E6F-AC6FFE44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F123-4FAE-49CF-A940-54778DA37E0B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01E233-BCB5-4AFF-8828-9157A103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322D0E-DEF8-4333-99CA-B6A09B89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7B2E-DF70-4D2D-82E6-A23BCEDE6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79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A64A8-1B5D-4D8B-83A7-689D4063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113C5C2-2077-4469-8365-42FDED441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9688C1-D15E-442A-B959-1F4E8981A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87B834-F97E-4FFA-9570-C9C8664F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F123-4FAE-49CF-A940-54778DA37E0B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CF1A93-8B7F-4F9C-9171-C523DD7E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2C59DD-AA19-4829-AAAE-B38F350C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7B2E-DF70-4D2D-82E6-A23BCEDE6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49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1AB12-AFDB-44C8-B20C-4B3FFD6B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995722-DC3D-4EBF-A0BB-1891CCCA8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872F90-CB40-42A8-97DA-4509EE76D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F123-4FAE-49CF-A940-54778DA37E0B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00EBE6-BC86-48AA-988C-D86EADBAC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B6C89C-F884-45EC-830E-3118C3CF2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7B2E-DF70-4D2D-82E6-A23BCEDE6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07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3C65D3-E827-4999-B80A-FAB192201459}"/>
              </a:ext>
            </a:extLst>
          </p:cNvPr>
          <p:cNvSpPr/>
          <p:nvPr/>
        </p:nvSpPr>
        <p:spPr>
          <a:xfrm>
            <a:off x="3174945" y="157460"/>
            <a:ext cx="584211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Simple </a:t>
            </a:r>
            <a:r>
              <a:rPr lang="en-US" sz="7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Votings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4E66E9-56BB-46A3-A4F3-1599A9DEA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893" y="1337217"/>
            <a:ext cx="6272213" cy="418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674C3B4-899F-482A-A2C7-440001E5BB4F}"/>
              </a:ext>
            </a:extLst>
          </p:cNvPr>
          <p:cNvSpPr/>
          <p:nvPr/>
        </p:nvSpPr>
        <p:spPr>
          <a:xfrm>
            <a:off x="2272548" y="5623322"/>
            <a:ext cx="764690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Презентацию подготовили ученики МШП</a:t>
            </a:r>
          </a:p>
          <a:p>
            <a:pPr algn="ctr"/>
            <a:r>
              <a:rPr lang="ru-RU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Группа 05-3(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Pro(gram)</a:t>
            </a:r>
            <a:r>
              <a:rPr lang="ru-RU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endParaRPr lang="ru-RU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947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93D7F4-0ADB-4158-A890-AB86E5D79DD2}"/>
              </a:ext>
            </a:extLst>
          </p:cNvPr>
          <p:cNvSpPr/>
          <p:nvPr/>
        </p:nvSpPr>
        <p:spPr>
          <a:xfrm>
            <a:off x="156780" y="157460"/>
            <a:ext cx="3953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Simple </a:t>
            </a:r>
            <a:r>
              <a:rPr lang="en-US" sz="48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Votings</a:t>
            </a:r>
            <a:endParaRPr lang="ru-RU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2620B-0614-4628-8464-F64049D73878}"/>
              </a:ext>
            </a:extLst>
          </p:cNvPr>
          <p:cNvSpPr txBox="1"/>
          <p:nvPr/>
        </p:nvSpPr>
        <p:spPr>
          <a:xfrm>
            <a:off x="279409" y="1295400"/>
            <a:ext cx="864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Наш проект заключается в создании сайта – </a:t>
            </a:r>
            <a:r>
              <a:rPr lang="ru-RU" dirty="0" err="1">
                <a:solidFill>
                  <a:schemeClr val="bg1"/>
                </a:solidFill>
              </a:rPr>
              <a:t>голосовалки</a:t>
            </a:r>
            <a:r>
              <a:rPr lang="ru-RU" dirty="0">
                <a:solidFill>
                  <a:schemeClr val="bg1"/>
                </a:solidFill>
              </a:rPr>
              <a:t>, который помогает людям в </a:t>
            </a:r>
          </a:p>
          <a:p>
            <a:r>
              <a:rPr lang="ru-RU" dirty="0">
                <a:solidFill>
                  <a:schemeClr val="bg1"/>
                </a:solidFill>
              </a:rPr>
              <a:t>повседневной жизни. Разработка проводилась в команде.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0AC864-5E6A-446F-A12E-08EC8BECE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41" y="2450062"/>
            <a:ext cx="1351067" cy="1351067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768D0F28-968F-452F-B539-511A5E3B7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348" y="2757507"/>
            <a:ext cx="1043622" cy="104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F60A292-ECDE-439C-8534-34EA28C2F1FE}"/>
              </a:ext>
            </a:extLst>
          </p:cNvPr>
          <p:cNvSpPr/>
          <p:nvPr/>
        </p:nvSpPr>
        <p:spPr>
          <a:xfrm>
            <a:off x="521811" y="239068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</a:rPr>
              <a:t>Для общения между разработчиками были использованы следующие приложения: 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ru-RU" dirty="0">
                <a:solidFill>
                  <a:schemeClr val="bg1"/>
                </a:solidFill>
              </a:rPr>
              <a:t>Социальная сеть </a:t>
            </a:r>
            <a:r>
              <a:rPr lang="ru-RU" dirty="0" err="1">
                <a:solidFill>
                  <a:schemeClr val="bg1"/>
                </a:solidFill>
              </a:rPr>
              <a:t>Вконтакте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Discord</a:t>
            </a:r>
            <a:r>
              <a:rPr lang="ru-RU" dirty="0">
                <a:solidFill>
                  <a:schemeClr val="bg1"/>
                </a:solidFill>
              </a:rPr>
              <a:t> – канал (</a:t>
            </a:r>
            <a:r>
              <a:rPr lang="en-US" dirty="0">
                <a:solidFill>
                  <a:schemeClr val="bg1"/>
                </a:solidFill>
              </a:rPr>
              <a:t>Pro(gram)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F51ED4-F8B9-4141-ADB5-1AD0AFD01E34}"/>
              </a:ext>
            </a:extLst>
          </p:cNvPr>
          <p:cNvSpPr/>
          <p:nvPr/>
        </p:nvSpPr>
        <p:spPr>
          <a:xfrm>
            <a:off x="521811" y="4423734"/>
            <a:ext cx="649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</a:rPr>
              <a:t>Для написания программы был использован – </a:t>
            </a:r>
            <a:r>
              <a:rPr lang="en-US" dirty="0">
                <a:solidFill>
                  <a:schemeClr val="bg1"/>
                </a:solidFill>
              </a:rPr>
              <a:t>PyCharm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GitLab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Picture 24">
            <a:extLst>
              <a:ext uri="{FF2B5EF4-FFF2-40B4-BE49-F238E27FC236}">
                <a16:creationId xmlns:a16="http://schemas.microsoft.com/office/drawing/2014/main" id="{C5B45C26-AC0F-4618-BADB-5314E26F6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944" y="4240736"/>
            <a:ext cx="1351067" cy="135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0AB785-6EEA-4F5D-9504-4304165FA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379" y="5646623"/>
            <a:ext cx="2863404" cy="1083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DE9D17-F4DA-4B0A-A678-3F9BA023C1FA}"/>
              </a:ext>
            </a:extLst>
          </p:cNvPr>
          <p:cNvSpPr txBox="1"/>
          <p:nvPr/>
        </p:nvSpPr>
        <p:spPr>
          <a:xfrm>
            <a:off x="416217" y="5636801"/>
            <a:ext cx="813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Весь проект находится на сервере: </a:t>
            </a:r>
            <a:r>
              <a:rPr lang="en-US" dirty="0">
                <a:solidFill>
                  <a:schemeClr val="bg1"/>
                </a:solidFill>
              </a:rPr>
              <a:t>https://gitlab.informatics.ru/2019-2020/online/s101/group-05/simple_votings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699ACE-989F-4C8D-BE43-0ACB398B43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052" y="127525"/>
            <a:ext cx="2819539" cy="28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C1A73A-C2B5-4D44-A5B8-8237FA45CB9F}"/>
              </a:ext>
            </a:extLst>
          </p:cNvPr>
          <p:cNvSpPr/>
          <p:nvPr/>
        </p:nvSpPr>
        <p:spPr>
          <a:xfrm>
            <a:off x="188170" y="214610"/>
            <a:ext cx="75484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Вклад каждого разработчика: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FC9567-AA58-4D61-8299-42EF4D6AF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6" y="984052"/>
            <a:ext cx="4057650" cy="268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A5A21A5-AFF3-4F14-B659-648B89B52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3" y="3954697"/>
            <a:ext cx="4057652" cy="268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47097F-C322-440A-BD56-3872EC27FB98}"/>
              </a:ext>
            </a:extLst>
          </p:cNvPr>
          <p:cNvSpPr txBox="1"/>
          <p:nvPr/>
        </p:nvSpPr>
        <p:spPr>
          <a:xfrm>
            <a:off x="390525" y="1257300"/>
            <a:ext cx="6372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b="1" i="1" dirty="0">
                <a:solidFill>
                  <a:schemeClr val="bg1"/>
                </a:solidFill>
              </a:rPr>
              <a:t>Волков Максим (</a:t>
            </a:r>
            <a:r>
              <a:rPr lang="en-US" b="1" i="1" dirty="0">
                <a:solidFill>
                  <a:schemeClr val="bg1"/>
                </a:solidFill>
              </a:rPr>
              <a:t>Team Lead</a:t>
            </a:r>
            <a:r>
              <a:rPr lang="ru-RU" b="1" i="1" dirty="0">
                <a:solidFill>
                  <a:schemeClr val="bg1"/>
                </a:solidFill>
              </a:rPr>
              <a:t>): </a:t>
            </a:r>
            <a:r>
              <a:rPr lang="ru-RU" dirty="0">
                <a:solidFill>
                  <a:schemeClr val="bg1"/>
                </a:solidFill>
              </a:rPr>
              <a:t>Создание презентации и руководство проектом</a:t>
            </a:r>
          </a:p>
          <a:p>
            <a:pPr marL="342900" indent="-342900" algn="just">
              <a:buFontTx/>
              <a:buAutoNum type="arabicParenR"/>
            </a:pPr>
            <a:r>
              <a:rPr lang="ru-RU" b="1" i="1" dirty="0" err="1">
                <a:solidFill>
                  <a:schemeClr val="bg1"/>
                </a:solidFill>
              </a:rPr>
              <a:t>Сайед</a:t>
            </a:r>
            <a:r>
              <a:rPr lang="ru-RU" b="1" i="1" dirty="0">
                <a:solidFill>
                  <a:schemeClr val="bg1"/>
                </a:solidFill>
              </a:rPr>
              <a:t> Кирилл: </a:t>
            </a:r>
            <a:r>
              <a:rPr lang="ru-RU" dirty="0">
                <a:solidFill>
                  <a:schemeClr val="bg1"/>
                </a:solidFill>
              </a:rPr>
              <a:t>Добавление проверку на уникальность почты при регистрации, </a:t>
            </a:r>
            <a:r>
              <a:rPr lang="en-US" dirty="0">
                <a:solidFill>
                  <a:schemeClr val="bg1"/>
                </a:solidFill>
              </a:rPr>
              <a:t>fix edit profile </a:t>
            </a:r>
            <a:r>
              <a:rPr lang="en-US" dirty="0" err="1">
                <a:solidFill>
                  <a:schemeClr val="bg1"/>
                </a:solidFill>
              </a:rPr>
              <a:t>url</a:t>
            </a:r>
            <a:r>
              <a:rPr lang="ru-RU" dirty="0">
                <a:solidFill>
                  <a:schemeClr val="bg1"/>
                </a:solidFill>
              </a:rPr>
              <a:t>, голосование для анонимов, регистрация с почтой</a:t>
            </a:r>
          </a:p>
          <a:p>
            <a:pPr marL="342900" indent="-342900" algn="just">
              <a:buFontTx/>
              <a:buAutoNum type="arabicParenR"/>
            </a:pPr>
            <a:r>
              <a:rPr lang="ru-RU" b="1" i="1" dirty="0" err="1">
                <a:solidFill>
                  <a:schemeClr val="bg1"/>
                </a:solidFill>
              </a:rPr>
              <a:t>Кропотухин</a:t>
            </a:r>
            <a:r>
              <a:rPr lang="ru-RU" b="1" i="1" dirty="0">
                <a:solidFill>
                  <a:schemeClr val="bg1"/>
                </a:solidFill>
              </a:rPr>
              <a:t> Алексей: </a:t>
            </a:r>
            <a:r>
              <a:rPr lang="ru-RU" dirty="0" err="1">
                <a:solidFill>
                  <a:schemeClr val="bg1"/>
                </a:solidFill>
              </a:rPr>
              <a:t>Пофиксил</a:t>
            </a:r>
            <a:r>
              <a:rPr lang="ru-RU" dirty="0">
                <a:solidFill>
                  <a:schemeClr val="bg1"/>
                </a:solidFill>
              </a:rPr>
              <a:t> повторную отправку голоса для голосования с одиночным выбором, запрет отправку голосов после окончания времени, внешний вид списка голосований, доступ к сервису без регистрации, ограничение на один лайк, </a:t>
            </a:r>
            <a:r>
              <a:rPr lang="en-US" dirty="0">
                <a:solidFill>
                  <a:schemeClr val="bg1"/>
                </a:solidFill>
              </a:rPr>
              <a:t>abuse </a:t>
            </a:r>
            <a:r>
              <a:rPr lang="ru-RU" dirty="0">
                <a:solidFill>
                  <a:schemeClr val="bg1"/>
                </a:solidFill>
              </a:rPr>
              <a:t>система, </a:t>
            </a:r>
            <a:r>
              <a:rPr lang="ru-RU" dirty="0" err="1">
                <a:solidFill>
                  <a:schemeClr val="bg1"/>
                </a:solidFill>
              </a:rPr>
              <a:t>редирект</a:t>
            </a:r>
            <a:r>
              <a:rPr lang="ru-RU" dirty="0">
                <a:solidFill>
                  <a:schemeClr val="bg1"/>
                </a:solidFill>
              </a:rPr>
              <a:t> только на созданное голосование и </a:t>
            </a:r>
            <a:r>
              <a:rPr lang="ru-RU" dirty="0" err="1">
                <a:solidFill>
                  <a:schemeClr val="bg1"/>
                </a:solidFill>
              </a:rPr>
              <a:t>тд</a:t>
            </a:r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pPr marL="342900" indent="-342900" algn="just">
              <a:buFontTx/>
              <a:buAutoNum type="arabicParenR"/>
            </a:pPr>
            <a:r>
              <a:rPr lang="ru-RU" b="1" i="1" dirty="0" err="1">
                <a:solidFill>
                  <a:schemeClr val="bg1"/>
                </a:solidFill>
              </a:rPr>
              <a:t>Пирязев</a:t>
            </a:r>
            <a:r>
              <a:rPr lang="ru-RU" b="1" i="1" dirty="0">
                <a:solidFill>
                  <a:schemeClr val="bg1"/>
                </a:solidFill>
              </a:rPr>
              <a:t> Андрей: </a:t>
            </a:r>
            <a:r>
              <a:rPr lang="ru-RU" dirty="0">
                <a:solidFill>
                  <a:schemeClr val="bg1"/>
                </a:solidFill>
              </a:rPr>
              <a:t>Внешний вид комментариев, восстановление паролей, вход в аккаунт </a:t>
            </a:r>
          </a:p>
        </p:txBody>
      </p:sp>
    </p:spTree>
    <p:extLst>
      <p:ext uri="{BB962C8B-B14F-4D97-AF65-F5344CB8AC3E}">
        <p14:creationId xmlns:p14="http://schemas.microsoft.com/office/powerpoint/2010/main" val="282884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DC3857-06EA-4EA0-AFE8-5B9B071E8E05}"/>
              </a:ext>
            </a:extLst>
          </p:cNvPr>
          <p:cNvSpPr/>
          <p:nvPr/>
        </p:nvSpPr>
        <p:spPr>
          <a:xfrm>
            <a:off x="4282041" y="0"/>
            <a:ext cx="36279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Наш сайт: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E653E6-61CD-486C-AED1-F0AD0CB1B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" y="1206163"/>
            <a:ext cx="5048250" cy="25171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45325C-FDBE-4F28-9EAA-332EBD274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4" y="1206163"/>
            <a:ext cx="5191125" cy="25160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9CE026-0FD5-41B1-B889-4D1CE2348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" y="4042714"/>
            <a:ext cx="5048250" cy="270512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93522E8-1DF1-4E50-8C40-56B6B1980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4" y="4042713"/>
            <a:ext cx="5191126" cy="270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3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D9F12E2-B097-4F30-B0E3-BC0A35A41E7A}"/>
              </a:ext>
            </a:extLst>
          </p:cNvPr>
          <p:cNvSpPr/>
          <p:nvPr/>
        </p:nvSpPr>
        <p:spPr>
          <a:xfrm>
            <a:off x="2579396" y="2828835"/>
            <a:ext cx="703320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Тестим</a:t>
            </a:r>
            <a:r>
              <a:rPr lang="ru-RU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наш сайт)</a:t>
            </a:r>
          </a:p>
        </p:txBody>
      </p:sp>
    </p:spTree>
    <p:extLst>
      <p:ext uri="{BB962C8B-B14F-4D97-AF65-F5344CB8AC3E}">
        <p14:creationId xmlns:p14="http://schemas.microsoft.com/office/powerpoint/2010/main" val="3939350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197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Волков</dc:creator>
  <cp:lastModifiedBy>Максим Волков</cp:lastModifiedBy>
  <cp:revision>8</cp:revision>
  <dcterms:created xsi:type="dcterms:W3CDTF">2020-01-26T08:44:00Z</dcterms:created>
  <dcterms:modified xsi:type="dcterms:W3CDTF">2020-01-28T19:17:19Z</dcterms:modified>
</cp:coreProperties>
</file>