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5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4D1B-1277-4E70-A1CE-CDDEECF93044}" type="datetimeFigureOut">
              <a:rPr lang="ko-KR" altLang="en-US" smtClean="0"/>
              <a:t>2020-05-27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D408-8346-4C17-8E62-DEB202A2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4286249" y="0"/>
            <a:ext cx="1390650" cy="1076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5" idx="2"/>
            <a:endCxn id="79" idx="0"/>
          </p:cNvCxnSpPr>
          <p:nvPr/>
        </p:nvCxnSpPr>
        <p:spPr>
          <a:xfrm>
            <a:off x="4981574" y="1076325"/>
            <a:ext cx="1" cy="809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91012" y="1885950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순서도: 판단 80"/>
          <p:cNvSpPr/>
          <p:nvPr/>
        </p:nvSpPr>
        <p:spPr>
          <a:xfrm>
            <a:off x="3971924" y="3562350"/>
            <a:ext cx="2019301" cy="1581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메뉴선택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9" idx="2"/>
            <a:endCxn id="81" idx="0"/>
          </p:cNvCxnSpPr>
          <p:nvPr/>
        </p:nvCxnSpPr>
        <p:spPr>
          <a:xfrm>
            <a:off x="4981575" y="302895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286249" y="5781675"/>
            <a:ext cx="1390650" cy="1076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1" idx="2"/>
            <a:endCxn id="88" idx="0"/>
          </p:cNvCxnSpPr>
          <p:nvPr/>
        </p:nvCxnSpPr>
        <p:spPr>
          <a:xfrm flipH="1">
            <a:off x="4981574" y="5143500"/>
            <a:ext cx="1" cy="638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62450" y="5248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cxnSp>
        <p:nvCxnSpPr>
          <p:cNvPr id="186" name="직선 화살표 연결선 185"/>
          <p:cNvCxnSpPr>
            <a:stCxn id="81" idx="3"/>
            <a:endCxn id="189" idx="1"/>
          </p:cNvCxnSpPr>
          <p:nvPr/>
        </p:nvCxnSpPr>
        <p:spPr>
          <a:xfrm>
            <a:off x="5991225" y="4352925"/>
            <a:ext cx="1195387" cy="9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7186612" y="3790950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인게임으로</a:t>
            </a:r>
            <a:r>
              <a:rPr lang="ko-KR" altLang="en-US" dirty="0" smtClean="0">
                <a:solidFill>
                  <a:schemeClr val="tx1"/>
                </a:solidFill>
              </a:rPr>
              <a:t>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276091" y="609600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메인 메뉴</a:t>
            </a:r>
            <a:endParaRPr lang="ko-KR" altLang="en-US" sz="36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1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1775" y="495300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인게임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5" idx="3"/>
            <a:endCxn id="94" idx="1"/>
          </p:cNvCxnSpPr>
          <p:nvPr/>
        </p:nvCxnSpPr>
        <p:spPr>
          <a:xfrm>
            <a:off x="4152900" y="1066800"/>
            <a:ext cx="54451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4" idx="3"/>
            <a:endCxn id="98" idx="1"/>
          </p:cNvCxnSpPr>
          <p:nvPr/>
        </p:nvCxnSpPr>
        <p:spPr>
          <a:xfrm>
            <a:off x="6059488" y="1066801"/>
            <a:ext cx="293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05" idx="1"/>
            <a:endCxn id="5" idx="2"/>
          </p:cNvCxnSpPr>
          <p:nvPr/>
        </p:nvCxnSpPr>
        <p:spPr>
          <a:xfrm rot="10800000">
            <a:off x="3462339" y="1638301"/>
            <a:ext cx="5045075" cy="8667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4350" y="1971675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93001" y="3752850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카드 </a:t>
            </a:r>
            <a:r>
              <a:rPr lang="ko-KR" altLang="en-US" dirty="0" err="1" smtClean="0">
                <a:solidFill>
                  <a:schemeClr val="tx1"/>
                </a:solidFill>
              </a:rPr>
              <a:t>두장을</a:t>
            </a:r>
            <a:r>
              <a:rPr lang="ko-KR" altLang="en-US" dirty="0" smtClean="0">
                <a:solidFill>
                  <a:schemeClr val="tx1"/>
                </a:solidFill>
              </a:rPr>
              <a:t> 뒷면으로 돌림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7138" y="5205413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카드의 앞면을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523875" y="3600450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오브젝트가 카드인가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523875" y="5195888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해당 카드가 뒤집어진 상태인가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5229225" y="5200651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두장을</a:t>
            </a:r>
            <a:r>
              <a:rPr lang="ko-KR" altLang="en-US" sz="1200" dirty="0" smtClean="0">
                <a:solidFill>
                  <a:schemeClr val="tx1"/>
                </a:solidFill>
              </a:rPr>
              <a:t> 선택했는가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7502526" y="5200651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같은 카드 모양인가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1200150" y="3114675"/>
            <a:ext cx="9525" cy="485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22" idx="1"/>
          </p:cNvCxnSpPr>
          <p:nvPr/>
        </p:nvCxnSpPr>
        <p:spPr>
          <a:xfrm>
            <a:off x="1885950" y="5772151"/>
            <a:ext cx="611188" cy="4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2" idx="3"/>
            <a:endCxn id="42" idx="1"/>
          </p:cNvCxnSpPr>
          <p:nvPr/>
        </p:nvCxnSpPr>
        <p:spPr>
          <a:xfrm>
            <a:off x="3878263" y="5776913"/>
            <a:ext cx="13509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2" idx="3"/>
            <a:endCxn id="44" idx="1"/>
          </p:cNvCxnSpPr>
          <p:nvPr/>
        </p:nvCxnSpPr>
        <p:spPr>
          <a:xfrm>
            <a:off x="6591300" y="5776914"/>
            <a:ext cx="911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431338" y="5195888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스테이지의 점수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4" idx="3"/>
            <a:endCxn id="62" idx="1"/>
          </p:cNvCxnSpPr>
          <p:nvPr/>
        </p:nvCxnSpPr>
        <p:spPr>
          <a:xfrm flipV="1">
            <a:off x="8864601" y="5767388"/>
            <a:ext cx="566737" cy="9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" idx="1"/>
            <a:endCxn id="15" idx="0"/>
          </p:cNvCxnSpPr>
          <p:nvPr/>
        </p:nvCxnSpPr>
        <p:spPr>
          <a:xfrm rot="10800000" flipV="1">
            <a:off x="1204913" y="1066799"/>
            <a:ext cx="1566862" cy="9048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0" idx="1"/>
            <a:endCxn id="5" idx="2"/>
          </p:cNvCxnSpPr>
          <p:nvPr/>
        </p:nvCxnSpPr>
        <p:spPr>
          <a:xfrm rot="10800000">
            <a:off x="3462339" y="1638300"/>
            <a:ext cx="4030663" cy="26860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2" idx="0"/>
            <a:endCxn id="5" idx="2"/>
          </p:cNvCxnSpPr>
          <p:nvPr/>
        </p:nvCxnSpPr>
        <p:spPr>
          <a:xfrm rot="16200000" flipV="1">
            <a:off x="5013326" y="87312"/>
            <a:ext cx="3557588" cy="6659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44" idx="0"/>
            <a:endCxn id="20" idx="2"/>
          </p:cNvCxnSpPr>
          <p:nvPr/>
        </p:nvCxnSpPr>
        <p:spPr>
          <a:xfrm flipV="1">
            <a:off x="8183564" y="4895850"/>
            <a:ext cx="0" cy="304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판단 93"/>
          <p:cNvSpPr/>
          <p:nvPr/>
        </p:nvSpPr>
        <p:spPr>
          <a:xfrm>
            <a:off x="4697413" y="490538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해당 스테이지가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시간초과가</a:t>
            </a:r>
            <a:r>
              <a:rPr lang="ko-KR" altLang="en-US" sz="1050" dirty="0" smtClean="0">
                <a:solidFill>
                  <a:schemeClr val="tx1"/>
                </a:solidFill>
              </a:rPr>
              <a:t> 됬는가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순서도: 판단 97"/>
          <p:cNvSpPr/>
          <p:nvPr/>
        </p:nvSpPr>
        <p:spPr>
          <a:xfrm>
            <a:off x="6353175" y="490538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모든 카드를 뒤집었는가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순서도: 판단 102"/>
          <p:cNvSpPr/>
          <p:nvPr/>
        </p:nvSpPr>
        <p:spPr>
          <a:xfrm>
            <a:off x="8515350" y="490538"/>
            <a:ext cx="1362075" cy="1152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해당 스테이지가 마지막인가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07413" y="1933575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스테이지로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658475" y="495300"/>
            <a:ext cx="13811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결과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8" idx="3"/>
            <a:endCxn id="103" idx="1"/>
          </p:cNvCxnSpPr>
          <p:nvPr/>
        </p:nvCxnSpPr>
        <p:spPr>
          <a:xfrm>
            <a:off x="7715250" y="1066801"/>
            <a:ext cx="800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3" idx="2"/>
            <a:endCxn id="105" idx="0"/>
          </p:cNvCxnSpPr>
          <p:nvPr/>
        </p:nvCxnSpPr>
        <p:spPr>
          <a:xfrm>
            <a:off x="9196388" y="1643063"/>
            <a:ext cx="1588" cy="2905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0" y="0"/>
            <a:ext cx="1390650" cy="1076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0" name="꺾인 연결선 119"/>
          <p:cNvCxnSpPr>
            <a:stCxn id="119" idx="3"/>
          </p:cNvCxnSpPr>
          <p:nvPr/>
        </p:nvCxnSpPr>
        <p:spPr>
          <a:xfrm>
            <a:off x="1390650" y="538163"/>
            <a:ext cx="1390650" cy="3476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6" idx="2"/>
            <a:endCxn id="129" idx="0"/>
          </p:cNvCxnSpPr>
          <p:nvPr/>
        </p:nvCxnSpPr>
        <p:spPr>
          <a:xfrm flipH="1">
            <a:off x="11339512" y="1638300"/>
            <a:ext cx="9526" cy="800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10487024" y="2438400"/>
            <a:ext cx="1704976" cy="1076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메인메뉴로</a:t>
            </a:r>
            <a:r>
              <a:rPr lang="ko-KR" altLang="en-US" dirty="0" smtClean="0">
                <a:solidFill>
                  <a:schemeClr val="tx1"/>
                </a:solidFill>
              </a:rPr>
              <a:t>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1" name="꺾인 연결선 130"/>
          <p:cNvCxnSpPr>
            <a:stCxn id="98" idx="2"/>
            <a:endCxn id="5" idx="2"/>
          </p:cNvCxnSpPr>
          <p:nvPr/>
        </p:nvCxnSpPr>
        <p:spPr>
          <a:xfrm rot="5400000" flipH="1">
            <a:off x="5245894" y="-145255"/>
            <a:ext cx="4763" cy="3571875"/>
          </a:xfrm>
          <a:prstGeom prst="bentConnector3">
            <a:avLst>
              <a:gd name="adj1" fmla="val -4799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94" idx="0"/>
            <a:endCxn id="103" idx="0"/>
          </p:cNvCxnSpPr>
          <p:nvPr/>
        </p:nvCxnSpPr>
        <p:spPr>
          <a:xfrm rot="5400000" flipH="1" flipV="1">
            <a:off x="7287419" y="-1418430"/>
            <a:ext cx="12700" cy="381793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03" idx="3"/>
            <a:endCxn id="106" idx="1"/>
          </p:cNvCxnSpPr>
          <p:nvPr/>
        </p:nvCxnSpPr>
        <p:spPr>
          <a:xfrm flipV="1">
            <a:off x="9877425" y="1066800"/>
            <a:ext cx="7810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23" idx="3"/>
            <a:endCxn id="5" idx="2"/>
          </p:cNvCxnSpPr>
          <p:nvPr/>
        </p:nvCxnSpPr>
        <p:spPr>
          <a:xfrm flipV="1">
            <a:off x="1885950" y="1638300"/>
            <a:ext cx="1576388" cy="25384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23" idx="1"/>
            <a:endCxn id="37" idx="1"/>
          </p:cNvCxnSpPr>
          <p:nvPr/>
        </p:nvCxnSpPr>
        <p:spPr>
          <a:xfrm rot="10800000" flipV="1">
            <a:off x="523875" y="4176713"/>
            <a:ext cx="12700" cy="159543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37" idx="0"/>
            <a:endCxn id="5" idx="2"/>
          </p:cNvCxnSpPr>
          <p:nvPr/>
        </p:nvCxnSpPr>
        <p:spPr>
          <a:xfrm rot="5400000" flipH="1" flipV="1">
            <a:off x="554831" y="2288382"/>
            <a:ext cx="3557588" cy="2257425"/>
          </a:xfrm>
          <a:prstGeom prst="bentConnector3">
            <a:avLst>
              <a:gd name="adj1" fmla="val 79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42" idx="0"/>
            <a:endCxn id="5" idx="2"/>
          </p:cNvCxnSpPr>
          <p:nvPr/>
        </p:nvCxnSpPr>
        <p:spPr>
          <a:xfrm rot="16200000" flipV="1">
            <a:off x="2905126" y="2195513"/>
            <a:ext cx="3562351" cy="2447925"/>
          </a:xfrm>
          <a:prstGeom prst="bentConnector3">
            <a:avLst>
              <a:gd name="adj1" fmla="val 2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33375" y="4772025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2295525" y="38290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895475" y="4543425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933575" y="57245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419725" y="47053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6791325" y="588645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8943975" y="578750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7734300" y="48958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5972175" y="10382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5476875" y="18002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6667500" y="-9525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7886700" y="102870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9963150" y="70485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8715375" y="15621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10811494" y="6211669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인게임</a:t>
            </a:r>
            <a:endParaRPr lang="ko-KR" altLang="en-US" sz="36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3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로키 선배</dc:creator>
  <cp:lastModifiedBy>로키 선배</cp:lastModifiedBy>
  <cp:revision>16</cp:revision>
  <dcterms:created xsi:type="dcterms:W3CDTF">2020-05-27T04:34:18Z</dcterms:created>
  <dcterms:modified xsi:type="dcterms:W3CDTF">2020-05-27T07:09:58Z</dcterms:modified>
</cp:coreProperties>
</file>