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C819A-6922-4D91-88B6-FD3DC9B56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B3A23-7D54-49AC-BF57-9FDFD9D23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0E563-A72F-46B7-87C7-F52E6873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9050E-560E-4C44-91E5-B1CCBD72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FACB3-E2B9-41E9-A106-1749559D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6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BA75D-FC4E-4140-81B2-47C39A92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23A68-5CA8-45C9-9283-D552C697A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226BA-4242-46E9-ABE1-081CD0B5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80E5D-4C9B-433E-BC6A-8B55162C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B221A-32F1-4E0C-812B-0D53CB36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5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3B1778-B020-4CDE-9505-C232C8336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D4566-E9C8-4933-AFE9-A8143432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AF703-874C-4E75-921F-2B3065F9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3044E-9FC3-4E83-BB2B-369BA910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AC7C1-3565-4FDF-9118-B31DD916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0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08227-B6C1-4339-BE07-B619245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0260A-AD51-4528-9915-308BF0A3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9E3A1-8514-4EAE-93C0-00E6692A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5B1F8-8008-474D-817B-F6510DA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BB865-0DF2-4F51-AB4F-C7A12BAA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0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91E48-DE73-46CC-860E-4923C2F4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D09EA-9397-47B7-8473-387865D3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96A36-08EE-4630-9F10-D809B9C9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2D9DD-250A-4C5C-8E64-01047B2E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09B15-7E9D-46D2-9BFE-E818160E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0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385CB-392D-4113-980E-D89FFFE3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32758-194F-45D4-8E01-D994AF2A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E04C65-33CE-445A-A9F4-BF711846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1EB97-5745-45D8-82F1-87D27133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317A2-B032-43B8-A788-4267A286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8CC83-6A4A-4115-BB67-AF853E75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729F3-C8F6-461E-A322-787752F4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7485C-D9F7-4875-8947-C76219F6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50BF98-3A9B-484C-B10E-8051BC39F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EB1DAF-1CCF-4DEC-8691-FD3CECDE8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4F8319-FB26-46B8-BA3C-B54BFBDC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001D6-00BC-4787-AD8D-C74A4158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AFB44-4404-492E-BFF8-614CACCA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97CD4-528D-4D0F-8623-0372E488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4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3D2E-A633-4DC7-A2DF-E335B38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57B46C-C7B8-40F2-A2A4-5CA7BD9A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15D2E7-1C28-4C5A-9F0C-4E240E53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98161-0145-4606-8B73-88240FAB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4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CA482E-CDE8-46AB-BACE-E9B99084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E0E03-9C33-4373-BAAA-54FFC26B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A37D7-BE1B-45C4-83ED-3A46E51C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71F3D-A6D1-4EA8-8DEB-833B0EEC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2B941-2073-4516-A25B-6ABB157F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79E97-4D4F-48DC-BDEF-AF4252D8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9117E-4148-4373-9C81-D7C66DA4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6141D-82E3-4F4D-B2D8-E0C09D6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761FE-5A61-4C34-8845-2E0B5EEB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6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9865E-9AE4-4F24-8ACA-8620240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47605C-5F47-4A96-A9C4-61BFD02A0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BA8592-D369-4BDF-93CF-8DBF64D1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88971-39D3-4C93-838B-3CCBA0BE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03E02-3DDF-4A8E-87AB-62770C7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E869D-B030-4A93-883E-D4FE0422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6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7C815-F9C4-4937-AA7A-EBD60193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9BE8F-8609-4604-819D-7C5830BB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37641-59CB-4B0D-B961-44D965E5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C2DF-1DBE-4BFE-A3B4-086CF880D0CB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DC352-7093-4690-910F-05D136967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1F9EC-A147-4F6B-B47B-E938D6FDE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1E18-4BFD-4D78-8231-7B64890B0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건물, 거리, 실외, 도시이(가) 표시된 사진&#10;&#10;자동 생성된 설명">
            <a:extLst>
              <a:ext uri="{FF2B5EF4-FFF2-40B4-BE49-F238E27FC236}">
                <a16:creationId xmlns:a16="http://schemas.microsoft.com/office/drawing/2014/main" id="{60A97ABD-0098-4991-B9D4-33D37A21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932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BD04CA-087D-465C-8A18-37DE3B23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03" y="-661379"/>
            <a:ext cx="5024662" cy="81807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A4B752-8854-4ABC-94B9-2E354A8D22EA}"/>
              </a:ext>
            </a:extLst>
          </p:cNvPr>
          <p:cNvSpPr/>
          <p:nvPr/>
        </p:nvSpPr>
        <p:spPr>
          <a:xfrm>
            <a:off x="1146971" y="498418"/>
            <a:ext cx="3932382" cy="162144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AD440-7F4A-43BA-B65D-8DC213A6112B}"/>
              </a:ext>
            </a:extLst>
          </p:cNvPr>
          <p:cNvSpPr/>
          <p:nvPr/>
        </p:nvSpPr>
        <p:spPr>
          <a:xfrm>
            <a:off x="1146971" y="4738138"/>
            <a:ext cx="3932382" cy="162144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9B4160-816F-4C65-B0A2-5B0756F2CC17}"/>
              </a:ext>
            </a:extLst>
          </p:cNvPr>
          <p:cNvSpPr/>
          <p:nvPr/>
        </p:nvSpPr>
        <p:spPr>
          <a:xfrm>
            <a:off x="1146971" y="2618278"/>
            <a:ext cx="3932382" cy="162144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682811-01C2-4449-814E-592F1448321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079353" y="783771"/>
            <a:ext cx="787057" cy="525368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D36598-C7EC-4F76-A124-22CB694D1E3D}"/>
              </a:ext>
            </a:extLst>
          </p:cNvPr>
          <p:cNvSpPr txBox="1"/>
          <p:nvPr/>
        </p:nvSpPr>
        <p:spPr>
          <a:xfrm>
            <a:off x="5866410" y="599105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스테이지 선택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4F3FA7D-0CB7-4DAD-A770-9970BBFC5420}"/>
              </a:ext>
            </a:extLst>
          </p:cNvPr>
          <p:cNvCxnSpPr>
            <a:cxnSpLocks/>
          </p:cNvCxnSpPr>
          <p:nvPr/>
        </p:nvCxnSpPr>
        <p:spPr>
          <a:xfrm flipV="1">
            <a:off x="5043727" y="2874357"/>
            <a:ext cx="787057" cy="525368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97A63C-7FBE-425A-8735-AE94E2FB679E}"/>
              </a:ext>
            </a:extLst>
          </p:cNvPr>
          <p:cNvSpPr txBox="1"/>
          <p:nvPr/>
        </p:nvSpPr>
        <p:spPr>
          <a:xfrm>
            <a:off x="5830784" y="2689691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설정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4FBBD92-68AB-4591-8A78-A041567A3954}"/>
              </a:ext>
            </a:extLst>
          </p:cNvPr>
          <p:cNvCxnSpPr>
            <a:cxnSpLocks/>
          </p:cNvCxnSpPr>
          <p:nvPr/>
        </p:nvCxnSpPr>
        <p:spPr>
          <a:xfrm flipV="1">
            <a:off x="5091228" y="5149609"/>
            <a:ext cx="787057" cy="525368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253F85-5603-48E4-BB33-F7EBB580D700}"/>
              </a:ext>
            </a:extLst>
          </p:cNvPr>
          <p:cNvSpPr txBox="1"/>
          <p:nvPr/>
        </p:nvSpPr>
        <p:spPr>
          <a:xfrm>
            <a:off x="5878285" y="496494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나가기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32062CD-73B8-4859-AA89-5083EB3DA67B}"/>
              </a:ext>
            </a:extLst>
          </p:cNvPr>
          <p:cNvCxnSpPr>
            <a:cxnSpLocks/>
          </p:cNvCxnSpPr>
          <p:nvPr/>
        </p:nvCxnSpPr>
        <p:spPr>
          <a:xfrm flipV="1">
            <a:off x="10005888" y="4808907"/>
            <a:ext cx="787057" cy="525368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406BC6-A98B-4FD8-A6F9-2816842E3A2D}"/>
              </a:ext>
            </a:extLst>
          </p:cNvPr>
          <p:cNvSpPr txBox="1"/>
          <p:nvPr/>
        </p:nvSpPr>
        <p:spPr>
          <a:xfrm>
            <a:off x="10792945" y="4624241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30633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건물, 거리, 실외, 도시이(가) 표시된 사진&#10;&#10;자동 생성된 설명">
            <a:extLst>
              <a:ext uri="{FF2B5EF4-FFF2-40B4-BE49-F238E27FC236}">
                <a16:creationId xmlns:a16="http://schemas.microsoft.com/office/drawing/2014/main" id="{7E792FBA-2FC6-42CD-BB57-BB03EE8D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4795"/>
          </a:xfrm>
          <a:prstGeom prst="rect">
            <a:avLst/>
          </a:prstGeom>
        </p:spPr>
      </p:pic>
      <p:pic>
        <p:nvPicPr>
          <p:cNvPr id="13" name="그림 12" descr="실외, 건물, 눈, 하늘이(가) 표시된 사진&#10;&#10;자동 생성된 설명">
            <a:extLst>
              <a:ext uri="{FF2B5EF4-FFF2-40B4-BE49-F238E27FC236}">
                <a16:creationId xmlns:a16="http://schemas.microsoft.com/office/drawing/2014/main" id="{57CAD8A4-52E8-4993-B8C2-13B2A142F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20" y="411221"/>
            <a:ext cx="2168813" cy="1221166"/>
          </a:xfrm>
          <a:prstGeom prst="rect">
            <a:avLst/>
          </a:prstGeom>
        </p:spPr>
      </p:pic>
      <p:pic>
        <p:nvPicPr>
          <p:cNvPr id="14" name="그림 13" descr="실외, 건물, 눈, 하늘이(가) 표시된 사진&#10;&#10;자동 생성된 설명">
            <a:extLst>
              <a:ext uri="{FF2B5EF4-FFF2-40B4-BE49-F238E27FC236}">
                <a16:creationId xmlns:a16="http://schemas.microsoft.com/office/drawing/2014/main" id="{8206470A-EBD2-491B-A8D8-D1F07DB0D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4" y="405552"/>
            <a:ext cx="2168812" cy="1221165"/>
          </a:xfrm>
          <a:prstGeom prst="rect">
            <a:avLst/>
          </a:prstGeom>
        </p:spPr>
      </p:pic>
      <p:pic>
        <p:nvPicPr>
          <p:cNvPr id="15" name="그림 14" descr="실외, 건물, 눈, 하늘이(가) 표시된 사진&#10;&#10;자동 생성된 설명">
            <a:extLst>
              <a:ext uri="{FF2B5EF4-FFF2-40B4-BE49-F238E27FC236}">
                <a16:creationId xmlns:a16="http://schemas.microsoft.com/office/drawing/2014/main" id="{09D9877C-E9F2-4490-A8D8-974D526B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14" y="416051"/>
            <a:ext cx="2168812" cy="1221165"/>
          </a:xfrm>
          <a:prstGeom prst="rect">
            <a:avLst/>
          </a:prstGeom>
        </p:spPr>
      </p:pic>
      <p:pic>
        <p:nvPicPr>
          <p:cNvPr id="16" name="그림 15" descr="실외, 건물, 눈, 하늘이(가) 표시된 사진&#10;&#10;자동 생성된 설명">
            <a:extLst>
              <a:ext uri="{FF2B5EF4-FFF2-40B4-BE49-F238E27FC236}">
                <a16:creationId xmlns:a16="http://schemas.microsoft.com/office/drawing/2014/main" id="{0842192D-5074-49CD-9B20-280FF650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60" y="416050"/>
            <a:ext cx="2168812" cy="1221165"/>
          </a:xfrm>
          <a:prstGeom prst="rect">
            <a:avLst/>
          </a:prstGeom>
        </p:spPr>
      </p:pic>
      <p:pic>
        <p:nvPicPr>
          <p:cNvPr id="18" name="그림 17" descr="실외, 하늘, 건물, 거리이(가) 표시된 사진&#10;&#10;자동 생성된 설명">
            <a:extLst>
              <a:ext uri="{FF2B5EF4-FFF2-40B4-BE49-F238E27FC236}">
                <a16:creationId xmlns:a16="http://schemas.microsoft.com/office/drawing/2014/main" id="{E9F7AAC8-9BEC-4B9B-BA10-D68611B6A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67" y="416050"/>
            <a:ext cx="2168813" cy="1221166"/>
          </a:xfrm>
          <a:prstGeom prst="rect">
            <a:avLst/>
          </a:prstGeom>
          <a:ln w="3810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  <a:softEdge rad="0"/>
          </a:effectLst>
        </p:spPr>
      </p:pic>
      <p:pic>
        <p:nvPicPr>
          <p:cNvPr id="19" name="그림 18" descr="실외, 하늘, 건물, 거리이(가) 표시된 사진&#10;&#10;자동 생성된 설명">
            <a:extLst>
              <a:ext uri="{FF2B5EF4-FFF2-40B4-BE49-F238E27FC236}">
                <a16:creationId xmlns:a16="http://schemas.microsoft.com/office/drawing/2014/main" id="{E8668C80-6480-46F8-8352-40842D18C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07" y="2053267"/>
            <a:ext cx="7825206" cy="440604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D03F63-D69A-4F09-AB3D-9E7C951B2078}"/>
              </a:ext>
            </a:extLst>
          </p:cNvPr>
          <p:cNvSpPr/>
          <p:nvPr/>
        </p:nvSpPr>
        <p:spPr>
          <a:xfrm>
            <a:off x="289939" y="2188331"/>
            <a:ext cx="2798493" cy="42709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지역은 로봇의 출현으로 파괴가 된 지역이다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간단설명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---------------------------</a:t>
            </a:r>
          </a:p>
          <a:p>
            <a:pPr algn="ctr"/>
            <a:r>
              <a:rPr lang="ko-KR" altLang="en-US" dirty="0"/>
              <a:t>출현 </a:t>
            </a:r>
            <a:r>
              <a:rPr lang="ko-KR" altLang="en-US" dirty="0" err="1"/>
              <a:t>몹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드론</a:t>
            </a:r>
            <a:r>
              <a:rPr lang="ko-KR" altLang="en-US" dirty="0"/>
              <a:t> 로봇</a:t>
            </a:r>
            <a:endParaRPr lang="en-US" altLang="ko-KR" dirty="0"/>
          </a:p>
          <a:p>
            <a:pPr algn="ctr"/>
            <a:r>
              <a:rPr lang="ko-KR" altLang="en-US" dirty="0"/>
              <a:t>일반 로봇</a:t>
            </a:r>
            <a:endParaRPr lang="en-US" altLang="ko-KR" dirty="0"/>
          </a:p>
          <a:p>
            <a:pPr algn="ctr"/>
            <a:r>
              <a:rPr lang="en-US" altLang="ko-KR" dirty="0"/>
              <a:t>---------------------------</a:t>
            </a:r>
          </a:p>
          <a:p>
            <a:pPr algn="ctr"/>
            <a:r>
              <a:rPr lang="ko-KR" altLang="en-US" dirty="0"/>
              <a:t>미션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칩을 </a:t>
            </a:r>
            <a:r>
              <a:rPr lang="en-US" altLang="ko-KR" dirty="0"/>
              <a:t>20</a:t>
            </a:r>
            <a:r>
              <a:rPr lang="ko-KR" altLang="en-US" dirty="0"/>
              <a:t>개 회수한다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F09BC66-95F1-488E-88A8-54D2EFFC6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65" y="545379"/>
            <a:ext cx="962509" cy="96250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4C83D02-B199-43A2-8B60-F8E6E6FFD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75" y="534878"/>
            <a:ext cx="962509" cy="962509"/>
          </a:xfrm>
          <a:prstGeom prst="rect">
            <a:avLst/>
          </a:prstGeom>
        </p:spPr>
      </p:pic>
      <p:pic>
        <p:nvPicPr>
          <p:cNvPr id="12" name="그림 11" descr="실외, 건물, 눈, 하늘이(가) 표시된 사진&#10;&#10;자동 생성된 설명">
            <a:extLst>
              <a:ext uri="{FF2B5EF4-FFF2-40B4-BE49-F238E27FC236}">
                <a16:creationId xmlns:a16="http://schemas.microsoft.com/office/drawing/2014/main" id="{9A28099C-BD7E-4E5F-8DC5-262A9A69F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07" y="2053266"/>
            <a:ext cx="7825206" cy="4406039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84051D-557A-43EA-9AAD-722E32593F92}"/>
              </a:ext>
            </a:extLst>
          </p:cNvPr>
          <p:cNvCxnSpPr>
            <a:cxnSpLocks/>
          </p:cNvCxnSpPr>
          <p:nvPr/>
        </p:nvCxnSpPr>
        <p:spPr>
          <a:xfrm>
            <a:off x="3601615" y="1332750"/>
            <a:ext cx="2724540" cy="5486512"/>
          </a:xfrm>
          <a:prstGeom prst="line">
            <a:avLst/>
          </a:prstGeom>
          <a:ln w="1206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512FB-A0D6-43F9-BC3E-70E6571A3A38}"/>
              </a:ext>
            </a:extLst>
          </p:cNvPr>
          <p:cNvSpPr/>
          <p:nvPr/>
        </p:nvSpPr>
        <p:spPr>
          <a:xfrm>
            <a:off x="4928966" y="405552"/>
            <a:ext cx="2168812" cy="124222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0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04688 -0.01967 C 0.05664 -0.0243 0.07136 -0.02638 0.08672 -0.02638 C 0.10417 -0.02638 0.11823 -0.0243 0.128 -0.01967 L 0.175 -4.44444E-6 " pathEditMode="relative" rAng="0" ptsTypes="AAAAA">
                                      <p:cBhvr>
                                        <p:cTn id="6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 -3.7037E-6 L 0.23268 -0.01782 C 0.24479 -0.02199 0.26263 -0.0243 0.28203 -0.0243 C 0.30378 -0.0243 0.32097 -0.02199 0.3332 -0.01782 L 0.39154 -3.7037E-6 " pathEditMode="relative" rAng="0" ptsTypes="AAAAA">
                                      <p:cBhvr>
                                        <p:cTn id="1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54 -3.7037E-7 L 0.32735 0.01736 C 0.31406 0.0213 0.29414 0.02361 0.27331 0.02361 C 0.24948 0.02361 0.23047 0.0213 0.21732 0.01736 L 0.15378 -3.7037E-7 " pathEditMode="relative" rAng="0" ptsTypes="AAAAA">
                                      <p:cBhvr>
                                        <p:cTn id="38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하늘, 건물, 거리이(가) 표시된 사진&#10;&#10;자동 생성된 설명">
            <a:extLst>
              <a:ext uri="{FF2B5EF4-FFF2-40B4-BE49-F238E27FC236}">
                <a16:creationId xmlns:a16="http://schemas.microsoft.com/office/drawing/2014/main" id="{EACBA87F-0CBB-40BB-9A15-92FBBF9A5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796"/>
          </a:xfrm>
          <a:prstGeom prst="rect">
            <a:avLst/>
          </a:prstGeom>
        </p:spPr>
      </p:pic>
      <p:pic>
        <p:nvPicPr>
          <p:cNvPr id="6" name="그림 5" descr="무기, 총이(가) 표시된 사진&#10;&#10;자동 생성된 설명">
            <a:extLst>
              <a:ext uri="{FF2B5EF4-FFF2-40B4-BE49-F238E27FC236}">
                <a16:creationId xmlns:a16="http://schemas.microsoft.com/office/drawing/2014/main" id="{FABAF914-5359-476C-8E02-1168E1876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5" y="356834"/>
            <a:ext cx="3740150" cy="2298684"/>
          </a:xfrm>
          <a:prstGeom prst="rect">
            <a:avLst/>
          </a:prstGeom>
        </p:spPr>
      </p:pic>
      <p:pic>
        <p:nvPicPr>
          <p:cNvPr id="8" name="그림 7" descr="무기, 총이(가) 표시된 사진&#10;&#10;자동 생성된 설명">
            <a:extLst>
              <a:ext uri="{FF2B5EF4-FFF2-40B4-BE49-F238E27FC236}">
                <a16:creationId xmlns:a16="http://schemas.microsoft.com/office/drawing/2014/main" id="{35FBD118-D412-4469-9346-70416110D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38" y="356834"/>
            <a:ext cx="3740150" cy="2297286"/>
          </a:xfrm>
          <a:prstGeom prst="rect">
            <a:avLst/>
          </a:prstGeom>
        </p:spPr>
      </p:pic>
      <p:pic>
        <p:nvPicPr>
          <p:cNvPr id="10" name="그림 9" descr="무기, 총이(가) 표시된 사진&#10;&#10;자동 생성된 설명">
            <a:extLst>
              <a:ext uri="{FF2B5EF4-FFF2-40B4-BE49-F238E27FC236}">
                <a16:creationId xmlns:a16="http://schemas.microsoft.com/office/drawing/2014/main" id="{7861C2A8-51CB-45A0-B319-2226EF02D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19" y="356834"/>
            <a:ext cx="3744854" cy="22972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AB1018-BCC5-4B3E-B995-A4452CB78B23}"/>
              </a:ext>
            </a:extLst>
          </p:cNvPr>
          <p:cNvSpPr/>
          <p:nvPr/>
        </p:nvSpPr>
        <p:spPr>
          <a:xfrm>
            <a:off x="135605" y="3010954"/>
            <a:ext cx="11814683" cy="20275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이총은</a:t>
            </a:r>
            <a:r>
              <a:rPr lang="ko-KR" altLang="en-US" dirty="0"/>
              <a:t> </a:t>
            </a:r>
            <a:r>
              <a:rPr lang="ko-KR" altLang="en-US" dirty="0" err="1"/>
              <a:t>짱쌔오</a:t>
            </a:r>
            <a:endParaRPr lang="en-US" altLang="ko-KR" dirty="0"/>
          </a:p>
          <a:p>
            <a:pPr algn="ctr"/>
            <a:r>
              <a:rPr lang="ko-KR" altLang="en-US" dirty="0" err="1"/>
              <a:t>장탄수</a:t>
            </a:r>
            <a:r>
              <a:rPr lang="ko-KR" altLang="en-US" dirty="0"/>
              <a:t> </a:t>
            </a:r>
            <a:r>
              <a:rPr lang="en-US" altLang="ko-KR" dirty="0"/>
              <a:t>: 64</a:t>
            </a:r>
          </a:p>
          <a:p>
            <a:pPr algn="ctr"/>
            <a:r>
              <a:rPr lang="ko-KR" altLang="en-US" dirty="0"/>
              <a:t>데미지 </a:t>
            </a:r>
            <a:r>
              <a:rPr lang="en-US" altLang="ko-KR" dirty="0"/>
              <a:t>: 97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9A2EFB-53D6-4FE3-B0E2-5101431FBA2E}"/>
              </a:ext>
            </a:extLst>
          </p:cNvPr>
          <p:cNvSpPr/>
          <p:nvPr/>
        </p:nvSpPr>
        <p:spPr>
          <a:xfrm>
            <a:off x="169853" y="370336"/>
            <a:ext cx="3705901" cy="229728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F71FD1-D67D-4FE6-8ACB-53B744B4EDF0}"/>
              </a:ext>
            </a:extLst>
          </p:cNvPr>
          <p:cNvSpPr/>
          <p:nvPr/>
        </p:nvSpPr>
        <p:spPr>
          <a:xfrm>
            <a:off x="6749046" y="5449208"/>
            <a:ext cx="2332653" cy="994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831DCC-6D7B-4530-95E2-C0FFA832A90B}"/>
              </a:ext>
            </a:extLst>
          </p:cNvPr>
          <p:cNvSpPr/>
          <p:nvPr/>
        </p:nvSpPr>
        <p:spPr>
          <a:xfrm>
            <a:off x="3004192" y="5449208"/>
            <a:ext cx="2332653" cy="994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뒤로가기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21737A-12C1-41D6-BC99-09219905B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14" y="706280"/>
            <a:ext cx="1625397" cy="16253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21F2CD-2A0E-43B7-8F51-4FF3F0CB4AC5}"/>
              </a:ext>
            </a:extLst>
          </p:cNvPr>
          <p:cNvSpPr txBox="1"/>
          <p:nvPr/>
        </p:nvSpPr>
        <p:spPr>
          <a:xfrm>
            <a:off x="2493817" y="2824985"/>
            <a:ext cx="7825840" cy="83099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선택된 스테이지의 이미지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13246C0-21C4-4189-8AF0-241CBA1DD586}"/>
              </a:ext>
            </a:extLst>
          </p:cNvPr>
          <p:cNvCxnSpPr>
            <a:cxnSpLocks/>
          </p:cNvCxnSpPr>
          <p:nvPr/>
        </p:nvCxnSpPr>
        <p:spPr>
          <a:xfrm>
            <a:off x="3601615" y="1332750"/>
            <a:ext cx="2724540" cy="5486512"/>
          </a:xfrm>
          <a:prstGeom prst="line">
            <a:avLst/>
          </a:prstGeom>
          <a:ln w="1206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DDD1F7-79DC-40EC-BFAD-D9EE3549BC98}"/>
              </a:ext>
            </a:extLst>
          </p:cNvPr>
          <p:cNvSpPr/>
          <p:nvPr/>
        </p:nvSpPr>
        <p:spPr>
          <a:xfrm>
            <a:off x="6749046" y="5462701"/>
            <a:ext cx="2332652" cy="98121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2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04688 -0.01967 C 0.05664 -0.0243 0.07136 -0.02638 0.08672 -0.02638 C 0.10417 -0.02638 0.11823 -0.0243 0.128 -0.01967 L 0.175 -4.44444E-6 " pathEditMode="relative" rAng="0" ptsTypes="AAAAA">
                                      <p:cBhvr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 -3.7037E-6 L 0.23268 -0.01782 C 0.24479 -0.02199 0.26263 -0.0243 0.28203 -0.0243 C 0.30378 -0.0243 0.32097 -0.02199 0.3332 -0.01782 L 0.39154 -3.7037E-6 " pathEditMode="relative" rAng="0" ptsTypes="AAAAA">
                                      <p:cBhvr>
                                        <p:cTn id="3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06419 0.01736 C -0.07748 0.0213 -0.0974 0.02361 -0.11823 0.02361 C -0.14206 0.02361 -0.16107 0.0213 -0.17422 0.01736 L -0.23776 -1.48148E-6 " pathEditMode="relative" rAng="0" ptsTypes="AAAAA">
                                      <p:cBhvr>
                                        <p:cTn id="4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118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36628 0.6176 " pathEditMode="relative" rAng="0" ptsTypes="AA">
                                      <p:cBhvr>
                                        <p:cTn id="5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7" y="3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8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하늘, 건물, 거리이(가) 표시된 사진&#10;&#10;자동 생성된 설명">
            <a:extLst>
              <a:ext uri="{FF2B5EF4-FFF2-40B4-BE49-F238E27FC236}">
                <a16:creationId xmlns:a16="http://schemas.microsoft.com/office/drawing/2014/main" id="{7B461ED1-2FCC-437E-97DB-830E6DC2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7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627C94-6F27-425C-89CD-89327C6B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14" y="1760714"/>
            <a:ext cx="3336572" cy="33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로키 선배</dc:creator>
  <cp:lastModifiedBy>로키 선배</cp:lastModifiedBy>
  <cp:revision>14</cp:revision>
  <dcterms:created xsi:type="dcterms:W3CDTF">2019-04-27T04:49:54Z</dcterms:created>
  <dcterms:modified xsi:type="dcterms:W3CDTF">2019-04-27T06:56:20Z</dcterms:modified>
</cp:coreProperties>
</file>