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2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7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6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2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6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0EC8-02A6-45D6-933A-4BBB16E025A6}" type="datetimeFigureOut">
              <a:rPr lang="ko-KR" altLang="en-US" smtClean="0"/>
              <a:t>2019-10-07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35D7-E14B-4C4E-B2F6-54FA4E35C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모서리가 둥근 직사각형 62"/>
          <p:cNvSpPr/>
          <p:nvPr/>
        </p:nvSpPr>
        <p:spPr>
          <a:xfrm>
            <a:off x="5393266" y="1295400"/>
            <a:ext cx="2218267" cy="35475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19400" y="1210733"/>
            <a:ext cx="2218267" cy="36152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57200" y="1193800"/>
            <a:ext cx="2218267" cy="54440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144934" y="2709334"/>
            <a:ext cx="3903133" cy="14562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102601" y="1219201"/>
            <a:ext cx="3903133" cy="14562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8115300" y="4229100"/>
            <a:ext cx="38100" cy="262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8094133" y="4165600"/>
            <a:ext cx="4097867" cy="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0295467" y="4182533"/>
            <a:ext cx="8467" cy="267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43466" y="1516591"/>
            <a:ext cx="1934634" cy="127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스테이지 선택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654799" y="-2472265"/>
            <a:ext cx="1371601" cy="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682066" y="-2946397"/>
            <a:ext cx="1363134" cy="1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572000" y="8424333"/>
            <a:ext cx="1337733" cy="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비쥬얼 스튜디오 이미지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5147204"/>
            <a:ext cx="1024125" cy="80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vrtk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6079066"/>
            <a:ext cx="1930396" cy="6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visual studio loho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909" y="5050725"/>
            <a:ext cx="2079625" cy="10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2" descr="unity logo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642" y="4487334"/>
            <a:ext cx="1912550" cy="6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4" descr="오큘러스 로고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74" y="4539434"/>
            <a:ext cx="2452158" cy="13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8737600" y="4063999"/>
            <a:ext cx="120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도구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532534" y="401320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지원 플랫폼</a:t>
            </a:r>
            <a:endParaRPr lang="ko-KR" altLang="en-US" dirty="0"/>
          </a:p>
        </p:txBody>
      </p:sp>
      <p:pic>
        <p:nvPicPr>
          <p:cNvPr id="83" name="Picture 16" descr="윈도우 10 로고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043" y="5833124"/>
            <a:ext cx="1588558" cy="102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097866" y="203198"/>
            <a:ext cx="409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ROBO RETURN VR</a:t>
            </a:r>
            <a:endParaRPr lang="ko-KR" altLang="en-US" sz="3600" dirty="0"/>
          </a:p>
        </p:txBody>
      </p:sp>
      <p:sp>
        <p:nvSpPr>
          <p:cNvPr id="85" name="직사각형 84"/>
          <p:cNvSpPr/>
          <p:nvPr/>
        </p:nvSpPr>
        <p:spPr>
          <a:xfrm>
            <a:off x="2944281" y="1516591"/>
            <a:ext cx="1934634" cy="127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무기 선택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5516031" y="1516591"/>
            <a:ext cx="1934634" cy="127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인게임</a:t>
            </a:r>
            <a:r>
              <a:rPr lang="ko-KR" altLang="en-US" dirty="0" smtClean="0"/>
              <a:t> 씬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8329082" y="1301750"/>
            <a:ext cx="1934634" cy="127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8295216" y="2800350"/>
            <a:ext cx="1934634" cy="127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89" name="직선 화살표 연결선 88"/>
          <p:cNvCxnSpPr>
            <a:stCxn id="72" idx="3"/>
            <a:endCxn id="85" idx="1"/>
          </p:cNvCxnSpPr>
          <p:nvPr/>
        </p:nvCxnSpPr>
        <p:spPr>
          <a:xfrm>
            <a:off x="2578100" y="2152649"/>
            <a:ext cx="366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5" idx="3"/>
            <a:endCxn id="86" idx="1"/>
          </p:cNvCxnSpPr>
          <p:nvPr/>
        </p:nvCxnSpPr>
        <p:spPr>
          <a:xfrm>
            <a:off x="4878915" y="2152649"/>
            <a:ext cx="637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39233" y="3031066"/>
            <a:ext cx="770467" cy="55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39233" y="3735916"/>
            <a:ext cx="770467" cy="55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39233" y="4440766"/>
            <a:ext cx="770467" cy="55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639233" y="5145616"/>
            <a:ext cx="770467" cy="55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639233" y="5850466"/>
            <a:ext cx="770467" cy="55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980266" y="2904065"/>
            <a:ext cx="753534" cy="5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106336" y="3479800"/>
            <a:ext cx="702732" cy="516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064933" y="4080932"/>
            <a:ext cx="685800" cy="48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904067" y="4936067"/>
            <a:ext cx="4741333" cy="179493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00" name="타원 99"/>
          <p:cNvSpPr/>
          <p:nvPr/>
        </p:nvSpPr>
        <p:spPr>
          <a:xfrm>
            <a:off x="3124201" y="5266268"/>
            <a:ext cx="609599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818468" y="5266266"/>
            <a:ext cx="567266" cy="1193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546600" y="5283200"/>
            <a:ext cx="618066" cy="1193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240868" y="5274734"/>
            <a:ext cx="634999" cy="1193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960534" y="5266267"/>
            <a:ext cx="618066" cy="1193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739467" y="5240867"/>
            <a:ext cx="618066" cy="1193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>
            <a:off x="5554134" y="3268133"/>
            <a:ext cx="922866" cy="1007533"/>
          </a:xfrm>
          <a:custGeom>
            <a:avLst/>
            <a:gdLst>
              <a:gd name="connsiteX0" fmla="*/ 110066 w 922866"/>
              <a:gd name="connsiteY0" fmla="*/ 110067 h 1007533"/>
              <a:gd name="connsiteX1" fmla="*/ 110066 w 922866"/>
              <a:gd name="connsiteY1" fmla="*/ 110067 h 1007533"/>
              <a:gd name="connsiteX2" fmla="*/ 491066 w 922866"/>
              <a:gd name="connsiteY2" fmla="*/ 330200 h 1007533"/>
              <a:gd name="connsiteX3" fmla="*/ 516466 w 922866"/>
              <a:gd name="connsiteY3" fmla="*/ 338667 h 1007533"/>
              <a:gd name="connsiteX4" fmla="*/ 550333 w 922866"/>
              <a:gd name="connsiteY4" fmla="*/ 381000 h 1007533"/>
              <a:gd name="connsiteX5" fmla="*/ 575733 w 922866"/>
              <a:gd name="connsiteY5" fmla="*/ 397933 h 1007533"/>
              <a:gd name="connsiteX6" fmla="*/ 609600 w 922866"/>
              <a:gd name="connsiteY6" fmla="*/ 423333 h 1007533"/>
              <a:gd name="connsiteX7" fmla="*/ 660400 w 922866"/>
              <a:gd name="connsiteY7" fmla="*/ 474133 h 1007533"/>
              <a:gd name="connsiteX8" fmla="*/ 677333 w 922866"/>
              <a:gd name="connsiteY8" fmla="*/ 499533 h 1007533"/>
              <a:gd name="connsiteX9" fmla="*/ 702733 w 922866"/>
              <a:gd name="connsiteY9" fmla="*/ 516467 h 1007533"/>
              <a:gd name="connsiteX10" fmla="*/ 762000 w 922866"/>
              <a:gd name="connsiteY10" fmla="*/ 575733 h 1007533"/>
              <a:gd name="connsiteX11" fmla="*/ 787400 w 922866"/>
              <a:gd name="connsiteY11" fmla="*/ 618067 h 1007533"/>
              <a:gd name="connsiteX12" fmla="*/ 821266 w 922866"/>
              <a:gd name="connsiteY12" fmla="*/ 643467 h 1007533"/>
              <a:gd name="connsiteX13" fmla="*/ 838200 w 922866"/>
              <a:gd name="connsiteY13" fmla="*/ 660400 h 1007533"/>
              <a:gd name="connsiteX14" fmla="*/ 863600 w 922866"/>
              <a:gd name="connsiteY14" fmla="*/ 711200 h 1007533"/>
              <a:gd name="connsiteX15" fmla="*/ 897466 w 922866"/>
              <a:gd name="connsiteY15" fmla="*/ 804333 h 1007533"/>
              <a:gd name="connsiteX16" fmla="*/ 922866 w 922866"/>
              <a:gd name="connsiteY16" fmla="*/ 863600 h 1007533"/>
              <a:gd name="connsiteX17" fmla="*/ 914400 w 922866"/>
              <a:gd name="connsiteY17" fmla="*/ 982133 h 1007533"/>
              <a:gd name="connsiteX18" fmla="*/ 889000 w 922866"/>
              <a:gd name="connsiteY18" fmla="*/ 990600 h 1007533"/>
              <a:gd name="connsiteX19" fmla="*/ 846666 w 922866"/>
              <a:gd name="connsiteY19" fmla="*/ 999067 h 1007533"/>
              <a:gd name="connsiteX20" fmla="*/ 770466 w 922866"/>
              <a:gd name="connsiteY20" fmla="*/ 1007533 h 1007533"/>
              <a:gd name="connsiteX21" fmla="*/ 143933 w 922866"/>
              <a:gd name="connsiteY21" fmla="*/ 999067 h 1007533"/>
              <a:gd name="connsiteX22" fmla="*/ 118533 w 922866"/>
              <a:gd name="connsiteY22" fmla="*/ 973667 h 1007533"/>
              <a:gd name="connsiteX23" fmla="*/ 110066 w 922866"/>
              <a:gd name="connsiteY23" fmla="*/ 939800 h 1007533"/>
              <a:gd name="connsiteX24" fmla="*/ 84666 w 922866"/>
              <a:gd name="connsiteY24" fmla="*/ 855133 h 1007533"/>
              <a:gd name="connsiteX25" fmla="*/ 50800 w 922866"/>
              <a:gd name="connsiteY25" fmla="*/ 609600 h 1007533"/>
              <a:gd name="connsiteX26" fmla="*/ 42333 w 922866"/>
              <a:gd name="connsiteY26" fmla="*/ 474133 h 1007533"/>
              <a:gd name="connsiteX27" fmla="*/ 50800 w 922866"/>
              <a:gd name="connsiteY27" fmla="*/ 194733 h 1007533"/>
              <a:gd name="connsiteX28" fmla="*/ 135466 w 922866"/>
              <a:gd name="connsiteY28" fmla="*/ 177800 h 1007533"/>
              <a:gd name="connsiteX29" fmla="*/ 160866 w 922866"/>
              <a:gd name="connsiteY29" fmla="*/ 143933 h 1007533"/>
              <a:gd name="connsiteX30" fmla="*/ 101600 w 922866"/>
              <a:gd name="connsiteY30" fmla="*/ 160867 h 1007533"/>
              <a:gd name="connsiteX31" fmla="*/ 59266 w 922866"/>
              <a:gd name="connsiteY31" fmla="*/ 84667 h 1007533"/>
              <a:gd name="connsiteX32" fmla="*/ 42333 w 922866"/>
              <a:gd name="connsiteY32" fmla="*/ 67733 h 1007533"/>
              <a:gd name="connsiteX33" fmla="*/ 0 w 922866"/>
              <a:gd name="connsiteY33" fmla="*/ 0 h 100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22866" h="1007533">
                <a:moveTo>
                  <a:pt x="110066" y="110067"/>
                </a:moveTo>
                <a:lnTo>
                  <a:pt x="110066" y="110067"/>
                </a:lnTo>
                <a:lnTo>
                  <a:pt x="491066" y="330200"/>
                </a:lnTo>
                <a:cubicBezTo>
                  <a:pt x="498845" y="334575"/>
                  <a:pt x="509690" y="332859"/>
                  <a:pt x="516466" y="338667"/>
                </a:cubicBezTo>
                <a:cubicBezTo>
                  <a:pt x="530187" y="350427"/>
                  <a:pt x="537555" y="368222"/>
                  <a:pt x="550333" y="381000"/>
                </a:cubicBezTo>
                <a:cubicBezTo>
                  <a:pt x="557528" y="388195"/>
                  <a:pt x="567453" y="392019"/>
                  <a:pt x="575733" y="397933"/>
                </a:cubicBezTo>
                <a:cubicBezTo>
                  <a:pt x="587216" y="406135"/>
                  <a:pt x="599111" y="413893"/>
                  <a:pt x="609600" y="423333"/>
                </a:cubicBezTo>
                <a:cubicBezTo>
                  <a:pt x="627400" y="439353"/>
                  <a:pt x="647117" y="454207"/>
                  <a:pt x="660400" y="474133"/>
                </a:cubicBezTo>
                <a:cubicBezTo>
                  <a:pt x="666044" y="482600"/>
                  <a:pt x="670138" y="492338"/>
                  <a:pt x="677333" y="499533"/>
                </a:cubicBezTo>
                <a:cubicBezTo>
                  <a:pt x="684528" y="506728"/>
                  <a:pt x="695538" y="509272"/>
                  <a:pt x="702733" y="516467"/>
                </a:cubicBezTo>
                <a:cubicBezTo>
                  <a:pt x="781751" y="595485"/>
                  <a:pt x="671692" y="508003"/>
                  <a:pt x="762000" y="575733"/>
                </a:cubicBezTo>
                <a:cubicBezTo>
                  <a:pt x="770467" y="589844"/>
                  <a:pt x="776563" y="605682"/>
                  <a:pt x="787400" y="618067"/>
                </a:cubicBezTo>
                <a:cubicBezTo>
                  <a:pt x="796692" y="628687"/>
                  <a:pt x="810426" y="634433"/>
                  <a:pt x="821266" y="643467"/>
                </a:cubicBezTo>
                <a:cubicBezTo>
                  <a:pt x="827398" y="648577"/>
                  <a:pt x="832555" y="654756"/>
                  <a:pt x="838200" y="660400"/>
                </a:cubicBezTo>
                <a:cubicBezTo>
                  <a:pt x="860827" y="750915"/>
                  <a:pt x="830051" y="652491"/>
                  <a:pt x="863600" y="711200"/>
                </a:cubicBezTo>
                <a:cubicBezTo>
                  <a:pt x="878022" y="736438"/>
                  <a:pt x="886462" y="778656"/>
                  <a:pt x="897466" y="804333"/>
                </a:cubicBezTo>
                <a:lnTo>
                  <a:pt x="922866" y="863600"/>
                </a:lnTo>
                <a:cubicBezTo>
                  <a:pt x="920044" y="903111"/>
                  <a:pt x="924606" y="943859"/>
                  <a:pt x="914400" y="982133"/>
                </a:cubicBezTo>
                <a:cubicBezTo>
                  <a:pt x="912100" y="990756"/>
                  <a:pt x="897658" y="988435"/>
                  <a:pt x="889000" y="990600"/>
                </a:cubicBezTo>
                <a:cubicBezTo>
                  <a:pt x="875039" y="994090"/>
                  <a:pt x="860912" y="997032"/>
                  <a:pt x="846666" y="999067"/>
                </a:cubicBezTo>
                <a:cubicBezTo>
                  <a:pt x="821367" y="1002681"/>
                  <a:pt x="795866" y="1004711"/>
                  <a:pt x="770466" y="1007533"/>
                </a:cubicBezTo>
                <a:lnTo>
                  <a:pt x="143933" y="999067"/>
                </a:lnTo>
                <a:cubicBezTo>
                  <a:pt x="131975" y="998446"/>
                  <a:pt x="124474" y="984063"/>
                  <a:pt x="118533" y="973667"/>
                </a:cubicBezTo>
                <a:cubicBezTo>
                  <a:pt x="112760" y="963564"/>
                  <a:pt x="113263" y="950989"/>
                  <a:pt x="110066" y="939800"/>
                </a:cubicBezTo>
                <a:cubicBezTo>
                  <a:pt x="101971" y="911469"/>
                  <a:pt x="93133" y="883355"/>
                  <a:pt x="84666" y="855133"/>
                </a:cubicBezTo>
                <a:cubicBezTo>
                  <a:pt x="58933" y="520580"/>
                  <a:pt x="100141" y="1004323"/>
                  <a:pt x="50800" y="609600"/>
                </a:cubicBezTo>
                <a:cubicBezTo>
                  <a:pt x="45188" y="564706"/>
                  <a:pt x="45155" y="519289"/>
                  <a:pt x="42333" y="474133"/>
                </a:cubicBezTo>
                <a:cubicBezTo>
                  <a:pt x="45155" y="381000"/>
                  <a:pt x="22863" y="283622"/>
                  <a:pt x="50800" y="194733"/>
                </a:cubicBezTo>
                <a:cubicBezTo>
                  <a:pt x="59429" y="167276"/>
                  <a:pt x="135466" y="177800"/>
                  <a:pt x="135466" y="177800"/>
                </a:cubicBezTo>
                <a:lnTo>
                  <a:pt x="160866" y="143933"/>
                </a:lnTo>
                <a:lnTo>
                  <a:pt x="101600" y="160867"/>
                </a:lnTo>
                <a:cubicBezTo>
                  <a:pt x="87489" y="135467"/>
                  <a:pt x="74866" y="109181"/>
                  <a:pt x="59266" y="84667"/>
                </a:cubicBezTo>
                <a:cubicBezTo>
                  <a:pt x="54980" y="77932"/>
                  <a:pt x="46911" y="74273"/>
                  <a:pt x="42333" y="67733"/>
                </a:cubicBezTo>
                <a:cubicBezTo>
                  <a:pt x="27065" y="45921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로키 선배</dc:creator>
  <cp:lastModifiedBy>로키 선배</cp:lastModifiedBy>
  <cp:revision>12</cp:revision>
  <dcterms:created xsi:type="dcterms:W3CDTF">2019-10-06T12:06:00Z</dcterms:created>
  <dcterms:modified xsi:type="dcterms:W3CDTF">2019-10-07T10:10:21Z</dcterms:modified>
</cp:coreProperties>
</file>