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4" r:id="rId1"/>
  </p:sldMasterIdLst>
  <p:sldIdLst>
    <p:sldId id="257" r:id="rId2"/>
    <p:sldId id="291" r:id="rId3"/>
    <p:sldId id="292" r:id="rId4"/>
    <p:sldId id="380" r:id="rId5"/>
    <p:sldId id="264" r:id="rId6"/>
    <p:sldId id="381" r:id="rId7"/>
    <p:sldId id="262" r:id="rId8"/>
    <p:sldId id="375" r:id="rId9"/>
    <p:sldId id="382" r:id="rId10"/>
    <p:sldId id="376" r:id="rId11"/>
    <p:sldId id="384" r:id="rId12"/>
    <p:sldId id="378" r:id="rId13"/>
    <p:sldId id="379" r:id="rId14"/>
    <p:sldId id="374" r:id="rId15"/>
  </p:sldIdLst>
  <p:sldSz cx="9144000" cy="5143500" type="screen16x9"/>
  <p:notesSz cx="6858000" cy="9144000"/>
  <p:embeddedFontLst>
    <p:embeddedFont>
      <p:font typeface="나눔스퀘어" panose="020B0600000101010101" pitchFamily="50" charset="-127"/>
      <p:regular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나눔스퀘어 Bold" panose="020B0600000101010101" pitchFamily="50" charset="-127"/>
      <p:bold r:id="rId26"/>
    </p:embeddedFont>
  </p:embeddedFontLst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6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6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039501" y="605527"/>
            <a:ext cx="3309938" cy="191809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39501" y="2632336"/>
            <a:ext cx="3309938" cy="191809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1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7" r:id="rId12"/>
    <p:sldLayoutId id="214748391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4" name="그룹 3"/>
          <p:cNvGrpSpPr/>
          <p:nvPr/>
        </p:nvGrpSpPr>
        <p:grpSpPr>
          <a:xfrm>
            <a:off x="2473273" y="2061755"/>
            <a:ext cx="4201201" cy="1121273"/>
            <a:chOff x="2473273" y="2061755"/>
            <a:chExt cx="4201201" cy="1121273"/>
          </a:xfrm>
        </p:grpSpPr>
        <p:grpSp>
          <p:nvGrpSpPr>
            <p:cNvPr id="28" name="Group 27"/>
            <p:cNvGrpSpPr/>
            <p:nvPr/>
          </p:nvGrpSpPr>
          <p:grpSpPr>
            <a:xfrm>
              <a:off x="2473273" y="2061755"/>
              <a:ext cx="4201201" cy="973079"/>
              <a:chOff x="3297697" y="2749007"/>
              <a:chExt cx="5601601" cy="129743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524598" y="2749007"/>
                <a:ext cx="374700" cy="1297438"/>
                <a:chOff x="8310529" y="2560320"/>
                <a:chExt cx="374700" cy="1297438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8665406" y="2560320"/>
                  <a:ext cx="0" cy="1294977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8310529" y="3855297"/>
                  <a:ext cx="374700" cy="2461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 flipH="1">
                <a:off x="3297697" y="2749007"/>
                <a:ext cx="374700" cy="1297438"/>
                <a:chOff x="8310529" y="2560320"/>
                <a:chExt cx="374700" cy="1297438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8665406" y="2560320"/>
                  <a:ext cx="0" cy="1294977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8310529" y="3855297"/>
                  <a:ext cx="374700" cy="2461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>
              <a:xfrm>
                <a:off x="3298957" y="2755446"/>
                <a:ext cx="559721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3597679" y="2088121"/>
              <a:ext cx="19705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CSSD</a:t>
              </a:r>
              <a:endPara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03891" y="2882946"/>
              <a:ext cx="11581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Team O2O2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16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9" name="Rectangle 8"/>
          <p:cNvSpPr/>
          <p:nvPr/>
        </p:nvSpPr>
        <p:spPr>
          <a:xfrm>
            <a:off x="808653" y="2333162"/>
            <a:ext cx="3815597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id-ID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5756" y="261687"/>
            <a:ext cx="2813738" cy="4620125"/>
            <a:chOff x="539526" y="213562"/>
            <a:chExt cx="2813738" cy="4620125"/>
          </a:xfrm>
        </p:grpSpPr>
        <p:sp>
          <p:nvSpPr>
            <p:cNvPr id="10" name="Rectangle 9"/>
            <p:cNvSpPr/>
            <p:nvPr/>
          </p:nvSpPr>
          <p:spPr>
            <a:xfrm>
              <a:off x="539526" y="213562"/>
              <a:ext cx="2648843" cy="46201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3" name="Rectangle 1"/>
            <p:cNvSpPr/>
            <p:nvPr/>
          </p:nvSpPr>
          <p:spPr>
            <a:xfrm rot="5400000">
              <a:off x="1482090" y="2400751"/>
              <a:ext cx="3412557" cy="3297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4703" y="370141"/>
              <a:ext cx="1848641" cy="6001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3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기대효과</a:t>
              </a:r>
              <a:endParaRPr lang="id-ID" sz="33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7996" y="1753590"/>
              <a:ext cx="2357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40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치매 환자들의</a:t>
              </a:r>
              <a:endPara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사고 원천 봉쇄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4225" y="2908497"/>
            <a:ext cx="217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보호자들의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안심 외출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908010" y="334691"/>
            <a:ext cx="2786835" cy="2285523"/>
            <a:chOff x="4839740" y="513827"/>
            <a:chExt cx="2786835" cy="228552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9740" y="1079644"/>
              <a:ext cx="1719706" cy="1719706"/>
            </a:xfrm>
            <a:prstGeom prst="rect">
              <a:avLst/>
            </a:prstGeom>
          </p:spPr>
        </p:pic>
        <p:sp>
          <p:nvSpPr>
            <p:cNvPr id="2" name="폭발 2 1"/>
            <p:cNvSpPr/>
            <p:nvPr/>
          </p:nvSpPr>
          <p:spPr>
            <a:xfrm>
              <a:off x="5773247" y="513827"/>
              <a:ext cx="1853328" cy="1425670"/>
            </a:xfrm>
            <a:prstGeom prst="irregularSeal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곱셈 기호 2"/>
          <p:cNvSpPr/>
          <p:nvPr/>
        </p:nvSpPr>
        <p:spPr>
          <a:xfrm>
            <a:off x="4774060" y="0"/>
            <a:ext cx="3048302" cy="3008106"/>
          </a:xfrm>
          <a:prstGeom prst="mathMultiply">
            <a:avLst>
              <a:gd name="adj1" fmla="val 1443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588546" y="2723160"/>
            <a:ext cx="1420198" cy="2180180"/>
            <a:chOff x="5400544" y="829769"/>
            <a:chExt cx="1923394" cy="3584576"/>
          </a:xfrm>
        </p:grpSpPr>
        <p:sp>
          <p:nvSpPr>
            <p:cNvPr id="15" name="직사각형 14"/>
            <p:cNvSpPr/>
            <p:nvPr/>
          </p:nvSpPr>
          <p:spPr>
            <a:xfrm>
              <a:off x="5400544" y="829769"/>
              <a:ext cx="1923394" cy="3584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96698" y="1195335"/>
              <a:ext cx="1531086" cy="285344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829322" y="2423183"/>
              <a:ext cx="283780" cy="2971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1841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/>
          <p:nvPr/>
        </p:nvSpPr>
        <p:spPr>
          <a:xfrm>
            <a:off x="0" y="-32194"/>
            <a:ext cx="9144000" cy="5154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6" name="그룹 5"/>
          <p:cNvGrpSpPr/>
          <p:nvPr/>
        </p:nvGrpSpPr>
        <p:grpSpPr>
          <a:xfrm>
            <a:off x="5910834" y="267130"/>
            <a:ext cx="2709506" cy="4620125"/>
            <a:chOff x="478863" y="213562"/>
            <a:chExt cx="2709506" cy="4620125"/>
          </a:xfrm>
        </p:grpSpPr>
        <p:sp>
          <p:nvSpPr>
            <p:cNvPr id="10" name="Rectangle 9"/>
            <p:cNvSpPr/>
            <p:nvPr/>
          </p:nvSpPr>
          <p:spPr>
            <a:xfrm>
              <a:off x="539526" y="213562"/>
              <a:ext cx="2648843" cy="46201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3" name="Rectangle 1"/>
            <p:cNvSpPr/>
            <p:nvPr/>
          </p:nvSpPr>
          <p:spPr>
            <a:xfrm rot="5400000">
              <a:off x="-1062521" y="2400751"/>
              <a:ext cx="3412557" cy="3297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4703" y="370141"/>
              <a:ext cx="1848641" cy="6001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3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보안할 점</a:t>
              </a:r>
              <a:endParaRPr lang="id-ID" sz="33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63434" y="1019046"/>
            <a:ext cx="2567683" cy="1217882"/>
            <a:chOff x="789461" y="486073"/>
            <a:chExt cx="2567683" cy="1217882"/>
          </a:xfrm>
        </p:grpSpPr>
        <p:sp>
          <p:nvSpPr>
            <p:cNvPr id="19" name="직사각형 18"/>
            <p:cNvSpPr/>
            <p:nvPr/>
          </p:nvSpPr>
          <p:spPr>
            <a:xfrm>
              <a:off x="789461" y="486073"/>
              <a:ext cx="2567683" cy="12178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45092" y="515126"/>
              <a:ext cx="2456422" cy="1159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15403" y="944973"/>
              <a:ext cx="118575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나가지 마세요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202717" y="3256423"/>
            <a:ext cx="237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자동잠금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장치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64810" y="1730736"/>
            <a:ext cx="245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안내문을 출력하는 스크린 설치</a:t>
            </a:r>
            <a:endParaRPr lang="en-US" altLang="ko-KR" sz="2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27" y="2577192"/>
            <a:ext cx="2148052" cy="21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6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20" name="Rectangle 11"/>
          <p:cNvSpPr/>
          <p:nvPr/>
        </p:nvSpPr>
        <p:spPr>
          <a:xfrm>
            <a:off x="463594" y="529687"/>
            <a:ext cx="8216812" cy="40841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21" name="TextBox 20"/>
          <p:cNvSpPr txBox="1"/>
          <p:nvPr/>
        </p:nvSpPr>
        <p:spPr>
          <a:xfrm>
            <a:off x="1015053" y="229605"/>
            <a:ext cx="2359189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  <a:endParaRPr lang="id-ID" sz="33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0177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20" name="Rectangle 11"/>
          <p:cNvSpPr/>
          <p:nvPr/>
        </p:nvSpPr>
        <p:spPr>
          <a:xfrm>
            <a:off x="463594" y="529687"/>
            <a:ext cx="8216812" cy="40841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21" name="TextBox 20"/>
          <p:cNvSpPr txBox="1"/>
          <p:nvPr/>
        </p:nvSpPr>
        <p:spPr>
          <a:xfrm>
            <a:off x="1015053" y="229605"/>
            <a:ext cx="2359189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</a:t>
            </a:r>
            <a:endParaRPr lang="id-ID" sz="33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97679" y="2088121"/>
            <a:ext cx="1970539" cy="1094907"/>
            <a:chOff x="3597679" y="2088121"/>
            <a:chExt cx="1970539" cy="1094907"/>
          </a:xfrm>
        </p:grpSpPr>
        <p:sp>
          <p:nvSpPr>
            <p:cNvPr id="13" name="TextBox 12"/>
            <p:cNvSpPr txBox="1"/>
            <p:nvPr/>
          </p:nvSpPr>
          <p:spPr>
            <a:xfrm>
              <a:off x="3597679" y="2088121"/>
              <a:ext cx="19705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CSSD</a:t>
              </a:r>
              <a:endPara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03891" y="2882946"/>
              <a:ext cx="11581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Team O2O2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9719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3" name="TextBox 2"/>
          <p:cNvSpPr txBox="1"/>
          <p:nvPr/>
        </p:nvSpPr>
        <p:spPr>
          <a:xfrm>
            <a:off x="2476026" y="2917572"/>
            <a:ext cx="424671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kern="100" spc="7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Seeing The Presentation</a:t>
            </a:r>
            <a:endParaRPr lang="id-ID" sz="1050" kern="100" spc="7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8478" y="2279362"/>
            <a:ext cx="5025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200" kern="100" spc="22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</a:t>
            </a:r>
            <a:r>
              <a:rPr lang="id-ID" sz="3200" kern="100" spc="22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</a:t>
            </a:r>
            <a:endParaRPr lang="id-ID" sz="3200" kern="100" spc="22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03963" y="2061755"/>
            <a:ext cx="5187947" cy="973079"/>
            <a:chOff x="3297697" y="2749007"/>
            <a:chExt cx="5598475" cy="1297438"/>
          </a:xfrm>
        </p:grpSpPr>
        <p:grpSp>
          <p:nvGrpSpPr>
            <p:cNvPr id="6" name="Group 5"/>
            <p:cNvGrpSpPr/>
            <p:nvPr/>
          </p:nvGrpSpPr>
          <p:grpSpPr>
            <a:xfrm>
              <a:off x="8519387" y="2749007"/>
              <a:ext cx="374700" cy="1297438"/>
              <a:chOff x="8305318" y="2560320"/>
              <a:chExt cx="374700" cy="129743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305318" y="3855297"/>
                <a:ext cx="374700" cy="246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670617" y="2560320"/>
                <a:ext cx="0" cy="129497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609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cxnSp>
        <p:nvCxnSpPr>
          <p:cNvPr id="14" name="Straight Connector 13"/>
          <p:cNvCxnSpPr>
            <a:endCxn id="12" idx="2"/>
          </p:cNvCxnSpPr>
          <p:nvPr/>
        </p:nvCxnSpPr>
        <p:spPr>
          <a:xfrm>
            <a:off x="4572000" y="1585296"/>
            <a:ext cx="0" cy="35582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99597" y="2795531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39008" y="2449280"/>
            <a:ext cx="1408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" panose="020B0606030504020204" pitchFamily="34" charset="0"/>
              </a:rPr>
              <a:t>역할 분담</a:t>
            </a:r>
            <a:endParaRPr lang="id-ID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" panose="020B0606030504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72000" y="3716654"/>
            <a:ext cx="104550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14147" y="3389730"/>
            <a:ext cx="1462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" panose="020B0606030504020204" pitchFamily="34" charset="0"/>
              </a:rPr>
              <a:t>기획 의도</a:t>
            </a:r>
            <a:endParaRPr lang="id-ID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8632" y="2391359"/>
            <a:ext cx="12143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01</a:t>
            </a:r>
            <a:endParaRPr lang="id-ID" sz="3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3996" y="3308693"/>
            <a:ext cx="12351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02</a:t>
            </a:r>
            <a:endParaRPr lang="id-ID" sz="3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4605" y="568681"/>
            <a:ext cx="28237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spc="4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</a:p>
        </p:txBody>
      </p:sp>
      <p:cxnSp>
        <p:nvCxnSpPr>
          <p:cNvPr id="18" name="Straight Connector 4"/>
          <p:cNvCxnSpPr/>
          <p:nvPr/>
        </p:nvCxnSpPr>
        <p:spPr>
          <a:xfrm>
            <a:off x="3529854" y="4535330"/>
            <a:ext cx="10421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2143486" y="4189082"/>
            <a:ext cx="1392438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" panose="020B0606030504020204" pitchFamily="34" charset="0"/>
              </a:rPr>
              <a:t>CSSD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" panose="020B0606030504020204" pitchFamily="34" charset="0"/>
              </a:rPr>
              <a:t>란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" panose="020B0606030504020204" pitchFamily="34" charset="0"/>
              </a:rPr>
              <a:t>?</a:t>
            </a:r>
            <a:endParaRPr lang="id-ID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" panose="020B06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97459" y="4092770"/>
            <a:ext cx="12455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03</a:t>
            </a:r>
            <a:endParaRPr lang="id-ID" sz="3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855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219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cxnSp>
        <p:nvCxnSpPr>
          <p:cNvPr id="3" name="Straight Connector 2"/>
          <p:cNvCxnSpPr>
            <a:endCxn id="2" idx="2"/>
          </p:cNvCxnSpPr>
          <p:nvPr/>
        </p:nvCxnSpPr>
        <p:spPr>
          <a:xfrm>
            <a:off x="4557781" y="0"/>
            <a:ext cx="0" cy="51435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29854" y="898763"/>
            <a:ext cx="10421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148602" y="552515"/>
            <a:ext cx="1387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" panose="020B0606030504020204" pitchFamily="34" charset="0"/>
              </a:rPr>
              <a:t>주요기능</a:t>
            </a:r>
            <a:endParaRPr lang="id-ID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" panose="020B0606030504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1" y="1541945"/>
            <a:ext cx="10555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29854" y="2718469"/>
            <a:ext cx="10421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48602" y="2370853"/>
            <a:ext cx="1381928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" panose="020B0606030504020204" pitchFamily="34" charset="0"/>
              </a:rPr>
              <a:t>기대 효과</a:t>
            </a:r>
            <a:endParaRPr lang="id-ID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" panose="020B06060305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43515" y="1218779"/>
            <a:ext cx="2212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" panose="020B0606030504020204" pitchFamily="34" charset="0"/>
              </a:rPr>
              <a:t>소프트웨어 구조</a:t>
            </a:r>
            <a:endParaRPr lang="id-ID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" panose="020B06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4194" y="470240"/>
            <a:ext cx="12537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04</a:t>
            </a:r>
            <a:endParaRPr lang="id-ID" sz="3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57782" y="1094113"/>
            <a:ext cx="1260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05</a:t>
            </a:r>
            <a:endParaRPr lang="id-ID" sz="2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7376" y="2286289"/>
            <a:ext cx="1260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06</a:t>
            </a:r>
            <a:endParaRPr lang="id-ID" sz="3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Rectangle 1"/>
          <p:cNvSpPr/>
          <p:nvPr/>
        </p:nvSpPr>
        <p:spPr>
          <a:xfrm>
            <a:off x="3684897" y="4805368"/>
            <a:ext cx="1745768" cy="338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cxnSp>
        <p:nvCxnSpPr>
          <p:cNvPr id="18" name="Straight Connector 7"/>
          <p:cNvCxnSpPr/>
          <p:nvPr/>
        </p:nvCxnSpPr>
        <p:spPr>
          <a:xfrm>
            <a:off x="4567808" y="3378944"/>
            <a:ext cx="10555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1"/>
          <p:cNvSpPr/>
          <p:nvPr/>
        </p:nvSpPr>
        <p:spPr>
          <a:xfrm>
            <a:off x="5618324" y="3055778"/>
            <a:ext cx="1402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" panose="020B0606030504020204" pitchFamily="34" charset="0"/>
              </a:rPr>
              <a:t>보완할 점</a:t>
            </a:r>
            <a:endParaRPr lang="id-ID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" panose="020B06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37668" y="2944331"/>
            <a:ext cx="1260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07</a:t>
            </a:r>
            <a:endParaRPr lang="id-ID" sz="2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Straight Connector 7"/>
          <p:cNvCxnSpPr/>
          <p:nvPr/>
        </p:nvCxnSpPr>
        <p:spPr>
          <a:xfrm>
            <a:off x="3512214" y="4186984"/>
            <a:ext cx="10555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1"/>
          <p:cNvSpPr/>
          <p:nvPr/>
        </p:nvSpPr>
        <p:spPr>
          <a:xfrm>
            <a:off x="1763916" y="3782043"/>
            <a:ext cx="1755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" panose="020B0606030504020204" pitchFamily="34" charset="0"/>
              </a:rPr>
              <a:t>시연 및 질문</a:t>
            </a:r>
            <a:endParaRPr lang="id-ID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93259" y="3782043"/>
            <a:ext cx="1260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</a:t>
            </a:r>
            <a:r>
              <a:rPr lang="en-US" sz="2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  <a:endParaRPr lang="id-ID" sz="2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25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20" name="Rectangle 11"/>
          <p:cNvSpPr/>
          <p:nvPr/>
        </p:nvSpPr>
        <p:spPr>
          <a:xfrm>
            <a:off x="463594" y="529687"/>
            <a:ext cx="8216812" cy="40841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21" name="TextBox 20"/>
          <p:cNvSpPr txBox="1"/>
          <p:nvPr/>
        </p:nvSpPr>
        <p:spPr>
          <a:xfrm>
            <a:off x="1015053" y="229605"/>
            <a:ext cx="2359189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분담</a:t>
            </a:r>
            <a:endParaRPr lang="id-ID" sz="33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03" y="861640"/>
            <a:ext cx="943072" cy="9430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95" y="861640"/>
            <a:ext cx="943072" cy="9430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42" y="864917"/>
            <a:ext cx="949439" cy="9494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455" y="1898016"/>
            <a:ext cx="241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2301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유소연</a:t>
            </a:r>
            <a:endParaRPr lang="en-US" altLang="ko-KR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 개발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44409" y="1898017"/>
            <a:ext cx="241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2317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최욱진</a:t>
            </a:r>
            <a:endParaRPr lang="en-US" altLang="ko-KR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개발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6363" y="1917415"/>
            <a:ext cx="241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2318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황대성</a:t>
            </a:r>
            <a:endParaRPr lang="en-US" altLang="ko-KR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하드웨어 개발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03" y="2795933"/>
            <a:ext cx="943072" cy="94307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89" y="2831306"/>
            <a:ext cx="949439" cy="94943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59101" y="3780745"/>
            <a:ext cx="2131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1115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이용재</a:t>
            </a:r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 제작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27" y="2793588"/>
            <a:ext cx="943072" cy="94307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557255" y="3782816"/>
            <a:ext cx="2131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1303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오하형</a:t>
            </a:r>
            <a:endParaRPr lang="en-US" altLang="ko-KR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 제작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3189" y="3758403"/>
            <a:ext cx="2131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1315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이규락</a:t>
            </a:r>
            <a:endParaRPr lang="en-US" altLang="ko-KR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ppt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</a:t>
            </a:r>
            <a:endParaRPr lang="en-US" altLang="ko-KR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0151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7" name="Rectangle 11"/>
          <p:cNvSpPr/>
          <p:nvPr/>
        </p:nvSpPr>
        <p:spPr>
          <a:xfrm>
            <a:off x="463594" y="529687"/>
            <a:ext cx="8216812" cy="40841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0" name="TextBox 9"/>
          <p:cNvSpPr txBox="1"/>
          <p:nvPr/>
        </p:nvSpPr>
        <p:spPr>
          <a:xfrm>
            <a:off x="1015053" y="229605"/>
            <a:ext cx="2359189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의도</a:t>
            </a:r>
            <a:endParaRPr lang="id-ID" sz="33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81" y="1660636"/>
            <a:ext cx="2854822" cy="28548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3434" y="829769"/>
            <a:ext cx="1923394" cy="35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09588" y="1195335"/>
            <a:ext cx="1531086" cy="285344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442212" y="2423183"/>
            <a:ext cx="283780" cy="29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919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7" name="Rectangle 11"/>
          <p:cNvSpPr/>
          <p:nvPr/>
        </p:nvSpPr>
        <p:spPr>
          <a:xfrm>
            <a:off x="463594" y="529687"/>
            <a:ext cx="8216812" cy="40841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0" name="TextBox 9"/>
          <p:cNvSpPr txBox="1"/>
          <p:nvPr/>
        </p:nvSpPr>
        <p:spPr>
          <a:xfrm>
            <a:off x="1015053" y="229605"/>
            <a:ext cx="2359189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의도</a:t>
            </a:r>
            <a:endParaRPr lang="id-ID" sz="33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6569" y="1177019"/>
            <a:ext cx="571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65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 환자 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70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05148" y="1778366"/>
            <a:ext cx="453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중 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1.5%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실종된 상태 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05148" y="2663223"/>
            <a:ext cx="4580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1.5% =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10000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ko-KR" altLang="en-US" sz="4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6126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9" name="Rectangle 8"/>
          <p:cNvSpPr/>
          <p:nvPr/>
        </p:nvSpPr>
        <p:spPr>
          <a:xfrm>
            <a:off x="808653" y="2333162"/>
            <a:ext cx="3815597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id-ID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5756" y="261687"/>
            <a:ext cx="2813738" cy="4620125"/>
            <a:chOff x="539526" y="213562"/>
            <a:chExt cx="2813738" cy="4620125"/>
          </a:xfrm>
        </p:grpSpPr>
        <p:sp>
          <p:nvSpPr>
            <p:cNvPr id="10" name="Rectangle 9"/>
            <p:cNvSpPr/>
            <p:nvPr/>
          </p:nvSpPr>
          <p:spPr>
            <a:xfrm>
              <a:off x="539526" y="213562"/>
              <a:ext cx="2648843" cy="46201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3" name="Rectangle 1"/>
            <p:cNvSpPr/>
            <p:nvPr/>
          </p:nvSpPr>
          <p:spPr>
            <a:xfrm rot="5400000">
              <a:off x="1482090" y="2400751"/>
              <a:ext cx="3412557" cy="3297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4703" y="370141"/>
              <a:ext cx="1848641" cy="6001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CSSD</a:t>
              </a:r>
              <a:r>
                <a:rPr lang="ko-KR" altLang="en-US" sz="33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란</a:t>
              </a:r>
              <a:r>
                <a:rPr lang="en-US" altLang="ko-KR" sz="33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?</a:t>
              </a:r>
              <a:endParaRPr lang="id-ID" sz="33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03915" y="1833905"/>
              <a:ext cx="153141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치매 환자들을 위한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5112" y="2133987"/>
              <a:ext cx="15778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출입 통제 프로그램</a:t>
              </a:r>
              <a:endPara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400544" y="829769"/>
            <a:ext cx="1923394" cy="3584576"/>
            <a:chOff x="5400544" y="829769"/>
            <a:chExt cx="1923394" cy="3584576"/>
          </a:xfrm>
        </p:grpSpPr>
        <p:sp>
          <p:nvSpPr>
            <p:cNvPr id="19" name="직사각형 18"/>
            <p:cNvSpPr/>
            <p:nvPr/>
          </p:nvSpPr>
          <p:spPr>
            <a:xfrm>
              <a:off x="5400544" y="829769"/>
              <a:ext cx="1923394" cy="3584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96698" y="1195335"/>
              <a:ext cx="1531086" cy="285344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829322" y="2423183"/>
              <a:ext cx="283780" cy="2971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15" y="1497723"/>
            <a:ext cx="2148052" cy="21480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1572" y="931904"/>
            <a:ext cx="19974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(Control System for Social Disadvantaged group)0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63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/>
          <p:nvPr/>
        </p:nvSpPr>
        <p:spPr>
          <a:xfrm>
            <a:off x="0" y="-32194"/>
            <a:ext cx="9144000" cy="5154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6" name="그룹 5"/>
          <p:cNvGrpSpPr/>
          <p:nvPr/>
        </p:nvGrpSpPr>
        <p:grpSpPr>
          <a:xfrm>
            <a:off x="5910834" y="267130"/>
            <a:ext cx="2709506" cy="4620125"/>
            <a:chOff x="478863" y="213562"/>
            <a:chExt cx="2709506" cy="4620125"/>
          </a:xfrm>
        </p:grpSpPr>
        <p:sp>
          <p:nvSpPr>
            <p:cNvPr id="10" name="Rectangle 9"/>
            <p:cNvSpPr/>
            <p:nvPr/>
          </p:nvSpPr>
          <p:spPr>
            <a:xfrm>
              <a:off x="539526" y="213562"/>
              <a:ext cx="2648843" cy="46201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3" name="Rectangle 1"/>
            <p:cNvSpPr/>
            <p:nvPr/>
          </p:nvSpPr>
          <p:spPr>
            <a:xfrm rot="5400000">
              <a:off x="-1062521" y="2400751"/>
              <a:ext cx="3412557" cy="3297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4703" y="370141"/>
              <a:ext cx="1848641" cy="6001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3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주요기능</a:t>
              </a:r>
              <a:endParaRPr lang="id-ID" sz="33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20925" y="1059785"/>
              <a:ext cx="188789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치매 환자들이 </a:t>
              </a:r>
              <a:endPara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마음대로 나갈 수 없도록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0091" y="1540797"/>
              <a:ext cx="15778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출입 통제 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</a:t>
              </a:r>
              <a:endPara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33454" y="2769867"/>
            <a:ext cx="22417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스피커에서 경고음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울림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및 안드로이드 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어플에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알람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카메라를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통해 앱에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송출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50" y="660162"/>
            <a:ext cx="2172051" cy="2172051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858422" y="2901086"/>
            <a:ext cx="1786108" cy="912098"/>
            <a:chOff x="845092" y="3568728"/>
            <a:chExt cx="2648140" cy="1318527"/>
          </a:xfrm>
        </p:grpSpPr>
        <p:sp>
          <p:nvSpPr>
            <p:cNvPr id="26" name="직사각형 25"/>
            <p:cNvSpPr/>
            <p:nvPr/>
          </p:nvSpPr>
          <p:spPr>
            <a:xfrm>
              <a:off x="845092" y="3720662"/>
              <a:ext cx="2648140" cy="1166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806555" y="3941351"/>
              <a:ext cx="725214" cy="72521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2670865" y="3568728"/>
              <a:ext cx="630144" cy="245763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1319023" y="3650895"/>
              <a:ext cx="4161" cy="12363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2420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0" name="Rectangle 11"/>
          <p:cNvSpPr/>
          <p:nvPr/>
        </p:nvSpPr>
        <p:spPr>
          <a:xfrm>
            <a:off x="463594" y="529687"/>
            <a:ext cx="8216812" cy="40841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931299" y="298852"/>
            <a:ext cx="235918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구조</a:t>
            </a:r>
            <a:endParaRPr lang="id-ID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69" y="1923393"/>
            <a:ext cx="1296712" cy="12967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55" y="1387365"/>
            <a:ext cx="1575889" cy="23687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18" y="1770992"/>
            <a:ext cx="884814" cy="1601514"/>
          </a:xfrm>
          <a:prstGeom prst="rect">
            <a:avLst/>
          </a:prstGeom>
        </p:spPr>
      </p:pic>
      <p:sp>
        <p:nvSpPr>
          <p:cNvPr id="16" name="아래로 구부러진 화살표 15"/>
          <p:cNvSpPr/>
          <p:nvPr/>
        </p:nvSpPr>
        <p:spPr>
          <a:xfrm>
            <a:off x="2285888" y="899171"/>
            <a:ext cx="1673160" cy="714704"/>
          </a:xfrm>
          <a:prstGeom prst="curvedDownArrow">
            <a:avLst>
              <a:gd name="adj1" fmla="val 25000"/>
              <a:gd name="adj2" fmla="val 50000"/>
              <a:gd name="adj3" fmla="val 367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아래로 구부러진 화살표 16"/>
          <p:cNvSpPr/>
          <p:nvPr/>
        </p:nvSpPr>
        <p:spPr>
          <a:xfrm>
            <a:off x="5452365" y="906247"/>
            <a:ext cx="1673160" cy="714704"/>
          </a:xfrm>
          <a:prstGeom prst="curvedDownArrow">
            <a:avLst>
              <a:gd name="adj1" fmla="val 25000"/>
              <a:gd name="adj2" fmla="val 50000"/>
              <a:gd name="adj3" fmla="val 367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아래로 구부러진 화살표 17"/>
          <p:cNvSpPr/>
          <p:nvPr/>
        </p:nvSpPr>
        <p:spPr>
          <a:xfrm rot="10800000">
            <a:off x="5184951" y="3633949"/>
            <a:ext cx="1673160" cy="714704"/>
          </a:xfrm>
          <a:prstGeom prst="curvedDownArrow">
            <a:avLst>
              <a:gd name="adj1" fmla="val 25000"/>
              <a:gd name="adj2" fmla="val 50000"/>
              <a:gd name="adj3" fmla="val 367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아래로 구부러진 화살표 18"/>
          <p:cNvSpPr/>
          <p:nvPr/>
        </p:nvSpPr>
        <p:spPr>
          <a:xfrm rot="10800000">
            <a:off x="2110895" y="3663626"/>
            <a:ext cx="1673160" cy="714704"/>
          </a:xfrm>
          <a:prstGeom prst="curvedDownArrow">
            <a:avLst>
              <a:gd name="adj1" fmla="val 25000"/>
              <a:gd name="adj2" fmla="val 50000"/>
              <a:gd name="adj3" fmla="val 367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6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7033</TotalTime>
  <Words>420</Words>
  <Application>Microsoft Office PowerPoint</Application>
  <PresentationFormat>화면 슬라이드 쇼(16:9)</PresentationFormat>
  <Paragraphs>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나눔스퀘어</vt:lpstr>
      <vt:lpstr>Calibri Light</vt:lpstr>
      <vt:lpstr>Arial</vt:lpstr>
      <vt:lpstr>Calibri</vt:lpstr>
      <vt:lpstr>맑은 고딕</vt:lpstr>
      <vt:lpstr>Open Sans</vt:lpstr>
      <vt:lpstr>나눔스퀘어 ExtraBold</vt:lpstr>
      <vt:lpstr>나눔스퀘어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이 윤영</cp:lastModifiedBy>
  <cp:revision>401</cp:revision>
  <dcterms:created xsi:type="dcterms:W3CDTF">2017-03-06T03:32:18Z</dcterms:created>
  <dcterms:modified xsi:type="dcterms:W3CDTF">2019-07-17T03:32:48Z</dcterms:modified>
</cp:coreProperties>
</file>