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8" r:id="rId9"/>
    <p:sldId id="289" r:id="rId10"/>
    <p:sldId id="290" r:id="rId11"/>
    <p:sldId id="291" r:id="rId12"/>
    <p:sldId id="292" r:id="rId13"/>
    <p:sldId id="259" r:id="rId14"/>
    <p:sldId id="284" r:id="rId15"/>
    <p:sldId id="285" r:id="rId16"/>
    <p:sldId id="286" r:id="rId17"/>
    <p:sldId id="287" r:id="rId18"/>
    <p:sldId id="288" r:id="rId19"/>
    <p:sldId id="260" r:id="rId20"/>
    <p:sldId id="278" r:id="rId21"/>
    <p:sldId id="279" r:id="rId22"/>
    <p:sldId id="261" r:id="rId23"/>
    <p:sldId id="280" r:id="rId24"/>
    <p:sldId id="262" r:id="rId25"/>
    <p:sldId id="281" r:id="rId26"/>
    <p:sldId id="282" r:id="rId27"/>
    <p:sldId id="263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08" autoAdjust="0"/>
  </p:normalViewPr>
  <p:slideViewPr>
    <p:cSldViewPr snapToGrid="0" snapToObjects="1">
      <p:cViewPr varScale="1">
        <p:scale>
          <a:sx n="51" d="100"/>
          <a:sy n="51" d="100"/>
        </p:scale>
        <p:origin x="17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5AAEF-B62A-49A4-A4A8-F2A6381C6EF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7614C-301B-43AA-AF83-318F2521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10-100</a:t>
            </a:r>
            <a:r>
              <a:rPr lang="zh-CN" altLang="en-US" dirty="0" smtClean="0"/>
              <a:t>间的偶数</a:t>
            </a:r>
            <a:endParaRPr lang="en-US" altLang="zh-CN" dirty="0" smtClean="0"/>
          </a:p>
          <a:p>
            <a:r>
              <a:rPr lang="en-US" altLang="zh-CN" dirty="0" smtClean="0"/>
              <a:t>(N&gt;=10) AND (N&lt;=100) AND (N%2=0)</a:t>
            </a:r>
          </a:p>
          <a:p>
            <a:r>
              <a:rPr lang="en-US" altLang="zh-CN" dirty="0" smtClean="0"/>
              <a:t>10-100</a:t>
            </a:r>
            <a:r>
              <a:rPr lang="zh-CN" altLang="en-US" dirty="0" smtClean="0"/>
              <a:t>间的奇数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(N&gt;=10) AND (N&lt;=100) AND (N%2=1)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7614C-301B-43AA-AF83-318F252109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1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7614C-301B-43AA-AF83-318F252109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1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7614C-301B-43AA-AF83-318F252109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2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Write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nono</a:t>
            </a:r>
            <a:r>
              <a:rPr lang="en-US" altLang="zh-CN" dirty="0" smtClean="0"/>
              <a:t> !</a:t>
            </a:r>
            <a:r>
              <a:rPr lang="zh-CN" altLang="en-US" dirty="0" smtClean="0"/>
              <a:t>）错误，应改成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</a:t>
            </a:r>
            <a:r>
              <a:rPr lang="zh-CN" altLang="en-US" dirty="0" smtClean="0"/>
              <a:t>）。这里</a:t>
            </a:r>
            <a:r>
              <a:rPr lang="en-US" altLang="zh-CN" dirty="0" err="1" smtClean="0"/>
              <a:t>nono</a:t>
            </a:r>
            <a:r>
              <a:rPr lang="zh-CN" altLang="en-US" dirty="0" smtClean="0"/>
              <a:t>都没有定义，无法赋值的。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7614C-301B-43AA-AF83-318F252109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8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7614C-301B-43AA-AF83-318F252109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算法入门习题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徐宝宇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</a:t>
            </a:r>
            <a:r>
              <a:rPr lang="zh-CN" altLang="en-US" dirty="0" smtClean="0"/>
              <a:t>求一个给定数中十位数字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)       ( ( N-N%10 ) /10 ) % 10</a:t>
            </a:r>
          </a:p>
          <a:p>
            <a:r>
              <a:rPr lang="en-US" altLang="zh-CN" dirty="0" smtClean="0"/>
              <a:t>b)       ( N%100-N%10 ) / 10</a:t>
            </a:r>
          </a:p>
          <a:p>
            <a:r>
              <a:rPr lang="en-US" altLang="zh-CN" dirty="0" smtClean="0"/>
              <a:t>c)        E( ( N%100 ) / 10 )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1.2.3 </a:t>
            </a:r>
            <a:r>
              <a:rPr lang="zh-CN" altLang="en-US" dirty="0" smtClean="0"/>
              <a:t>求一个给定数中所有数字之和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51" y="1600200"/>
            <a:ext cx="859285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 E(N/1000)+E((N%1000)/100)+E((N%100)/10)+N%10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46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1.2.4 </a:t>
            </a:r>
            <a:r>
              <a:rPr lang="zh-CN" altLang="en-US" dirty="0"/>
              <a:t>判定给定的年</a:t>
            </a:r>
            <a:r>
              <a:rPr lang="en-US" altLang="zh-CN" dirty="0"/>
              <a:t>N</a:t>
            </a:r>
            <a:r>
              <a:rPr lang="zh-CN" altLang="en-US" dirty="0"/>
              <a:t>是不是闰年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闰年的判定法则：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）当年份是整百年时，年份能被</a:t>
            </a:r>
            <a:r>
              <a:rPr lang="en-US" altLang="zh-CN" dirty="0"/>
              <a:t>400</a:t>
            </a:r>
            <a:r>
              <a:rPr lang="zh-CN" altLang="en-US" dirty="0"/>
              <a:t>整除的是闰年，不能被</a:t>
            </a:r>
            <a:r>
              <a:rPr lang="en-US" altLang="zh-CN" dirty="0"/>
              <a:t>400</a:t>
            </a:r>
            <a:r>
              <a:rPr lang="zh-CN" altLang="en-US" dirty="0"/>
              <a:t>整除的是平年；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）当年份不是整百年时，年份能被</a:t>
            </a:r>
            <a:r>
              <a:rPr lang="en-US" altLang="zh-CN" dirty="0"/>
              <a:t>4</a:t>
            </a:r>
            <a:r>
              <a:rPr lang="zh-CN" altLang="en-US" dirty="0"/>
              <a:t>整除的是闰年，不能被</a:t>
            </a:r>
            <a:r>
              <a:rPr lang="en-US" altLang="zh-CN" dirty="0"/>
              <a:t>4</a:t>
            </a:r>
            <a:r>
              <a:rPr lang="zh-CN" altLang="en-US" dirty="0"/>
              <a:t>整除的是平年。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(N % 400 = 0) OR ( (N%100 ≠ 0) AND (N%4 = 0) )</a:t>
            </a:r>
          </a:p>
          <a:p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16200000">
            <a:off x="1672227" y="4503106"/>
            <a:ext cx="513567" cy="17536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5386193" y="3432131"/>
            <a:ext cx="513567" cy="3895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6966" y="5636714"/>
            <a:ext cx="76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(1)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5260932" y="5541388"/>
            <a:ext cx="76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(2)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28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 descr="Screen Shot 2015-09-05 at 9.26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" r="242"/>
          <a:stretch>
            <a:fillRect/>
          </a:stretch>
        </p:blipFill>
        <p:spPr>
          <a:xfrm>
            <a:off x="0" y="1600201"/>
            <a:ext cx="9144000" cy="2316787"/>
          </a:xfrm>
        </p:spPr>
      </p:pic>
      <p:pic>
        <p:nvPicPr>
          <p:cNvPr id="5" name="图片 4" descr="Screen Shot 2015-09-05 at 9.26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7214"/>
            <a:ext cx="9144000" cy="20078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09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1.3.1  Algorithm </a:t>
            </a:r>
            <a:r>
              <a:rPr lang="en-US" altLang="zh-CN" dirty="0" err="1" smtClean="0"/>
              <a:t>absval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variables: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x : Integer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Instructions: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write(“Type an Integer” !)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Read(KBD ! x)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If (x &lt; 0) then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x 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en-US" altLang="zh-CN" dirty="0" smtClean="0"/>
              <a:t> -x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Write(“The absolute value is :”, x!)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6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1.3.2  </a:t>
            </a:r>
            <a:r>
              <a:rPr lang="en-US" altLang="zh-CN" dirty="0"/>
              <a:t>Algorithm </a:t>
            </a:r>
            <a:r>
              <a:rPr lang="en-US" altLang="zh-CN" dirty="0" smtClean="0"/>
              <a:t>sum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/>
              <a:t>variables:</a:t>
            </a:r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r>
              <a:rPr lang="en-US" altLang="zh-CN" dirty="0" smtClean="0"/>
              <a:t>N </a:t>
            </a:r>
            <a:r>
              <a:rPr lang="en-US" altLang="zh-CN" dirty="0"/>
              <a:t>: </a:t>
            </a:r>
            <a:r>
              <a:rPr lang="en-US" altLang="zh-CN" dirty="0" smtClean="0"/>
              <a:t>Integer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sum : </a:t>
            </a:r>
            <a:r>
              <a:rPr lang="en-US" altLang="zh-CN" dirty="0"/>
              <a:t>Integer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/>
              <a:t>Instructions:</a:t>
            </a:r>
          </a:p>
          <a:p>
            <a:pPr marL="0" indent="0">
              <a:buNone/>
            </a:pPr>
            <a:r>
              <a:rPr lang="en-US" altLang="zh-CN" dirty="0"/>
              <a:t>                       write(“Type an </a:t>
            </a:r>
            <a:r>
              <a:rPr lang="en-US" altLang="zh-CN" dirty="0" smtClean="0"/>
              <a:t>Integer N in 0… 9999” </a:t>
            </a:r>
            <a:r>
              <a:rPr lang="en-US" altLang="zh-CN" dirty="0"/>
              <a:t>!)</a:t>
            </a:r>
          </a:p>
          <a:p>
            <a:pPr marL="0" indent="0">
              <a:buNone/>
            </a:pPr>
            <a:r>
              <a:rPr lang="en-US" altLang="zh-CN" dirty="0"/>
              <a:t>                        Read(KBD ! </a:t>
            </a:r>
            <a:r>
              <a:rPr lang="en-US" altLang="zh-CN" dirty="0" smtClean="0"/>
              <a:t>N)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sum </a:t>
            </a:r>
            <a:r>
              <a:rPr lang="en-US" altLang="zh-CN" dirty="0" smtClean="0">
                <a:sym typeface="Wingdings" panose="05000000000000000000" pitchFamily="2" charset="2"/>
              </a:rPr>
              <a:t> E(N/1000)…+N%10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Write</a:t>
            </a:r>
            <a:r>
              <a:rPr lang="en-US" altLang="zh-CN" dirty="0"/>
              <a:t>(“The </a:t>
            </a:r>
            <a:r>
              <a:rPr lang="en-US" altLang="zh-CN" dirty="0" smtClean="0"/>
              <a:t>sum </a:t>
            </a:r>
            <a:r>
              <a:rPr lang="en-US" altLang="zh-CN" dirty="0"/>
              <a:t>value is </a:t>
            </a:r>
            <a:r>
              <a:rPr lang="en-US" altLang="zh-CN" dirty="0" smtClean="0"/>
              <a:t>:”, sum!)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4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1792"/>
            <a:ext cx="8229600" cy="59375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1.3.3  </a:t>
            </a:r>
            <a:r>
              <a:rPr lang="en-US" altLang="zh-CN" dirty="0"/>
              <a:t>Algorithm </a:t>
            </a:r>
            <a:r>
              <a:rPr lang="en-US" altLang="zh-CN" dirty="0" smtClean="0"/>
              <a:t>series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variables:</a:t>
            </a:r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r>
              <a:rPr lang="en-US" altLang="zh-CN" dirty="0" smtClean="0"/>
              <a:t>min </a:t>
            </a:r>
            <a:r>
              <a:rPr lang="en-US" altLang="zh-CN" dirty="0"/>
              <a:t>: Integer</a:t>
            </a:r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r>
              <a:rPr lang="en-US" altLang="zh-CN" dirty="0" smtClean="0"/>
              <a:t>max </a:t>
            </a:r>
            <a:r>
              <a:rPr lang="en-US" altLang="zh-CN" dirty="0"/>
              <a:t>: </a:t>
            </a:r>
            <a:r>
              <a:rPr lang="en-US" altLang="zh-CN" dirty="0" smtClean="0"/>
              <a:t>Integer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index : Integer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term : Integer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Instructions:</a:t>
            </a:r>
          </a:p>
          <a:p>
            <a:pPr marL="0" indent="0">
              <a:buNone/>
            </a:pPr>
            <a:r>
              <a:rPr lang="en-US" altLang="zh-CN" dirty="0"/>
              <a:t>                      </a:t>
            </a:r>
            <a:r>
              <a:rPr lang="en-US" altLang="zh-CN" dirty="0" smtClean="0"/>
              <a:t>  </a:t>
            </a:r>
            <a:r>
              <a:rPr lang="en-US" altLang="zh-CN" dirty="0"/>
              <a:t>write(“Type an </a:t>
            </a:r>
            <a:r>
              <a:rPr lang="en-US" altLang="zh-CN" dirty="0" smtClean="0"/>
              <a:t>min value:” </a:t>
            </a:r>
            <a:r>
              <a:rPr lang="en-US" altLang="zh-CN" dirty="0"/>
              <a:t>!)</a:t>
            </a:r>
          </a:p>
          <a:p>
            <a:pPr marL="0" indent="0">
              <a:buNone/>
            </a:pPr>
            <a:r>
              <a:rPr lang="en-US" altLang="zh-CN" dirty="0"/>
              <a:t>                        Read(KBD ! </a:t>
            </a:r>
            <a:r>
              <a:rPr lang="en-US" altLang="zh-CN" dirty="0" smtClean="0"/>
              <a:t>min)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</a:t>
            </a:r>
            <a:r>
              <a:rPr lang="en-US" altLang="zh-CN" dirty="0"/>
              <a:t>write(“Type an </a:t>
            </a:r>
            <a:r>
              <a:rPr lang="en-US" altLang="zh-CN" dirty="0" smtClean="0"/>
              <a:t>max </a:t>
            </a:r>
            <a:r>
              <a:rPr lang="en-US" altLang="zh-CN" dirty="0"/>
              <a:t>value:” !)</a:t>
            </a:r>
          </a:p>
          <a:p>
            <a:pPr marL="0" indent="0">
              <a:buNone/>
            </a:pPr>
            <a:r>
              <a:rPr lang="en-US" altLang="zh-CN" dirty="0"/>
              <a:t>                        Read(KBD ! </a:t>
            </a:r>
            <a:r>
              <a:rPr lang="en-US" altLang="zh-CN" dirty="0" smtClean="0"/>
              <a:t>max)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For index From min to max do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</a:t>
            </a:r>
            <a:r>
              <a:rPr lang="en-US" altLang="zh-CN" dirty="0" smtClean="0"/>
              <a:t>       term </a:t>
            </a:r>
            <a:r>
              <a:rPr lang="en-US" altLang="zh-CN" dirty="0">
                <a:sym typeface="Wingdings" panose="05000000000000000000" pitchFamily="2" charset="2"/>
              </a:rPr>
              <a:t> </a:t>
            </a:r>
            <a:r>
              <a:rPr lang="en-US" altLang="zh-CN" dirty="0" smtClean="0">
                <a:sym typeface="Wingdings" panose="05000000000000000000" pitchFamily="2" charset="2"/>
              </a:rPr>
              <a:t>5* index + 3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</a:t>
            </a:r>
            <a:r>
              <a:rPr lang="en-US" altLang="zh-CN" dirty="0" smtClean="0"/>
              <a:t>       Write</a:t>
            </a:r>
            <a:r>
              <a:rPr lang="en-US" altLang="zh-CN" dirty="0"/>
              <a:t>(“The </a:t>
            </a:r>
            <a:r>
              <a:rPr lang="en-US" altLang="zh-CN" dirty="0" smtClean="0"/>
              <a:t>term </a:t>
            </a:r>
            <a:r>
              <a:rPr lang="en-US" altLang="zh-CN" dirty="0"/>
              <a:t>value is :”, </a:t>
            </a:r>
            <a:r>
              <a:rPr lang="en-US" altLang="zh-CN" dirty="0" smtClean="0"/>
              <a:t>term!)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en-US" altLang="zh-CN" dirty="0" err="1" smtClean="0"/>
              <a:t>EndFor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456" y="841248"/>
            <a:ext cx="8778240" cy="528491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1.3.4  </a:t>
            </a:r>
            <a:r>
              <a:rPr lang="en-US" altLang="zh-CN" dirty="0"/>
              <a:t>Algorithm </a:t>
            </a:r>
            <a:r>
              <a:rPr lang="en-US" altLang="zh-CN" dirty="0" smtClean="0"/>
              <a:t>smallest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variables: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A : </a:t>
            </a:r>
            <a:r>
              <a:rPr lang="en-US" altLang="zh-CN" dirty="0"/>
              <a:t>Integer</a:t>
            </a:r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r>
              <a:rPr lang="en-US" altLang="zh-CN" dirty="0" smtClean="0"/>
              <a:t>u </a:t>
            </a:r>
            <a:r>
              <a:rPr lang="en-US" altLang="zh-CN" dirty="0"/>
              <a:t>: Integer</a:t>
            </a:r>
          </a:p>
          <a:p>
            <a:pPr marL="0" indent="0">
              <a:buNone/>
            </a:pPr>
            <a:r>
              <a:rPr lang="en-US" altLang="zh-CN" dirty="0"/>
              <a:t>                 Instructions:</a:t>
            </a:r>
          </a:p>
          <a:p>
            <a:pPr marL="0" indent="0">
              <a:buNone/>
            </a:pPr>
            <a:r>
              <a:rPr lang="en-US" altLang="zh-CN" dirty="0"/>
              <a:t>                        write(“Type </a:t>
            </a:r>
            <a:r>
              <a:rPr lang="en-US" altLang="zh-CN" dirty="0" smtClean="0"/>
              <a:t>a positive </a:t>
            </a:r>
            <a:r>
              <a:rPr lang="en-US" altLang="zh-CN" dirty="0"/>
              <a:t>value:” !)</a:t>
            </a:r>
          </a:p>
          <a:p>
            <a:pPr marL="0" indent="0">
              <a:buNone/>
            </a:pPr>
            <a:r>
              <a:rPr lang="en-US" altLang="zh-CN" dirty="0"/>
              <a:t>                        Read(KBD ! </a:t>
            </a:r>
            <a:r>
              <a:rPr lang="en-US" altLang="zh-CN" dirty="0" smtClean="0"/>
              <a:t>A)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u </a:t>
            </a:r>
            <a:r>
              <a:rPr lang="en-US" altLang="zh-CN" dirty="0" smtClean="0">
                <a:sym typeface="Wingdings" panose="05000000000000000000" pitchFamily="2" charset="2"/>
              </a:rPr>
              <a:t> 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While ((u * u * 3 + 1) &lt; A) do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u </a:t>
            </a:r>
            <a:r>
              <a:rPr lang="en-US" altLang="zh-CN" dirty="0" smtClean="0">
                <a:sym typeface="Wingdings" panose="05000000000000000000" pitchFamily="2" charset="2"/>
              </a:rPr>
              <a:t> u + 1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</a:t>
            </a:r>
            <a:r>
              <a:rPr lang="en-US" altLang="zh-CN" dirty="0" err="1" smtClean="0"/>
              <a:t>EndWhile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Write</a:t>
            </a:r>
            <a:r>
              <a:rPr lang="en-US" altLang="zh-CN" dirty="0"/>
              <a:t>(“The </a:t>
            </a:r>
            <a:r>
              <a:rPr lang="en-US" altLang="zh-CN" dirty="0" smtClean="0"/>
              <a:t>smallest integer such that … is </a:t>
            </a:r>
            <a:r>
              <a:rPr lang="en-US" altLang="zh-CN" dirty="0"/>
              <a:t>:”, </a:t>
            </a:r>
            <a:r>
              <a:rPr lang="en-US" altLang="zh-CN" dirty="0" smtClean="0"/>
              <a:t>u!)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7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4128"/>
            <a:ext cx="8229600" cy="510203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1.3.5  </a:t>
            </a:r>
            <a:r>
              <a:rPr lang="en-US" altLang="zh-CN" dirty="0"/>
              <a:t>Algorithm </a:t>
            </a:r>
            <a:r>
              <a:rPr lang="en-US" altLang="zh-CN" dirty="0" smtClean="0"/>
              <a:t>capital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variables:</a:t>
            </a:r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r>
              <a:rPr lang="en-US" altLang="zh-CN" dirty="0" smtClean="0"/>
              <a:t>C </a:t>
            </a:r>
            <a:r>
              <a:rPr lang="en-US" altLang="zh-CN" dirty="0"/>
              <a:t>: </a:t>
            </a:r>
            <a:r>
              <a:rPr lang="en-US" altLang="zh-CN" dirty="0" smtClean="0"/>
              <a:t> Character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Instructions:</a:t>
            </a:r>
          </a:p>
          <a:p>
            <a:pPr marL="0" indent="0">
              <a:buNone/>
            </a:pPr>
            <a:r>
              <a:rPr lang="en-US" altLang="zh-CN" dirty="0"/>
              <a:t>                       write(“Type </a:t>
            </a:r>
            <a:r>
              <a:rPr lang="en-US" altLang="zh-CN" dirty="0" smtClean="0"/>
              <a:t>a Character” </a:t>
            </a:r>
            <a:r>
              <a:rPr lang="en-US" altLang="zh-CN" dirty="0"/>
              <a:t>!)</a:t>
            </a:r>
          </a:p>
          <a:p>
            <a:pPr marL="0" indent="0">
              <a:buNone/>
            </a:pPr>
            <a:r>
              <a:rPr lang="en-US" altLang="zh-CN" dirty="0"/>
              <a:t>                        Read(KBD ! </a:t>
            </a:r>
            <a:r>
              <a:rPr lang="en-US" altLang="zh-CN" dirty="0" smtClean="0"/>
              <a:t>C)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If </a:t>
            </a:r>
            <a:r>
              <a:rPr lang="en-US" altLang="zh-CN" dirty="0" smtClean="0"/>
              <a:t>(C ≥ ‘A’) OR (C ≤ ‘Z’) </a:t>
            </a:r>
            <a:r>
              <a:rPr lang="en-US" altLang="zh-CN" dirty="0"/>
              <a:t>then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Write(“it is a capital letter” !)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else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en-US" altLang="zh-CN" dirty="0"/>
              <a:t>Write(“it </a:t>
            </a:r>
            <a:r>
              <a:rPr lang="en-US" altLang="zh-CN" dirty="0" smtClean="0"/>
              <a:t>is not </a:t>
            </a:r>
            <a:r>
              <a:rPr lang="en-US" altLang="zh-CN" dirty="0"/>
              <a:t>a capital letter” !) 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Endif</a:t>
            </a:r>
            <a:r>
              <a:rPr lang="en-US" altLang="zh-CN" dirty="0" smtClean="0"/>
              <a:t>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4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Screen Shot 2015-09-05 at 9.29.2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" b="31"/>
          <a:stretch>
            <a:fillRect/>
          </a:stretch>
        </p:blipFill>
        <p:spPr>
          <a:xfrm>
            <a:off x="552450" y="274637"/>
            <a:ext cx="6924675" cy="656588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Screen Shot 2015-09-05 at 9.17.1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6720"/>
          <a:stretch>
            <a:fillRect/>
          </a:stretch>
        </p:blipFill>
        <p:spPr>
          <a:xfrm>
            <a:off x="127000" y="1631951"/>
            <a:ext cx="8920889" cy="36385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2" y="1600200"/>
            <a:ext cx="8686800" cy="337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014"/>
            <a:ext cx="8935565" cy="494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 descr="Screen Shot 2015-09-05 at 9.3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0"/>
            <a:ext cx="851572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00189"/>
            <a:ext cx="9175470" cy="317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Screen Shot 2015-09-05 at 9.36.52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" b="473"/>
          <a:stretch>
            <a:fillRect/>
          </a:stretch>
        </p:blipFill>
        <p:spPr>
          <a:xfrm>
            <a:off x="1409701" y="47626"/>
            <a:ext cx="6416966" cy="5984874"/>
          </a:xfrm>
        </p:spPr>
      </p:pic>
      <p:pic>
        <p:nvPicPr>
          <p:cNvPr id="5" name="图片 4" descr="Screen Shot 2015-09-05 at 9.37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25" y="6127751"/>
            <a:ext cx="1114425" cy="6924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6" y="480565"/>
            <a:ext cx="8345714" cy="343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6" y="3911762"/>
            <a:ext cx="7239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6" y="1242786"/>
            <a:ext cx="8728733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Screen Shot 2015-09-05 at 9.40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" b="-1376"/>
          <a:stretch>
            <a:fillRect/>
          </a:stretch>
        </p:blipFill>
        <p:spPr>
          <a:xfrm>
            <a:off x="758825" y="349251"/>
            <a:ext cx="7686675" cy="6435217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4838" y="-381000"/>
            <a:ext cx="10353676" cy="762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8" y="1417638"/>
            <a:ext cx="8882132" cy="322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29" y="1193271"/>
            <a:ext cx="6898647" cy="42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14450"/>
            <a:ext cx="68580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71"/>
            <a:ext cx="7869841" cy="683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97" y="921884"/>
            <a:ext cx="7526054" cy="500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Screen Shot 2015-09-05 at 9.23.3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r="611"/>
          <a:stretch>
            <a:fillRect/>
          </a:stretch>
        </p:blipFill>
        <p:spPr>
          <a:xfrm>
            <a:off x="-9852" y="1600201"/>
            <a:ext cx="9185602" cy="31781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10-100</a:t>
            </a:r>
            <a:r>
              <a:rPr lang="zh-CN" altLang="en-US" dirty="0" smtClean="0"/>
              <a:t>间的偶数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(N%2 = 0) AND (N ≥ 10) AND (N ≤ 100)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1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121</TotalTime>
  <Words>579</Words>
  <Application>Microsoft Office PowerPoint</Application>
  <PresentationFormat>全屏显示(4:3)</PresentationFormat>
  <Paragraphs>87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Wingdings</vt:lpstr>
      <vt:lpstr>默认主题</vt:lpstr>
      <vt:lpstr>算法入门习题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1.2.1 求10-100间的偶数</vt:lpstr>
      <vt:lpstr>1.2.2 求一个给定数中十位数字</vt:lpstr>
      <vt:lpstr>1.2.3 求一个给定数中所有数字之和</vt:lpstr>
      <vt:lpstr>1.2.4 判定给定的年N是不是闰年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算法入门习题</dc:title>
  <dc:creator>xing han</dc:creator>
  <cp:lastModifiedBy>lenovo</cp:lastModifiedBy>
  <cp:revision>22</cp:revision>
  <dcterms:created xsi:type="dcterms:W3CDTF">2015-09-05T13:16:00Z</dcterms:created>
  <dcterms:modified xsi:type="dcterms:W3CDTF">2018-09-07T11:36:33Z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