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lexandria Onlin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Alexandria Online</a:t>
            </a:r>
          </a:p>
        </p:txBody>
      </p:sp>
      <p:sp>
        <p:nvSpPr>
          <p:cNvPr id="120" name="Startup Weekend…"/>
          <p:cNvSpPr txBox="1"/>
          <p:nvPr/>
        </p:nvSpPr>
        <p:spPr>
          <a:xfrm>
            <a:off x="1270000" y="4991100"/>
            <a:ext cx="10464800" cy="137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321310">
              <a:defRPr sz="2750"/>
            </a:pPr>
            <a:r>
              <a:t>Startup Weekend</a:t>
            </a:r>
          </a:p>
          <a:p>
            <a:pPr defTabSz="321310">
              <a:defRPr sz="2750"/>
            </a:pPr>
            <a:r>
              <a:t>Las Vegas</a:t>
            </a:r>
          </a:p>
          <a:p>
            <a:pPr defTabSz="321310">
              <a:defRPr sz="2750"/>
            </a:pPr>
            <a:r>
              <a:t>November,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</a:t>
            </a:r>
          </a:p>
        </p:txBody>
      </p:sp>
      <p:sp>
        <p:nvSpPr>
          <p:cNvPr id="12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</a:t>
            </a:r>
          </a:p>
        </p:txBody>
      </p:sp>
      <p:sp>
        <p:nvSpPr>
          <p:cNvPr id="126" name="Distributed Storag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Distributed Storage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</a:t>
            </a:r>
          </a:p>
        </p:txBody>
      </p:sp>
      <p:sp>
        <p:nvSpPr>
          <p:cNvPr id="129" name="Build MVP during Startup Weekend Nov 17-18, 2018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 MVP during Startup Weekend Nov 17-18,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</a:t>
            </a:r>
          </a:p>
        </p:txBody>
      </p:sp>
      <p:sp>
        <p:nvSpPr>
          <p:cNvPr id="13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er Valid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Customer Validation</a:t>
            </a:r>
          </a:p>
        </p:txBody>
      </p:sp>
      <p:sp>
        <p:nvSpPr>
          <p:cNvPr id="135" name="Who will be you customer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 will be you customers?</a:t>
            </a:r>
          </a:p>
          <a:p>
            <a:pPr lvl="1"/>
            <a:r>
              <a:t>Owners of digital assets</a:t>
            </a:r>
          </a:p>
          <a:p>
            <a:pPr lvl="1"/>
            <a:r>
              <a:t>Digital content creators</a:t>
            </a:r>
          </a:p>
          <a:p>
            <a:pPr lvl="2"/>
            <a:r>
              <a:t>Video, Images, Audio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