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3" d="100"/>
          <a:sy n="93" d="100"/>
        </p:scale>
        <p:origin x="302" y="7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US"/>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US"/>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US"/>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US"/>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US"/>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551DBAD0-CA38-4135-8B2C-3AD27E61A7DB}" type="presOf" srcId="{789CD6DB-3A68-4A41-90BD-4F0CBB3617D1}" destId="{570B11A3-7948-480D-A6DF-6D30FE93FE61}" srcOrd="0" destOrd="2" presId="urn:microsoft.com/office/officeart/2009/layout/ReverseList"/>
    <dgm:cxn modelId="{80841240-3F0B-4AA1-9545-3051F0D4721C}" type="presOf" srcId="{3929B1E1-4BC4-4C73-ABE8-27CEF96A3652}" destId="{37B708FA-9956-49C1-91FE-A257B80823C4}" srcOrd="0" destOrd="0"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527D590C-3B6A-424C-8480-19D81D93715C}" type="presOf" srcId="{EFF2750D-B4B3-474C-8B62-8B638DC31F7E}" destId="{75E1D8CE-FF40-4C4A-9817-2362B1118B6D}" srcOrd="1" destOrd="1"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B3B26E9A-58E5-497B-BD59-F5567958C609}" srcId="{3929B1E1-4BC4-4C73-ABE8-27CEF96A3652}" destId="{0791135C-9DAB-47F6-BE9C-A3E56A2DDA50}" srcOrd="1" destOrd="0" parTransId="{D6057E63-9793-4991-97C1-30FC405E95A5}" sibTransId="{B670C2A7-83CB-4F4C-BC19-A3A7C066A822}"/>
    <dgm:cxn modelId="{DC28CA91-B3B3-473E-9CDB-75DB610A6149}" type="presOf" srcId="{3929B1E1-4BC4-4C73-ABE8-27CEF96A3652}" destId="{3A76F6E3-BE2C-4E68-B27C-D774B28C018E}"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62C10234-45D3-426A-8820-4C0D1D8CBA21}" srcId="{4DF9FE7B-F642-4898-A360-D4E3814E1A3D}" destId="{789CD6DB-3A68-4A41-90BD-4F0CBB3617D1}" srcOrd="1" destOrd="0" parTransId="{C0BEB5FF-8DFB-40B9-A228-C0C6097DDDC4}" sibTransId="{1A702531-A59F-4EE2-8246-E2EB0955D8B1}"/>
    <dgm:cxn modelId="{65EDB9B7-FD79-4EA0-9268-14B4EFEBE5AD}" type="presOf" srcId="{99E0600D-9954-43F4-8926-13B8777FAAA1}" destId="{3A76F6E3-BE2C-4E68-B27C-D774B28C018E}" srcOrd="1" destOrd="1" presId="urn:microsoft.com/office/officeart/2009/layout/ReverseList"/>
    <dgm:cxn modelId="{A058DDA2-48CA-4E5B-B389-F71A59C262B0}" srcId="{4DF9FE7B-F642-4898-A360-D4E3814E1A3D}" destId="{EFF2750D-B4B3-474C-8B62-8B638DC31F7E}" srcOrd="0" destOrd="0" parTransId="{AEBC78E6-CDDC-4C8F-A157-3C51E907FACD}" sibTransId="{75C067D7-FCD2-4969-8F27-4BBDA88E75ED}"/>
    <dgm:cxn modelId="{09FCCB9D-A30A-4326-970E-26252D39327F}" srcId="{3929B1E1-4BC4-4C73-ABE8-27CEF96A3652}" destId="{99E0600D-9954-43F4-8926-13B8777FAAA1}" srcOrd="0" destOrd="0" parTransId="{BE23F476-2C5C-42ED-BF2B-CD5FC7ADDDF6}" sibTransId="{C44937DC-4907-4769-AA8B-1B3E7391D7B0}"/>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lvl="0" algn="l" defTabSz="800100">
            <a:lnSpc>
              <a:spcPct val="90000"/>
            </a:lnSpc>
            <a:spcBef>
              <a:spcPct val="0"/>
            </a:spcBef>
            <a:spcAft>
              <a:spcPct val="35000"/>
            </a:spcAft>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lvl="0" algn="l" defTabSz="800100">
            <a:lnSpc>
              <a:spcPct val="90000"/>
            </a:lnSpc>
            <a:spcBef>
              <a:spcPct val="0"/>
            </a:spcBef>
            <a:spcAft>
              <a:spcPct val="35000"/>
            </a:spcAft>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6/2/2022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6/2/2022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6/2/2022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6/2/2022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6/2/2022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6/2/2022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6/2/2022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a:bodyPr>
          <a:lstStyle/>
          <a:p>
            <a:r>
              <a:rPr lang="en-US" b="1" dirty="0"/>
              <a:t>Submitted by:</a:t>
            </a:r>
          </a:p>
          <a:p>
            <a:endParaRPr lang="en-US" b="1" dirty="0"/>
          </a:p>
          <a:p>
            <a:r>
              <a:rPr lang="en-US" b="1" dirty="0" smtClean="0"/>
              <a:t>Anurag Raj</a:t>
            </a:r>
            <a:endParaRPr lang="en-US" b="1" dirty="0"/>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en-IN" dirty="0" smtClean="0"/>
              <a:t>intel i5 9 Gen </a:t>
            </a:r>
            <a:endParaRPr lang="en-IN" dirty="0"/>
          </a:p>
          <a:p>
            <a:pPr marL="45720" indent="0">
              <a:buNone/>
            </a:pPr>
            <a:r>
              <a:rPr lang="en-IN" dirty="0"/>
              <a:t>GPU 	: </a:t>
            </a:r>
            <a:r>
              <a:rPr lang="en-IN" dirty="0" smtClean="0"/>
              <a:t>4 Graphics NVIDIA </a:t>
            </a:r>
            <a:r>
              <a:rPr lang="en-IN" dirty="0"/>
              <a:t>GeForce GTX </a:t>
            </a:r>
            <a:r>
              <a:rPr lang="en-IN" dirty="0" smtClean="0"/>
              <a:t>1050 </a:t>
            </a:r>
            <a:r>
              <a:rPr lang="en-IN" dirty="0"/>
              <a:t>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pic>
        <p:nvPicPr>
          <p:cNvPr id="5" name="Picture 4">
            <a:extLst>
              <a:ext uri="{FF2B5EF4-FFF2-40B4-BE49-F238E27FC236}">
                <a16:creationId xmlns:a16="http://schemas.microsoft.com/office/drawing/2014/main" id="{7AAAE083-09F6-4EEB-B8C4-6F25E4E4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16"/>
            <a:ext cx="12188825" cy="3170968"/>
          </a:xfrm>
          <a:prstGeom prst="rect">
            <a:avLst/>
          </a:prstGeom>
        </p:spPr>
      </p:pic>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427FAC-CD3A-494C-985C-09E26C5EA507}">
  <ds:schemaRefs>
    <ds:schemaRef ds:uri="http://purl.org/dc/dcmitype/"/>
    <ds:schemaRef ds:uri="a4f35948-e619-41b3-aa29-22878b09cfd2"/>
    <ds:schemaRef ds:uri="http://purl.org/dc/elements/1.1/"/>
    <ds:schemaRef ds:uri="40262f94-9f35-4ac3-9a90-690165a166b7"/>
    <ds:schemaRef ds:uri="http://www.w3.org/XML/1998/namespac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96</TotalTime>
  <Words>1623</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Anurag Raj</dc:creator>
  <cp:lastModifiedBy>Anurag Raj</cp:lastModifiedBy>
  <cp:revision>21</cp:revision>
  <dcterms:created xsi:type="dcterms:W3CDTF">2021-11-29T18:55:00Z</dcterms:created>
  <dcterms:modified xsi:type="dcterms:W3CDTF">2022-06-02T15:19:37Z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