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2"/>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7" r:id="rId23"/>
    <p:sldId id="398" r:id="rId24"/>
    <p:sldId id="399" r:id="rId25"/>
    <p:sldId id="400" r:id="rId26"/>
    <p:sldId id="401" r:id="rId27"/>
    <p:sldId id="402" r:id="rId28"/>
    <p:sldId id="403" r:id="rId29"/>
    <p:sldId id="404" r:id="rId30"/>
    <p:sldId id="4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88" d="100"/>
          <a:sy n="88" d="100"/>
        </p:scale>
        <p:origin x="494" y="8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7/8/2022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7/8/2022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52974"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lstStyle/>
          <a:p>
            <a:r>
              <a:rPr lang="en-US" dirty="0"/>
              <a:t>Submitted by </a:t>
            </a:r>
            <a:r>
              <a:rPr lang="en-US" dirty="0" smtClean="0"/>
              <a:t>ANURAG RAJ</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923109"/>
            <a:ext cx="4417645" cy="2984372"/>
          </a:xfrm>
        </p:spPr>
        <p:txBody>
          <a:bodyPr>
            <a:normAutofit fontScale="90000"/>
          </a:bodyPr>
          <a:lstStyle/>
          <a:p>
            <a:r>
              <a:rPr lang="en-IN" dirty="0" smtClean="0"/>
              <a:t>Malignant</a:t>
            </a:r>
            <a:br>
              <a:rPr lang="en-IN" dirty="0" smtClean="0"/>
            </a:br>
            <a:r>
              <a:rPr lang="en-IN" dirty="0" smtClean="0"/>
              <a:t>Comments</a:t>
            </a:r>
            <a:br>
              <a:rPr lang="en-IN" dirty="0" smtClean="0"/>
            </a:br>
            <a:r>
              <a:rPr lang="en-IN" dirty="0" smtClean="0"/>
              <a:t>Classifier</a:t>
            </a:r>
            <a:r>
              <a:rPr lang="en-US" dirty="0" smtClean="0"/>
              <a:t/>
            </a:r>
            <a:br>
              <a:rPr lang="en-US" dirty="0" smtClean="0"/>
            </a:br>
            <a:r>
              <a:rPr lang="en-US" dirty="0" smtClean="0"/>
              <a:t>project </a:t>
            </a:r>
            <a:r>
              <a:rPr lang="en-US" dirty="0"/>
              <a:t>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t>
            </a:r>
            <a:r>
              <a:rPr lang="en-IN" dirty="0" smtClean="0"/>
              <a:t>INTEL i5 9 gen</a:t>
            </a:r>
            <a:endParaRPr lang="en-IN" dirty="0"/>
          </a:p>
          <a:p>
            <a:r>
              <a:rPr lang="en-IN" dirty="0"/>
              <a:t>GPU 	: </a:t>
            </a:r>
            <a:r>
              <a:rPr lang="en-IN" dirty="0" smtClean="0"/>
              <a:t>4 GB </a:t>
            </a:r>
            <a:r>
              <a:rPr lang="en-IN" dirty="0" smtClean="0"/>
              <a:t>Graphics </a:t>
            </a:r>
            <a:r>
              <a:rPr lang="en-IN" dirty="0"/>
              <a:t>NVIDIA GeForce GTX </a:t>
            </a:r>
            <a:r>
              <a:rPr lang="en-IN" dirty="0" smtClean="0"/>
              <a:t>1050 </a:t>
            </a:r>
            <a:r>
              <a:rPr lang="en-IN" dirty="0"/>
              <a:t>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109</TotalTime>
  <Words>2111</Words>
  <Application>Microsoft Office PowerPoint</Application>
  <PresentationFormat>Widescreen</PresentationFormat>
  <Paragraphs>148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Anurag Raj</dc:creator>
  <cp:lastModifiedBy>Anurag Raj</cp:lastModifiedBy>
  <cp:revision>22</cp:revision>
  <dcterms:created xsi:type="dcterms:W3CDTF">2021-12-10T15:14:52Z</dcterms:created>
  <dcterms:modified xsi:type="dcterms:W3CDTF">2022-07-08T18:04:37Z</dcterms:modified>
</cp:coreProperties>
</file>