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BEE-8E7A-DFDA-61CF-7573601E398A}" v="19" dt="2023-06-13T02:07:58.863"/>
    <p1510:client id="{49B24B05-65A9-4A1B-9852-F0C485FCA554}" v="221" dt="2023-06-12T16:48:45.553"/>
    <p1510:client id="{82720C23-B5DF-C7C0-6F0D-50D24EC80160}" v="2" dt="2023-06-14T15:11:47.751"/>
    <p1510:client id="{E2022C9F-FABD-E02D-BDC5-BB74C3AD27EF}" v="6" dt="2023-06-13T05:28:5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Man  Singh" userId="S::aayushman@takeo.ai::7e01378d-77e0-45f4-ad57-d9ee7faa382b" providerId="AD" clId="Web-{49B24B05-65A9-4A1B-9852-F0C485FCA554}"/>
    <pc:docChg chg="addSld modSld addMainMaster delMainMaster">
      <pc:chgData name="Aayush Man  Singh" userId="S::aayushman@takeo.ai::7e01378d-77e0-45f4-ad57-d9ee7faa382b" providerId="AD" clId="Web-{49B24B05-65A9-4A1B-9852-F0C485FCA554}" dt="2023-06-12T16:48:03.208" v="230" actId="20577"/>
      <pc:docMkLst>
        <pc:docMk/>
      </pc:docMkLst>
      <pc:sldChg chg="addSp delSp modSp mod setBg modClrScheme chgLayout">
        <pc:chgData name="Aayush Man  Singh" userId="S::aayushman@takeo.ai::7e01378d-77e0-45f4-ad57-d9ee7faa382b" providerId="AD" clId="Web-{49B24B05-65A9-4A1B-9852-F0C485FCA554}" dt="2023-06-12T16:13:35.501" v="28" actId="2057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Man  Singh" userId="S::aayushman@takeo.ai::7e01378d-77e0-45f4-ad57-d9ee7faa382b" providerId="AD" clId="Web-{49B24B05-65A9-4A1B-9852-F0C485FCA554}" dt="2023-06-12T16:13:35.501" v="2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13:15.110" v="17"/>
          <ac:spMkLst>
            <pc:docMk/>
            <pc:sldMk cId="109857222" sldId="256"/>
            <ac:spMk id="9" creationId="{F1CE6CDF-ADB7-468C-85C9-B20A076F3C1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13:15.110" v="17"/>
          <ac:spMkLst>
            <pc:docMk/>
            <pc:sldMk cId="109857222" sldId="256"/>
            <ac:spMk id="11" creationId="{639EA3C6-5BB9-4426-BF58-2B808502F815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13:15.110" v="17"/>
          <ac:spMkLst>
            <pc:docMk/>
            <pc:sldMk cId="109857222" sldId="256"/>
            <ac:spMk id="13" creationId="{480A35E7-9EF6-40E1-A6C5-0B6D3D7245DD}"/>
          </ac:spMkLst>
        </pc:spChg>
        <pc:spChg chg="ad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15" creationId="{51E206C0-387B-4108-8BD3-D98A4DA7ECEE}"/>
          </ac:spMkLst>
        </pc:spChg>
        <pc:spChg chg="ad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16" creationId="{4E1EF4E8-5513-4BF5-BC41-04645281C672}"/>
          </ac:spMkLst>
        </pc:spChg>
        <pc:spChg chg="ad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17" creationId="{74A68384-D945-4F45-B9FB-C5A00DCC9344}"/>
          </ac:spMkLst>
        </pc:spChg>
        <pc:spChg chg="ad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18" creationId="{361EA5BB-A258-4E22-94F4-C79A441363DA}"/>
          </ac:spMkLst>
        </pc:spChg>
        <pc:spChg chg="add">
          <ac:chgData name="Aayush Man  Singh" userId="S::aayushman@takeo.ai::7e01378d-77e0-45f4-ad57-d9ee7faa382b" providerId="AD" clId="Web-{49B24B05-65A9-4A1B-9852-F0C485FCA554}" dt="2023-06-12T16:13:15.188" v="18"/>
          <ac:spMkLst>
            <pc:docMk/>
            <pc:sldMk cId="109857222" sldId="256"/>
            <ac:spMk id="19" creationId="{D4ABA013-0939-4293-B39F-3B85576FB884}"/>
          </ac:spMkLst>
        </pc:spChg>
        <pc:picChg chg="add del">
          <ac:chgData name="Aayush Man  Singh" userId="S::aayushman@takeo.ai::7e01378d-77e0-45f4-ad57-d9ee7faa382b" providerId="AD" clId="Web-{49B24B05-65A9-4A1B-9852-F0C485FCA554}" dt="2023-06-12T16:13:15.110" v="17"/>
          <ac:picMkLst>
            <pc:docMk/>
            <pc:sldMk cId="109857222" sldId="256"/>
            <ac:picMk id="4" creationId="{2B380641-4591-46C2-71B7-7B72F9823767}"/>
          </ac:picMkLst>
        </pc:picChg>
        <pc:picChg chg="add">
          <ac:chgData name="Aayush Man  Singh" userId="S::aayushman@takeo.ai::7e01378d-77e0-45f4-ad57-d9ee7faa382b" providerId="AD" clId="Web-{49B24B05-65A9-4A1B-9852-F0C485FCA554}" dt="2023-06-12T16:13:15.188" v="18"/>
          <ac:picMkLst>
            <pc:docMk/>
            <pc:sldMk cId="109857222" sldId="256"/>
            <ac:picMk id="20" creationId="{15C161DE-E7A1-3A1A-0D3B-8FCEF22DCE8B}"/>
          </ac:picMkLst>
        </pc:picChg>
      </pc:sldChg>
      <pc:sldChg chg="modSp new">
        <pc:chgData name="Aayush Man  Singh" userId="S::aayushman@takeo.ai::7e01378d-77e0-45f4-ad57-d9ee7faa382b" providerId="AD" clId="Web-{49B24B05-65A9-4A1B-9852-F0C485FCA554}" dt="2023-06-12T16:22:12.096" v="47" actId="20577"/>
        <pc:sldMkLst>
          <pc:docMk/>
          <pc:sldMk cId="1125421064" sldId="257"/>
        </pc:sldMkLst>
        <pc:spChg chg="mod">
          <ac:chgData name="Aayush Man  Singh" userId="S::aayushman@takeo.ai::7e01378d-77e0-45f4-ad57-d9ee7faa382b" providerId="AD" clId="Web-{49B24B05-65A9-4A1B-9852-F0C485FCA554}" dt="2023-06-12T16:22:12.096" v="47" actId="20577"/>
          <ac:spMkLst>
            <pc:docMk/>
            <pc:sldMk cId="1125421064" sldId="257"/>
            <ac:spMk id="2" creationId="{2F0D9E74-68DE-745F-E129-D5D22FB27016}"/>
          </ac:spMkLst>
        </pc:spChg>
        <pc:spChg chg="mod">
          <ac:chgData name="Aayush Man  Singh" userId="S::aayushman@takeo.ai::7e01378d-77e0-45f4-ad57-d9ee7faa382b" providerId="AD" clId="Web-{49B24B05-65A9-4A1B-9852-F0C485FCA554}" dt="2023-06-12T16:21:33.469" v="39" actId="20577"/>
          <ac:spMkLst>
            <pc:docMk/>
            <pc:sldMk cId="1125421064" sldId="257"/>
            <ac:spMk id="3" creationId="{F6CF75D9-87BE-93ED-D924-A6F9E4802063}"/>
          </ac:spMkLst>
        </pc:spChg>
      </pc:sldChg>
      <pc:sldChg chg="addSp modSp new mod setBg">
        <pc:chgData name="Aayush Man  Singh" userId="S::aayushman@takeo.ai::7e01378d-77e0-45f4-ad57-d9ee7faa382b" providerId="AD" clId="Web-{49B24B05-65A9-4A1B-9852-F0C485FCA554}" dt="2023-06-12T16:26:22.369" v="83"/>
        <pc:sldMkLst>
          <pc:docMk/>
          <pc:sldMk cId="3753282336" sldId="258"/>
        </pc:sldMkLst>
        <pc:spChg chg="mod">
          <ac:chgData name="Aayush Man  Singh" userId="S::aayushman@takeo.ai::7e01378d-77e0-45f4-ad57-d9ee7faa382b" providerId="AD" clId="Web-{49B24B05-65A9-4A1B-9852-F0C485FCA554}" dt="2023-06-12T16:26:22.369" v="83"/>
          <ac:spMkLst>
            <pc:docMk/>
            <pc:sldMk cId="3753282336" sldId="258"/>
            <ac:spMk id="2" creationId="{9D58B5F1-6D82-5143-957F-442949C98361}"/>
          </ac:spMkLst>
        </pc:spChg>
        <pc:spChg chg="mod">
          <ac:chgData name="Aayush Man  Singh" userId="S::aayushman@takeo.ai::7e01378d-77e0-45f4-ad57-d9ee7faa382b" providerId="AD" clId="Web-{49B24B05-65A9-4A1B-9852-F0C485FCA554}" dt="2023-06-12T16:26:22.369" v="83"/>
          <ac:spMkLst>
            <pc:docMk/>
            <pc:sldMk cId="3753282336" sldId="258"/>
            <ac:spMk id="3" creationId="{613A7935-A12D-74FA-0BDD-C4ED92F61055}"/>
          </ac:spMkLst>
        </pc:spChg>
        <pc:spChg chg="add">
          <ac:chgData name="Aayush Man  Singh" userId="S::aayushman@takeo.ai::7e01378d-77e0-45f4-ad57-d9ee7faa382b" providerId="AD" clId="Web-{49B24B05-65A9-4A1B-9852-F0C485FCA554}" dt="2023-06-12T16:26:22.369" v="83"/>
          <ac:spMkLst>
            <pc:docMk/>
            <pc:sldMk cId="3753282336" sldId="258"/>
            <ac:spMk id="8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26:22.369" v="83"/>
          <ac:spMkLst>
            <pc:docMk/>
            <pc:sldMk cId="3753282336" sldId="258"/>
            <ac:spMk id="10" creationId="{CDFF45EF-8068-49B8-AFAE-404F6EB18882}"/>
          </ac:spMkLst>
        </pc:spChg>
        <pc:grpChg chg="add">
          <ac:chgData name="Aayush Man  Singh" userId="S::aayushman@takeo.ai::7e01378d-77e0-45f4-ad57-d9ee7faa382b" providerId="AD" clId="Web-{49B24B05-65A9-4A1B-9852-F0C485FCA554}" dt="2023-06-12T16:26:22.369" v="83"/>
          <ac:grpSpMkLst>
            <pc:docMk/>
            <pc:sldMk cId="3753282336" sldId="258"/>
            <ac:grpSpMk id="12" creationId="{9C556FDF-23ED-412A-86F2-5A1CDB5129AD}"/>
          </ac:grpSpMkLst>
        </pc:grpChg>
      </pc:sldChg>
      <pc:sldChg chg="addSp delSp modSp new mod setBg">
        <pc:chgData name="Aayush Man  Singh" userId="S::aayushman@takeo.ai::7e01378d-77e0-45f4-ad57-d9ee7faa382b" providerId="AD" clId="Web-{49B24B05-65A9-4A1B-9852-F0C485FCA554}" dt="2023-06-12T16:26:39.776" v="84"/>
        <pc:sldMkLst>
          <pc:docMk/>
          <pc:sldMk cId="787450410" sldId="259"/>
        </pc:sldMkLst>
        <pc:spChg chg="mod">
          <ac:chgData name="Aayush Man  Singh" userId="S::aayushman@takeo.ai::7e01378d-77e0-45f4-ad57-d9ee7faa382b" providerId="AD" clId="Web-{49B24B05-65A9-4A1B-9852-F0C485FCA554}" dt="2023-06-12T16:26:39.776" v="84"/>
          <ac:spMkLst>
            <pc:docMk/>
            <pc:sldMk cId="787450410" sldId="259"/>
            <ac:spMk id="2" creationId="{C07641EA-3629-ACE2-13F3-45B12138A556}"/>
          </ac:spMkLst>
        </pc:spChg>
        <pc:spChg chg="del mod">
          <ac:chgData name="Aayush Man  Singh" userId="S::aayushman@takeo.ai::7e01378d-77e0-45f4-ad57-d9ee7faa382b" providerId="AD" clId="Web-{49B24B05-65A9-4A1B-9852-F0C485FCA554}" dt="2023-06-12T16:25:46.540" v="82"/>
          <ac:spMkLst>
            <pc:docMk/>
            <pc:sldMk cId="787450410" sldId="259"/>
            <ac:spMk id="3" creationId="{9DC51526-22A4-1AE9-7E22-F0C368176E87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26:39.776" v="84"/>
          <ac:spMkLst>
            <pc:docMk/>
            <pc:sldMk cId="787450410" sldId="259"/>
            <ac:spMk id="9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26:39.776" v="84"/>
          <ac:spMkLst>
            <pc:docMk/>
            <pc:sldMk cId="787450410" sldId="259"/>
            <ac:spMk id="11" creationId="{CDFF45EF-8068-49B8-AFAE-404F6EB18882}"/>
          </ac:spMkLst>
        </pc:spChg>
        <pc:spChg chg="add">
          <ac:chgData name="Aayush Man  Singh" userId="S::aayushman@takeo.ai::7e01378d-77e0-45f4-ad57-d9ee7faa382b" providerId="AD" clId="Web-{49B24B05-65A9-4A1B-9852-F0C485FCA554}" dt="2023-06-12T16:26:39.776" v="84"/>
          <ac:spMkLst>
            <pc:docMk/>
            <pc:sldMk cId="787450410" sldId="259"/>
            <ac:spMk id="21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26:39.776" v="84"/>
          <ac:spMkLst>
            <pc:docMk/>
            <pc:sldMk cId="787450410" sldId="259"/>
            <ac:spMk id="23" creationId="{CDFF45EF-8068-49B8-AFAE-404F6EB18882}"/>
          </ac:spMkLst>
        </pc:spChg>
        <pc:grpChg chg="add del">
          <ac:chgData name="Aayush Man  Singh" userId="S::aayushman@takeo.ai::7e01378d-77e0-45f4-ad57-d9ee7faa382b" providerId="AD" clId="Web-{49B24B05-65A9-4A1B-9852-F0C485FCA554}" dt="2023-06-12T16:26:39.776" v="84"/>
          <ac:grpSpMkLst>
            <pc:docMk/>
            <pc:sldMk cId="787450410" sldId="259"/>
            <ac:grpSpMk id="13" creationId="{AE3A99C6-0751-4B61-9F8C-D587C7668258}"/>
          </ac:grpSpMkLst>
        </pc:grpChg>
        <pc:grpChg chg="add">
          <ac:chgData name="Aayush Man  Singh" userId="S::aayushman@takeo.ai::7e01378d-77e0-45f4-ad57-d9ee7faa382b" providerId="AD" clId="Web-{49B24B05-65A9-4A1B-9852-F0C485FCA554}" dt="2023-06-12T16:26:39.776" v="84"/>
          <ac:grpSpMkLst>
            <pc:docMk/>
            <pc:sldMk cId="787450410" sldId="259"/>
            <ac:grpSpMk id="25" creationId="{C80F1402-11C5-4156-920F-A1D996B47D22}"/>
          </ac:grpSpMkLst>
        </pc:grpChg>
        <pc:graphicFrameChg chg="add mod modGraphic">
          <ac:chgData name="Aayush Man  Singh" userId="S::aayushman@takeo.ai::7e01378d-77e0-45f4-ad57-d9ee7faa382b" providerId="AD" clId="Web-{49B24B05-65A9-4A1B-9852-F0C485FCA554}" dt="2023-06-12T16:26:39.776" v="84"/>
          <ac:graphicFrameMkLst>
            <pc:docMk/>
            <pc:sldMk cId="787450410" sldId="259"/>
            <ac:graphicFrameMk id="5" creationId="{5DBE7592-9BF8-B549-5E78-79366262BD33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49B24B05-65A9-4A1B-9852-F0C485FCA554}" dt="2023-06-12T16:25:33.571" v="81"/>
        <pc:sldMkLst>
          <pc:docMk/>
          <pc:sldMk cId="3614551083" sldId="260"/>
        </pc:sldMkLst>
        <pc:spChg chg="mod">
          <ac:chgData name="Aayush Man  Singh" userId="S::aayushman@takeo.ai::7e01378d-77e0-45f4-ad57-d9ee7faa382b" providerId="AD" clId="Web-{49B24B05-65A9-4A1B-9852-F0C485FCA554}" dt="2023-06-12T16:25:33.571" v="81"/>
          <ac:spMkLst>
            <pc:docMk/>
            <pc:sldMk cId="3614551083" sldId="260"/>
            <ac:spMk id="2" creationId="{54AF927A-CE7A-7C24-AB6E-6CB97772496D}"/>
          </ac:spMkLst>
        </pc:spChg>
        <pc:spChg chg="del mod">
          <ac:chgData name="Aayush Man  Singh" userId="S::aayushman@takeo.ai::7e01378d-77e0-45f4-ad57-d9ee7faa382b" providerId="AD" clId="Web-{49B24B05-65A9-4A1B-9852-F0C485FCA554}" dt="2023-06-12T16:25:33.571" v="81"/>
          <ac:spMkLst>
            <pc:docMk/>
            <pc:sldMk cId="3614551083" sldId="260"/>
            <ac:spMk id="3" creationId="{8BC0BE6D-49E3-C00E-ACAD-BEFDED1A6D39}"/>
          </ac:spMkLst>
        </pc:spChg>
        <pc:spChg chg="add">
          <ac:chgData name="Aayush Man  Singh" userId="S::aayushman@takeo.ai::7e01378d-77e0-45f4-ad57-d9ee7faa382b" providerId="AD" clId="Web-{49B24B05-65A9-4A1B-9852-F0C485FCA554}" dt="2023-06-12T16:25:33.571" v="81"/>
          <ac:spMkLst>
            <pc:docMk/>
            <pc:sldMk cId="3614551083" sldId="260"/>
            <ac:spMk id="9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25:33.571" v="81"/>
          <ac:spMkLst>
            <pc:docMk/>
            <pc:sldMk cId="3614551083" sldId="260"/>
            <ac:spMk id="11" creationId="{CDFF45EF-8068-49B8-AFAE-404F6EB18882}"/>
          </ac:spMkLst>
        </pc:spChg>
        <pc:grpChg chg="add">
          <ac:chgData name="Aayush Man  Singh" userId="S::aayushman@takeo.ai::7e01378d-77e0-45f4-ad57-d9ee7faa382b" providerId="AD" clId="Web-{49B24B05-65A9-4A1B-9852-F0C485FCA554}" dt="2023-06-12T16:25:33.571" v="81"/>
          <ac:grpSpMkLst>
            <pc:docMk/>
            <pc:sldMk cId="3614551083" sldId="260"/>
            <ac:grpSpMk id="13" creationId="{2668F617-A865-44FB-B7FA-D3D82EB305A7}"/>
          </ac:grpSpMkLst>
        </pc:grpChg>
        <pc:graphicFrameChg chg="add">
          <ac:chgData name="Aayush Man  Singh" userId="S::aayushman@takeo.ai::7e01378d-77e0-45f4-ad57-d9ee7faa382b" providerId="AD" clId="Web-{49B24B05-65A9-4A1B-9852-F0C485FCA554}" dt="2023-06-12T16:25:33.571" v="81"/>
          <ac:graphicFrameMkLst>
            <pc:docMk/>
            <pc:sldMk cId="3614551083" sldId="260"/>
            <ac:graphicFrameMk id="5" creationId="{AB393C18-CB33-7E94-99FB-BB96A8F70B46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49B24B05-65A9-4A1B-9852-F0C485FCA554}" dt="2023-06-12T16:27:22.355" v="85"/>
        <pc:sldMkLst>
          <pc:docMk/>
          <pc:sldMk cId="1950492744" sldId="261"/>
        </pc:sldMkLst>
        <pc:spChg chg="mod">
          <ac:chgData name="Aayush Man  Singh" userId="S::aayushman@takeo.ai::7e01378d-77e0-45f4-ad57-d9ee7faa382b" providerId="AD" clId="Web-{49B24B05-65A9-4A1B-9852-F0C485FCA554}" dt="2023-06-12T16:27:22.355" v="85"/>
          <ac:spMkLst>
            <pc:docMk/>
            <pc:sldMk cId="1950492744" sldId="261"/>
            <ac:spMk id="2" creationId="{005A4867-D6EB-7B8D-B4BF-D4D4FBB4B765}"/>
          </ac:spMkLst>
        </pc:spChg>
        <pc:spChg chg="del mod">
          <ac:chgData name="Aayush Man  Singh" userId="S::aayushman@takeo.ai::7e01378d-77e0-45f4-ad57-d9ee7faa382b" providerId="AD" clId="Web-{49B24B05-65A9-4A1B-9852-F0C485FCA554}" dt="2023-06-12T16:27:22.355" v="85"/>
          <ac:spMkLst>
            <pc:docMk/>
            <pc:sldMk cId="1950492744" sldId="261"/>
            <ac:spMk id="3" creationId="{AF14EBB2-0CAF-4169-C4A5-22DCFDE9C70D}"/>
          </ac:spMkLst>
        </pc:spChg>
        <pc:spChg chg="add">
          <ac:chgData name="Aayush Man  Singh" userId="S::aayushman@takeo.ai::7e01378d-77e0-45f4-ad57-d9ee7faa382b" providerId="AD" clId="Web-{49B24B05-65A9-4A1B-9852-F0C485FCA554}" dt="2023-06-12T16:27:22.355" v="85"/>
          <ac:spMkLst>
            <pc:docMk/>
            <pc:sldMk cId="1950492744" sldId="261"/>
            <ac:spMk id="9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27:22.355" v="85"/>
          <ac:spMkLst>
            <pc:docMk/>
            <pc:sldMk cId="1950492744" sldId="261"/>
            <ac:spMk id="11" creationId="{CDFF45EF-8068-49B8-AFAE-404F6EB18882}"/>
          </ac:spMkLst>
        </pc:spChg>
        <pc:grpChg chg="add">
          <ac:chgData name="Aayush Man  Singh" userId="S::aayushman@takeo.ai::7e01378d-77e0-45f4-ad57-d9ee7faa382b" providerId="AD" clId="Web-{49B24B05-65A9-4A1B-9852-F0C485FCA554}" dt="2023-06-12T16:27:22.355" v="85"/>
          <ac:grpSpMkLst>
            <pc:docMk/>
            <pc:sldMk cId="1950492744" sldId="261"/>
            <ac:grpSpMk id="13" creationId="{2668F617-A865-44FB-B7FA-D3D82EB305A7}"/>
          </ac:grpSpMkLst>
        </pc:grpChg>
        <pc:graphicFrameChg chg="add">
          <ac:chgData name="Aayush Man  Singh" userId="S::aayushman@takeo.ai::7e01378d-77e0-45f4-ad57-d9ee7faa382b" providerId="AD" clId="Web-{49B24B05-65A9-4A1B-9852-F0C485FCA554}" dt="2023-06-12T16:27:22.355" v="85"/>
          <ac:graphicFrameMkLst>
            <pc:docMk/>
            <pc:sldMk cId="1950492744" sldId="261"/>
            <ac:graphicFrameMk id="5" creationId="{D567DD9B-4BCE-9E8D-7B86-75CD58326A5D}"/>
          </ac:graphicFrameMkLst>
        </pc:graphicFrameChg>
      </pc:sldChg>
      <pc:sldChg chg="addSp delSp modSp new mod setBg">
        <pc:chgData name="Aayush Man  Singh" userId="S::aayushman@takeo.ai::7e01378d-77e0-45f4-ad57-d9ee7faa382b" providerId="AD" clId="Web-{49B24B05-65A9-4A1B-9852-F0C485FCA554}" dt="2023-06-12T16:30:19.455" v="108"/>
        <pc:sldMkLst>
          <pc:docMk/>
          <pc:sldMk cId="569407450" sldId="262"/>
        </pc:sldMkLst>
        <pc:spChg chg="mod">
          <ac:chgData name="Aayush Man  Singh" userId="S::aayushman@takeo.ai::7e01378d-77e0-45f4-ad57-d9ee7faa382b" providerId="AD" clId="Web-{49B24B05-65A9-4A1B-9852-F0C485FCA554}" dt="2023-06-12T16:30:12.080" v="106"/>
          <ac:spMkLst>
            <pc:docMk/>
            <pc:sldMk cId="569407450" sldId="262"/>
            <ac:spMk id="2" creationId="{9CB561BC-AED4-4FCB-1480-509888747894}"/>
          </ac:spMkLst>
        </pc:spChg>
        <pc:spChg chg="add del mod">
          <ac:chgData name="Aayush Man  Singh" userId="S::aayushman@takeo.ai::7e01378d-77e0-45f4-ad57-d9ee7faa382b" providerId="AD" clId="Web-{49B24B05-65A9-4A1B-9852-F0C485FCA554}" dt="2023-06-12T16:30:19.455" v="108"/>
          <ac:spMkLst>
            <pc:docMk/>
            <pc:sldMk cId="569407450" sldId="262"/>
            <ac:spMk id="3" creationId="{AB8DD4FC-9BC3-0969-3C8D-433CD11770C5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0:04.579" v="104"/>
          <ac:spMkLst>
            <pc:docMk/>
            <pc:sldMk cId="569407450" sldId="262"/>
            <ac:spMk id="9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0:04.579" v="104"/>
          <ac:spMkLst>
            <pc:docMk/>
            <pc:sldMk cId="569407450" sldId="262"/>
            <ac:spMk id="11" creationId="{CDFF45EF-8068-49B8-AFAE-404F6EB18882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0:12.080" v="106"/>
          <ac:spMkLst>
            <pc:docMk/>
            <pc:sldMk cId="569407450" sldId="262"/>
            <ac:spMk id="18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0:12.080" v="106"/>
          <ac:spMkLst>
            <pc:docMk/>
            <pc:sldMk cId="569407450" sldId="262"/>
            <ac:spMk id="19" creationId="{CDFF45EF-8068-49B8-AFAE-404F6EB18882}"/>
          </ac:spMkLst>
        </pc:spChg>
        <pc:grpChg chg="add del">
          <ac:chgData name="Aayush Man  Singh" userId="S::aayushman@takeo.ai::7e01378d-77e0-45f4-ad57-d9ee7faa382b" providerId="AD" clId="Web-{49B24B05-65A9-4A1B-9852-F0C485FCA554}" dt="2023-06-12T16:30:04.579" v="104"/>
          <ac:grpSpMkLst>
            <pc:docMk/>
            <pc:sldMk cId="569407450" sldId="262"/>
            <ac:grpSpMk id="13" creationId="{8A11C422-3F99-4233-96BD-FD12C943EAC1}"/>
          </ac:grpSpMkLst>
        </pc:grpChg>
        <pc:grpChg chg="add del">
          <ac:chgData name="Aayush Man  Singh" userId="S::aayushman@takeo.ai::7e01378d-77e0-45f4-ad57-d9ee7faa382b" providerId="AD" clId="Web-{49B24B05-65A9-4A1B-9852-F0C485FCA554}" dt="2023-06-12T16:30:12.080" v="106"/>
          <ac:grpSpMkLst>
            <pc:docMk/>
            <pc:sldMk cId="569407450" sldId="262"/>
            <ac:grpSpMk id="20" creationId="{AE3A99C6-0751-4B61-9F8C-D587C7668258}"/>
          </ac:grpSpMkLst>
        </pc:grpChg>
        <pc:graphicFrameChg chg="add del">
          <ac:chgData name="Aayush Man  Singh" userId="S::aayushman@takeo.ai::7e01378d-77e0-45f4-ad57-d9ee7faa382b" providerId="AD" clId="Web-{49B24B05-65A9-4A1B-9852-F0C485FCA554}" dt="2023-06-12T16:30:04.579" v="104"/>
          <ac:graphicFrameMkLst>
            <pc:docMk/>
            <pc:sldMk cId="569407450" sldId="262"/>
            <ac:graphicFrameMk id="5" creationId="{1A45C4C5-1C9F-2398-6BAA-EC65044F7C9B}"/>
          </ac:graphicFrameMkLst>
        </pc:graphicFrameChg>
        <pc:graphicFrameChg chg="add del">
          <ac:chgData name="Aayush Man  Singh" userId="S::aayushman@takeo.ai::7e01378d-77e0-45f4-ad57-d9ee7faa382b" providerId="AD" clId="Web-{49B24B05-65A9-4A1B-9852-F0C485FCA554}" dt="2023-06-12T16:30:12.080" v="106"/>
          <ac:graphicFrameMkLst>
            <pc:docMk/>
            <pc:sldMk cId="569407450" sldId="262"/>
            <ac:graphicFrameMk id="21" creationId="{012B8D51-ECBF-8B5E-4172-9F3054BA8016}"/>
          </ac:graphicFrameMkLst>
        </pc:graphicFrameChg>
        <pc:graphicFrameChg chg="add del">
          <ac:chgData name="Aayush Man  Singh" userId="S::aayushman@takeo.ai::7e01378d-77e0-45f4-ad57-d9ee7faa382b" providerId="AD" clId="Web-{49B24B05-65A9-4A1B-9852-F0C485FCA554}" dt="2023-06-12T16:30:19.455" v="108"/>
          <ac:graphicFrameMkLst>
            <pc:docMk/>
            <pc:sldMk cId="569407450" sldId="262"/>
            <ac:graphicFrameMk id="23" creationId="{14834808-B90D-CAE0-39F9-A68A52F55CC6}"/>
          </ac:graphicFrameMkLst>
        </pc:graphicFrameChg>
      </pc:sldChg>
      <pc:sldChg chg="modSp new">
        <pc:chgData name="Aayush Man  Singh" userId="S::aayushman@takeo.ai::7e01378d-77e0-45f4-ad57-d9ee7faa382b" providerId="AD" clId="Web-{49B24B05-65A9-4A1B-9852-F0C485FCA554}" dt="2023-06-12T16:30:47.784" v="124" actId="20577"/>
        <pc:sldMkLst>
          <pc:docMk/>
          <pc:sldMk cId="3416390203" sldId="263"/>
        </pc:sldMkLst>
        <pc:spChg chg="mod">
          <ac:chgData name="Aayush Man  Singh" userId="S::aayushman@takeo.ai::7e01378d-77e0-45f4-ad57-d9ee7faa382b" providerId="AD" clId="Web-{49B24B05-65A9-4A1B-9852-F0C485FCA554}" dt="2023-06-12T16:30:46.159" v="122" actId="20577"/>
          <ac:spMkLst>
            <pc:docMk/>
            <pc:sldMk cId="3416390203" sldId="263"/>
            <ac:spMk id="2" creationId="{2216B41A-34A5-BBF0-92BB-B1AA121C800F}"/>
          </ac:spMkLst>
        </pc:spChg>
        <pc:spChg chg="mod">
          <ac:chgData name="Aayush Man  Singh" userId="S::aayushman@takeo.ai::7e01378d-77e0-45f4-ad57-d9ee7faa382b" providerId="AD" clId="Web-{49B24B05-65A9-4A1B-9852-F0C485FCA554}" dt="2023-06-12T16:30:47.784" v="124" actId="20577"/>
          <ac:spMkLst>
            <pc:docMk/>
            <pc:sldMk cId="3416390203" sldId="263"/>
            <ac:spMk id="3" creationId="{40C3C00A-8442-F2DC-B9BA-529DBB7E36B7}"/>
          </ac:spMkLst>
        </pc:spChg>
      </pc:sldChg>
      <pc:sldChg chg="modSp new">
        <pc:chgData name="Aayush Man  Singh" userId="S::aayushman@takeo.ai::7e01378d-77e0-45f4-ad57-d9ee7faa382b" providerId="AD" clId="Web-{49B24B05-65A9-4A1B-9852-F0C485FCA554}" dt="2023-06-12T16:31:51.223" v="138" actId="20577"/>
        <pc:sldMkLst>
          <pc:docMk/>
          <pc:sldMk cId="2066185315" sldId="264"/>
        </pc:sldMkLst>
        <pc:spChg chg="mod">
          <ac:chgData name="Aayush Man  Singh" userId="S::aayushman@takeo.ai::7e01378d-77e0-45f4-ad57-d9ee7faa382b" providerId="AD" clId="Web-{49B24B05-65A9-4A1B-9852-F0C485FCA554}" dt="2023-06-12T16:31:13.160" v="135" actId="20577"/>
          <ac:spMkLst>
            <pc:docMk/>
            <pc:sldMk cId="2066185315" sldId="264"/>
            <ac:spMk id="2" creationId="{39642004-F680-D554-6A7A-3F3009C23494}"/>
          </ac:spMkLst>
        </pc:spChg>
        <pc:spChg chg="mod">
          <ac:chgData name="Aayush Man  Singh" userId="S::aayushman@takeo.ai::7e01378d-77e0-45f4-ad57-d9ee7faa382b" providerId="AD" clId="Web-{49B24B05-65A9-4A1B-9852-F0C485FCA554}" dt="2023-06-12T16:31:51.223" v="138" actId="20577"/>
          <ac:spMkLst>
            <pc:docMk/>
            <pc:sldMk cId="2066185315" sldId="264"/>
            <ac:spMk id="3" creationId="{E864654A-BD53-A07A-F93F-9E01CF37CAFE}"/>
          </ac:spMkLst>
        </pc:spChg>
      </pc:sldChg>
      <pc:sldChg chg="addSp delSp modSp new mod setBg">
        <pc:chgData name="Aayush Man  Singh" userId="S::aayushman@takeo.ai::7e01378d-77e0-45f4-ad57-d9ee7faa382b" providerId="AD" clId="Web-{49B24B05-65A9-4A1B-9852-F0C485FCA554}" dt="2023-06-12T16:38:36.143" v="183"/>
        <pc:sldMkLst>
          <pc:docMk/>
          <pc:sldMk cId="2243315976" sldId="265"/>
        </pc:sldMkLst>
        <pc:spChg chg="mod">
          <ac:chgData name="Aayush Man  Singh" userId="S::aayushman@takeo.ai::7e01378d-77e0-45f4-ad57-d9ee7faa382b" providerId="AD" clId="Web-{49B24B05-65A9-4A1B-9852-F0C485FCA554}" dt="2023-06-12T16:38:36.143" v="183"/>
          <ac:spMkLst>
            <pc:docMk/>
            <pc:sldMk cId="2243315976" sldId="265"/>
            <ac:spMk id="2" creationId="{D9FED9D8-7D4A-AE6D-B2E8-F0001176E8AA}"/>
          </ac:spMkLst>
        </pc:spChg>
        <pc:spChg chg="del mod">
          <ac:chgData name="Aayush Man  Singh" userId="S::aayushman@takeo.ai::7e01378d-77e0-45f4-ad57-d9ee7faa382b" providerId="AD" clId="Web-{49B24B05-65A9-4A1B-9852-F0C485FCA554}" dt="2023-06-12T16:38:21.642" v="182"/>
          <ac:spMkLst>
            <pc:docMk/>
            <pc:sldMk cId="2243315976" sldId="265"/>
            <ac:spMk id="3" creationId="{77D9FE1A-831F-5EFF-86BE-AEEED60AE536}"/>
          </ac:spMkLst>
        </pc:spChg>
        <pc:spChg chg="add">
          <ac:chgData name="Aayush Man  Singh" userId="S::aayushman@takeo.ai::7e01378d-77e0-45f4-ad57-d9ee7faa382b" providerId="AD" clId="Web-{49B24B05-65A9-4A1B-9852-F0C485FCA554}" dt="2023-06-12T16:38:36.143" v="183"/>
          <ac:spMkLst>
            <pc:docMk/>
            <pc:sldMk cId="2243315976" sldId="265"/>
            <ac:spMk id="15" creationId="{4E1EF4E8-5513-4BF5-BC41-04645281C672}"/>
          </ac:spMkLst>
        </pc:spChg>
        <pc:spChg chg="add">
          <ac:chgData name="Aayush Man  Singh" userId="S::aayushman@takeo.ai::7e01378d-77e0-45f4-ad57-d9ee7faa382b" providerId="AD" clId="Web-{49B24B05-65A9-4A1B-9852-F0C485FCA554}" dt="2023-06-12T16:38:36.143" v="183"/>
          <ac:spMkLst>
            <pc:docMk/>
            <pc:sldMk cId="2243315976" sldId="265"/>
            <ac:spMk id="17" creationId="{361EA5BB-A258-4E22-94F4-C79A441363DA}"/>
          </ac:spMkLst>
        </pc:spChg>
        <pc:grpChg chg="add">
          <ac:chgData name="Aayush Man  Singh" userId="S::aayushman@takeo.ai::7e01378d-77e0-45f4-ad57-d9ee7faa382b" providerId="AD" clId="Web-{49B24B05-65A9-4A1B-9852-F0C485FCA554}" dt="2023-06-12T16:38:36.143" v="183"/>
          <ac:grpSpMkLst>
            <pc:docMk/>
            <pc:sldMk cId="2243315976" sldId="265"/>
            <ac:grpSpMk id="7" creationId="{D91916A1-FEE7-41E7-BEE3-2B4941A6F305}"/>
          </ac:grpSpMkLst>
        </pc:grpChg>
        <pc:grpChg chg="add">
          <ac:chgData name="Aayush Man  Singh" userId="S::aayushman@takeo.ai::7e01378d-77e0-45f4-ad57-d9ee7faa382b" providerId="AD" clId="Web-{49B24B05-65A9-4A1B-9852-F0C485FCA554}" dt="2023-06-12T16:38:36.143" v="183"/>
          <ac:grpSpMkLst>
            <pc:docMk/>
            <pc:sldMk cId="2243315976" sldId="265"/>
            <ac:grpSpMk id="19" creationId="{6D063F08-2203-4387-B0FA-DED47B1A4BA7}"/>
          </ac:grpSpMkLst>
        </pc:grpChg>
      </pc:sldChg>
      <pc:sldChg chg="addSp delSp modSp new mod setBg">
        <pc:chgData name="Aayush Man  Singh" userId="S::aayushman@takeo.ai::7e01378d-77e0-45f4-ad57-d9ee7faa382b" providerId="AD" clId="Web-{49B24B05-65A9-4A1B-9852-F0C485FCA554}" dt="2023-06-12T16:43:29.714" v="204" actId="20577"/>
        <pc:sldMkLst>
          <pc:docMk/>
          <pc:sldMk cId="3762637139" sldId="266"/>
        </pc:sldMkLst>
        <pc:spChg chg="mod">
          <ac:chgData name="Aayush Man  Singh" userId="S::aayushman@takeo.ai::7e01378d-77e0-45f4-ad57-d9ee7faa382b" providerId="AD" clId="Web-{49B24B05-65A9-4A1B-9852-F0C485FCA554}" dt="2023-06-12T16:39:45.145" v="194"/>
          <ac:spMkLst>
            <pc:docMk/>
            <pc:sldMk cId="3762637139" sldId="266"/>
            <ac:spMk id="2" creationId="{72B179FB-5AE0-758F-D00C-9502A753B172}"/>
          </ac:spMkLst>
        </pc:spChg>
        <pc:spChg chg="mod">
          <ac:chgData name="Aayush Man  Singh" userId="S::aayushman@takeo.ai::7e01378d-77e0-45f4-ad57-d9ee7faa382b" providerId="AD" clId="Web-{49B24B05-65A9-4A1B-9852-F0C485FCA554}" dt="2023-06-12T16:43:29.714" v="204" actId="20577"/>
          <ac:spMkLst>
            <pc:docMk/>
            <pc:sldMk cId="3762637139" sldId="266"/>
            <ac:spMk id="3" creationId="{7CC50B52-6798-6E86-280F-0EB94F493B72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9:24.316" v="191"/>
          <ac:spMkLst>
            <pc:docMk/>
            <pc:sldMk cId="3762637139" sldId="266"/>
            <ac:spMk id="8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9:24.316" v="191"/>
          <ac:spMkLst>
            <pc:docMk/>
            <pc:sldMk cId="3762637139" sldId="266"/>
            <ac:spMk id="10" creationId="{CDFF45EF-8068-49B8-AFAE-404F6EB18882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9:45.129" v="193"/>
          <ac:spMkLst>
            <pc:docMk/>
            <pc:sldMk cId="3762637139" sldId="266"/>
            <ac:spMk id="19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39:45.129" v="193"/>
          <ac:spMkLst>
            <pc:docMk/>
            <pc:sldMk cId="3762637139" sldId="266"/>
            <ac:spMk id="20" creationId="{CDFF45EF-8068-49B8-AFAE-404F6EB18882}"/>
          </ac:spMkLst>
        </pc:spChg>
        <pc:spChg chg="add">
          <ac:chgData name="Aayush Man  Singh" userId="S::aayushman@takeo.ai::7e01378d-77e0-45f4-ad57-d9ee7faa382b" providerId="AD" clId="Web-{49B24B05-65A9-4A1B-9852-F0C485FCA554}" dt="2023-06-12T16:39:45.145" v="194"/>
          <ac:spMkLst>
            <pc:docMk/>
            <pc:sldMk cId="3762637139" sldId="266"/>
            <ac:spMk id="23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39:45.145" v="194"/>
          <ac:spMkLst>
            <pc:docMk/>
            <pc:sldMk cId="3762637139" sldId="266"/>
            <ac:spMk id="24" creationId="{CDFF45EF-8068-49B8-AFAE-404F6EB18882}"/>
          </ac:spMkLst>
        </pc:spChg>
        <pc:grpChg chg="add del">
          <ac:chgData name="Aayush Man  Singh" userId="S::aayushman@takeo.ai::7e01378d-77e0-45f4-ad57-d9ee7faa382b" providerId="AD" clId="Web-{49B24B05-65A9-4A1B-9852-F0C485FCA554}" dt="2023-06-12T16:39:24.316" v="191"/>
          <ac:grpSpMkLst>
            <pc:docMk/>
            <pc:sldMk cId="3762637139" sldId="266"/>
            <ac:grpSpMk id="12" creationId="{567430A3-1244-46A1-84CC-86F768C96399}"/>
          </ac:grpSpMkLst>
        </pc:grpChg>
        <pc:grpChg chg="add del">
          <ac:chgData name="Aayush Man  Singh" userId="S::aayushman@takeo.ai::7e01378d-77e0-45f4-ad57-d9ee7faa382b" providerId="AD" clId="Web-{49B24B05-65A9-4A1B-9852-F0C485FCA554}" dt="2023-06-12T16:39:45.129" v="193"/>
          <ac:grpSpMkLst>
            <pc:docMk/>
            <pc:sldMk cId="3762637139" sldId="266"/>
            <ac:grpSpMk id="21" creationId="{9C556FDF-23ED-412A-86F2-5A1CDB5129AD}"/>
          </ac:grpSpMkLst>
        </pc:grpChg>
        <pc:grpChg chg="add">
          <ac:chgData name="Aayush Man  Singh" userId="S::aayushman@takeo.ai::7e01378d-77e0-45f4-ad57-d9ee7faa382b" providerId="AD" clId="Web-{49B24B05-65A9-4A1B-9852-F0C485FCA554}" dt="2023-06-12T16:39:45.145" v="194"/>
          <ac:grpSpMkLst>
            <pc:docMk/>
            <pc:sldMk cId="3762637139" sldId="266"/>
            <ac:grpSpMk id="25" creationId="{7734AB32-16A4-4C03-B664-EE71222450E1}"/>
          </ac:grpSpMkLst>
        </pc:grpChg>
      </pc:sldChg>
      <pc:sldChg chg="addSp modSp new mod setBg">
        <pc:chgData name="Aayush Man  Singh" userId="S::aayushman@takeo.ai::7e01378d-77e0-45f4-ad57-d9ee7faa382b" providerId="AD" clId="Web-{49B24B05-65A9-4A1B-9852-F0C485FCA554}" dt="2023-06-12T16:40:27.068" v="200"/>
        <pc:sldMkLst>
          <pc:docMk/>
          <pc:sldMk cId="3903076747" sldId="267"/>
        </pc:sldMkLst>
        <pc:spChg chg="mod">
          <ac:chgData name="Aayush Man  Singh" userId="S::aayushman@takeo.ai::7e01378d-77e0-45f4-ad57-d9ee7faa382b" providerId="AD" clId="Web-{49B24B05-65A9-4A1B-9852-F0C485FCA554}" dt="2023-06-12T16:40:27.068" v="200"/>
          <ac:spMkLst>
            <pc:docMk/>
            <pc:sldMk cId="3903076747" sldId="267"/>
            <ac:spMk id="2" creationId="{8B5CA4C7-0B55-FF48-7781-9982734EC5FE}"/>
          </ac:spMkLst>
        </pc:spChg>
        <pc:spChg chg="mod">
          <ac:chgData name="Aayush Man  Singh" userId="S::aayushman@takeo.ai::7e01378d-77e0-45f4-ad57-d9ee7faa382b" providerId="AD" clId="Web-{49B24B05-65A9-4A1B-9852-F0C485FCA554}" dt="2023-06-12T16:40:27.068" v="200"/>
          <ac:spMkLst>
            <pc:docMk/>
            <pc:sldMk cId="3903076747" sldId="267"/>
            <ac:spMk id="3" creationId="{CC7AF9D3-0CCA-C3FC-F68C-D5CF23FF2C76}"/>
          </ac:spMkLst>
        </pc:spChg>
        <pc:spChg chg="add">
          <ac:chgData name="Aayush Man  Singh" userId="S::aayushman@takeo.ai::7e01378d-77e0-45f4-ad57-d9ee7faa382b" providerId="AD" clId="Web-{49B24B05-65A9-4A1B-9852-F0C485FCA554}" dt="2023-06-12T16:40:27.068" v="200"/>
          <ac:spMkLst>
            <pc:docMk/>
            <pc:sldMk cId="3903076747" sldId="267"/>
            <ac:spMk id="8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40:27.068" v="200"/>
          <ac:spMkLst>
            <pc:docMk/>
            <pc:sldMk cId="3903076747" sldId="267"/>
            <ac:spMk id="10" creationId="{CDFF45EF-8068-49B8-AFAE-404F6EB18882}"/>
          </ac:spMkLst>
        </pc:spChg>
        <pc:grpChg chg="add">
          <ac:chgData name="Aayush Man  Singh" userId="S::aayushman@takeo.ai::7e01378d-77e0-45f4-ad57-d9ee7faa382b" providerId="AD" clId="Web-{49B24B05-65A9-4A1B-9852-F0C485FCA554}" dt="2023-06-12T16:40:27.068" v="200"/>
          <ac:grpSpMkLst>
            <pc:docMk/>
            <pc:sldMk cId="3903076747" sldId="267"/>
            <ac:grpSpMk id="12" creationId="{9C556FDF-23ED-412A-86F2-5A1CDB5129AD}"/>
          </ac:grpSpMkLst>
        </pc:grpChg>
      </pc:sldChg>
      <pc:sldChg chg="addSp delSp modSp new mod setBg">
        <pc:chgData name="Aayush Man  Singh" userId="S::aayushman@takeo.ai::7e01378d-77e0-45f4-ad57-d9ee7faa382b" providerId="AD" clId="Web-{49B24B05-65A9-4A1B-9852-F0C485FCA554}" dt="2023-06-12T16:48:03.208" v="230" actId="20577"/>
        <pc:sldMkLst>
          <pc:docMk/>
          <pc:sldMk cId="1859700797" sldId="268"/>
        </pc:sldMkLst>
        <pc:spChg chg="mod">
          <ac:chgData name="Aayush Man  Singh" userId="S::aayushman@takeo.ai::7e01378d-77e0-45f4-ad57-d9ee7faa382b" providerId="AD" clId="Web-{49B24B05-65A9-4A1B-9852-F0C485FCA554}" dt="2023-06-12T16:45:45.703" v="225"/>
          <ac:spMkLst>
            <pc:docMk/>
            <pc:sldMk cId="1859700797" sldId="268"/>
            <ac:spMk id="2" creationId="{CAE46D0F-3996-12F3-3921-4F9C081A1399}"/>
          </ac:spMkLst>
        </pc:spChg>
        <pc:spChg chg="add del mod">
          <ac:chgData name="Aayush Man  Singh" userId="S::aayushman@takeo.ai::7e01378d-77e0-45f4-ad57-d9ee7faa382b" providerId="AD" clId="Web-{49B24B05-65A9-4A1B-9852-F0C485FCA554}" dt="2023-06-12T16:45:45.703" v="225"/>
          <ac:spMkLst>
            <pc:docMk/>
            <pc:sldMk cId="1859700797" sldId="268"/>
            <ac:spMk id="3" creationId="{22708D3B-3641-8B11-D66D-B4282B662FCD}"/>
          </ac:spMkLst>
        </pc:spChg>
        <pc:spChg chg="add">
          <ac:chgData name="Aayush Man  Singh" userId="S::aayushman@takeo.ai::7e01378d-77e0-45f4-ad57-d9ee7faa382b" providerId="AD" clId="Web-{49B24B05-65A9-4A1B-9852-F0C485FCA554}" dt="2023-06-12T16:45:45.703" v="225"/>
          <ac:spMkLst>
            <pc:docMk/>
            <pc:sldMk cId="1859700797" sldId="268"/>
            <ac:spMk id="8" creationId="{25AD4A59-91FA-4E30-8F32-A8AB51F768C6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45:45.688" v="224"/>
          <ac:spMkLst>
            <pc:docMk/>
            <pc:sldMk cId="1859700797" sldId="268"/>
            <ac:spMk id="9" creationId="{25AD4A59-91FA-4E30-8F32-A8AB51F768C6}"/>
          </ac:spMkLst>
        </pc:spChg>
        <pc:spChg chg="add">
          <ac:chgData name="Aayush Man  Singh" userId="S::aayushman@takeo.ai::7e01378d-77e0-45f4-ad57-d9ee7faa382b" providerId="AD" clId="Web-{49B24B05-65A9-4A1B-9852-F0C485FCA554}" dt="2023-06-12T16:45:45.703" v="225"/>
          <ac:spMkLst>
            <pc:docMk/>
            <pc:sldMk cId="1859700797" sldId="268"/>
            <ac:spMk id="10" creationId="{CDFF45EF-8068-49B8-AFAE-404F6EB18882}"/>
          </ac:spMkLst>
        </pc:spChg>
        <pc:spChg chg="add del">
          <ac:chgData name="Aayush Man  Singh" userId="S::aayushman@takeo.ai::7e01378d-77e0-45f4-ad57-d9ee7faa382b" providerId="AD" clId="Web-{49B24B05-65A9-4A1B-9852-F0C485FCA554}" dt="2023-06-12T16:45:45.688" v="224"/>
          <ac:spMkLst>
            <pc:docMk/>
            <pc:sldMk cId="1859700797" sldId="268"/>
            <ac:spMk id="11" creationId="{CDFF45EF-8068-49B8-AFAE-404F6EB18882}"/>
          </ac:spMkLst>
        </pc:spChg>
        <pc:spChg chg="add mod">
          <ac:chgData name="Aayush Man  Singh" userId="S::aayushman@takeo.ai::7e01378d-77e0-45f4-ad57-d9ee7faa382b" providerId="AD" clId="Web-{49B24B05-65A9-4A1B-9852-F0C485FCA554}" dt="2023-06-12T16:48:03.208" v="230" actId="20577"/>
          <ac:spMkLst>
            <pc:docMk/>
            <pc:sldMk cId="1859700797" sldId="268"/>
            <ac:spMk id="19" creationId="{22708D3B-3641-8B11-D66D-B4282B662FCD}"/>
          </ac:spMkLst>
        </pc:spChg>
        <pc:grpChg chg="add">
          <ac:chgData name="Aayush Man  Singh" userId="S::aayushman@takeo.ai::7e01378d-77e0-45f4-ad57-d9ee7faa382b" providerId="AD" clId="Web-{49B24B05-65A9-4A1B-9852-F0C485FCA554}" dt="2023-06-12T16:45:45.703" v="225"/>
          <ac:grpSpMkLst>
            <pc:docMk/>
            <pc:sldMk cId="1859700797" sldId="268"/>
            <ac:grpSpMk id="12" creationId="{7734AB32-16A4-4C03-B664-EE71222450E1}"/>
          </ac:grpSpMkLst>
        </pc:grpChg>
        <pc:grpChg chg="add del">
          <ac:chgData name="Aayush Man  Singh" userId="S::aayushman@takeo.ai::7e01378d-77e0-45f4-ad57-d9ee7faa382b" providerId="AD" clId="Web-{49B24B05-65A9-4A1B-9852-F0C485FCA554}" dt="2023-06-12T16:45:45.688" v="224"/>
          <ac:grpSpMkLst>
            <pc:docMk/>
            <pc:sldMk cId="1859700797" sldId="268"/>
            <ac:grpSpMk id="13" creationId="{2668F617-A865-44FB-B7FA-D3D82EB305A7}"/>
          </ac:grpSpMkLst>
        </pc:grpChg>
        <pc:graphicFrameChg chg="add del">
          <ac:chgData name="Aayush Man  Singh" userId="S::aayushman@takeo.ai::7e01378d-77e0-45f4-ad57-d9ee7faa382b" providerId="AD" clId="Web-{49B24B05-65A9-4A1B-9852-F0C485FCA554}" dt="2023-06-12T16:45:45.688" v="224"/>
          <ac:graphicFrameMkLst>
            <pc:docMk/>
            <pc:sldMk cId="1859700797" sldId="268"/>
            <ac:graphicFrameMk id="5" creationId="{BC35CA95-6EC4-25C2-4FDA-03D28B7D0C47}"/>
          </ac:graphicFrameMkLst>
        </pc:graphicFrameChg>
      </pc:sldChg>
      <pc:sldMasterChg chg="add del addSldLayout delSldLayout">
        <pc:chgData name="Aayush Man  Singh" userId="S::aayushman@takeo.ai::7e01378d-77e0-45f4-ad57-d9ee7faa382b" providerId="AD" clId="Web-{49B24B05-65A9-4A1B-9852-F0C485FCA554}" dt="2023-06-12T16:13:15.188" v="18"/>
        <pc:sldMasterMkLst>
          <pc:docMk/>
          <pc:sldMasterMk cId="2460954070" sldId="2147483660"/>
        </pc:sldMasterMkLst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ayush Man  Singh" userId="S::aayushman@takeo.ai::7e01378d-77e0-45f4-ad57-d9ee7faa382b" providerId="AD" clId="Web-{49B24B05-65A9-4A1B-9852-F0C485FCA554}" dt="2023-06-12T16:13:15.110" v="17"/>
        <pc:sldMasterMkLst>
          <pc:docMk/>
          <pc:sldMasterMk cId="3836484095" sldId="2147483724"/>
        </pc:sldMasterMkLst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3108875489" sldId="2147483713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485117139" sldId="2147483714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687115836" sldId="2147483715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1134577061" sldId="2147483716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3146360166" sldId="2147483717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3258027678" sldId="2147483718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1990020249" sldId="2147483719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263940893" sldId="2147483720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2608499029" sldId="2147483721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907062792" sldId="2147483722"/>
          </pc:sldLayoutMkLst>
        </pc:sldLayoutChg>
        <pc:sldLayoutChg chg="add del">
          <pc:chgData name="Aayush Man  Singh" userId="S::aayushman@takeo.ai::7e01378d-77e0-45f4-ad57-d9ee7faa382b" providerId="AD" clId="Web-{49B24B05-65A9-4A1B-9852-F0C485FCA554}" dt="2023-06-12T16:13:15.110" v="17"/>
          <pc:sldLayoutMkLst>
            <pc:docMk/>
            <pc:sldMasterMk cId="3836484095" sldId="2147483724"/>
            <pc:sldLayoutMk cId="2601591647" sldId="2147483723"/>
          </pc:sldLayoutMkLst>
        </pc:sldLayoutChg>
      </pc:sldMasterChg>
      <pc:sldMasterChg chg="add addSldLayout">
        <pc:chgData name="Aayush Man  Singh" userId="S::aayushman@takeo.ai::7e01378d-77e0-45f4-ad57-d9ee7faa382b" providerId="AD" clId="Web-{49B24B05-65A9-4A1B-9852-F0C485FCA554}" dt="2023-06-12T16:13:15.188" v="18"/>
        <pc:sldMasterMkLst>
          <pc:docMk/>
          <pc:sldMasterMk cId="2707733832" sldId="2147483750"/>
        </pc:sldMasterMkLst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336663201" sldId="2147483739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462338662" sldId="2147483740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253613763" sldId="2147483741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905985859" sldId="2147483742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4175166751" sldId="2147483743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3612112111" sldId="2147483744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984136448" sldId="2147483745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989494033" sldId="2147483746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2009096579" sldId="2147483747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3215343417" sldId="2147483748"/>
          </pc:sldLayoutMkLst>
        </pc:sldLayoutChg>
        <pc:sldLayoutChg chg="add">
          <pc:chgData name="Aayush Man  Singh" userId="S::aayushman@takeo.ai::7e01378d-77e0-45f4-ad57-d9ee7faa382b" providerId="AD" clId="Web-{49B24B05-65A9-4A1B-9852-F0C485FCA554}" dt="2023-06-12T16:13:15.188" v="18"/>
          <pc:sldLayoutMkLst>
            <pc:docMk/>
            <pc:sldMasterMk cId="2707733832" sldId="2147483750"/>
            <pc:sldLayoutMk cId="2862870899" sldId="2147483749"/>
          </pc:sldLayoutMkLst>
        </pc:sldLayoutChg>
      </pc:sldMasterChg>
    </pc:docChg>
  </pc:docChgLst>
  <pc:docChgLst>
    <pc:chgData name="Aayush Man  Singh" userId="S::aayushman@takeo.ai::7e01378d-77e0-45f4-ad57-d9ee7faa382b" providerId="AD" clId="Web-{82720C23-B5DF-C7C0-6F0D-50D24EC80160}"/>
    <pc:docChg chg="addSld delSld">
      <pc:chgData name="Aayush Man  Singh" userId="S::aayushman@takeo.ai::7e01378d-77e0-45f4-ad57-d9ee7faa382b" providerId="AD" clId="Web-{82720C23-B5DF-C7C0-6F0D-50D24EC80160}" dt="2023-06-14T15:11:47.751" v="1"/>
      <pc:docMkLst>
        <pc:docMk/>
      </pc:docMkLst>
      <pc:sldChg chg="new del">
        <pc:chgData name="Aayush Man  Singh" userId="S::aayushman@takeo.ai::7e01378d-77e0-45f4-ad57-d9ee7faa382b" providerId="AD" clId="Web-{82720C23-B5DF-C7C0-6F0D-50D24EC80160}" dt="2023-06-14T15:11:47.751" v="1"/>
        <pc:sldMkLst>
          <pc:docMk/>
          <pc:sldMk cId="391239284" sldId="270"/>
        </pc:sldMkLst>
      </pc:sldChg>
    </pc:docChg>
  </pc:docChgLst>
  <pc:docChgLst>
    <pc:chgData name="Aayush Man  Singh" userId="S::aayushman@takeo.ai::7e01378d-77e0-45f4-ad57-d9ee7faa382b" providerId="AD" clId="Web-{E2022C9F-FABD-E02D-BDC5-BB74C3AD27EF}"/>
    <pc:docChg chg="modSld">
      <pc:chgData name="Aayush Man  Singh" userId="S::aayushman@takeo.ai::7e01378d-77e0-45f4-ad57-d9ee7faa382b" providerId="AD" clId="Web-{E2022C9F-FABD-E02D-BDC5-BB74C3AD27EF}" dt="2023-06-13T05:28:54.725" v="1"/>
      <pc:docMkLst>
        <pc:docMk/>
      </pc:docMkLst>
      <pc:sldChg chg="addSp delSp modSp mod setBg">
        <pc:chgData name="Aayush Man  Singh" userId="S::aayushman@takeo.ai::7e01378d-77e0-45f4-ad57-d9ee7faa382b" providerId="AD" clId="Web-{E2022C9F-FABD-E02D-BDC5-BB74C3AD27EF}" dt="2023-06-13T05:28:54.725" v="1"/>
        <pc:sldMkLst>
          <pc:docMk/>
          <pc:sldMk cId="569407450" sldId="262"/>
        </pc:sldMkLst>
        <pc:spChg chg="mod">
          <ac:chgData name="Aayush Man  Singh" userId="S::aayushman@takeo.ai::7e01378d-77e0-45f4-ad57-d9ee7faa382b" providerId="AD" clId="Web-{E2022C9F-FABD-E02D-BDC5-BB74C3AD27EF}" dt="2023-06-13T05:28:54.725" v="1"/>
          <ac:spMkLst>
            <pc:docMk/>
            <pc:sldMk cId="569407450" sldId="262"/>
            <ac:spMk id="2" creationId="{9CB561BC-AED4-4FCB-1480-509888747894}"/>
          </ac:spMkLst>
        </pc:spChg>
        <pc:spChg chg="mod">
          <ac:chgData name="Aayush Man  Singh" userId="S::aayushman@takeo.ai::7e01378d-77e0-45f4-ad57-d9ee7faa382b" providerId="AD" clId="Web-{E2022C9F-FABD-E02D-BDC5-BB74C3AD27EF}" dt="2023-06-13T05:28:54.725" v="1"/>
          <ac:spMkLst>
            <pc:docMk/>
            <pc:sldMk cId="569407450" sldId="262"/>
            <ac:spMk id="3" creationId="{AB8DD4FC-9BC3-0969-3C8D-433CD11770C5}"/>
          </ac:spMkLst>
        </pc:spChg>
        <pc:spChg chg="add del">
          <ac:chgData name="Aayush Man  Singh" userId="S::aayushman@takeo.ai::7e01378d-77e0-45f4-ad57-d9ee7faa382b" providerId="AD" clId="Web-{E2022C9F-FABD-E02D-BDC5-BB74C3AD27EF}" dt="2023-06-13T05:28:54.725" v="1"/>
          <ac:spMkLst>
            <pc:docMk/>
            <pc:sldMk cId="569407450" sldId="262"/>
            <ac:spMk id="6" creationId="{1AFA994E-44E8-43D5-AACC-CFCB849CF5F5}"/>
          </ac:spMkLst>
        </pc:spChg>
        <pc:spChg chg="add del">
          <ac:chgData name="Aayush Man  Singh" userId="S::aayushman@takeo.ai::7e01378d-77e0-45f4-ad57-d9ee7faa382b" providerId="AD" clId="Web-{E2022C9F-FABD-E02D-BDC5-BB74C3AD27EF}" dt="2023-06-13T05:28:54.725" v="1"/>
          <ac:spMkLst>
            <pc:docMk/>
            <pc:sldMk cId="569407450" sldId="262"/>
            <ac:spMk id="10" creationId="{25AD4A59-91FA-4E30-8F32-A8AB51F768C6}"/>
          </ac:spMkLst>
        </pc:spChg>
        <pc:spChg chg="add del">
          <ac:chgData name="Aayush Man  Singh" userId="S::aayushman@takeo.ai::7e01378d-77e0-45f4-ad57-d9ee7faa382b" providerId="AD" clId="Web-{E2022C9F-FABD-E02D-BDC5-BB74C3AD27EF}" dt="2023-06-13T05:28:54.725" v="1"/>
          <ac:spMkLst>
            <pc:docMk/>
            <pc:sldMk cId="569407450" sldId="262"/>
            <ac:spMk id="12" creationId="{CDFF45EF-8068-49B8-AFAE-404F6EB18882}"/>
          </ac:spMkLst>
        </pc:spChg>
        <pc:grpChg chg="add del">
          <ac:chgData name="Aayush Man  Singh" userId="S::aayushman@takeo.ai::7e01378d-77e0-45f4-ad57-d9ee7faa382b" providerId="AD" clId="Web-{E2022C9F-FABD-E02D-BDC5-BB74C3AD27EF}" dt="2023-06-13T05:28:54.725" v="1"/>
          <ac:grpSpMkLst>
            <pc:docMk/>
            <pc:sldMk cId="569407450" sldId="262"/>
            <ac:grpSpMk id="14" creationId="{DD9C09AF-3E2A-4BE1-B159-B71983CC2FAC}"/>
          </ac:grpSpMkLst>
        </pc:grpChg>
        <pc:picChg chg="add del">
          <ac:chgData name="Aayush Man  Singh" userId="S::aayushman@takeo.ai::7e01378d-77e0-45f4-ad57-d9ee7faa382b" providerId="AD" clId="Web-{E2022C9F-FABD-E02D-BDC5-BB74C3AD27EF}" dt="2023-06-13T05:28:54.725" v="1"/>
          <ac:picMkLst>
            <pc:docMk/>
            <pc:sldMk cId="569407450" sldId="262"/>
            <ac:picMk id="7" creationId="{3086913C-2358-C282-6C93-95A8C3C64CE8}"/>
          </ac:picMkLst>
        </pc:picChg>
      </pc:sldChg>
    </pc:docChg>
  </pc:docChgLst>
  <pc:docChgLst>
    <pc:chgData name="Aayush Man  Singh" userId="S::aayushman@takeo.ai::7e01378d-77e0-45f4-ad57-d9ee7faa382b" providerId="AD" clId="Web-{05741BEE-8E7A-DFDA-61CF-7573601E398A}"/>
    <pc:docChg chg="addSld modSld">
      <pc:chgData name="Aayush Man  Singh" userId="S::aayushman@takeo.ai::7e01378d-77e0-45f4-ad57-d9ee7faa382b" providerId="AD" clId="Web-{05741BEE-8E7A-DFDA-61CF-7573601E398A}" dt="2023-06-13T00:10:37.650" v="19"/>
      <pc:docMkLst>
        <pc:docMk/>
      </pc:docMkLst>
      <pc:sldChg chg="modSp">
        <pc:chgData name="Aayush Man  Singh" userId="S::aayushman@takeo.ai::7e01378d-77e0-45f4-ad57-d9ee7faa382b" providerId="AD" clId="Web-{05741BEE-8E7A-DFDA-61CF-7573601E398A}" dt="2023-06-13T00:01:37.151" v="11" actId="20577"/>
        <pc:sldMkLst>
          <pc:docMk/>
          <pc:sldMk cId="109857222" sldId="256"/>
        </pc:sldMkLst>
        <pc:spChg chg="mod">
          <ac:chgData name="Aayush Man  Singh" userId="S::aayushman@takeo.ai::7e01378d-77e0-45f4-ad57-d9ee7faa382b" providerId="AD" clId="Web-{05741BEE-8E7A-DFDA-61CF-7573601E398A}" dt="2023-06-13T00:01:37.151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Aayush Man  Singh" userId="S::aayushman@takeo.ai::7e01378d-77e0-45f4-ad57-d9ee7faa382b" providerId="AD" clId="Web-{05741BEE-8E7A-DFDA-61CF-7573601E398A}" dt="2023-06-13T00:10:37.650" v="19"/>
        <pc:sldMkLst>
          <pc:docMk/>
          <pc:sldMk cId="2982861952" sldId="269"/>
        </pc:sldMkLst>
        <pc:spChg chg="mod">
          <ac:chgData name="Aayush Man  Singh" userId="S::aayushman@takeo.ai::7e01378d-77e0-45f4-ad57-d9ee7faa382b" providerId="AD" clId="Web-{05741BEE-8E7A-DFDA-61CF-7573601E398A}" dt="2023-06-13T00:10:37.650" v="19"/>
          <ac:spMkLst>
            <pc:docMk/>
            <pc:sldMk cId="2982861952" sldId="269"/>
            <ac:spMk id="2" creationId="{0C00ED97-BDF6-4C31-959B-887E474813DE}"/>
          </ac:spMkLst>
        </pc:spChg>
        <pc:spChg chg="mod">
          <ac:chgData name="Aayush Man  Singh" userId="S::aayushman@takeo.ai::7e01378d-77e0-45f4-ad57-d9ee7faa382b" providerId="AD" clId="Web-{05741BEE-8E7A-DFDA-61CF-7573601E398A}" dt="2023-06-13T00:10:37.650" v="19"/>
          <ac:spMkLst>
            <pc:docMk/>
            <pc:sldMk cId="2982861952" sldId="269"/>
            <ac:spMk id="3" creationId="{AB8B1EF2-C86E-160D-2A72-DE3CD068EFC2}"/>
          </ac:spMkLst>
        </pc:spChg>
        <pc:spChg chg="add">
          <ac:chgData name="Aayush Man  Singh" userId="S::aayushman@takeo.ai::7e01378d-77e0-45f4-ad57-d9ee7faa382b" providerId="AD" clId="Web-{05741BEE-8E7A-DFDA-61CF-7573601E398A}" dt="2023-06-13T00:10:37.650" v="19"/>
          <ac:spMkLst>
            <pc:docMk/>
            <pc:sldMk cId="2982861952" sldId="269"/>
            <ac:spMk id="8" creationId="{25AD4A59-91FA-4E30-8F32-A8AB51F768C6}"/>
          </ac:spMkLst>
        </pc:spChg>
        <pc:spChg chg="add">
          <ac:chgData name="Aayush Man  Singh" userId="S::aayushman@takeo.ai::7e01378d-77e0-45f4-ad57-d9ee7faa382b" providerId="AD" clId="Web-{05741BEE-8E7A-DFDA-61CF-7573601E398A}" dt="2023-06-13T00:10:37.650" v="19"/>
          <ac:spMkLst>
            <pc:docMk/>
            <pc:sldMk cId="2982861952" sldId="269"/>
            <ac:spMk id="10" creationId="{CDFF45EF-8068-49B8-AFAE-404F6EB18882}"/>
          </ac:spMkLst>
        </pc:spChg>
        <pc:grpChg chg="add">
          <ac:chgData name="Aayush Man  Singh" userId="S::aayushman@takeo.ai::7e01378d-77e0-45f4-ad57-d9ee7faa382b" providerId="AD" clId="Web-{05741BEE-8E7A-DFDA-61CF-7573601E398A}" dt="2023-06-13T00:10:37.650" v="19"/>
          <ac:grpSpMkLst>
            <pc:docMk/>
            <pc:sldMk cId="2982861952" sldId="269"/>
            <ac:grpSpMk id="12" creationId="{7734AB32-16A4-4C03-B664-EE71222450E1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BB5C-FD83-44CC-9609-C896C9FC13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018010D7-0EC8-4E16-B3D4-755BE5437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Development: Python frameworks like Django and Flask enable rapid web application development.</a:t>
          </a:r>
        </a:p>
      </dgm:t>
    </dgm:pt>
    <dgm:pt modelId="{68B5F71F-6A66-4983-AE13-35654C280508}" type="parTrans" cxnId="{F23B2BAD-1555-4552-A142-0C14A3D499EF}">
      <dgm:prSet/>
      <dgm:spPr/>
      <dgm:t>
        <a:bodyPr/>
        <a:lstStyle/>
        <a:p>
          <a:endParaRPr lang="en-US"/>
        </a:p>
      </dgm:t>
    </dgm:pt>
    <dgm:pt modelId="{78A46B15-DED4-499B-AFFF-8F8C1CBF249B}" type="sibTrans" cxnId="{F23B2BAD-1555-4552-A142-0C14A3D499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A8B2B1-E40A-4352-BFB0-469721EF8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and Machine Learning: Python has become the go-to language for data analysis and machine learning tasks, with libraries like NumPy, Pandas, and scikit-learn.</a:t>
          </a:r>
        </a:p>
      </dgm:t>
    </dgm:pt>
    <dgm:pt modelId="{A551557B-2443-46A3-928C-54418B8A8ED2}" type="parTrans" cxnId="{542B5F58-397E-4AA1-8984-C725759F24C4}">
      <dgm:prSet/>
      <dgm:spPr/>
      <dgm:t>
        <a:bodyPr/>
        <a:lstStyle/>
        <a:p>
          <a:endParaRPr lang="en-US"/>
        </a:p>
      </dgm:t>
    </dgm:pt>
    <dgm:pt modelId="{34851A06-7164-4F3C-B45C-00E62B9958AF}" type="sibTrans" cxnId="{542B5F58-397E-4AA1-8984-C725759F24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AE5372-A661-4044-8134-E3A716B9E0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Scripting and Automation: Python's simplicity and versatility make it ideal for automating repetitive tasks and writing scripts.</a:t>
          </a:r>
        </a:p>
      </dgm:t>
    </dgm:pt>
    <dgm:pt modelId="{F5660E50-DAB2-4D00-8F1B-2827266A4594}" type="parTrans" cxnId="{B86ECA0F-A118-433B-AA66-A5840E3327B0}">
      <dgm:prSet/>
      <dgm:spPr/>
      <dgm:t>
        <a:bodyPr/>
        <a:lstStyle/>
        <a:p>
          <a:endParaRPr lang="en-US"/>
        </a:p>
      </dgm:t>
    </dgm:pt>
    <dgm:pt modelId="{33C3D077-9EAC-42FF-9567-7F3D463C53EB}" type="sibTrans" cxnId="{B86ECA0F-A118-433B-AA66-A5840E3327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4C67B-D73D-4ECC-96DF-83ECC5897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Computing: Python is widely used in scientific research and simulations due to its extensive libraries and tools.</a:t>
          </a:r>
        </a:p>
      </dgm:t>
    </dgm:pt>
    <dgm:pt modelId="{3C0E0FF7-4BCC-4AE1-918F-2CDE0109382C}" type="parTrans" cxnId="{153CD6DF-54D9-4B98-91CD-4295D8B8B523}">
      <dgm:prSet/>
      <dgm:spPr/>
      <dgm:t>
        <a:bodyPr/>
        <a:lstStyle/>
        <a:p>
          <a:endParaRPr lang="en-US"/>
        </a:p>
      </dgm:t>
    </dgm:pt>
    <dgm:pt modelId="{61BC74FB-E7DB-48DB-9A64-260B969E75FD}" type="sibTrans" cxnId="{153CD6DF-54D9-4B98-91CD-4295D8B8B5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0F571E-FC02-432B-9589-974238CE2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Development: Python is utilized in game development frameworks like Pygame.</a:t>
          </a:r>
        </a:p>
      </dgm:t>
    </dgm:pt>
    <dgm:pt modelId="{EE822702-1F01-476E-ACCD-88C2746F9B08}" type="parTrans" cxnId="{B98F2BB7-C14F-41DD-B307-0493CC128004}">
      <dgm:prSet/>
      <dgm:spPr/>
      <dgm:t>
        <a:bodyPr/>
        <a:lstStyle/>
        <a:p>
          <a:endParaRPr lang="en-US"/>
        </a:p>
      </dgm:t>
    </dgm:pt>
    <dgm:pt modelId="{B15D172E-F5FC-4EF0-BFAE-B055E4136AC0}" type="sibTrans" cxnId="{B98F2BB7-C14F-41DD-B307-0493CC128004}">
      <dgm:prSet/>
      <dgm:spPr/>
      <dgm:t>
        <a:bodyPr/>
        <a:lstStyle/>
        <a:p>
          <a:endParaRPr lang="en-US"/>
        </a:p>
      </dgm:t>
    </dgm:pt>
    <dgm:pt modelId="{73AC98D8-E337-4C05-B597-B796D4BE6A4F}" type="pres">
      <dgm:prSet presAssocID="{CAA1BB5C-FD83-44CC-9609-C896C9FC13DD}" presName="root" presStyleCnt="0">
        <dgm:presLayoutVars>
          <dgm:dir/>
          <dgm:resizeHandles val="exact"/>
        </dgm:presLayoutVars>
      </dgm:prSet>
      <dgm:spPr/>
    </dgm:pt>
    <dgm:pt modelId="{EFE63E9A-B1EC-4253-AE9C-2FD639A3DF96}" type="pres">
      <dgm:prSet presAssocID="{CAA1BB5C-FD83-44CC-9609-C896C9FC13DD}" presName="container" presStyleCnt="0">
        <dgm:presLayoutVars>
          <dgm:dir/>
          <dgm:resizeHandles val="exact"/>
        </dgm:presLayoutVars>
      </dgm:prSet>
      <dgm:spPr/>
    </dgm:pt>
    <dgm:pt modelId="{9CEE5B0E-BF62-4767-A7AE-9959CA73E1B5}" type="pres">
      <dgm:prSet presAssocID="{018010D7-0EC8-4E16-B3D4-755BE54379C2}" presName="compNode" presStyleCnt="0"/>
      <dgm:spPr/>
    </dgm:pt>
    <dgm:pt modelId="{F577FACD-3E8F-44C7-A0C3-F0D65F8D7E76}" type="pres">
      <dgm:prSet presAssocID="{018010D7-0EC8-4E16-B3D4-755BE54379C2}" presName="iconBgRect" presStyleLbl="bgShp" presStyleIdx="0" presStyleCnt="5"/>
      <dgm:spPr/>
    </dgm:pt>
    <dgm:pt modelId="{423B4253-BAE9-4BB4-89E4-7C5A37E35849}" type="pres">
      <dgm:prSet presAssocID="{018010D7-0EC8-4E16-B3D4-755BE54379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D66DD30-9ADD-4848-8C98-346240E7BB08}" type="pres">
      <dgm:prSet presAssocID="{018010D7-0EC8-4E16-B3D4-755BE54379C2}" presName="spaceRect" presStyleCnt="0"/>
      <dgm:spPr/>
    </dgm:pt>
    <dgm:pt modelId="{856051C9-BE52-4C9D-8BCC-72B1B66C0CC6}" type="pres">
      <dgm:prSet presAssocID="{018010D7-0EC8-4E16-B3D4-755BE54379C2}" presName="textRect" presStyleLbl="revTx" presStyleIdx="0" presStyleCnt="5">
        <dgm:presLayoutVars>
          <dgm:chMax val="1"/>
          <dgm:chPref val="1"/>
        </dgm:presLayoutVars>
      </dgm:prSet>
      <dgm:spPr/>
    </dgm:pt>
    <dgm:pt modelId="{F2628E65-61BA-4999-9716-1AF60A2AE844}" type="pres">
      <dgm:prSet presAssocID="{78A46B15-DED4-499B-AFFF-8F8C1CBF249B}" presName="sibTrans" presStyleLbl="sibTrans2D1" presStyleIdx="0" presStyleCnt="0"/>
      <dgm:spPr/>
    </dgm:pt>
    <dgm:pt modelId="{7CB8F18A-7B1C-432E-B302-BEEE016B40F1}" type="pres">
      <dgm:prSet presAssocID="{1BA8B2B1-E40A-4352-BFB0-469721EF89F0}" presName="compNode" presStyleCnt="0"/>
      <dgm:spPr/>
    </dgm:pt>
    <dgm:pt modelId="{2F7571F1-976E-4756-968B-C0B19E7F464E}" type="pres">
      <dgm:prSet presAssocID="{1BA8B2B1-E40A-4352-BFB0-469721EF89F0}" presName="iconBgRect" presStyleLbl="bgShp" presStyleIdx="1" presStyleCnt="5"/>
      <dgm:spPr/>
    </dgm:pt>
    <dgm:pt modelId="{B80B5ABB-7859-4AF8-B460-8FB7D14E7827}" type="pres">
      <dgm:prSet presAssocID="{1BA8B2B1-E40A-4352-BFB0-469721EF89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37D5B02-6C99-446C-9530-8B90C4AFECD2}" type="pres">
      <dgm:prSet presAssocID="{1BA8B2B1-E40A-4352-BFB0-469721EF89F0}" presName="spaceRect" presStyleCnt="0"/>
      <dgm:spPr/>
    </dgm:pt>
    <dgm:pt modelId="{451C463D-2705-4797-BC8E-E0B3CCD3D92B}" type="pres">
      <dgm:prSet presAssocID="{1BA8B2B1-E40A-4352-BFB0-469721EF89F0}" presName="textRect" presStyleLbl="revTx" presStyleIdx="1" presStyleCnt="5">
        <dgm:presLayoutVars>
          <dgm:chMax val="1"/>
          <dgm:chPref val="1"/>
        </dgm:presLayoutVars>
      </dgm:prSet>
      <dgm:spPr/>
    </dgm:pt>
    <dgm:pt modelId="{B7618047-6957-4503-989C-31090C7EE942}" type="pres">
      <dgm:prSet presAssocID="{34851A06-7164-4F3C-B45C-00E62B9958AF}" presName="sibTrans" presStyleLbl="sibTrans2D1" presStyleIdx="0" presStyleCnt="0"/>
      <dgm:spPr/>
    </dgm:pt>
    <dgm:pt modelId="{F79CD837-2899-43CF-9F7C-51835462198C}" type="pres">
      <dgm:prSet presAssocID="{C1AE5372-A661-4044-8134-E3A716B9E04C}" presName="compNode" presStyleCnt="0"/>
      <dgm:spPr/>
    </dgm:pt>
    <dgm:pt modelId="{ADCB1DDE-3F6B-4133-8EF9-E6BED43C0A67}" type="pres">
      <dgm:prSet presAssocID="{C1AE5372-A661-4044-8134-E3A716B9E04C}" presName="iconBgRect" presStyleLbl="bgShp" presStyleIdx="2" presStyleCnt="5"/>
      <dgm:spPr/>
    </dgm:pt>
    <dgm:pt modelId="{AF49E1F4-C58F-4C0F-9AF5-C5608E69646B}" type="pres">
      <dgm:prSet presAssocID="{C1AE5372-A661-4044-8134-E3A716B9E0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BC1C9C2-F0CF-4BB0-8ED3-60D23693D795}" type="pres">
      <dgm:prSet presAssocID="{C1AE5372-A661-4044-8134-E3A716B9E04C}" presName="spaceRect" presStyleCnt="0"/>
      <dgm:spPr/>
    </dgm:pt>
    <dgm:pt modelId="{7D5768EE-C9F7-402A-886F-87D928EC01D2}" type="pres">
      <dgm:prSet presAssocID="{C1AE5372-A661-4044-8134-E3A716B9E04C}" presName="textRect" presStyleLbl="revTx" presStyleIdx="2" presStyleCnt="5">
        <dgm:presLayoutVars>
          <dgm:chMax val="1"/>
          <dgm:chPref val="1"/>
        </dgm:presLayoutVars>
      </dgm:prSet>
      <dgm:spPr/>
    </dgm:pt>
    <dgm:pt modelId="{B91CEA1E-3630-4536-BC97-26F3C4481006}" type="pres">
      <dgm:prSet presAssocID="{33C3D077-9EAC-42FF-9567-7F3D463C53EB}" presName="sibTrans" presStyleLbl="sibTrans2D1" presStyleIdx="0" presStyleCnt="0"/>
      <dgm:spPr/>
    </dgm:pt>
    <dgm:pt modelId="{B155B9A8-F116-4508-9294-C0D7160CE71A}" type="pres">
      <dgm:prSet presAssocID="{77A4C67B-D73D-4ECC-96DF-83ECC589798C}" presName="compNode" presStyleCnt="0"/>
      <dgm:spPr/>
    </dgm:pt>
    <dgm:pt modelId="{C3B24558-AE9C-4967-BFDF-3D88D9B3BA80}" type="pres">
      <dgm:prSet presAssocID="{77A4C67B-D73D-4ECC-96DF-83ECC589798C}" presName="iconBgRect" presStyleLbl="bgShp" presStyleIdx="3" presStyleCnt="5"/>
      <dgm:spPr/>
    </dgm:pt>
    <dgm:pt modelId="{822DD82C-9811-4DDE-BE92-82A099E049F4}" type="pres">
      <dgm:prSet presAssocID="{77A4C67B-D73D-4ECC-96DF-83ECC58979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E12974E-4304-4681-9495-FE81B75723EC}" type="pres">
      <dgm:prSet presAssocID="{77A4C67B-D73D-4ECC-96DF-83ECC589798C}" presName="spaceRect" presStyleCnt="0"/>
      <dgm:spPr/>
    </dgm:pt>
    <dgm:pt modelId="{D20E2EEB-60C8-4902-905C-F175D96B4D5E}" type="pres">
      <dgm:prSet presAssocID="{77A4C67B-D73D-4ECC-96DF-83ECC589798C}" presName="textRect" presStyleLbl="revTx" presStyleIdx="3" presStyleCnt="5">
        <dgm:presLayoutVars>
          <dgm:chMax val="1"/>
          <dgm:chPref val="1"/>
        </dgm:presLayoutVars>
      </dgm:prSet>
      <dgm:spPr/>
    </dgm:pt>
    <dgm:pt modelId="{B1DC77B1-C6C2-49EE-AB60-C15028719C95}" type="pres">
      <dgm:prSet presAssocID="{61BC74FB-E7DB-48DB-9A64-260B969E75FD}" presName="sibTrans" presStyleLbl="sibTrans2D1" presStyleIdx="0" presStyleCnt="0"/>
      <dgm:spPr/>
    </dgm:pt>
    <dgm:pt modelId="{B927E25B-6789-4560-809C-EC8E34324DEC}" type="pres">
      <dgm:prSet presAssocID="{780F571E-FC02-432B-9589-974238CE2CBE}" presName="compNode" presStyleCnt="0"/>
      <dgm:spPr/>
    </dgm:pt>
    <dgm:pt modelId="{59B9BE2F-6866-4B06-9E93-1CF281E46F03}" type="pres">
      <dgm:prSet presAssocID="{780F571E-FC02-432B-9589-974238CE2CBE}" presName="iconBgRect" presStyleLbl="bgShp" presStyleIdx="4" presStyleCnt="5"/>
      <dgm:spPr/>
    </dgm:pt>
    <dgm:pt modelId="{6DB044DD-A0D5-460D-89C6-CF61D12A3CE7}" type="pres">
      <dgm:prSet presAssocID="{780F571E-FC02-432B-9589-974238CE2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227622C-C7BE-4E3A-BC93-387B3BDCAE0C}" type="pres">
      <dgm:prSet presAssocID="{780F571E-FC02-432B-9589-974238CE2CBE}" presName="spaceRect" presStyleCnt="0"/>
      <dgm:spPr/>
    </dgm:pt>
    <dgm:pt modelId="{2C961F4E-454F-4253-BE84-E15C970AEACB}" type="pres">
      <dgm:prSet presAssocID="{780F571E-FC02-432B-9589-974238CE2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9A3100-CAC6-4527-9918-2A1210675CFF}" type="presOf" srcId="{61BC74FB-E7DB-48DB-9A64-260B969E75FD}" destId="{B1DC77B1-C6C2-49EE-AB60-C15028719C95}" srcOrd="0" destOrd="0" presId="urn:microsoft.com/office/officeart/2018/2/layout/IconCircleList"/>
    <dgm:cxn modelId="{B86ECA0F-A118-433B-AA66-A5840E3327B0}" srcId="{CAA1BB5C-FD83-44CC-9609-C896C9FC13DD}" destId="{C1AE5372-A661-4044-8134-E3A716B9E04C}" srcOrd="2" destOrd="0" parTransId="{F5660E50-DAB2-4D00-8F1B-2827266A4594}" sibTransId="{33C3D077-9EAC-42FF-9567-7F3D463C53EB}"/>
    <dgm:cxn modelId="{741F5A2B-63A9-4FA8-9B31-47E3E2F74E60}" type="presOf" srcId="{77A4C67B-D73D-4ECC-96DF-83ECC589798C}" destId="{D20E2EEB-60C8-4902-905C-F175D96B4D5E}" srcOrd="0" destOrd="0" presId="urn:microsoft.com/office/officeart/2018/2/layout/IconCircleList"/>
    <dgm:cxn modelId="{FE547833-A1CF-401E-BE6A-E77404CC339D}" type="presOf" srcId="{34851A06-7164-4F3C-B45C-00E62B9958AF}" destId="{B7618047-6957-4503-989C-31090C7EE942}" srcOrd="0" destOrd="0" presId="urn:microsoft.com/office/officeart/2018/2/layout/IconCircleList"/>
    <dgm:cxn modelId="{644FDF42-9EF3-47A5-BF8A-B00230D63E23}" type="presOf" srcId="{33C3D077-9EAC-42FF-9567-7F3D463C53EB}" destId="{B91CEA1E-3630-4536-BC97-26F3C4481006}" srcOrd="0" destOrd="0" presId="urn:microsoft.com/office/officeart/2018/2/layout/IconCircleList"/>
    <dgm:cxn modelId="{2F552544-FFF5-49FC-A820-30237AC6B8BE}" type="presOf" srcId="{C1AE5372-A661-4044-8134-E3A716B9E04C}" destId="{7D5768EE-C9F7-402A-886F-87D928EC01D2}" srcOrd="0" destOrd="0" presId="urn:microsoft.com/office/officeart/2018/2/layout/IconCircleList"/>
    <dgm:cxn modelId="{542B5F58-397E-4AA1-8984-C725759F24C4}" srcId="{CAA1BB5C-FD83-44CC-9609-C896C9FC13DD}" destId="{1BA8B2B1-E40A-4352-BFB0-469721EF89F0}" srcOrd="1" destOrd="0" parTransId="{A551557B-2443-46A3-928C-54418B8A8ED2}" sibTransId="{34851A06-7164-4F3C-B45C-00E62B9958AF}"/>
    <dgm:cxn modelId="{B2B5715A-FB24-41B4-A5BE-0690DC35480C}" type="presOf" srcId="{780F571E-FC02-432B-9589-974238CE2CBE}" destId="{2C961F4E-454F-4253-BE84-E15C970AEACB}" srcOrd="0" destOrd="0" presId="urn:microsoft.com/office/officeart/2018/2/layout/IconCircleList"/>
    <dgm:cxn modelId="{F23B2BAD-1555-4552-A142-0C14A3D499EF}" srcId="{CAA1BB5C-FD83-44CC-9609-C896C9FC13DD}" destId="{018010D7-0EC8-4E16-B3D4-755BE54379C2}" srcOrd="0" destOrd="0" parTransId="{68B5F71F-6A66-4983-AE13-35654C280508}" sibTransId="{78A46B15-DED4-499B-AFFF-8F8C1CBF249B}"/>
    <dgm:cxn modelId="{B98F2BB7-C14F-41DD-B307-0493CC128004}" srcId="{CAA1BB5C-FD83-44CC-9609-C896C9FC13DD}" destId="{780F571E-FC02-432B-9589-974238CE2CBE}" srcOrd="4" destOrd="0" parTransId="{EE822702-1F01-476E-ACCD-88C2746F9B08}" sibTransId="{B15D172E-F5FC-4EF0-BFAE-B055E4136AC0}"/>
    <dgm:cxn modelId="{B9D768BA-28FA-4C9D-AF58-57BDBDA01BDF}" type="presOf" srcId="{1BA8B2B1-E40A-4352-BFB0-469721EF89F0}" destId="{451C463D-2705-4797-BC8E-E0B3CCD3D92B}" srcOrd="0" destOrd="0" presId="urn:microsoft.com/office/officeart/2018/2/layout/IconCircleList"/>
    <dgm:cxn modelId="{1451CBBB-3D82-4150-9BC0-EB71B1FB8E27}" type="presOf" srcId="{018010D7-0EC8-4E16-B3D4-755BE54379C2}" destId="{856051C9-BE52-4C9D-8BCC-72B1B66C0CC6}" srcOrd="0" destOrd="0" presId="urn:microsoft.com/office/officeart/2018/2/layout/IconCircleList"/>
    <dgm:cxn modelId="{34EE09C9-B584-4012-B9D8-BED7275CD6BC}" type="presOf" srcId="{78A46B15-DED4-499B-AFFF-8F8C1CBF249B}" destId="{F2628E65-61BA-4999-9716-1AF60A2AE844}" srcOrd="0" destOrd="0" presId="urn:microsoft.com/office/officeart/2018/2/layout/IconCircleList"/>
    <dgm:cxn modelId="{153CD6DF-54D9-4B98-91CD-4295D8B8B523}" srcId="{CAA1BB5C-FD83-44CC-9609-C896C9FC13DD}" destId="{77A4C67B-D73D-4ECC-96DF-83ECC589798C}" srcOrd="3" destOrd="0" parTransId="{3C0E0FF7-4BCC-4AE1-918F-2CDE0109382C}" sibTransId="{61BC74FB-E7DB-48DB-9A64-260B969E75FD}"/>
    <dgm:cxn modelId="{7C6666FB-46B7-4E3F-8D84-135FFEC4CA5C}" type="presOf" srcId="{CAA1BB5C-FD83-44CC-9609-C896C9FC13DD}" destId="{73AC98D8-E337-4C05-B597-B796D4BE6A4F}" srcOrd="0" destOrd="0" presId="urn:microsoft.com/office/officeart/2018/2/layout/IconCircleList"/>
    <dgm:cxn modelId="{E6EDA150-67A3-4365-987C-15DB061D079E}" type="presParOf" srcId="{73AC98D8-E337-4C05-B597-B796D4BE6A4F}" destId="{EFE63E9A-B1EC-4253-AE9C-2FD639A3DF96}" srcOrd="0" destOrd="0" presId="urn:microsoft.com/office/officeart/2018/2/layout/IconCircleList"/>
    <dgm:cxn modelId="{51183010-595B-4951-8E65-598057C7DEF3}" type="presParOf" srcId="{EFE63E9A-B1EC-4253-AE9C-2FD639A3DF96}" destId="{9CEE5B0E-BF62-4767-A7AE-9959CA73E1B5}" srcOrd="0" destOrd="0" presId="urn:microsoft.com/office/officeart/2018/2/layout/IconCircleList"/>
    <dgm:cxn modelId="{053DA8BA-7F6D-4E47-9B8F-E040238ACC58}" type="presParOf" srcId="{9CEE5B0E-BF62-4767-A7AE-9959CA73E1B5}" destId="{F577FACD-3E8F-44C7-A0C3-F0D65F8D7E76}" srcOrd="0" destOrd="0" presId="urn:microsoft.com/office/officeart/2018/2/layout/IconCircleList"/>
    <dgm:cxn modelId="{6D220FE9-43EF-4119-9839-185655FE587F}" type="presParOf" srcId="{9CEE5B0E-BF62-4767-A7AE-9959CA73E1B5}" destId="{423B4253-BAE9-4BB4-89E4-7C5A37E35849}" srcOrd="1" destOrd="0" presId="urn:microsoft.com/office/officeart/2018/2/layout/IconCircleList"/>
    <dgm:cxn modelId="{9B3F2408-7132-42B5-B1BE-F32DFD517078}" type="presParOf" srcId="{9CEE5B0E-BF62-4767-A7AE-9959CA73E1B5}" destId="{AD66DD30-9ADD-4848-8C98-346240E7BB08}" srcOrd="2" destOrd="0" presId="urn:microsoft.com/office/officeart/2018/2/layout/IconCircleList"/>
    <dgm:cxn modelId="{C4C906B5-134B-487A-B697-7CDE954B80EB}" type="presParOf" srcId="{9CEE5B0E-BF62-4767-A7AE-9959CA73E1B5}" destId="{856051C9-BE52-4C9D-8BCC-72B1B66C0CC6}" srcOrd="3" destOrd="0" presId="urn:microsoft.com/office/officeart/2018/2/layout/IconCircleList"/>
    <dgm:cxn modelId="{E465A959-299F-4D86-A004-DA38305A35A3}" type="presParOf" srcId="{EFE63E9A-B1EC-4253-AE9C-2FD639A3DF96}" destId="{F2628E65-61BA-4999-9716-1AF60A2AE844}" srcOrd="1" destOrd="0" presId="urn:microsoft.com/office/officeart/2018/2/layout/IconCircleList"/>
    <dgm:cxn modelId="{F18885A1-633E-47E9-88CE-7CD19E17BA99}" type="presParOf" srcId="{EFE63E9A-B1EC-4253-AE9C-2FD639A3DF96}" destId="{7CB8F18A-7B1C-432E-B302-BEEE016B40F1}" srcOrd="2" destOrd="0" presId="urn:microsoft.com/office/officeart/2018/2/layout/IconCircleList"/>
    <dgm:cxn modelId="{9BDC8A10-BF92-461C-AA5B-9DBCA7DF2375}" type="presParOf" srcId="{7CB8F18A-7B1C-432E-B302-BEEE016B40F1}" destId="{2F7571F1-976E-4756-968B-C0B19E7F464E}" srcOrd="0" destOrd="0" presId="urn:microsoft.com/office/officeart/2018/2/layout/IconCircleList"/>
    <dgm:cxn modelId="{5227F92A-52A3-41E6-B569-7581241B325F}" type="presParOf" srcId="{7CB8F18A-7B1C-432E-B302-BEEE016B40F1}" destId="{B80B5ABB-7859-4AF8-B460-8FB7D14E7827}" srcOrd="1" destOrd="0" presId="urn:microsoft.com/office/officeart/2018/2/layout/IconCircleList"/>
    <dgm:cxn modelId="{9715CC08-000C-423E-82CB-F5BC22C32901}" type="presParOf" srcId="{7CB8F18A-7B1C-432E-B302-BEEE016B40F1}" destId="{037D5B02-6C99-446C-9530-8B90C4AFECD2}" srcOrd="2" destOrd="0" presId="urn:microsoft.com/office/officeart/2018/2/layout/IconCircleList"/>
    <dgm:cxn modelId="{77BEE7C2-7AD4-449A-931F-7FD3A58B7738}" type="presParOf" srcId="{7CB8F18A-7B1C-432E-B302-BEEE016B40F1}" destId="{451C463D-2705-4797-BC8E-E0B3CCD3D92B}" srcOrd="3" destOrd="0" presId="urn:microsoft.com/office/officeart/2018/2/layout/IconCircleList"/>
    <dgm:cxn modelId="{51DEB603-B281-4D3A-882A-6129D3724AF6}" type="presParOf" srcId="{EFE63E9A-B1EC-4253-AE9C-2FD639A3DF96}" destId="{B7618047-6957-4503-989C-31090C7EE942}" srcOrd="3" destOrd="0" presId="urn:microsoft.com/office/officeart/2018/2/layout/IconCircleList"/>
    <dgm:cxn modelId="{07794CF0-64F3-487A-8B56-F91AA1A98AB5}" type="presParOf" srcId="{EFE63E9A-B1EC-4253-AE9C-2FD639A3DF96}" destId="{F79CD837-2899-43CF-9F7C-51835462198C}" srcOrd="4" destOrd="0" presId="urn:microsoft.com/office/officeart/2018/2/layout/IconCircleList"/>
    <dgm:cxn modelId="{752FB18E-920D-4039-89D2-7E11B32BFCEE}" type="presParOf" srcId="{F79CD837-2899-43CF-9F7C-51835462198C}" destId="{ADCB1DDE-3F6B-4133-8EF9-E6BED43C0A67}" srcOrd="0" destOrd="0" presId="urn:microsoft.com/office/officeart/2018/2/layout/IconCircleList"/>
    <dgm:cxn modelId="{050FF8DE-A3BF-4680-BA8E-50E8494D44E5}" type="presParOf" srcId="{F79CD837-2899-43CF-9F7C-51835462198C}" destId="{AF49E1F4-C58F-4C0F-9AF5-C5608E69646B}" srcOrd="1" destOrd="0" presId="urn:microsoft.com/office/officeart/2018/2/layout/IconCircleList"/>
    <dgm:cxn modelId="{23CDDBCC-AC28-4E2B-B5FD-EF70E9E951A3}" type="presParOf" srcId="{F79CD837-2899-43CF-9F7C-51835462198C}" destId="{CBC1C9C2-F0CF-4BB0-8ED3-60D23693D795}" srcOrd="2" destOrd="0" presId="urn:microsoft.com/office/officeart/2018/2/layout/IconCircleList"/>
    <dgm:cxn modelId="{173F4089-3914-40F6-8E67-198AA5B76787}" type="presParOf" srcId="{F79CD837-2899-43CF-9F7C-51835462198C}" destId="{7D5768EE-C9F7-402A-886F-87D928EC01D2}" srcOrd="3" destOrd="0" presId="urn:microsoft.com/office/officeart/2018/2/layout/IconCircleList"/>
    <dgm:cxn modelId="{C981F6F2-1955-40BB-BAA8-894C1413C02C}" type="presParOf" srcId="{EFE63E9A-B1EC-4253-AE9C-2FD639A3DF96}" destId="{B91CEA1E-3630-4536-BC97-26F3C4481006}" srcOrd="5" destOrd="0" presId="urn:microsoft.com/office/officeart/2018/2/layout/IconCircleList"/>
    <dgm:cxn modelId="{E7458C24-4E26-4777-9E70-7D03702F9B22}" type="presParOf" srcId="{EFE63E9A-B1EC-4253-AE9C-2FD639A3DF96}" destId="{B155B9A8-F116-4508-9294-C0D7160CE71A}" srcOrd="6" destOrd="0" presId="urn:microsoft.com/office/officeart/2018/2/layout/IconCircleList"/>
    <dgm:cxn modelId="{D8104EA3-031C-47A0-89BA-CCFD3694D98E}" type="presParOf" srcId="{B155B9A8-F116-4508-9294-C0D7160CE71A}" destId="{C3B24558-AE9C-4967-BFDF-3D88D9B3BA80}" srcOrd="0" destOrd="0" presId="urn:microsoft.com/office/officeart/2018/2/layout/IconCircleList"/>
    <dgm:cxn modelId="{CBCDA3B9-795D-4FC7-A1F0-590EC3E5BCEA}" type="presParOf" srcId="{B155B9A8-F116-4508-9294-C0D7160CE71A}" destId="{822DD82C-9811-4DDE-BE92-82A099E049F4}" srcOrd="1" destOrd="0" presId="urn:microsoft.com/office/officeart/2018/2/layout/IconCircleList"/>
    <dgm:cxn modelId="{4C4A4CAC-F052-4D97-B4BF-BF6176388516}" type="presParOf" srcId="{B155B9A8-F116-4508-9294-C0D7160CE71A}" destId="{CE12974E-4304-4681-9495-FE81B75723EC}" srcOrd="2" destOrd="0" presId="urn:microsoft.com/office/officeart/2018/2/layout/IconCircleList"/>
    <dgm:cxn modelId="{4E96651A-E0E5-41F1-B415-6B0B4498A1DC}" type="presParOf" srcId="{B155B9A8-F116-4508-9294-C0D7160CE71A}" destId="{D20E2EEB-60C8-4902-905C-F175D96B4D5E}" srcOrd="3" destOrd="0" presId="urn:microsoft.com/office/officeart/2018/2/layout/IconCircleList"/>
    <dgm:cxn modelId="{DED360E2-2EFB-4ECB-A970-C1800A709C4C}" type="presParOf" srcId="{EFE63E9A-B1EC-4253-AE9C-2FD639A3DF96}" destId="{B1DC77B1-C6C2-49EE-AB60-C15028719C95}" srcOrd="7" destOrd="0" presId="urn:microsoft.com/office/officeart/2018/2/layout/IconCircleList"/>
    <dgm:cxn modelId="{F76075EE-CC1E-4B4A-9035-2B2E901D039F}" type="presParOf" srcId="{EFE63E9A-B1EC-4253-AE9C-2FD639A3DF96}" destId="{B927E25B-6789-4560-809C-EC8E34324DEC}" srcOrd="8" destOrd="0" presId="urn:microsoft.com/office/officeart/2018/2/layout/IconCircleList"/>
    <dgm:cxn modelId="{E3F1CE7F-A404-4749-9C08-766B17E387C5}" type="presParOf" srcId="{B927E25B-6789-4560-809C-EC8E34324DEC}" destId="{59B9BE2F-6866-4B06-9E93-1CF281E46F03}" srcOrd="0" destOrd="0" presId="urn:microsoft.com/office/officeart/2018/2/layout/IconCircleList"/>
    <dgm:cxn modelId="{55AAF007-8075-4A46-9E07-093A2D5CD94A}" type="presParOf" srcId="{B927E25B-6789-4560-809C-EC8E34324DEC}" destId="{6DB044DD-A0D5-460D-89C6-CF61D12A3CE7}" srcOrd="1" destOrd="0" presId="urn:microsoft.com/office/officeart/2018/2/layout/IconCircleList"/>
    <dgm:cxn modelId="{861FF8B1-4987-4F1E-9694-91C7FC53F7F1}" type="presParOf" srcId="{B927E25B-6789-4560-809C-EC8E34324DEC}" destId="{3227622C-C7BE-4E3A-BC93-387B3BDCAE0C}" srcOrd="2" destOrd="0" presId="urn:microsoft.com/office/officeart/2018/2/layout/IconCircleList"/>
    <dgm:cxn modelId="{BC302F9D-2AF3-4DF0-96CF-112DFAA746B2}" type="presParOf" srcId="{B927E25B-6789-4560-809C-EC8E34324DEC}" destId="{2C961F4E-454F-4253-BE84-E15C970AEA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62AD8-DC91-4667-B1FB-D1531F5F1B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CC035E-0A99-430C-B385-0BAF60DE42D0}">
      <dgm:prSet/>
      <dgm:spPr/>
      <dgm:t>
        <a:bodyPr/>
        <a:lstStyle/>
        <a:p>
          <a:r>
            <a:rPr lang="en-US"/>
            <a:t>Readability: Python's syntax is clear and easy to understand, promoting code readability and maintainability.</a:t>
          </a:r>
        </a:p>
      </dgm:t>
    </dgm:pt>
    <dgm:pt modelId="{F8C63EE7-113E-4676-8275-11127918A2D6}" type="parTrans" cxnId="{47D4D556-273B-43AC-A261-1F1FC9DDA8B2}">
      <dgm:prSet/>
      <dgm:spPr/>
      <dgm:t>
        <a:bodyPr/>
        <a:lstStyle/>
        <a:p>
          <a:endParaRPr lang="en-US"/>
        </a:p>
      </dgm:t>
    </dgm:pt>
    <dgm:pt modelId="{1EDA6741-C968-4F22-B36B-748FED43F557}" type="sibTrans" cxnId="{47D4D556-273B-43AC-A261-1F1FC9DDA8B2}">
      <dgm:prSet/>
      <dgm:spPr/>
      <dgm:t>
        <a:bodyPr/>
        <a:lstStyle/>
        <a:p>
          <a:endParaRPr lang="en-US"/>
        </a:p>
      </dgm:t>
    </dgm:pt>
    <dgm:pt modelId="{BB73C407-9823-4856-BA6B-8C2CAF270A42}">
      <dgm:prSet/>
      <dgm:spPr/>
      <dgm:t>
        <a:bodyPr/>
        <a:lstStyle/>
        <a:p>
          <a:r>
            <a:rPr lang="en-US"/>
            <a:t>Productivity: Python's simplicity and extensive libraries enable faster development and prototyping.</a:t>
          </a:r>
        </a:p>
      </dgm:t>
    </dgm:pt>
    <dgm:pt modelId="{50FE9DFA-1BB3-48B0-80F5-868E517F0005}" type="parTrans" cxnId="{47E238BA-3F75-4179-865C-0B788B8D1920}">
      <dgm:prSet/>
      <dgm:spPr/>
      <dgm:t>
        <a:bodyPr/>
        <a:lstStyle/>
        <a:p>
          <a:endParaRPr lang="en-US"/>
        </a:p>
      </dgm:t>
    </dgm:pt>
    <dgm:pt modelId="{828668A2-8F32-46A3-B2F7-FCBFC8DEB291}" type="sibTrans" cxnId="{47E238BA-3F75-4179-865C-0B788B8D1920}">
      <dgm:prSet/>
      <dgm:spPr/>
      <dgm:t>
        <a:bodyPr/>
        <a:lstStyle/>
        <a:p>
          <a:endParaRPr lang="en-US"/>
        </a:p>
      </dgm:t>
    </dgm:pt>
    <dgm:pt modelId="{4180C7F4-49FA-48AE-A082-E704C9359B0D}">
      <dgm:prSet/>
      <dgm:spPr/>
      <dgm:t>
        <a:bodyPr/>
        <a:lstStyle/>
        <a:p>
          <a:r>
            <a:rPr lang="en-US"/>
            <a:t>Community and Support: Python has a large and active community, providing support, resources, and open-source libraries.</a:t>
          </a:r>
        </a:p>
      </dgm:t>
    </dgm:pt>
    <dgm:pt modelId="{3603F66F-E15C-416A-B1FB-CC58B3B0C616}" type="parTrans" cxnId="{3E703D0C-410B-4F79-9F26-035939C726C4}">
      <dgm:prSet/>
      <dgm:spPr/>
      <dgm:t>
        <a:bodyPr/>
        <a:lstStyle/>
        <a:p>
          <a:endParaRPr lang="en-US"/>
        </a:p>
      </dgm:t>
    </dgm:pt>
    <dgm:pt modelId="{5B04FF19-F04D-4175-9A8D-6EF105653C71}" type="sibTrans" cxnId="{3E703D0C-410B-4F79-9F26-035939C726C4}">
      <dgm:prSet/>
      <dgm:spPr/>
      <dgm:t>
        <a:bodyPr/>
        <a:lstStyle/>
        <a:p>
          <a:endParaRPr lang="en-US"/>
        </a:p>
      </dgm:t>
    </dgm:pt>
    <dgm:pt modelId="{D2580EEA-C049-4C49-A5D8-4A94D3120FBA}">
      <dgm:prSet/>
      <dgm:spPr/>
      <dgm:t>
        <a:bodyPr/>
        <a:lstStyle/>
        <a:p>
          <a:r>
            <a:rPr lang="en-US"/>
            <a:t>Integration: Python can be easily integrated with other languages like C and C++, extending its capabilities.</a:t>
          </a:r>
        </a:p>
      </dgm:t>
    </dgm:pt>
    <dgm:pt modelId="{C115B657-8704-47E2-B9E5-6A3457FA5DFA}" type="parTrans" cxnId="{50B98D88-507A-4CD7-952E-20F9AFEC0A51}">
      <dgm:prSet/>
      <dgm:spPr/>
      <dgm:t>
        <a:bodyPr/>
        <a:lstStyle/>
        <a:p>
          <a:endParaRPr lang="en-US"/>
        </a:p>
      </dgm:t>
    </dgm:pt>
    <dgm:pt modelId="{4DDBB0F8-D9A0-4E77-B174-0872002C8B04}" type="sibTrans" cxnId="{50B98D88-507A-4CD7-952E-20F9AFEC0A51}">
      <dgm:prSet/>
      <dgm:spPr/>
      <dgm:t>
        <a:bodyPr/>
        <a:lstStyle/>
        <a:p>
          <a:endParaRPr lang="en-US"/>
        </a:p>
      </dgm:t>
    </dgm:pt>
    <dgm:pt modelId="{89CAF283-BBD4-4CEE-9D13-CA21BBAE7120}">
      <dgm:prSet/>
      <dgm:spPr/>
      <dgm:t>
        <a:bodyPr/>
        <a:lstStyle/>
        <a:p>
          <a:r>
            <a:rPr lang="en-US"/>
            <a:t>Scalability: Python's versatility allows for building small scripts to large-scale applications.</a:t>
          </a:r>
        </a:p>
      </dgm:t>
    </dgm:pt>
    <dgm:pt modelId="{01B2B37F-0AA9-4A7D-9AA2-4CD581A1184E}" type="parTrans" cxnId="{DDC9EDCF-7E64-4968-BAEE-E9802BDBEF76}">
      <dgm:prSet/>
      <dgm:spPr/>
      <dgm:t>
        <a:bodyPr/>
        <a:lstStyle/>
        <a:p>
          <a:endParaRPr lang="en-US"/>
        </a:p>
      </dgm:t>
    </dgm:pt>
    <dgm:pt modelId="{D99D857F-1E98-4D0B-9FE3-F324951ED1C7}" type="sibTrans" cxnId="{DDC9EDCF-7E64-4968-BAEE-E9802BDBEF76}">
      <dgm:prSet/>
      <dgm:spPr/>
      <dgm:t>
        <a:bodyPr/>
        <a:lstStyle/>
        <a:p>
          <a:endParaRPr lang="en-US"/>
        </a:p>
      </dgm:t>
    </dgm:pt>
    <dgm:pt modelId="{BFF79DF1-D87E-4FBD-8490-2D6E43DE34BF}" type="pres">
      <dgm:prSet presAssocID="{F0E62AD8-DC91-4667-B1FB-D1531F5F1B6A}" presName="linear" presStyleCnt="0">
        <dgm:presLayoutVars>
          <dgm:animLvl val="lvl"/>
          <dgm:resizeHandles val="exact"/>
        </dgm:presLayoutVars>
      </dgm:prSet>
      <dgm:spPr/>
    </dgm:pt>
    <dgm:pt modelId="{5420A005-D6C6-47DD-9D66-63CC9EDD7842}" type="pres">
      <dgm:prSet presAssocID="{77CC035E-0A99-430C-B385-0BAF60DE42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BE4391-DF1F-4BDC-A358-1C96088D02A1}" type="pres">
      <dgm:prSet presAssocID="{1EDA6741-C968-4F22-B36B-748FED43F557}" presName="spacer" presStyleCnt="0"/>
      <dgm:spPr/>
    </dgm:pt>
    <dgm:pt modelId="{763517DA-083A-43E3-BD7B-4D5F6D66EB73}" type="pres">
      <dgm:prSet presAssocID="{BB73C407-9823-4856-BA6B-8C2CAF270A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6C6B4A8-8D5D-45BB-B56D-48584BA74158}" type="pres">
      <dgm:prSet presAssocID="{828668A2-8F32-46A3-B2F7-FCBFC8DEB291}" presName="spacer" presStyleCnt="0"/>
      <dgm:spPr/>
    </dgm:pt>
    <dgm:pt modelId="{8ECCAB40-4005-4BFE-9D50-DEA753F03BC2}" type="pres">
      <dgm:prSet presAssocID="{4180C7F4-49FA-48AE-A082-E704C9359B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469DB6-13A5-40BD-95A3-031A68D0BB65}" type="pres">
      <dgm:prSet presAssocID="{5B04FF19-F04D-4175-9A8D-6EF105653C71}" presName="spacer" presStyleCnt="0"/>
      <dgm:spPr/>
    </dgm:pt>
    <dgm:pt modelId="{C9519992-431A-4E86-A8E9-878631038E0D}" type="pres">
      <dgm:prSet presAssocID="{D2580EEA-C049-4C49-A5D8-4A94D3120F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545200-2533-4787-BEAC-7A80520917A1}" type="pres">
      <dgm:prSet presAssocID="{4DDBB0F8-D9A0-4E77-B174-0872002C8B04}" presName="spacer" presStyleCnt="0"/>
      <dgm:spPr/>
    </dgm:pt>
    <dgm:pt modelId="{E9FB5FB6-FEBD-4D4B-A94F-E5DFD4736A6B}" type="pres">
      <dgm:prSet presAssocID="{89CAF283-BBD4-4CEE-9D13-CA21BBAE71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703D0C-410B-4F79-9F26-035939C726C4}" srcId="{F0E62AD8-DC91-4667-B1FB-D1531F5F1B6A}" destId="{4180C7F4-49FA-48AE-A082-E704C9359B0D}" srcOrd="2" destOrd="0" parTransId="{3603F66F-E15C-416A-B1FB-CC58B3B0C616}" sibTransId="{5B04FF19-F04D-4175-9A8D-6EF105653C71}"/>
    <dgm:cxn modelId="{418A4A12-31B3-439A-8C83-FCAFA9D7C693}" type="presOf" srcId="{77CC035E-0A99-430C-B385-0BAF60DE42D0}" destId="{5420A005-D6C6-47DD-9D66-63CC9EDD7842}" srcOrd="0" destOrd="0" presId="urn:microsoft.com/office/officeart/2005/8/layout/vList2"/>
    <dgm:cxn modelId="{CB432442-645F-4D16-BE44-9ABFB1F0DABA}" type="presOf" srcId="{BB73C407-9823-4856-BA6B-8C2CAF270A42}" destId="{763517DA-083A-43E3-BD7B-4D5F6D66EB73}" srcOrd="0" destOrd="0" presId="urn:microsoft.com/office/officeart/2005/8/layout/vList2"/>
    <dgm:cxn modelId="{47D4D556-273B-43AC-A261-1F1FC9DDA8B2}" srcId="{F0E62AD8-DC91-4667-B1FB-D1531F5F1B6A}" destId="{77CC035E-0A99-430C-B385-0BAF60DE42D0}" srcOrd="0" destOrd="0" parTransId="{F8C63EE7-113E-4676-8275-11127918A2D6}" sibTransId="{1EDA6741-C968-4F22-B36B-748FED43F557}"/>
    <dgm:cxn modelId="{7163D17F-09E1-46CA-B054-8EE71A5B6D92}" type="presOf" srcId="{D2580EEA-C049-4C49-A5D8-4A94D3120FBA}" destId="{C9519992-431A-4E86-A8E9-878631038E0D}" srcOrd="0" destOrd="0" presId="urn:microsoft.com/office/officeart/2005/8/layout/vList2"/>
    <dgm:cxn modelId="{3025B985-91FB-4A38-9BFA-695D2464F79E}" type="presOf" srcId="{4180C7F4-49FA-48AE-A082-E704C9359B0D}" destId="{8ECCAB40-4005-4BFE-9D50-DEA753F03BC2}" srcOrd="0" destOrd="0" presId="urn:microsoft.com/office/officeart/2005/8/layout/vList2"/>
    <dgm:cxn modelId="{50B98D88-507A-4CD7-952E-20F9AFEC0A51}" srcId="{F0E62AD8-DC91-4667-B1FB-D1531F5F1B6A}" destId="{D2580EEA-C049-4C49-A5D8-4A94D3120FBA}" srcOrd="3" destOrd="0" parTransId="{C115B657-8704-47E2-B9E5-6A3457FA5DFA}" sibTransId="{4DDBB0F8-D9A0-4E77-B174-0872002C8B04}"/>
    <dgm:cxn modelId="{02A98DB1-C234-40A7-8FFF-373A1A2CB476}" type="presOf" srcId="{F0E62AD8-DC91-4667-B1FB-D1531F5F1B6A}" destId="{BFF79DF1-D87E-4FBD-8490-2D6E43DE34BF}" srcOrd="0" destOrd="0" presId="urn:microsoft.com/office/officeart/2005/8/layout/vList2"/>
    <dgm:cxn modelId="{47E238BA-3F75-4179-865C-0B788B8D1920}" srcId="{F0E62AD8-DC91-4667-B1FB-D1531F5F1B6A}" destId="{BB73C407-9823-4856-BA6B-8C2CAF270A42}" srcOrd="1" destOrd="0" parTransId="{50FE9DFA-1BB3-48B0-80F5-868E517F0005}" sibTransId="{828668A2-8F32-46A3-B2F7-FCBFC8DEB291}"/>
    <dgm:cxn modelId="{DDC9EDCF-7E64-4968-BAEE-E9802BDBEF76}" srcId="{F0E62AD8-DC91-4667-B1FB-D1531F5F1B6A}" destId="{89CAF283-BBD4-4CEE-9D13-CA21BBAE7120}" srcOrd="4" destOrd="0" parTransId="{01B2B37F-0AA9-4A7D-9AA2-4CD581A1184E}" sibTransId="{D99D857F-1E98-4D0B-9FE3-F324951ED1C7}"/>
    <dgm:cxn modelId="{FE7538EB-DA40-4E42-B645-3DB047C145A2}" type="presOf" srcId="{89CAF283-BBD4-4CEE-9D13-CA21BBAE7120}" destId="{E9FB5FB6-FEBD-4D4B-A94F-E5DFD4736A6B}" srcOrd="0" destOrd="0" presId="urn:microsoft.com/office/officeart/2005/8/layout/vList2"/>
    <dgm:cxn modelId="{2FDD5452-4782-448F-A444-6E0939B39057}" type="presParOf" srcId="{BFF79DF1-D87E-4FBD-8490-2D6E43DE34BF}" destId="{5420A005-D6C6-47DD-9D66-63CC9EDD7842}" srcOrd="0" destOrd="0" presId="urn:microsoft.com/office/officeart/2005/8/layout/vList2"/>
    <dgm:cxn modelId="{E0C4C126-0922-4457-B332-076106299B25}" type="presParOf" srcId="{BFF79DF1-D87E-4FBD-8490-2D6E43DE34BF}" destId="{8DBE4391-DF1F-4BDC-A358-1C96088D02A1}" srcOrd="1" destOrd="0" presId="urn:microsoft.com/office/officeart/2005/8/layout/vList2"/>
    <dgm:cxn modelId="{4C27E8D5-7C8D-437D-A95A-8D86447C627A}" type="presParOf" srcId="{BFF79DF1-D87E-4FBD-8490-2D6E43DE34BF}" destId="{763517DA-083A-43E3-BD7B-4D5F6D66EB73}" srcOrd="2" destOrd="0" presId="urn:microsoft.com/office/officeart/2005/8/layout/vList2"/>
    <dgm:cxn modelId="{67077607-45DC-459F-B823-A671B93CAAB7}" type="presParOf" srcId="{BFF79DF1-D87E-4FBD-8490-2D6E43DE34BF}" destId="{06C6B4A8-8D5D-45BB-B56D-48584BA74158}" srcOrd="3" destOrd="0" presId="urn:microsoft.com/office/officeart/2005/8/layout/vList2"/>
    <dgm:cxn modelId="{5C114AAA-C663-4647-9452-1D85AD9B278A}" type="presParOf" srcId="{BFF79DF1-D87E-4FBD-8490-2D6E43DE34BF}" destId="{8ECCAB40-4005-4BFE-9D50-DEA753F03BC2}" srcOrd="4" destOrd="0" presId="urn:microsoft.com/office/officeart/2005/8/layout/vList2"/>
    <dgm:cxn modelId="{2034ED96-F568-40E4-AFA8-ABF9BA756B25}" type="presParOf" srcId="{BFF79DF1-D87E-4FBD-8490-2D6E43DE34BF}" destId="{DD469DB6-13A5-40BD-95A3-031A68D0BB65}" srcOrd="5" destOrd="0" presId="urn:microsoft.com/office/officeart/2005/8/layout/vList2"/>
    <dgm:cxn modelId="{6C6D236E-164E-4309-AAE6-7684A0EBBEDD}" type="presParOf" srcId="{BFF79DF1-D87E-4FBD-8490-2D6E43DE34BF}" destId="{C9519992-431A-4E86-A8E9-878631038E0D}" srcOrd="6" destOrd="0" presId="urn:microsoft.com/office/officeart/2005/8/layout/vList2"/>
    <dgm:cxn modelId="{44380918-B997-409B-8613-30BA5E301FFF}" type="presParOf" srcId="{BFF79DF1-D87E-4FBD-8490-2D6E43DE34BF}" destId="{E6545200-2533-4787-BEAC-7A80520917A1}" srcOrd="7" destOrd="0" presId="urn:microsoft.com/office/officeart/2005/8/layout/vList2"/>
    <dgm:cxn modelId="{3CB910BA-1C13-4343-B1A8-CE92A1E43EEC}" type="presParOf" srcId="{BFF79DF1-D87E-4FBD-8490-2D6E43DE34BF}" destId="{E9FB5FB6-FEBD-4D4B-A94F-E5DFD4736A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EC0A5-09DB-4776-BC85-157E46F8E1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92A0C2-AB16-4CA5-9F5D-787AE6ADEE12}">
      <dgm:prSet/>
      <dgm:spPr/>
      <dgm:t>
        <a:bodyPr/>
        <a:lstStyle/>
        <a:p>
          <a:r>
            <a:rPr lang="en-US"/>
            <a:t>Performance: Python can be slower compared to compiled languages like C++ due to its interpreted nature.</a:t>
          </a:r>
        </a:p>
      </dgm:t>
    </dgm:pt>
    <dgm:pt modelId="{B501516E-B29A-4016-9F31-7422942EB1CB}" type="parTrans" cxnId="{67E246AF-308F-4044-8AA9-7D4E1D6CA2BE}">
      <dgm:prSet/>
      <dgm:spPr/>
      <dgm:t>
        <a:bodyPr/>
        <a:lstStyle/>
        <a:p>
          <a:endParaRPr lang="en-US"/>
        </a:p>
      </dgm:t>
    </dgm:pt>
    <dgm:pt modelId="{A713FD87-6C34-4555-8D38-65E959B26852}" type="sibTrans" cxnId="{67E246AF-308F-4044-8AA9-7D4E1D6CA2BE}">
      <dgm:prSet/>
      <dgm:spPr/>
      <dgm:t>
        <a:bodyPr/>
        <a:lstStyle/>
        <a:p>
          <a:endParaRPr lang="en-US"/>
        </a:p>
      </dgm:t>
    </dgm:pt>
    <dgm:pt modelId="{69453496-9807-4719-8766-68B2611C0481}">
      <dgm:prSet/>
      <dgm:spPr/>
      <dgm:t>
        <a:bodyPr/>
        <a:lstStyle/>
        <a:p>
          <a:r>
            <a:rPr lang="en-US"/>
            <a:t>Global Interpreter Lock (GIL): GIL can restrict the use of multiple CPU cores in CPU-bound applications.</a:t>
          </a:r>
        </a:p>
      </dgm:t>
    </dgm:pt>
    <dgm:pt modelId="{195D731B-0225-465E-8D79-774188F92FC7}" type="parTrans" cxnId="{CCE5A6BC-80B8-4ED3-B389-6F5E21C1F9F2}">
      <dgm:prSet/>
      <dgm:spPr/>
      <dgm:t>
        <a:bodyPr/>
        <a:lstStyle/>
        <a:p>
          <a:endParaRPr lang="en-US"/>
        </a:p>
      </dgm:t>
    </dgm:pt>
    <dgm:pt modelId="{3577A35F-BC48-44F6-9E3E-FE29B4952940}" type="sibTrans" cxnId="{CCE5A6BC-80B8-4ED3-B389-6F5E21C1F9F2}">
      <dgm:prSet/>
      <dgm:spPr/>
      <dgm:t>
        <a:bodyPr/>
        <a:lstStyle/>
        <a:p>
          <a:endParaRPr lang="en-US"/>
        </a:p>
      </dgm:t>
    </dgm:pt>
    <dgm:pt modelId="{9E62FBEE-5654-4D57-9D5A-395FEA30B16A}">
      <dgm:prSet/>
      <dgm:spPr/>
      <dgm:t>
        <a:bodyPr/>
        <a:lstStyle/>
        <a:p>
          <a:r>
            <a:rPr lang="en-US"/>
            <a:t>Mobile Development: Python might not be the best choice for resource-intensive mobile app development.</a:t>
          </a:r>
        </a:p>
      </dgm:t>
    </dgm:pt>
    <dgm:pt modelId="{970B87BA-7428-4F04-9D6C-FDB6C63D1ECB}" type="parTrans" cxnId="{2026493C-E918-46D7-87C0-10E24AF677D0}">
      <dgm:prSet/>
      <dgm:spPr/>
      <dgm:t>
        <a:bodyPr/>
        <a:lstStyle/>
        <a:p>
          <a:endParaRPr lang="en-US"/>
        </a:p>
      </dgm:t>
    </dgm:pt>
    <dgm:pt modelId="{2DEB6E63-6097-49F4-AE19-8D28D13174A1}" type="sibTrans" cxnId="{2026493C-E918-46D7-87C0-10E24AF677D0}">
      <dgm:prSet/>
      <dgm:spPr/>
      <dgm:t>
        <a:bodyPr/>
        <a:lstStyle/>
        <a:p>
          <a:endParaRPr lang="en-US"/>
        </a:p>
      </dgm:t>
    </dgm:pt>
    <dgm:pt modelId="{3D7BFC4B-B0FC-44AD-B88D-76654428799A}">
      <dgm:prSet/>
      <dgm:spPr/>
      <dgm:t>
        <a:bodyPr/>
        <a:lstStyle/>
        <a:p>
          <a:r>
            <a:rPr lang="en-US"/>
            <a:t>Design Restrictions: Python's design philosophy favors simplicity over advanced programming techniques in some cases.</a:t>
          </a:r>
        </a:p>
      </dgm:t>
    </dgm:pt>
    <dgm:pt modelId="{CCBAE5A9-3EBF-49D7-AC40-8498FC32DCFD}" type="parTrans" cxnId="{E6CCDBB3-B3B5-4A4E-B3DC-AB6F688AC74C}">
      <dgm:prSet/>
      <dgm:spPr/>
      <dgm:t>
        <a:bodyPr/>
        <a:lstStyle/>
        <a:p>
          <a:endParaRPr lang="en-US"/>
        </a:p>
      </dgm:t>
    </dgm:pt>
    <dgm:pt modelId="{5540FE4A-5544-4D8A-918E-B4DF91282A04}" type="sibTrans" cxnId="{E6CCDBB3-B3B5-4A4E-B3DC-AB6F688AC74C}">
      <dgm:prSet/>
      <dgm:spPr/>
      <dgm:t>
        <a:bodyPr/>
        <a:lstStyle/>
        <a:p>
          <a:endParaRPr lang="en-US"/>
        </a:p>
      </dgm:t>
    </dgm:pt>
    <dgm:pt modelId="{78EABA10-7FEE-4D38-9B93-8708AB7FE6CB}" type="pres">
      <dgm:prSet presAssocID="{544EC0A5-09DB-4776-BC85-157E46F8E169}" presName="linear" presStyleCnt="0">
        <dgm:presLayoutVars>
          <dgm:animLvl val="lvl"/>
          <dgm:resizeHandles val="exact"/>
        </dgm:presLayoutVars>
      </dgm:prSet>
      <dgm:spPr/>
    </dgm:pt>
    <dgm:pt modelId="{311BF121-817C-466E-9905-1B4AC86E17B2}" type="pres">
      <dgm:prSet presAssocID="{4D92A0C2-AB16-4CA5-9F5D-787AE6ADEE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E081E7-66EB-45A2-801B-A826E7FFF6EB}" type="pres">
      <dgm:prSet presAssocID="{A713FD87-6C34-4555-8D38-65E959B26852}" presName="spacer" presStyleCnt="0"/>
      <dgm:spPr/>
    </dgm:pt>
    <dgm:pt modelId="{F1E499EA-BBE0-400B-BEEF-4A181191770E}" type="pres">
      <dgm:prSet presAssocID="{69453496-9807-4719-8766-68B2611C04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DA7C0A-7CAA-4E18-913B-6B3950A8A3AA}" type="pres">
      <dgm:prSet presAssocID="{3577A35F-BC48-44F6-9E3E-FE29B4952940}" presName="spacer" presStyleCnt="0"/>
      <dgm:spPr/>
    </dgm:pt>
    <dgm:pt modelId="{FA4B7BF3-8825-4805-AE55-5603A4B7ED93}" type="pres">
      <dgm:prSet presAssocID="{9E62FBEE-5654-4D57-9D5A-395FEA30B1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223A04-FD60-4CAF-AA0B-17B7A7D03C8E}" type="pres">
      <dgm:prSet presAssocID="{2DEB6E63-6097-49F4-AE19-8D28D13174A1}" presName="spacer" presStyleCnt="0"/>
      <dgm:spPr/>
    </dgm:pt>
    <dgm:pt modelId="{03F1168B-9908-4373-8A11-2245337C8B50}" type="pres">
      <dgm:prSet presAssocID="{3D7BFC4B-B0FC-44AD-B88D-7665442879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8B222F-E41F-44F3-824D-C84E6B63E751}" type="presOf" srcId="{4D92A0C2-AB16-4CA5-9F5D-787AE6ADEE12}" destId="{311BF121-817C-466E-9905-1B4AC86E17B2}" srcOrd="0" destOrd="0" presId="urn:microsoft.com/office/officeart/2005/8/layout/vList2"/>
    <dgm:cxn modelId="{2026493C-E918-46D7-87C0-10E24AF677D0}" srcId="{544EC0A5-09DB-4776-BC85-157E46F8E169}" destId="{9E62FBEE-5654-4D57-9D5A-395FEA30B16A}" srcOrd="2" destOrd="0" parTransId="{970B87BA-7428-4F04-9D6C-FDB6C63D1ECB}" sibTransId="{2DEB6E63-6097-49F4-AE19-8D28D13174A1}"/>
    <dgm:cxn modelId="{02018E3E-B3A3-4385-86AB-2A526E52E9A1}" type="presOf" srcId="{9E62FBEE-5654-4D57-9D5A-395FEA30B16A}" destId="{FA4B7BF3-8825-4805-AE55-5603A4B7ED93}" srcOrd="0" destOrd="0" presId="urn:microsoft.com/office/officeart/2005/8/layout/vList2"/>
    <dgm:cxn modelId="{67E246AF-308F-4044-8AA9-7D4E1D6CA2BE}" srcId="{544EC0A5-09DB-4776-BC85-157E46F8E169}" destId="{4D92A0C2-AB16-4CA5-9F5D-787AE6ADEE12}" srcOrd="0" destOrd="0" parTransId="{B501516E-B29A-4016-9F31-7422942EB1CB}" sibTransId="{A713FD87-6C34-4555-8D38-65E959B26852}"/>
    <dgm:cxn modelId="{E6CCDBB3-B3B5-4A4E-B3DC-AB6F688AC74C}" srcId="{544EC0A5-09DB-4776-BC85-157E46F8E169}" destId="{3D7BFC4B-B0FC-44AD-B88D-76654428799A}" srcOrd="3" destOrd="0" parTransId="{CCBAE5A9-3EBF-49D7-AC40-8498FC32DCFD}" sibTransId="{5540FE4A-5544-4D8A-918E-B4DF91282A04}"/>
    <dgm:cxn modelId="{CCE5A6BC-80B8-4ED3-B389-6F5E21C1F9F2}" srcId="{544EC0A5-09DB-4776-BC85-157E46F8E169}" destId="{69453496-9807-4719-8766-68B2611C0481}" srcOrd="1" destOrd="0" parTransId="{195D731B-0225-465E-8D79-774188F92FC7}" sibTransId="{3577A35F-BC48-44F6-9E3E-FE29B4952940}"/>
    <dgm:cxn modelId="{C9428AD6-1FAE-4B5D-B9C0-0D69DE193315}" type="presOf" srcId="{3D7BFC4B-B0FC-44AD-B88D-76654428799A}" destId="{03F1168B-9908-4373-8A11-2245337C8B50}" srcOrd="0" destOrd="0" presId="urn:microsoft.com/office/officeart/2005/8/layout/vList2"/>
    <dgm:cxn modelId="{74E084D8-7870-41E2-BF20-5AE8BFDC7493}" type="presOf" srcId="{69453496-9807-4719-8766-68B2611C0481}" destId="{F1E499EA-BBE0-400B-BEEF-4A181191770E}" srcOrd="0" destOrd="0" presId="urn:microsoft.com/office/officeart/2005/8/layout/vList2"/>
    <dgm:cxn modelId="{61C302FF-1DD7-484F-B953-420AA4D54CFF}" type="presOf" srcId="{544EC0A5-09DB-4776-BC85-157E46F8E169}" destId="{78EABA10-7FEE-4D38-9B93-8708AB7FE6CB}" srcOrd="0" destOrd="0" presId="urn:microsoft.com/office/officeart/2005/8/layout/vList2"/>
    <dgm:cxn modelId="{4BF9D094-F7BE-4A9B-9B2D-BB5D90725DAB}" type="presParOf" srcId="{78EABA10-7FEE-4D38-9B93-8708AB7FE6CB}" destId="{311BF121-817C-466E-9905-1B4AC86E17B2}" srcOrd="0" destOrd="0" presId="urn:microsoft.com/office/officeart/2005/8/layout/vList2"/>
    <dgm:cxn modelId="{AB00F29A-D218-49E3-AD20-2FEB2C8BDC15}" type="presParOf" srcId="{78EABA10-7FEE-4D38-9B93-8708AB7FE6CB}" destId="{57E081E7-66EB-45A2-801B-A826E7FFF6EB}" srcOrd="1" destOrd="0" presId="urn:microsoft.com/office/officeart/2005/8/layout/vList2"/>
    <dgm:cxn modelId="{3A305AD9-FA75-4B68-8EF4-5F08B3BC3F26}" type="presParOf" srcId="{78EABA10-7FEE-4D38-9B93-8708AB7FE6CB}" destId="{F1E499EA-BBE0-400B-BEEF-4A181191770E}" srcOrd="2" destOrd="0" presId="urn:microsoft.com/office/officeart/2005/8/layout/vList2"/>
    <dgm:cxn modelId="{9EFDD8E5-8366-45FB-834D-E6752106EE3B}" type="presParOf" srcId="{78EABA10-7FEE-4D38-9B93-8708AB7FE6CB}" destId="{FBDA7C0A-7CAA-4E18-913B-6B3950A8A3AA}" srcOrd="3" destOrd="0" presId="urn:microsoft.com/office/officeart/2005/8/layout/vList2"/>
    <dgm:cxn modelId="{39A4FE41-8399-4D8F-ABF7-98327F80FE06}" type="presParOf" srcId="{78EABA10-7FEE-4D38-9B93-8708AB7FE6CB}" destId="{FA4B7BF3-8825-4805-AE55-5603A4B7ED93}" srcOrd="4" destOrd="0" presId="urn:microsoft.com/office/officeart/2005/8/layout/vList2"/>
    <dgm:cxn modelId="{911065C7-9C95-4DD7-95E6-B2BEF7510259}" type="presParOf" srcId="{78EABA10-7FEE-4D38-9B93-8708AB7FE6CB}" destId="{BE223A04-FD60-4CAF-AA0B-17B7A7D03C8E}" srcOrd="5" destOrd="0" presId="urn:microsoft.com/office/officeart/2005/8/layout/vList2"/>
    <dgm:cxn modelId="{D4FDF7D2-BA7F-47A0-85C9-9F329F1E90CE}" type="presParOf" srcId="{78EABA10-7FEE-4D38-9B93-8708AB7FE6CB}" destId="{03F1168B-9908-4373-8A11-2245337C8B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7FACD-3E8F-44C7-A0C3-F0D65F8D7E76}">
      <dsp:nvSpPr>
        <dsp:cNvPr id="0" name=""/>
        <dsp:cNvSpPr/>
      </dsp:nvSpPr>
      <dsp:spPr>
        <a:xfrm>
          <a:off x="135706" y="550053"/>
          <a:ext cx="1002862" cy="1002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4253-BAE9-4BB4-89E4-7C5A37E35849}">
      <dsp:nvSpPr>
        <dsp:cNvPr id="0" name=""/>
        <dsp:cNvSpPr/>
      </dsp:nvSpPr>
      <dsp:spPr>
        <a:xfrm>
          <a:off x="346307" y="760654"/>
          <a:ext cx="581660" cy="581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051C9-BE52-4C9D-8BCC-72B1B66C0CC6}">
      <dsp:nvSpPr>
        <dsp:cNvPr id="0" name=""/>
        <dsp:cNvSpPr/>
      </dsp:nvSpPr>
      <dsp:spPr>
        <a:xfrm>
          <a:off x="1353467" y="550053"/>
          <a:ext cx="2363889" cy="10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 Development: Python frameworks like Django and Flask enable rapid web application development.</a:t>
          </a:r>
        </a:p>
      </dsp:txBody>
      <dsp:txXfrm>
        <a:off x="1353467" y="550053"/>
        <a:ext cx="2363889" cy="1002862"/>
      </dsp:txXfrm>
    </dsp:sp>
    <dsp:sp modelId="{2F7571F1-976E-4756-968B-C0B19E7F464E}">
      <dsp:nvSpPr>
        <dsp:cNvPr id="0" name=""/>
        <dsp:cNvSpPr/>
      </dsp:nvSpPr>
      <dsp:spPr>
        <a:xfrm>
          <a:off x="4129247" y="550053"/>
          <a:ext cx="1002862" cy="1002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B5ABB-7859-4AF8-B460-8FB7D14E7827}">
      <dsp:nvSpPr>
        <dsp:cNvPr id="0" name=""/>
        <dsp:cNvSpPr/>
      </dsp:nvSpPr>
      <dsp:spPr>
        <a:xfrm>
          <a:off x="4339848" y="760654"/>
          <a:ext cx="581660" cy="581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C463D-2705-4797-BC8E-E0B3CCD3D92B}">
      <dsp:nvSpPr>
        <dsp:cNvPr id="0" name=""/>
        <dsp:cNvSpPr/>
      </dsp:nvSpPr>
      <dsp:spPr>
        <a:xfrm>
          <a:off x="5347008" y="550053"/>
          <a:ext cx="2363889" cy="10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Science and Machine Learning: Python has become the go-to language for data analysis and machine learning tasks, with libraries like NumPy, Pandas, and scikit-learn.</a:t>
          </a:r>
        </a:p>
      </dsp:txBody>
      <dsp:txXfrm>
        <a:off x="5347008" y="550053"/>
        <a:ext cx="2363889" cy="1002862"/>
      </dsp:txXfrm>
    </dsp:sp>
    <dsp:sp modelId="{ADCB1DDE-3F6B-4133-8EF9-E6BED43C0A67}">
      <dsp:nvSpPr>
        <dsp:cNvPr id="0" name=""/>
        <dsp:cNvSpPr/>
      </dsp:nvSpPr>
      <dsp:spPr>
        <a:xfrm>
          <a:off x="135706" y="2611215"/>
          <a:ext cx="1002862" cy="1002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9E1F4-C58F-4C0F-9AF5-C5608E69646B}">
      <dsp:nvSpPr>
        <dsp:cNvPr id="0" name=""/>
        <dsp:cNvSpPr/>
      </dsp:nvSpPr>
      <dsp:spPr>
        <a:xfrm>
          <a:off x="346307" y="2821816"/>
          <a:ext cx="581660" cy="581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768EE-C9F7-402A-886F-87D928EC01D2}">
      <dsp:nvSpPr>
        <dsp:cNvPr id="0" name=""/>
        <dsp:cNvSpPr/>
      </dsp:nvSpPr>
      <dsp:spPr>
        <a:xfrm>
          <a:off x="1353467" y="2611215"/>
          <a:ext cx="2363889" cy="10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Scripting and Automation: Python's simplicity and versatility make it ideal for automating repetitive tasks and writing scripts.</a:t>
          </a:r>
        </a:p>
      </dsp:txBody>
      <dsp:txXfrm>
        <a:off x="1353467" y="2611215"/>
        <a:ext cx="2363889" cy="1002862"/>
      </dsp:txXfrm>
    </dsp:sp>
    <dsp:sp modelId="{C3B24558-AE9C-4967-BFDF-3D88D9B3BA80}">
      <dsp:nvSpPr>
        <dsp:cNvPr id="0" name=""/>
        <dsp:cNvSpPr/>
      </dsp:nvSpPr>
      <dsp:spPr>
        <a:xfrm>
          <a:off x="4129247" y="2611215"/>
          <a:ext cx="1002862" cy="1002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DD82C-9811-4DDE-BE92-82A099E049F4}">
      <dsp:nvSpPr>
        <dsp:cNvPr id="0" name=""/>
        <dsp:cNvSpPr/>
      </dsp:nvSpPr>
      <dsp:spPr>
        <a:xfrm>
          <a:off x="4339848" y="2821816"/>
          <a:ext cx="581660" cy="581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2EEB-60C8-4902-905C-F175D96B4D5E}">
      <dsp:nvSpPr>
        <dsp:cNvPr id="0" name=""/>
        <dsp:cNvSpPr/>
      </dsp:nvSpPr>
      <dsp:spPr>
        <a:xfrm>
          <a:off x="5347008" y="2611215"/>
          <a:ext cx="2363889" cy="10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Scientific Computing: Python is widely used in scientific research and simulations due to its extensive libraries and tools.</a:t>
          </a:r>
        </a:p>
      </dsp:txBody>
      <dsp:txXfrm>
        <a:off x="5347008" y="2611215"/>
        <a:ext cx="2363889" cy="1002862"/>
      </dsp:txXfrm>
    </dsp:sp>
    <dsp:sp modelId="{59B9BE2F-6866-4B06-9E93-1CF281E46F03}">
      <dsp:nvSpPr>
        <dsp:cNvPr id="0" name=""/>
        <dsp:cNvSpPr/>
      </dsp:nvSpPr>
      <dsp:spPr>
        <a:xfrm>
          <a:off x="135706" y="4672378"/>
          <a:ext cx="1002862" cy="10028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044DD-A0D5-460D-89C6-CF61D12A3CE7}">
      <dsp:nvSpPr>
        <dsp:cNvPr id="0" name=""/>
        <dsp:cNvSpPr/>
      </dsp:nvSpPr>
      <dsp:spPr>
        <a:xfrm>
          <a:off x="346307" y="4882979"/>
          <a:ext cx="581660" cy="581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61F4E-454F-4253-BE84-E15C970AEACB}">
      <dsp:nvSpPr>
        <dsp:cNvPr id="0" name=""/>
        <dsp:cNvSpPr/>
      </dsp:nvSpPr>
      <dsp:spPr>
        <a:xfrm>
          <a:off x="1353467" y="4672378"/>
          <a:ext cx="2363889" cy="10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Game Development: Python is utilized in game development frameworks like Pygame.</a:t>
          </a:r>
        </a:p>
      </dsp:txBody>
      <dsp:txXfrm>
        <a:off x="1353467" y="4672378"/>
        <a:ext cx="2363889" cy="100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0A005-D6C6-47DD-9D66-63CC9EDD7842}">
      <dsp:nvSpPr>
        <dsp:cNvPr id="0" name=""/>
        <dsp:cNvSpPr/>
      </dsp:nvSpPr>
      <dsp:spPr>
        <a:xfrm>
          <a:off x="0" y="30327"/>
          <a:ext cx="6172199" cy="109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Readability: Python's syntax is clear and easy to understand, promoting code readability and maintainability.</a:t>
          </a:r>
        </a:p>
      </dsp:txBody>
      <dsp:txXfrm>
        <a:off x="53459" y="83786"/>
        <a:ext cx="6065281" cy="988202"/>
      </dsp:txXfrm>
    </dsp:sp>
    <dsp:sp modelId="{763517DA-083A-43E3-BD7B-4D5F6D66EB73}">
      <dsp:nvSpPr>
        <dsp:cNvPr id="0" name=""/>
        <dsp:cNvSpPr/>
      </dsp:nvSpPr>
      <dsp:spPr>
        <a:xfrm>
          <a:off x="0" y="1177287"/>
          <a:ext cx="6172199" cy="1095120"/>
        </a:xfrm>
        <a:prstGeom prst="roundRect">
          <a:avLst/>
        </a:prstGeom>
        <a:solidFill>
          <a:schemeClr val="accent5">
            <a:hueOff val="373752"/>
            <a:satOff val="105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Productivity: Python's simplicity and extensive libraries enable faster development and prototyping.</a:t>
          </a:r>
        </a:p>
      </dsp:txBody>
      <dsp:txXfrm>
        <a:off x="53459" y="1230746"/>
        <a:ext cx="6065281" cy="988202"/>
      </dsp:txXfrm>
    </dsp:sp>
    <dsp:sp modelId="{8ECCAB40-4005-4BFE-9D50-DEA753F03BC2}">
      <dsp:nvSpPr>
        <dsp:cNvPr id="0" name=""/>
        <dsp:cNvSpPr/>
      </dsp:nvSpPr>
      <dsp:spPr>
        <a:xfrm>
          <a:off x="0" y="2324247"/>
          <a:ext cx="6172199" cy="1095120"/>
        </a:xfrm>
        <a:prstGeom prst="roundRect">
          <a:avLst/>
        </a:prstGeom>
        <a:solidFill>
          <a:schemeClr val="accent5">
            <a:hueOff val="747504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Community and Support: Python has a large and active community, providing support, resources, and open-source libraries.</a:t>
          </a:r>
        </a:p>
      </dsp:txBody>
      <dsp:txXfrm>
        <a:off x="53459" y="2377706"/>
        <a:ext cx="6065281" cy="988202"/>
      </dsp:txXfrm>
    </dsp:sp>
    <dsp:sp modelId="{C9519992-431A-4E86-A8E9-878631038E0D}">
      <dsp:nvSpPr>
        <dsp:cNvPr id="0" name=""/>
        <dsp:cNvSpPr/>
      </dsp:nvSpPr>
      <dsp:spPr>
        <a:xfrm>
          <a:off x="0" y="3471207"/>
          <a:ext cx="6172199" cy="1095120"/>
        </a:xfrm>
        <a:prstGeom prst="roundRect">
          <a:avLst/>
        </a:prstGeom>
        <a:solidFill>
          <a:schemeClr val="accent5">
            <a:hueOff val="1121256"/>
            <a:satOff val="314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Integration: Python can be easily integrated with other languages like C and C++, extending its capabilities.</a:t>
          </a:r>
        </a:p>
      </dsp:txBody>
      <dsp:txXfrm>
        <a:off x="53459" y="3524666"/>
        <a:ext cx="6065281" cy="988202"/>
      </dsp:txXfrm>
    </dsp:sp>
    <dsp:sp modelId="{E9FB5FB6-FEBD-4D4B-A94F-E5DFD4736A6B}">
      <dsp:nvSpPr>
        <dsp:cNvPr id="0" name=""/>
        <dsp:cNvSpPr/>
      </dsp:nvSpPr>
      <dsp:spPr>
        <a:xfrm>
          <a:off x="0" y="4618167"/>
          <a:ext cx="6172199" cy="1095120"/>
        </a:xfrm>
        <a:prstGeom prst="roundRect">
          <a:avLst/>
        </a:prstGeom>
        <a:solidFill>
          <a:schemeClr val="accent5">
            <a:hueOff val="1495009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Scalability: Python's versatility allows for building small scripts to large-scale applications.</a:t>
          </a:r>
        </a:p>
      </dsp:txBody>
      <dsp:txXfrm>
        <a:off x="53459" y="4671626"/>
        <a:ext cx="6065281" cy="988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BF121-817C-466E-9905-1B4AC86E17B2}">
      <dsp:nvSpPr>
        <dsp:cNvPr id="0" name=""/>
        <dsp:cNvSpPr/>
      </dsp:nvSpPr>
      <dsp:spPr>
        <a:xfrm>
          <a:off x="0" y="99807"/>
          <a:ext cx="6172199" cy="133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Performance: Python can be slower compared to compiled languages like C++ due to its interpreted nature.</a:t>
          </a:r>
        </a:p>
      </dsp:txBody>
      <dsp:txXfrm>
        <a:off x="65339" y="165146"/>
        <a:ext cx="6041521" cy="1207802"/>
      </dsp:txXfrm>
    </dsp:sp>
    <dsp:sp modelId="{F1E499EA-BBE0-400B-BEEF-4A181191770E}">
      <dsp:nvSpPr>
        <dsp:cNvPr id="0" name=""/>
        <dsp:cNvSpPr/>
      </dsp:nvSpPr>
      <dsp:spPr>
        <a:xfrm>
          <a:off x="0" y="1501647"/>
          <a:ext cx="6172199" cy="1338480"/>
        </a:xfrm>
        <a:prstGeom prst="roundRect">
          <a:avLst/>
        </a:prstGeom>
        <a:solidFill>
          <a:schemeClr val="accent2">
            <a:hueOff val="488883"/>
            <a:satOff val="2127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Global Interpreter Lock (GIL): GIL can restrict the use of multiple CPU cores in CPU-bound applications.</a:t>
          </a:r>
        </a:p>
      </dsp:txBody>
      <dsp:txXfrm>
        <a:off x="65339" y="1566986"/>
        <a:ext cx="6041521" cy="1207802"/>
      </dsp:txXfrm>
    </dsp:sp>
    <dsp:sp modelId="{FA4B7BF3-8825-4805-AE55-5603A4B7ED93}">
      <dsp:nvSpPr>
        <dsp:cNvPr id="0" name=""/>
        <dsp:cNvSpPr/>
      </dsp:nvSpPr>
      <dsp:spPr>
        <a:xfrm>
          <a:off x="0" y="2903487"/>
          <a:ext cx="6172199" cy="1338480"/>
        </a:xfrm>
        <a:prstGeom prst="roundRect">
          <a:avLst/>
        </a:prstGeom>
        <a:solidFill>
          <a:schemeClr val="accent2">
            <a:hueOff val="977767"/>
            <a:satOff val="4253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Development: Python might not be the best choice for resource-intensive mobile app development.</a:t>
          </a:r>
        </a:p>
      </dsp:txBody>
      <dsp:txXfrm>
        <a:off x="65339" y="2968826"/>
        <a:ext cx="6041521" cy="1207802"/>
      </dsp:txXfrm>
    </dsp:sp>
    <dsp:sp modelId="{03F1168B-9908-4373-8A11-2245337C8B50}">
      <dsp:nvSpPr>
        <dsp:cNvPr id="0" name=""/>
        <dsp:cNvSpPr/>
      </dsp:nvSpPr>
      <dsp:spPr>
        <a:xfrm>
          <a:off x="0" y="4305327"/>
          <a:ext cx="6172199" cy="1338480"/>
        </a:xfrm>
        <a:prstGeom prst="roundRect">
          <a:avLst/>
        </a:prstGeom>
        <a:solidFill>
          <a:schemeClr val="accent2">
            <a:hueOff val="1466650"/>
            <a:satOff val="6380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Restrictions: Python's design philosophy favors simplicity over advanced programming techniques in some cases.</a:t>
          </a:r>
        </a:p>
      </dsp:txBody>
      <dsp:txXfrm>
        <a:off x="65339" y="4370666"/>
        <a:ext cx="6041521" cy="12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Python Fundamentals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53" y="4072044"/>
            <a:ext cx="5912715" cy="1495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200">
                <a:ea typeface="Open sans"/>
                <a:cs typeface="Open sans"/>
              </a:rPr>
              <a:t>Aayush Man Singh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15C161DE-E7A1-3A1A-0D3B-8FCEF22DC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0" r="28609" b="-3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319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63F08-2203-4387-B0FA-DED47B1A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BFA98096-C358-480C-B0F8-C4AB41E55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15879794-6DE0-44F0-A05F-1335AA1FB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742AD5F5-E0A4-4B9C-AEAE-02E28CCCC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10E627AF-7847-404F-9E7D-F161713E0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B022F714-B424-43F1-B61B-CEFD905A2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5" name="Oval 24">
              <a:extLst>
                <a:ext uri="{FF2B5EF4-FFF2-40B4-BE49-F238E27FC236}">
                  <a16:creationId xmlns:a16="http://schemas.microsoft.com/office/drawing/2014/main" id="{D7E186DC-0192-4108-A574-D61820AD6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FED9D8-7D4A-AE6D-B2E8-F0001176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python syntax</a:t>
            </a:r>
          </a:p>
        </p:txBody>
      </p:sp>
    </p:spTree>
    <p:extLst>
      <p:ext uri="{BB962C8B-B14F-4D97-AF65-F5344CB8AC3E}">
        <p14:creationId xmlns:p14="http://schemas.microsoft.com/office/powerpoint/2010/main" val="22433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179FB-5AE0-758F-D00C-9502A753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Variables and Naming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0B52-6798-6E86-280F-0EB94F49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96" y="557188"/>
            <a:ext cx="6212694" cy="5743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Variables are used to store and manipulate data in a program.</a:t>
            </a:r>
          </a:p>
          <a:p>
            <a:r>
              <a:rPr lang="en-US" sz="1800">
                <a:ea typeface="+mn-lt"/>
                <a:cs typeface="+mn-lt"/>
              </a:rPr>
              <a:t>They act as containers that hold values that can be modified and accessed throughout the program.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Variables provide a way to refer to and work with data in a more flexible and dynamic manner.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A variable is created by assigning a value to it using the equals sign (=).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Python has certain naming rules for variables: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Variable names can contain letters, digits, and underscores.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They cannot start with a digit.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Variable names are case-sensitive.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It is recommended to use descriptive names to enhance code readability.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26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56FDF-23ED-412A-86F2-5A1CDB512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9235" y="248293"/>
            <a:ext cx="1446425" cy="754286"/>
            <a:chOff x="339235" y="248293"/>
            <a:chExt cx="1446425" cy="754286"/>
          </a:xfrm>
        </p:grpSpPr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F20D4121-B1B9-496C-B7D3-A29FBD148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9235" y="248293"/>
              <a:ext cx="754286" cy="754286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FD65E36C-8ED4-4FD9-9267-DCD729C00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524000" y="719604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5CA4C7-0B55-FF48-7781-9982734E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9594"/>
            <a:ext cx="5731955" cy="5555020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Data Types and Type Inference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F9D3-0CCA-C3FC-F68C-D5CF23FF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77" y="544787"/>
            <a:ext cx="4869745" cy="5588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Python is a dynamically typed language, meaning variable types are determined automatically based on the assigned values.</a:t>
            </a:r>
            <a:endParaRPr lang="en-US" sz="1800">
              <a:ea typeface="Open sans"/>
              <a:cs typeface="Open sans"/>
            </a:endParaRPr>
          </a:p>
          <a:p>
            <a:r>
              <a:rPr lang="en-US" sz="1800">
                <a:ea typeface="+mn-lt"/>
                <a:cs typeface="+mn-lt"/>
              </a:rPr>
              <a:t>Common data types in Python include integers, floats, strings, </a:t>
            </a:r>
            <a:r>
              <a:rPr lang="en-US" sz="1800" err="1">
                <a:ea typeface="+mn-lt"/>
                <a:cs typeface="+mn-lt"/>
              </a:rPr>
              <a:t>booleans</a:t>
            </a:r>
            <a:r>
              <a:rPr lang="en-US" sz="1800">
                <a:ea typeface="+mn-lt"/>
                <a:cs typeface="+mn-lt"/>
              </a:rPr>
              <a:t>, lists, tuples, and dictionaries.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Python supports type inference, allowing variables to be assigned without explicitly specifying their type.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307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E46D0F-3996-12F3-3921-4F9C081A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>
                <a:ea typeface="Open sans"/>
                <a:cs typeface="Open sans"/>
              </a:rPr>
              <a:t>Comments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2708D3B-3641-8B11-D66D-B4282B66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96" y="557188"/>
            <a:ext cx="6212694" cy="5743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Comments are used to add explanatory notes within the code.</a:t>
            </a:r>
            <a:endParaRPr lang="en-US" sz="1800">
              <a:ea typeface="Open sans"/>
              <a:cs typeface="Open sans"/>
            </a:endParaRPr>
          </a:p>
          <a:p>
            <a:r>
              <a:rPr lang="en-US" sz="1800">
                <a:ea typeface="+mn-lt"/>
                <a:cs typeface="+mn-lt"/>
              </a:rPr>
              <a:t>They are not executed by the Python interpreter and do not affect the program's functionality.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Comments provide clarity, documentation, and help in understanding the code.</a:t>
            </a:r>
          </a:p>
          <a:p>
            <a:r>
              <a:rPr lang="en-US" sz="1800">
                <a:ea typeface="+mn-lt"/>
                <a:cs typeface="+mn-lt"/>
              </a:rPr>
              <a:t>Single-line comments are used for short explanations or comments on a single line.</a:t>
            </a:r>
            <a:endParaRPr lang="en-US" sz="1800">
              <a:ea typeface="Open sans"/>
              <a:cs typeface="Open sans"/>
            </a:endParaRPr>
          </a:p>
          <a:p>
            <a:r>
              <a:rPr lang="en-US" sz="1800">
                <a:ea typeface="+mn-lt"/>
                <a:cs typeface="+mn-lt"/>
              </a:rPr>
              <a:t>They start with a hash symbol (#) and continue until the end of the line.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Multi-line comments are used for longer comments or explanations spanning multiple lines.</a:t>
            </a:r>
            <a:endParaRPr lang="en-US" sz="1800">
              <a:ea typeface="Open sans"/>
              <a:cs typeface="Open sans"/>
            </a:endParaRPr>
          </a:p>
          <a:p>
            <a:r>
              <a:rPr lang="en-US" sz="1800">
                <a:ea typeface="+mn-lt"/>
                <a:cs typeface="+mn-lt"/>
              </a:rPr>
              <a:t>They are enclosed within triple quotes (""" or ''') and can span multiple lines.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597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0ED97-BDF6-4C31-959B-887E4748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>
                <a:ea typeface="Open sans"/>
                <a:cs typeface="Open sans"/>
              </a:rPr>
              <a:t>Python Directories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1EF2-C86E-160D-2A72-DE3CD068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96" y="557188"/>
            <a:ext cx="6212694" cy="5743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Root Directory: The top-level directory in the file system hierarchy.</a:t>
            </a:r>
            <a:endParaRPr lang="en-US" sz="1800">
              <a:ea typeface="Open sans"/>
              <a:cs typeface="Open sans"/>
            </a:endParaRPr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Package: A directory that organizes related Python modules.</a:t>
            </a:r>
            <a:endParaRPr lang="en-US" sz="1800"/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Module: A Python file that contains code definitions and statements.</a:t>
            </a:r>
            <a:endParaRPr lang="en-US" sz="1800"/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Subdirectories: Directories within a package for further organization.</a:t>
            </a:r>
            <a:endParaRPr lang="en-US" sz="1800"/>
          </a:p>
          <a:p>
            <a:endParaRPr lang="en-US" sz="1800"/>
          </a:p>
          <a:p>
            <a:r>
              <a:rPr lang="en-US" sz="1800">
                <a:ea typeface="+mn-lt"/>
                <a:cs typeface="+mn-lt"/>
              </a:rPr>
              <a:t>init.py: A special file that marks a directory as a package and can contain initialization code. In modules, it can define variables, functions, or classes available when imported.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828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E74-68DE-745F-E129-D5D22FB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Python?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75D9-87BE-93ED-D924-A6F9E480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is a high-level, interpreted programming language.</a:t>
            </a:r>
          </a:p>
          <a:p>
            <a:r>
              <a:rPr lang="en-US">
                <a:ea typeface="+mn-lt"/>
                <a:cs typeface="+mn-lt"/>
              </a:rPr>
              <a:t>It was created by Guido van Rossum and first released in 1991.</a:t>
            </a:r>
          </a:p>
          <a:p>
            <a:r>
              <a:rPr lang="en-US">
                <a:ea typeface="+mn-lt"/>
                <a:cs typeface="+mn-lt"/>
              </a:rPr>
              <a:t>Python emphasizes code readability and simplicity.</a:t>
            </a:r>
          </a:p>
          <a:p>
            <a:r>
              <a:rPr lang="en-US">
                <a:ea typeface="+mn-lt"/>
                <a:cs typeface="+mn-lt"/>
              </a:rPr>
              <a:t>It has a large and active community of developers.</a:t>
            </a:r>
          </a:p>
        </p:txBody>
      </p:sp>
    </p:spTree>
    <p:extLst>
      <p:ext uri="{BB962C8B-B14F-4D97-AF65-F5344CB8AC3E}">
        <p14:creationId xmlns:p14="http://schemas.microsoft.com/office/powerpoint/2010/main" val="11254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56FDF-23ED-412A-86F2-5A1CDB512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9235" y="248293"/>
            <a:ext cx="1446425" cy="754286"/>
            <a:chOff x="339235" y="248293"/>
            <a:chExt cx="1446425" cy="754286"/>
          </a:xfrm>
        </p:grpSpPr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F20D4121-B1B9-496C-B7D3-A29FBD148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9235" y="248293"/>
              <a:ext cx="754286" cy="754286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FD65E36C-8ED4-4FD9-9267-DCD729C00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524000" y="719604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58B5F1-6D82-5143-957F-442949C9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9594"/>
            <a:ext cx="5731955" cy="5555020"/>
          </a:xfrm>
        </p:spPr>
        <p:txBody>
          <a:bodyPr anchor="ctr">
            <a:normAutofit/>
          </a:bodyPr>
          <a:lstStyle/>
          <a:p>
            <a:r>
              <a:rPr lang="en-US">
                <a:ea typeface="Open sans"/>
                <a:cs typeface="Open sans"/>
              </a:rPr>
              <a:t>Key features of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7935-A12D-74FA-0BDD-C4ED92F6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77" y="544787"/>
            <a:ext cx="4869745" cy="5588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Easy to Learn: Python has a clean and readable syntax, making it beginner-friendly.</a:t>
            </a:r>
            <a:endParaRPr lang="en-US" sz="1800">
              <a:ea typeface="Open sans"/>
              <a:cs typeface="Open sans"/>
            </a:endParaRPr>
          </a:p>
          <a:p>
            <a:r>
              <a:rPr lang="en-US" sz="1800">
                <a:ea typeface="+mn-lt"/>
                <a:cs typeface="+mn-lt"/>
              </a:rPr>
              <a:t>Interpreted Language: Python code is executed line by line, without the need for compilation.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Cross-Platform Compatibility: Python runs on various operating systems, including Windows, macOS, and Linux.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Extensive Standard Library: Python comes with a wide range of pre-built modules and functions.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Dynamically Typed: Python variables are dynamically typed, allowing flexibility in variable assignments.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328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641EA-3629-ACE2-13F3-45B12138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Python's Applications</a:t>
            </a:r>
            <a:endParaRPr lang="en-US" sz="36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6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8" name="Oval 27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E7592-9BF8-B549-5E78-79366262B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3264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4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F927A-CE7A-7C24-AB6E-6CB97772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Python's Advantages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93C18-CB33-7E94-99FB-BB96A8F70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50348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5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A4867-D6EB-7B8D-B4BF-D4D4FBB4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Python's Limitations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7DD9B-4BCE-9E8D-7B86-75CD58326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35961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4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61BC-AED4-4FCB-1480-50988874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Installing Python (Windows)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D4FC-9BC3-0969-3C8D-433CD117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Visit the official Python website at python.org.</a:t>
            </a:r>
            <a:endParaRPr lang="en-US" dirty="0">
              <a:ea typeface="Open sans"/>
              <a:cs typeface="Open sans"/>
            </a:endParaRPr>
          </a:p>
          <a:p>
            <a:r>
              <a:rPr lang="en-US">
                <a:ea typeface="+mn-lt"/>
                <a:cs typeface="+mn-lt"/>
              </a:rPr>
              <a:t>Navigate to the Downloads section and click on the latest stable version of Python.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Choose the appropriate installer based on your operating system (Windows).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Run the installer file to start the installation process.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 the installation wizard, select "Install Now" to proceed with the default settings.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Ensure that the "Add Python to PATH" option is selected.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Click "Install" to begin the installation. This may take a few minutes.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Once the installation is complete, click "Close" to exit the wizard.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0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B41A-34A5-BBF0-92BB-B1AA121C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Installing Python (Mac OS)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C00A-8442-F2DC-B9BA-529DBB7E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Visit the official Python website at python.org.</a:t>
            </a:r>
            <a:endParaRPr lang="en-US">
              <a:ea typeface="Open sans"/>
              <a:cs typeface="Open sans"/>
            </a:endParaRPr>
          </a:p>
          <a:p>
            <a:r>
              <a:rPr lang="en-US">
                <a:ea typeface="+mn-lt"/>
                <a:cs typeface="+mn-lt"/>
              </a:rPr>
              <a:t>Navigate to the Downloads section and click on the latest stable version of Python.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Choose the appropriate installer based on your operating system (macOS).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Open the installer file to start the installation process.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the installation wizard, double-click on the Python icon.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Follow the prompts in the wizard, selecting the desired installation options.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installer will automatically set up Python and the necessary tools.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Once the installation is complete, you can verify it by opening the Terminal and typing "python3 --version".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2004-F680-D554-6A7A-3F3009C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Installing Python (Linux)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654A-BD53-A07A-F93F-9E01CF3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Most Linux distributions come with Python pre-installed. However, you can install additional versions if needed.</a:t>
            </a:r>
            <a:endParaRPr lang="en-US">
              <a:ea typeface="Open sans"/>
              <a:cs typeface="Open sans"/>
            </a:endParaRPr>
          </a:p>
          <a:p>
            <a:r>
              <a:rPr lang="en-US">
                <a:ea typeface="+mn-lt"/>
                <a:cs typeface="+mn-lt"/>
              </a:rPr>
              <a:t>Open the Terminal.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Enter the package manager command specific to your Linux distribution. For example: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Ubuntu/Debian: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apt-get install python3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Fedora: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dnf</a:t>
            </a:r>
            <a:r>
              <a:rPr lang="en-US">
                <a:ea typeface="+mn-lt"/>
                <a:cs typeface="+mn-lt"/>
              </a:rPr>
              <a:t> install python3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Arch Linux: 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pacman</a:t>
            </a:r>
            <a:r>
              <a:rPr lang="en-US">
                <a:ea typeface="+mn-lt"/>
                <a:cs typeface="+mn-lt"/>
              </a:rPr>
              <a:t> -S python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package manager will handle the installation and set up Python for you.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 verify the installation, open the Terminal and type "python3 --version".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53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RightStep">
      <a:dk1>
        <a:srgbClr val="000000"/>
      </a:dk1>
      <a:lt1>
        <a:srgbClr val="FFFFFF"/>
      </a:lt1>
      <a:dk2>
        <a:srgbClr val="302F1B"/>
      </a:dk2>
      <a:lt2>
        <a:srgbClr val="F3F2F0"/>
      </a:lt2>
      <a:accent1>
        <a:srgbClr val="4D74C3"/>
      </a:accent1>
      <a:accent2>
        <a:srgbClr val="564CB8"/>
      </a:accent2>
      <a:accent3>
        <a:srgbClr val="884DC3"/>
      </a:accent3>
      <a:accent4>
        <a:srgbClr val="A83BB1"/>
      </a:accent4>
      <a:accent5>
        <a:srgbClr val="C34D9B"/>
      </a:accent5>
      <a:accent6>
        <a:srgbClr val="B13B58"/>
      </a:accent6>
      <a:hlink>
        <a:srgbClr val="349E47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MinimalXOVTI</vt:lpstr>
      <vt:lpstr>Python Fundamentals</vt:lpstr>
      <vt:lpstr>What is Python?</vt:lpstr>
      <vt:lpstr>Key features of Python</vt:lpstr>
      <vt:lpstr>Python's Applications</vt:lpstr>
      <vt:lpstr>Python's Advantages</vt:lpstr>
      <vt:lpstr>Python's Limitations</vt:lpstr>
      <vt:lpstr>Installing Python (Windows)</vt:lpstr>
      <vt:lpstr>Installing Python (Mac OS)</vt:lpstr>
      <vt:lpstr>Installing Python (Linux)</vt:lpstr>
      <vt:lpstr>Understanding the python syntax</vt:lpstr>
      <vt:lpstr>Variables and Naming Rules</vt:lpstr>
      <vt:lpstr>Data Types and Type Inference</vt:lpstr>
      <vt:lpstr>Comments</vt:lpstr>
      <vt:lpstr>Python 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2023-06-12T16:11:57Z</dcterms:created>
  <dcterms:modified xsi:type="dcterms:W3CDTF">2023-06-14T15:11:50Z</dcterms:modified>
</cp:coreProperties>
</file>