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61" r:id="rId9"/>
    <p:sldId id="267"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34ABC-AF11-4EB3-80EF-B8E87DFAAA04}" v="168" dt="2023-06-26T16:09:53.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Man  Singh" userId="S::aayushman@takeo.ai::7e01378d-77e0-45f4-ad57-d9ee7faa382b" providerId="AD" clId="Web-{AB334ABC-AF11-4EB3-80EF-B8E87DFAAA04}"/>
    <pc:docChg chg="addSld modSld">
      <pc:chgData name="Aayush Man  Singh" userId="S::aayushman@takeo.ai::7e01378d-77e0-45f4-ad57-d9ee7faa382b" providerId="AD" clId="Web-{AB334ABC-AF11-4EB3-80EF-B8E87DFAAA04}" dt="2023-06-26T16:09:53.373" v="205"/>
      <pc:docMkLst>
        <pc:docMk/>
      </pc:docMkLst>
      <pc:sldChg chg="addSp delSp modSp mod setBg addAnim">
        <pc:chgData name="Aayush Man  Singh" userId="S::aayushman@takeo.ai::7e01378d-77e0-45f4-ad57-d9ee7faa382b" providerId="AD" clId="Web-{AB334ABC-AF11-4EB3-80EF-B8E87DFAAA04}" dt="2023-06-26T16:07:58.370" v="180"/>
        <pc:sldMkLst>
          <pc:docMk/>
          <pc:sldMk cId="109857222" sldId="256"/>
        </pc:sldMkLst>
        <pc:spChg chg="mod">
          <ac:chgData name="Aayush Man  Singh" userId="S::aayushman@takeo.ai::7e01378d-77e0-45f4-ad57-d9ee7faa382b" providerId="AD" clId="Web-{AB334ABC-AF11-4EB3-80EF-B8E87DFAAA04}" dt="2023-06-26T16:07:58.370" v="180"/>
          <ac:spMkLst>
            <pc:docMk/>
            <pc:sldMk cId="109857222" sldId="256"/>
            <ac:spMk id="2" creationId="{00000000-0000-0000-0000-000000000000}"/>
          </ac:spMkLst>
        </pc:spChg>
        <pc:spChg chg="mod">
          <ac:chgData name="Aayush Man  Singh" userId="S::aayushman@takeo.ai::7e01378d-77e0-45f4-ad57-d9ee7faa382b" providerId="AD" clId="Web-{AB334ABC-AF11-4EB3-80EF-B8E87DFAAA04}" dt="2023-06-26T16:07:58.370" v="180"/>
          <ac:spMkLst>
            <pc:docMk/>
            <pc:sldMk cId="109857222" sldId="256"/>
            <ac:spMk id="3" creationId="{00000000-0000-0000-0000-000000000000}"/>
          </ac:spMkLst>
        </pc:spChg>
        <pc:spChg chg="add del">
          <ac:chgData name="Aayush Man  Singh" userId="S::aayushman@takeo.ai::7e01378d-77e0-45f4-ad57-d9ee7faa382b" providerId="AD" clId="Web-{AB334ABC-AF11-4EB3-80EF-B8E87DFAAA04}" dt="2023-06-26T16:07:51.385" v="176"/>
          <ac:spMkLst>
            <pc:docMk/>
            <pc:sldMk cId="109857222" sldId="256"/>
            <ac:spMk id="9" creationId="{C1DD1A8A-57D5-4A81-AD04-532B043C5611}"/>
          </ac:spMkLst>
        </pc:spChg>
        <pc:spChg chg="add del">
          <ac:chgData name="Aayush Man  Singh" userId="S::aayushman@takeo.ai::7e01378d-77e0-45f4-ad57-d9ee7faa382b" providerId="AD" clId="Web-{AB334ABC-AF11-4EB3-80EF-B8E87DFAAA04}" dt="2023-06-26T16:07:51.385" v="176"/>
          <ac:spMkLst>
            <pc:docMk/>
            <pc:sldMk cId="109857222" sldId="256"/>
            <ac:spMk id="11" creationId="{007891EC-4501-44ED-A8C8-B11B6DB767AB}"/>
          </ac:spMkLst>
        </pc:spChg>
        <pc:spChg chg="add del">
          <ac:chgData name="Aayush Man  Singh" userId="S::aayushman@takeo.ai::7e01378d-77e0-45f4-ad57-d9ee7faa382b" providerId="AD" clId="Web-{AB334ABC-AF11-4EB3-80EF-B8E87DFAAA04}" dt="2023-06-26T16:07:58.370" v="180"/>
          <ac:spMkLst>
            <pc:docMk/>
            <pc:sldMk cId="109857222" sldId="256"/>
            <ac:spMk id="16" creationId="{8CC66E84-2B42-463F-8329-75BA0D52127B}"/>
          </ac:spMkLst>
        </pc:spChg>
        <pc:spChg chg="add del">
          <ac:chgData name="Aayush Man  Singh" userId="S::aayushman@takeo.ai::7e01378d-77e0-45f4-ad57-d9ee7faa382b" providerId="AD" clId="Web-{AB334ABC-AF11-4EB3-80EF-B8E87DFAAA04}" dt="2023-06-26T16:07:58.370" v="180"/>
          <ac:spMkLst>
            <pc:docMk/>
            <pc:sldMk cId="109857222" sldId="256"/>
            <ac:spMk id="23" creationId="{19C9EAEA-39D0-4B0E-A0EB-51E7B26740B1}"/>
          </ac:spMkLst>
        </pc:spChg>
        <pc:spChg chg="add del">
          <ac:chgData name="Aayush Man  Singh" userId="S::aayushman@takeo.ai::7e01378d-77e0-45f4-ad57-d9ee7faa382b" providerId="AD" clId="Web-{AB334ABC-AF11-4EB3-80EF-B8E87DFAAA04}" dt="2023-06-26T16:07:58.370" v="180"/>
          <ac:spMkLst>
            <pc:docMk/>
            <pc:sldMk cId="109857222" sldId="256"/>
            <ac:spMk id="25" creationId="{3873B707-463F-40B0-8227-E8CC6C67EB25}"/>
          </ac:spMkLst>
        </pc:spChg>
        <pc:spChg chg="add">
          <ac:chgData name="Aayush Man  Singh" userId="S::aayushman@takeo.ai::7e01378d-77e0-45f4-ad57-d9ee7faa382b" providerId="AD" clId="Web-{AB334ABC-AF11-4EB3-80EF-B8E87DFAAA04}" dt="2023-06-26T16:07:58.370" v="180"/>
          <ac:spMkLst>
            <pc:docMk/>
            <pc:sldMk cId="109857222" sldId="256"/>
            <ac:spMk id="30" creationId="{4522B21E-B2B9-4C72-9A71-C87EFD137480}"/>
          </ac:spMkLst>
        </pc:spChg>
        <pc:spChg chg="add">
          <ac:chgData name="Aayush Man  Singh" userId="S::aayushman@takeo.ai::7e01378d-77e0-45f4-ad57-d9ee7faa382b" providerId="AD" clId="Web-{AB334ABC-AF11-4EB3-80EF-B8E87DFAAA04}" dt="2023-06-26T16:07:58.370" v="180"/>
          <ac:spMkLst>
            <pc:docMk/>
            <pc:sldMk cId="109857222" sldId="256"/>
            <ac:spMk id="32" creationId="{5EB7D2A2-F448-44D4-938C-DC84CBCB3B1E}"/>
          </ac:spMkLst>
        </pc:spChg>
        <pc:spChg chg="add">
          <ac:chgData name="Aayush Man  Singh" userId="S::aayushman@takeo.ai::7e01378d-77e0-45f4-ad57-d9ee7faa382b" providerId="AD" clId="Web-{AB334ABC-AF11-4EB3-80EF-B8E87DFAAA04}" dt="2023-06-26T16:07:58.370" v="180"/>
          <ac:spMkLst>
            <pc:docMk/>
            <pc:sldMk cId="109857222" sldId="256"/>
            <ac:spMk id="34" creationId="{871AEA07-1E14-44B4-8E55-64EF049CD66F}"/>
          </ac:spMkLst>
        </pc:spChg>
        <pc:grpChg chg="add del">
          <ac:chgData name="Aayush Man  Singh" userId="S::aayushman@takeo.ai::7e01378d-77e0-45f4-ad57-d9ee7faa382b" providerId="AD" clId="Web-{AB334ABC-AF11-4EB3-80EF-B8E87DFAAA04}" dt="2023-06-26T16:07:58.370" v="180"/>
          <ac:grpSpMkLst>
            <pc:docMk/>
            <pc:sldMk cId="109857222" sldId="256"/>
            <ac:grpSpMk id="18" creationId="{032D8612-31EB-44CF-A1D0-14FD4C705424}"/>
          </ac:grpSpMkLst>
        </pc:grpChg>
        <pc:picChg chg="add del mod ord">
          <ac:chgData name="Aayush Man  Singh" userId="S::aayushman@takeo.ai::7e01378d-77e0-45f4-ad57-d9ee7faa382b" providerId="AD" clId="Web-{AB334ABC-AF11-4EB3-80EF-B8E87DFAAA04}" dt="2023-06-26T16:07:54.542" v="179"/>
          <ac:picMkLst>
            <pc:docMk/>
            <pc:sldMk cId="109857222" sldId="256"/>
            <ac:picMk id="5" creationId="{90C223BF-63D8-6589-BDF8-7E0F2504A068}"/>
          </ac:picMkLst>
        </pc:picChg>
        <pc:cxnChg chg="add">
          <ac:chgData name="Aayush Man  Singh" userId="S::aayushman@takeo.ai::7e01378d-77e0-45f4-ad57-d9ee7faa382b" providerId="AD" clId="Web-{AB334ABC-AF11-4EB3-80EF-B8E87DFAAA04}" dt="2023-06-26T16:07:58.370" v="180"/>
          <ac:cxnSpMkLst>
            <pc:docMk/>
            <pc:sldMk cId="109857222" sldId="256"/>
            <ac:cxnSpMk id="36" creationId="{F7C8EA93-3210-4C62-99E9-153C275E3A87}"/>
          </ac:cxnSpMkLst>
        </pc:cxnChg>
      </pc:sldChg>
      <pc:sldChg chg="addSp modSp new mod setBg">
        <pc:chgData name="Aayush Man  Singh" userId="S::aayushman@takeo.ai::7e01378d-77e0-45f4-ad57-d9ee7faa382b" providerId="AD" clId="Web-{AB334ABC-AF11-4EB3-80EF-B8E87DFAAA04}" dt="2023-06-26T16:08:19.214" v="186"/>
        <pc:sldMkLst>
          <pc:docMk/>
          <pc:sldMk cId="3799772479" sldId="257"/>
        </pc:sldMkLst>
        <pc:spChg chg="mod">
          <ac:chgData name="Aayush Man  Singh" userId="S::aayushman@takeo.ai::7e01378d-77e0-45f4-ad57-d9ee7faa382b" providerId="AD" clId="Web-{AB334ABC-AF11-4EB3-80EF-B8E87DFAAA04}" dt="2023-06-26T16:08:19.214" v="186"/>
          <ac:spMkLst>
            <pc:docMk/>
            <pc:sldMk cId="3799772479" sldId="257"/>
            <ac:spMk id="2" creationId="{408E8FDC-9D93-D9EA-DBEB-65A861F0B1D9}"/>
          </ac:spMkLst>
        </pc:spChg>
        <pc:spChg chg="mod">
          <ac:chgData name="Aayush Man  Singh" userId="S::aayushman@takeo.ai::7e01378d-77e0-45f4-ad57-d9ee7faa382b" providerId="AD" clId="Web-{AB334ABC-AF11-4EB3-80EF-B8E87DFAAA04}" dt="2023-06-26T16:08:19.214" v="186"/>
          <ac:spMkLst>
            <pc:docMk/>
            <pc:sldMk cId="3799772479" sldId="257"/>
            <ac:spMk id="3" creationId="{FC24EC62-30A3-F85A-4A02-8709034F7EC0}"/>
          </ac:spMkLst>
        </pc:spChg>
        <pc:spChg chg="add">
          <ac:chgData name="Aayush Man  Singh" userId="S::aayushman@takeo.ai::7e01378d-77e0-45f4-ad57-d9ee7faa382b" providerId="AD" clId="Web-{AB334ABC-AF11-4EB3-80EF-B8E87DFAAA04}" dt="2023-06-26T16:08:19.214" v="186"/>
          <ac:spMkLst>
            <pc:docMk/>
            <pc:sldMk cId="3799772479" sldId="257"/>
            <ac:spMk id="8" creationId="{6AB33354-5302-409E-90BF-4E7A98AFB5C6}"/>
          </ac:spMkLst>
        </pc:spChg>
        <pc:spChg chg="add">
          <ac:chgData name="Aayush Man  Singh" userId="S::aayushman@takeo.ai::7e01378d-77e0-45f4-ad57-d9ee7faa382b" providerId="AD" clId="Web-{AB334ABC-AF11-4EB3-80EF-B8E87DFAAA04}" dt="2023-06-26T16:08:19.214" v="186"/>
          <ac:spMkLst>
            <pc:docMk/>
            <pc:sldMk cId="3799772479" sldId="257"/>
            <ac:spMk id="14" creationId="{2C1BBA94-3F40-40AA-8BB9-E69E25E537C1}"/>
          </ac:spMkLst>
        </pc:spChg>
        <pc:grpChg chg="add">
          <ac:chgData name="Aayush Man  Singh" userId="S::aayushman@takeo.ai::7e01378d-77e0-45f4-ad57-d9ee7faa382b" providerId="AD" clId="Web-{AB334ABC-AF11-4EB3-80EF-B8E87DFAAA04}" dt="2023-06-26T16:08:19.214" v="186"/>
          <ac:grpSpMkLst>
            <pc:docMk/>
            <pc:sldMk cId="3799772479" sldId="257"/>
            <ac:grpSpMk id="10" creationId="{0C66A8B6-1F6E-4FCC-93B9-B9986B6FD111}"/>
          </ac:grpSpMkLst>
        </pc:grpChg>
      </pc:sldChg>
      <pc:sldChg chg="addSp delSp modSp new mod setBg setClrOvrMap">
        <pc:chgData name="Aayush Man  Singh" userId="S::aayushman@takeo.ai::7e01378d-77e0-45f4-ad57-d9ee7faa382b" providerId="AD" clId="Web-{AB334ABC-AF11-4EB3-80EF-B8E87DFAAA04}" dt="2023-06-26T16:02:02.471" v="112"/>
        <pc:sldMkLst>
          <pc:docMk/>
          <pc:sldMk cId="831237764" sldId="258"/>
        </pc:sldMkLst>
        <pc:spChg chg="mod">
          <ac:chgData name="Aayush Man  Singh" userId="S::aayushman@takeo.ai::7e01378d-77e0-45f4-ad57-d9ee7faa382b" providerId="AD" clId="Web-{AB334ABC-AF11-4EB3-80EF-B8E87DFAAA04}" dt="2023-06-26T16:02:02.471" v="112"/>
          <ac:spMkLst>
            <pc:docMk/>
            <pc:sldMk cId="831237764" sldId="258"/>
            <ac:spMk id="2" creationId="{9A1296EF-33E2-F707-B152-4BE841E85E9B}"/>
          </ac:spMkLst>
        </pc:spChg>
        <pc:spChg chg="mod">
          <ac:chgData name="Aayush Man  Singh" userId="S::aayushman@takeo.ai::7e01378d-77e0-45f4-ad57-d9ee7faa382b" providerId="AD" clId="Web-{AB334ABC-AF11-4EB3-80EF-B8E87DFAAA04}" dt="2023-06-26T16:02:02.471" v="112"/>
          <ac:spMkLst>
            <pc:docMk/>
            <pc:sldMk cId="831237764" sldId="258"/>
            <ac:spMk id="3" creationId="{9545106F-2B17-6A99-398E-9F16AD1FD197}"/>
          </ac:spMkLst>
        </pc:spChg>
        <pc:spChg chg="add">
          <ac:chgData name="Aayush Man  Singh" userId="S::aayushman@takeo.ai::7e01378d-77e0-45f4-ad57-d9ee7faa382b" providerId="AD" clId="Web-{AB334ABC-AF11-4EB3-80EF-B8E87DFAAA04}" dt="2023-06-26T16:02:02.471" v="112"/>
          <ac:spMkLst>
            <pc:docMk/>
            <pc:sldMk cId="831237764" sldId="258"/>
            <ac:spMk id="8" creationId="{B6CDA21F-E7AF-4C75-8395-33F58D5B0E45}"/>
          </ac:spMkLst>
        </pc:spChg>
        <pc:spChg chg="add del">
          <ac:chgData name="Aayush Man  Singh" userId="S::aayushman@takeo.ai::7e01378d-77e0-45f4-ad57-d9ee7faa382b" providerId="AD" clId="Web-{AB334ABC-AF11-4EB3-80EF-B8E87DFAAA04}" dt="2023-06-26T16:02:02.455" v="111"/>
          <ac:spMkLst>
            <pc:docMk/>
            <pc:sldMk cId="831237764" sldId="258"/>
            <ac:spMk id="9" creationId="{9228552E-C8B1-4A80-8448-0787CE0FC704}"/>
          </ac:spMkLst>
        </pc:spChg>
        <pc:spChg chg="add">
          <ac:chgData name="Aayush Man  Singh" userId="S::aayushman@takeo.ai::7e01378d-77e0-45f4-ad57-d9ee7faa382b" providerId="AD" clId="Web-{AB334ABC-AF11-4EB3-80EF-B8E87DFAAA04}" dt="2023-06-26T16:02:02.471" v="112"/>
          <ac:spMkLst>
            <pc:docMk/>
            <pc:sldMk cId="831237764" sldId="258"/>
            <ac:spMk id="15" creationId="{D5B0017B-2ECA-49AF-B397-DC140825DF8D}"/>
          </ac:spMkLst>
        </pc:spChg>
        <pc:grpChg chg="add">
          <ac:chgData name="Aayush Man  Singh" userId="S::aayushman@takeo.ai::7e01378d-77e0-45f4-ad57-d9ee7faa382b" providerId="AD" clId="Web-{AB334ABC-AF11-4EB3-80EF-B8E87DFAAA04}" dt="2023-06-26T16:02:02.471" v="112"/>
          <ac:grpSpMkLst>
            <pc:docMk/>
            <pc:sldMk cId="831237764" sldId="258"/>
            <ac:grpSpMk id="10" creationId="{AE1C45F0-260A-458C-96ED-C1F6D2151219}"/>
          </ac:grpSpMkLst>
        </pc:grpChg>
        <pc:picChg chg="add del">
          <ac:chgData name="Aayush Man  Singh" userId="S::aayushman@takeo.ai::7e01378d-77e0-45f4-ad57-d9ee7faa382b" providerId="AD" clId="Web-{AB334ABC-AF11-4EB3-80EF-B8E87DFAAA04}" dt="2023-06-26T16:02:02.455" v="111"/>
          <ac:picMkLst>
            <pc:docMk/>
            <pc:sldMk cId="831237764" sldId="258"/>
            <ac:picMk id="5" creationId="{6BEB8CDD-EABB-B521-8E9D-8F1F87D71C69}"/>
          </ac:picMkLst>
        </pc:picChg>
        <pc:cxnChg chg="add">
          <ac:chgData name="Aayush Man  Singh" userId="S::aayushman@takeo.ai::7e01378d-77e0-45f4-ad57-d9ee7faa382b" providerId="AD" clId="Web-{AB334ABC-AF11-4EB3-80EF-B8E87DFAAA04}" dt="2023-06-26T16:02:02.471" v="112"/>
          <ac:cxnSpMkLst>
            <pc:docMk/>
            <pc:sldMk cId="831237764" sldId="258"/>
            <ac:cxnSpMk id="17" creationId="{6CF1BAF6-AD41-4082-B212-8A1F9A2E8779}"/>
          </ac:cxnSpMkLst>
        </pc:cxnChg>
      </pc:sldChg>
      <pc:sldChg chg="addSp modSp new mod setBg">
        <pc:chgData name="Aayush Man  Singh" userId="S::aayushman@takeo.ai::7e01378d-77e0-45f4-ad57-d9ee7faa382b" providerId="AD" clId="Web-{AB334ABC-AF11-4EB3-80EF-B8E87DFAAA04}" dt="2023-06-26T16:02:12.159" v="113"/>
        <pc:sldMkLst>
          <pc:docMk/>
          <pc:sldMk cId="1765659268" sldId="259"/>
        </pc:sldMkLst>
        <pc:spChg chg="mod">
          <ac:chgData name="Aayush Man  Singh" userId="S::aayushman@takeo.ai::7e01378d-77e0-45f4-ad57-d9ee7faa382b" providerId="AD" clId="Web-{AB334ABC-AF11-4EB3-80EF-B8E87DFAAA04}" dt="2023-06-26T16:02:12.159" v="113"/>
          <ac:spMkLst>
            <pc:docMk/>
            <pc:sldMk cId="1765659268" sldId="259"/>
            <ac:spMk id="2" creationId="{4E016F7B-C0FE-A901-0B65-04F715352A3A}"/>
          </ac:spMkLst>
        </pc:spChg>
        <pc:spChg chg="mod">
          <ac:chgData name="Aayush Man  Singh" userId="S::aayushman@takeo.ai::7e01378d-77e0-45f4-ad57-d9ee7faa382b" providerId="AD" clId="Web-{AB334ABC-AF11-4EB3-80EF-B8E87DFAAA04}" dt="2023-06-26T16:02:12.159" v="113"/>
          <ac:spMkLst>
            <pc:docMk/>
            <pc:sldMk cId="1765659268" sldId="259"/>
            <ac:spMk id="3" creationId="{F4C671A1-B9D0-069D-7DD8-1AAE1A134359}"/>
          </ac:spMkLst>
        </pc:spChg>
        <pc:spChg chg="add">
          <ac:chgData name="Aayush Man  Singh" userId="S::aayushman@takeo.ai::7e01378d-77e0-45f4-ad57-d9ee7faa382b" providerId="AD" clId="Web-{AB334ABC-AF11-4EB3-80EF-B8E87DFAAA04}" dt="2023-06-26T16:02:12.159" v="113"/>
          <ac:spMkLst>
            <pc:docMk/>
            <pc:sldMk cId="1765659268" sldId="259"/>
            <ac:spMk id="8" creationId="{DBF61EA3-B236-439E-9C0B-340980D56BEE}"/>
          </ac:spMkLst>
        </pc:spChg>
        <pc:spChg chg="add">
          <ac:chgData name="Aayush Man  Singh" userId="S::aayushman@takeo.ai::7e01378d-77e0-45f4-ad57-d9ee7faa382b" providerId="AD" clId="Web-{AB334ABC-AF11-4EB3-80EF-B8E87DFAAA04}" dt="2023-06-26T16:02:12.159" v="113"/>
          <ac:spMkLst>
            <pc:docMk/>
            <pc:sldMk cId="1765659268" sldId="259"/>
            <ac:spMk id="14" creationId="{E659831F-0D9A-4C63-9EBB-8435B85A440F}"/>
          </ac:spMkLst>
        </pc:spChg>
        <pc:grpChg chg="add">
          <ac:chgData name="Aayush Man  Singh" userId="S::aayushman@takeo.ai::7e01378d-77e0-45f4-ad57-d9ee7faa382b" providerId="AD" clId="Web-{AB334ABC-AF11-4EB3-80EF-B8E87DFAAA04}" dt="2023-06-26T16:02:12.159" v="113"/>
          <ac:grpSpMkLst>
            <pc:docMk/>
            <pc:sldMk cId="1765659268" sldId="259"/>
            <ac:grpSpMk id="10" creationId="{28FAF094-D087-493F-8DF9-A486C2D6BBAA}"/>
          </ac:grpSpMkLst>
        </pc:grpChg>
      </pc:sldChg>
      <pc:sldChg chg="addSp delSp modSp new">
        <pc:chgData name="Aayush Man  Singh" userId="S::aayushman@takeo.ai::7e01378d-77e0-45f4-ad57-d9ee7faa382b" providerId="AD" clId="Web-{AB334ABC-AF11-4EB3-80EF-B8E87DFAAA04}" dt="2023-06-26T16:09:53.373" v="205"/>
        <pc:sldMkLst>
          <pc:docMk/>
          <pc:sldMk cId="3756287062" sldId="260"/>
        </pc:sldMkLst>
        <pc:spChg chg="mod">
          <ac:chgData name="Aayush Man  Singh" userId="S::aayushman@takeo.ai::7e01378d-77e0-45f4-ad57-d9ee7faa382b" providerId="AD" clId="Web-{AB334ABC-AF11-4EB3-80EF-B8E87DFAAA04}" dt="2023-06-26T15:35:59.418" v="35" actId="20577"/>
          <ac:spMkLst>
            <pc:docMk/>
            <pc:sldMk cId="3756287062" sldId="260"/>
            <ac:spMk id="2" creationId="{7FB37F33-9841-89EA-C394-EA0B62D2B354}"/>
          </ac:spMkLst>
        </pc:spChg>
        <pc:spChg chg="add del mod">
          <ac:chgData name="Aayush Man  Singh" userId="S::aayushman@takeo.ai::7e01378d-77e0-45f4-ad57-d9ee7faa382b" providerId="AD" clId="Web-{AB334ABC-AF11-4EB3-80EF-B8E87DFAAA04}" dt="2023-06-26T16:02:44.034" v="116"/>
          <ac:spMkLst>
            <pc:docMk/>
            <pc:sldMk cId="3756287062" sldId="260"/>
            <ac:spMk id="3" creationId="{645F8A87-5F7B-4953-6BB0-44E5AA801EE2}"/>
          </ac:spMkLst>
        </pc:spChg>
        <pc:spChg chg="add del">
          <ac:chgData name="Aayush Man  Singh" userId="S::aayushman@takeo.ai::7e01378d-77e0-45f4-ad57-d9ee7faa382b" providerId="AD" clId="Web-{AB334ABC-AF11-4EB3-80EF-B8E87DFAAA04}" dt="2023-06-26T16:09:53.373" v="205"/>
          <ac:spMkLst>
            <pc:docMk/>
            <pc:sldMk cId="3756287062" sldId="260"/>
            <ac:spMk id="304" creationId="{7FB2E777-3568-7176-AB2F-BA33D9C666DF}"/>
          </ac:spMkLst>
        </pc:spChg>
        <pc:graphicFrameChg chg="add del">
          <ac:chgData name="Aayush Man  Singh" userId="S::aayushman@takeo.ai::7e01378d-77e0-45f4-ad57-d9ee7faa382b" providerId="AD" clId="Web-{AB334ABC-AF11-4EB3-80EF-B8E87DFAAA04}" dt="2023-06-26T16:02:44.003" v="115"/>
          <ac:graphicFrameMkLst>
            <pc:docMk/>
            <pc:sldMk cId="3756287062" sldId="260"/>
            <ac:graphicFrameMk id="5" creationId="{52F42F82-3D5F-A85B-DF9E-FAA4107E5ED5}"/>
          </ac:graphicFrameMkLst>
        </pc:graphicFrameChg>
        <pc:graphicFrameChg chg="add modGraphic">
          <ac:chgData name="Aayush Man  Singh" userId="S::aayushman@takeo.ai::7e01378d-77e0-45f4-ad57-d9ee7faa382b" providerId="AD" clId="Web-{AB334ABC-AF11-4EB3-80EF-B8E87DFAAA04}" dt="2023-06-26T16:09:34.481" v="203"/>
          <ac:graphicFrameMkLst>
            <pc:docMk/>
            <pc:sldMk cId="3756287062" sldId="260"/>
            <ac:graphicFrameMk id="7" creationId="{671E22BA-B8DC-9B8C-3168-F702AB1FB25F}"/>
          </ac:graphicFrameMkLst>
        </pc:graphicFrameChg>
      </pc:sldChg>
      <pc:sldChg chg="addSp delSp modSp new">
        <pc:chgData name="Aayush Man  Singh" userId="S::aayushman@takeo.ai::7e01378d-77e0-45f4-ad57-d9ee7faa382b" providerId="AD" clId="Web-{AB334ABC-AF11-4EB3-80EF-B8E87DFAAA04}" dt="2023-06-26T16:05:51.789" v="153"/>
        <pc:sldMkLst>
          <pc:docMk/>
          <pc:sldMk cId="3103044024" sldId="261"/>
        </pc:sldMkLst>
        <pc:spChg chg="mod">
          <ac:chgData name="Aayush Man  Singh" userId="S::aayushman@takeo.ai::7e01378d-77e0-45f4-ad57-d9ee7faa382b" providerId="AD" clId="Web-{AB334ABC-AF11-4EB3-80EF-B8E87DFAAA04}" dt="2023-06-26T15:36:36.607" v="46" actId="20577"/>
          <ac:spMkLst>
            <pc:docMk/>
            <pc:sldMk cId="3103044024" sldId="261"/>
            <ac:spMk id="2" creationId="{739D1CA9-019B-4D0B-70DE-6C28B17975C3}"/>
          </ac:spMkLst>
        </pc:spChg>
        <pc:spChg chg="add del mod">
          <ac:chgData name="Aayush Man  Singh" userId="S::aayushman@takeo.ai::7e01378d-77e0-45f4-ad57-d9ee7faa382b" providerId="AD" clId="Web-{AB334ABC-AF11-4EB3-80EF-B8E87DFAAA04}" dt="2023-06-26T16:05:51.789" v="153"/>
          <ac:spMkLst>
            <pc:docMk/>
            <pc:sldMk cId="3103044024" sldId="261"/>
            <ac:spMk id="3" creationId="{19010C1E-D79C-B47D-7BEC-42BDA37932BC}"/>
          </ac:spMkLst>
        </pc:spChg>
        <pc:graphicFrameChg chg="add del">
          <ac:chgData name="Aayush Man  Singh" userId="S::aayushman@takeo.ai::7e01378d-77e0-45f4-ad57-d9ee7faa382b" providerId="AD" clId="Web-{AB334ABC-AF11-4EB3-80EF-B8E87DFAAA04}" dt="2023-06-26T16:05:51.757" v="152"/>
          <ac:graphicFrameMkLst>
            <pc:docMk/>
            <pc:sldMk cId="3103044024" sldId="261"/>
            <ac:graphicFrameMk id="5" creationId="{EE6EDB9A-8576-7B44-69F5-4911A240BDEF}"/>
          </ac:graphicFrameMkLst>
        </pc:graphicFrameChg>
        <pc:graphicFrameChg chg="add">
          <ac:chgData name="Aayush Man  Singh" userId="S::aayushman@takeo.ai::7e01378d-77e0-45f4-ad57-d9ee7faa382b" providerId="AD" clId="Web-{AB334ABC-AF11-4EB3-80EF-B8E87DFAAA04}" dt="2023-06-26T16:05:51.789" v="153"/>
          <ac:graphicFrameMkLst>
            <pc:docMk/>
            <pc:sldMk cId="3103044024" sldId="261"/>
            <ac:graphicFrameMk id="7" creationId="{688FD813-2B22-9087-DFB5-FCBE100D3EFE}"/>
          </ac:graphicFrameMkLst>
        </pc:graphicFrameChg>
      </pc:sldChg>
      <pc:sldChg chg="addSp modSp new mod setBg">
        <pc:chgData name="Aayush Man  Singh" userId="S::aayushman@takeo.ai::7e01378d-77e0-45f4-ad57-d9ee7faa382b" providerId="AD" clId="Web-{AB334ABC-AF11-4EB3-80EF-B8E87DFAAA04}" dt="2023-06-26T16:06:48.774" v="167" actId="20577"/>
        <pc:sldMkLst>
          <pc:docMk/>
          <pc:sldMk cId="3034340355" sldId="262"/>
        </pc:sldMkLst>
        <pc:spChg chg="mod">
          <ac:chgData name="Aayush Man  Singh" userId="S::aayushman@takeo.ai::7e01378d-77e0-45f4-ad57-d9ee7faa382b" providerId="AD" clId="Web-{AB334ABC-AF11-4EB3-80EF-B8E87DFAAA04}" dt="2023-06-26T16:06:29.211" v="158"/>
          <ac:spMkLst>
            <pc:docMk/>
            <pc:sldMk cId="3034340355" sldId="262"/>
            <ac:spMk id="2" creationId="{BB0CBA2D-6163-70E6-4A56-84EE28C94A76}"/>
          </ac:spMkLst>
        </pc:spChg>
        <pc:spChg chg="mod">
          <ac:chgData name="Aayush Man  Singh" userId="S::aayushman@takeo.ai::7e01378d-77e0-45f4-ad57-d9ee7faa382b" providerId="AD" clId="Web-{AB334ABC-AF11-4EB3-80EF-B8E87DFAAA04}" dt="2023-06-26T16:06:48.774" v="167" actId="20577"/>
          <ac:spMkLst>
            <pc:docMk/>
            <pc:sldMk cId="3034340355" sldId="262"/>
            <ac:spMk id="3" creationId="{C263213B-A91D-9690-233D-D18591555A7F}"/>
          </ac:spMkLst>
        </pc:spChg>
        <pc:spChg chg="add">
          <ac:chgData name="Aayush Man  Singh" userId="S::aayushman@takeo.ai::7e01378d-77e0-45f4-ad57-d9ee7faa382b" providerId="AD" clId="Web-{AB334ABC-AF11-4EB3-80EF-B8E87DFAAA04}" dt="2023-06-26T16:06:29.211" v="158"/>
          <ac:spMkLst>
            <pc:docMk/>
            <pc:sldMk cId="3034340355" sldId="262"/>
            <ac:spMk id="8" creationId="{3AD318CC-E2A8-4E27-9548-A047A78999B1}"/>
          </ac:spMkLst>
        </pc:spChg>
        <pc:spChg chg="add">
          <ac:chgData name="Aayush Man  Singh" userId="S::aayushman@takeo.ai::7e01378d-77e0-45f4-ad57-d9ee7faa382b" providerId="AD" clId="Web-{AB334ABC-AF11-4EB3-80EF-B8E87DFAAA04}" dt="2023-06-26T16:06:29.211" v="158"/>
          <ac:spMkLst>
            <pc:docMk/>
            <pc:sldMk cId="3034340355" sldId="262"/>
            <ac:spMk id="14" creationId="{2C1BBA94-3F40-40AA-8BB9-E69E25E537C1}"/>
          </ac:spMkLst>
        </pc:spChg>
        <pc:grpChg chg="add">
          <ac:chgData name="Aayush Man  Singh" userId="S::aayushman@takeo.ai::7e01378d-77e0-45f4-ad57-d9ee7faa382b" providerId="AD" clId="Web-{AB334ABC-AF11-4EB3-80EF-B8E87DFAAA04}" dt="2023-06-26T16:06:29.211" v="158"/>
          <ac:grpSpMkLst>
            <pc:docMk/>
            <pc:sldMk cId="3034340355" sldId="262"/>
            <ac:grpSpMk id="10" creationId="{B14B560F-9DD7-4302-A60B-EBD3EF59B073}"/>
          </ac:grpSpMkLst>
        </pc:grpChg>
      </pc:sldChg>
      <pc:sldChg chg="addSp modSp new mod setBg">
        <pc:chgData name="Aayush Man  Singh" userId="S::aayushman@takeo.ai::7e01378d-77e0-45f4-ad57-d9ee7faa382b" providerId="AD" clId="Web-{AB334ABC-AF11-4EB3-80EF-B8E87DFAAA04}" dt="2023-06-26T16:06:54.071" v="168"/>
        <pc:sldMkLst>
          <pc:docMk/>
          <pc:sldMk cId="1621510549" sldId="263"/>
        </pc:sldMkLst>
        <pc:spChg chg="mod">
          <ac:chgData name="Aayush Man  Singh" userId="S::aayushman@takeo.ai::7e01378d-77e0-45f4-ad57-d9ee7faa382b" providerId="AD" clId="Web-{AB334ABC-AF11-4EB3-80EF-B8E87DFAAA04}" dt="2023-06-26T16:06:54.071" v="168"/>
          <ac:spMkLst>
            <pc:docMk/>
            <pc:sldMk cId="1621510549" sldId="263"/>
            <ac:spMk id="2" creationId="{F1C545F0-137D-3D4A-505B-65098FFC6193}"/>
          </ac:spMkLst>
        </pc:spChg>
        <pc:spChg chg="mod">
          <ac:chgData name="Aayush Man  Singh" userId="S::aayushman@takeo.ai::7e01378d-77e0-45f4-ad57-d9ee7faa382b" providerId="AD" clId="Web-{AB334ABC-AF11-4EB3-80EF-B8E87DFAAA04}" dt="2023-06-26T16:06:54.071" v="168"/>
          <ac:spMkLst>
            <pc:docMk/>
            <pc:sldMk cId="1621510549" sldId="263"/>
            <ac:spMk id="3" creationId="{4F0DCC23-97E1-EA86-9697-2A03ACEDB06F}"/>
          </ac:spMkLst>
        </pc:spChg>
        <pc:spChg chg="add">
          <ac:chgData name="Aayush Man  Singh" userId="S::aayushman@takeo.ai::7e01378d-77e0-45f4-ad57-d9ee7faa382b" providerId="AD" clId="Web-{AB334ABC-AF11-4EB3-80EF-B8E87DFAAA04}" dt="2023-06-26T16:06:54.071" v="168"/>
          <ac:spMkLst>
            <pc:docMk/>
            <pc:sldMk cId="1621510549" sldId="263"/>
            <ac:spMk id="8" creationId="{DBF61EA3-B236-439E-9C0B-340980D56BEE}"/>
          </ac:spMkLst>
        </pc:spChg>
        <pc:spChg chg="add">
          <ac:chgData name="Aayush Man  Singh" userId="S::aayushman@takeo.ai::7e01378d-77e0-45f4-ad57-d9ee7faa382b" providerId="AD" clId="Web-{AB334ABC-AF11-4EB3-80EF-B8E87DFAAA04}" dt="2023-06-26T16:06:54.071" v="168"/>
          <ac:spMkLst>
            <pc:docMk/>
            <pc:sldMk cId="1621510549" sldId="263"/>
            <ac:spMk id="14" creationId="{E659831F-0D9A-4C63-9EBB-8435B85A440F}"/>
          </ac:spMkLst>
        </pc:spChg>
        <pc:grpChg chg="add">
          <ac:chgData name="Aayush Man  Singh" userId="S::aayushman@takeo.ai::7e01378d-77e0-45f4-ad57-d9ee7faa382b" providerId="AD" clId="Web-{AB334ABC-AF11-4EB3-80EF-B8E87DFAAA04}" dt="2023-06-26T16:06:54.071" v="168"/>
          <ac:grpSpMkLst>
            <pc:docMk/>
            <pc:sldMk cId="1621510549" sldId="263"/>
            <ac:grpSpMk id="10" creationId="{28FAF094-D087-493F-8DF9-A486C2D6BBAA}"/>
          </ac:grpSpMkLst>
        </pc:grpChg>
      </pc:sldChg>
      <pc:sldChg chg="addSp modSp new mod setBg">
        <pc:chgData name="Aayush Man  Singh" userId="S::aayushman@takeo.ai::7e01378d-77e0-45f4-ad57-d9ee7faa382b" providerId="AD" clId="Web-{AB334ABC-AF11-4EB3-80EF-B8E87DFAAA04}" dt="2023-06-26T16:07:18.556" v="173" actId="20577"/>
        <pc:sldMkLst>
          <pc:docMk/>
          <pc:sldMk cId="3114864818" sldId="264"/>
        </pc:sldMkLst>
        <pc:spChg chg="mod">
          <ac:chgData name="Aayush Man  Singh" userId="S::aayushman@takeo.ai::7e01378d-77e0-45f4-ad57-d9ee7faa382b" providerId="AD" clId="Web-{AB334ABC-AF11-4EB3-80EF-B8E87DFAAA04}" dt="2023-06-26T16:07:02.447" v="169"/>
          <ac:spMkLst>
            <pc:docMk/>
            <pc:sldMk cId="3114864818" sldId="264"/>
            <ac:spMk id="2" creationId="{EB31F9D6-97C4-0CBA-B411-92BC69113CBF}"/>
          </ac:spMkLst>
        </pc:spChg>
        <pc:spChg chg="mod">
          <ac:chgData name="Aayush Man  Singh" userId="S::aayushman@takeo.ai::7e01378d-77e0-45f4-ad57-d9ee7faa382b" providerId="AD" clId="Web-{AB334ABC-AF11-4EB3-80EF-B8E87DFAAA04}" dt="2023-06-26T16:07:18.556" v="173" actId="20577"/>
          <ac:spMkLst>
            <pc:docMk/>
            <pc:sldMk cId="3114864818" sldId="264"/>
            <ac:spMk id="3" creationId="{98AEC6B3-2FDD-1825-0D8B-D09BDBBC89E9}"/>
          </ac:spMkLst>
        </pc:spChg>
        <pc:spChg chg="add">
          <ac:chgData name="Aayush Man  Singh" userId="S::aayushman@takeo.ai::7e01378d-77e0-45f4-ad57-d9ee7faa382b" providerId="AD" clId="Web-{AB334ABC-AF11-4EB3-80EF-B8E87DFAAA04}" dt="2023-06-26T16:07:02.447" v="169"/>
          <ac:spMkLst>
            <pc:docMk/>
            <pc:sldMk cId="3114864818" sldId="264"/>
            <ac:spMk id="8" creationId="{8B9AA7C6-5E5A-498E-A6DF-A943376E09BC}"/>
          </ac:spMkLst>
        </pc:spChg>
        <pc:spChg chg="add">
          <ac:chgData name="Aayush Man  Singh" userId="S::aayushman@takeo.ai::7e01378d-77e0-45f4-ad57-d9ee7faa382b" providerId="AD" clId="Web-{AB334ABC-AF11-4EB3-80EF-B8E87DFAAA04}" dt="2023-06-26T16:07:02.447" v="169"/>
          <ac:spMkLst>
            <pc:docMk/>
            <pc:sldMk cId="3114864818" sldId="264"/>
            <ac:spMk id="14" creationId="{81E140AE-0ABF-47C8-BF32-7D2F0CF2BA44}"/>
          </ac:spMkLst>
        </pc:spChg>
        <pc:spChg chg="add">
          <ac:chgData name="Aayush Man  Singh" userId="S::aayushman@takeo.ai::7e01378d-77e0-45f4-ad57-d9ee7faa382b" providerId="AD" clId="Web-{AB334ABC-AF11-4EB3-80EF-B8E87DFAAA04}" dt="2023-06-26T16:07:02.447" v="169"/>
          <ac:spMkLst>
            <pc:docMk/>
            <pc:sldMk cId="3114864818" sldId="264"/>
            <ac:spMk id="16" creationId="{CBC4F608-B4B8-48C3-9572-C0F061B1CD99}"/>
          </ac:spMkLst>
        </pc:spChg>
        <pc:grpChg chg="add">
          <ac:chgData name="Aayush Man  Singh" userId="S::aayushman@takeo.ai::7e01378d-77e0-45f4-ad57-d9ee7faa382b" providerId="AD" clId="Web-{AB334ABC-AF11-4EB3-80EF-B8E87DFAAA04}" dt="2023-06-26T16:07:02.447" v="169"/>
          <ac:grpSpMkLst>
            <pc:docMk/>
            <pc:sldMk cId="3114864818" sldId="264"/>
            <ac:grpSpMk id="10" creationId="{83EAB11A-76F7-48F4-9B4F-5BFDF4BF9670}"/>
          </ac:grpSpMkLst>
        </pc:grpChg>
      </pc:sldChg>
      <pc:sldChg chg="addSp modSp new mod setBg">
        <pc:chgData name="Aayush Man  Singh" userId="S::aayushman@takeo.ai::7e01378d-77e0-45f4-ad57-d9ee7faa382b" providerId="AD" clId="Web-{AB334ABC-AF11-4EB3-80EF-B8E87DFAAA04}" dt="2023-06-26T16:07:24.197" v="174"/>
        <pc:sldMkLst>
          <pc:docMk/>
          <pc:sldMk cId="2315856775" sldId="265"/>
        </pc:sldMkLst>
        <pc:spChg chg="mod">
          <ac:chgData name="Aayush Man  Singh" userId="S::aayushman@takeo.ai::7e01378d-77e0-45f4-ad57-d9ee7faa382b" providerId="AD" clId="Web-{AB334ABC-AF11-4EB3-80EF-B8E87DFAAA04}" dt="2023-06-26T16:07:24.197" v="174"/>
          <ac:spMkLst>
            <pc:docMk/>
            <pc:sldMk cId="2315856775" sldId="265"/>
            <ac:spMk id="2" creationId="{D21D477F-C6DC-61B0-2847-32A0D6E2B2C2}"/>
          </ac:spMkLst>
        </pc:spChg>
        <pc:spChg chg="mod">
          <ac:chgData name="Aayush Man  Singh" userId="S::aayushman@takeo.ai::7e01378d-77e0-45f4-ad57-d9ee7faa382b" providerId="AD" clId="Web-{AB334ABC-AF11-4EB3-80EF-B8E87DFAAA04}" dt="2023-06-26T16:07:24.197" v="174"/>
          <ac:spMkLst>
            <pc:docMk/>
            <pc:sldMk cId="2315856775" sldId="265"/>
            <ac:spMk id="3" creationId="{E0924B67-4478-3072-C685-EA0F8DE8E670}"/>
          </ac:spMkLst>
        </pc:spChg>
        <pc:spChg chg="add">
          <ac:chgData name="Aayush Man  Singh" userId="S::aayushman@takeo.ai::7e01378d-77e0-45f4-ad57-d9ee7faa382b" providerId="AD" clId="Web-{AB334ABC-AF11-4EB3-80EF-B8E87DFAAA04}" dt="2023-06-26T16:07:24.197" v="174"/>
          <ac:spMkLst>
            <pc:docMk/>
            <pc:sldMk cId="2315856775" sldId="265"/>
            <ac:spMk id="8" creationId="{DBF61EA3-B236-439E-9C0B-340980D56BEE}"/>
          </ac:spMkLst>
        </pc:spChg>
        <pc:spChg chg="add">
          <ac:chgData name="Aayush Man  Singh" userId="S::aayushman@takeo.ai::7e01378d-77e0-45f4-ad57-d9ee7faa382b" providerId="AD" clId="Web-{AB334ABC-AF11-4EB3-80EF-B8E87DFAAA04}" dt="2023-06-26T16:07:24.197" v="174"/>
          <ac:spMkLst>
            <pc:docMk/>
            <pc:sldMk cId="2315856775" sldId="265"/>
            <ac:spMk id="14" creationId="{E659831F-0D9A-4C63-9EBB-8435B85A440F}"/>
          </ac:spMkLst>
        </pc:spChg>
        <pc:grpChg chg="add">
          <ac:chgData name="Aayush Man  Singh" userId="S::aayushman@takeo.ai::7e01378d-77e0-45f4-ad57-d9ee7faa382b" providerId="AD" clId="Web-{AB334ABC-AF11-4EB3-80EF-B8E87DFAAA04}" dt="2023-06-26T16:07:24.197" v="174"/>
          <ac:grpSpMkLst>
            <pc:docMk/>
            <pc:sldMk cId="2315856775" sldId="265"/>
            <ac:grpSpMk id="10" creationId="{28FAF094-D087-493F-8DF9-A486C2D6BBAA}"/>
          </ac:grpSpMkLst>
        </pc:grpChg>
      </pc:sldChg>
      <pc:sldChg chg="addSp modSp new mod setBg">
        <pc:chgData name="Aayush Man  Singh" userId="S::aayushman@takeo.ai::7e01378d-77e0-45f4-ad57-d9ee7faa382b" providerId="AD" clId="Web-{AB334ABC-AF11-4EB3-80EF-B8E87DFAAA04}" dt="2023-06-26T16:07:30.885" v="175"/>
        <pc:sldMkLst>
          <pc:docMk/>
          <pc:sldMk cId="3994311198" sldId="266"/>
        </pc:sldMkLst>
        <pc:spChg chg="mod">
          <ac:chgData name="Aayush Man  Singh" userId="S::aayushman@takeo.ai::7e01378d-77e0-45f4-ad57-d9ee7faa382b" providerId="AD" clId="Web-{AB334ABC-AF11-4EB3-80EF-B8E87DFAAA04}" dt="2023-06-26T16:07:30.885" v="175"/>
          <ac:spMkLst>
            <pc:docMk/>
            <pc:sldMk cId="3994311198" sldId="266"/>
            <ac:spMk id="2" creationId="{E8D39C5B-25EB-D378-5360-0B01B50274F5}"/>
          </ac:spMkLst>
        </pc:spChg>
        <pc:spChg chg="mod">
          <ac:chgData name="Aayush Man  Singh" userId="S::aayushman@takeo.ai::7e01378d-77e0-45f4-ad57-d9ee7faa382b" providerId="AD" clId="Web-{AB334ABC-AF11-4EB3-80EF-B8E87DFAAA04}" dt="2023-06-26T16:07:30.885" v="175"/>
          <ac:spMkLst>
            <pc:docMk/>
            <pc:sldMk cId="3994311198" sldId="266"/>
            <ac:spMk id="3" creationId="{3DC1F2F2-2C3B-DCBF-34FC-6AE434951B17}"/>
          </ac:spMkLst>
        </pc:spChg>
        <pc:spChg chg="add">
          <ac:chgData name="Aayush Man  Singh" userId="S::aayushman@takeo.ai::7e01378d-77e0-45f4-ad57-d9ee7faa382b" providerId="AD" clId="Web-{AB334ABC-AF11-4EB3-80EF-B8E87DFAAA04}" dt="2023-06-26T16:07:30.885" v="175"/>
          <ac:spMkLst>
            <pc:docMk/>
            <pc:sldMk cId="3994311198" sldId="266"/>
            <ac:spMk id="8" creationId="{7515D20E-1AB7-4E74-9236-2B72B63D60B6}"/>
          </ac:spMkLst>
        </pc:spChg>
        <pc:spChg chg="add">
          <ac:chgData name="Aayush Man  Singh" userId="S::aayushman@takeo.ai::7e01378d-77e0-45f4-ad57-d9ee7faa382b" providerId="AD" clId="Web-{AB334ABC-AF11-4EB3-80EF-B8E87DFAAA04}" dt="2023-06-26T16:07:30.885" v="175"/>
          <ac:spMkLst>
            <pc:docMk/>
            <pc:sldMk cId="3994311198" sldId="266"/>
            <ac:spMk id="15" creationId="{3873B707-463F-40B0-8227-E8CC6C67EB25}"/>
          </ac:spMkLst>
        </pc:spChg>
        <pc:spChg chg="add">
          <ac:chgData name="Aayush Man  Singh" userId="S::aayushman@takeo.ai::7e01378d-77e0-45f4-ad57-d9ee7faa382b" providerId="AD" clId="Web-{AB334ABC-AF11-4EB3-80EF-B8E87DFAAA04}" dt="2023-06-26T16:07:30.885" v="175"/>
          <ac:spMkLst>
            <pc:docMk/>
            <pc:sldMk cId="3994311198" sldId="266"/>
            <ac:spMk id="17" creationId="{19C9EAEA-39D0-4B0E-A0EB-51E7B26740B1}"/>
          </ac:spMkLst>
        </pc:spChg>
        <pc:grpChg chg="add">
          <ac:chgData name="Aayush Man  Singh" userId="S::aayushman@takeo.ai::7e01378d-77e0-45f4-ad57-d9ee7faa382b" providerId="AD" clId="Web-{AB334ABC-AF11-4EB3-80EF-B8E87DFAAA04}" dt="2023-06-26T16:07:30.885" v="175"/>
          <ac:grpSpMkLst>
            <pc:docMk/>
            <pc:sldMk cId="3994311198" sldId="266"/>
            <ac:grpSpMk id="10" creationId="{032D8612-31EB-44CF-A1D0-14FD4C705424}"/>
          </ac:grpSpMkLst>
        </pc:grpChg>
      </pc:sldChg>
      <pc:sldChg chg="addSp delSp modSp new mod setBg">
        <pc:chgData name="Aayush Man  Singh" userId="S::aayushman@takeo.ai::7e01378d-77e0-45f4-ad57-d9ee7faa382b" providerId="AD" clId="Web-{AB334ABC-AF11-4EB3-80EF-B8E87DFAAA04}" dt="2023-06-26T16:06:08.383" v="157"/>
        <pc:sldMkLst>
          <pc:docMk/>
          <pc:sldMk cId="3236185611" sldId="267"/>
        </pc:sldMkLst>
        <pc:spChg chg="add del">
          <ac:chgData name="Aayush Man  Singh" userId="S::aayushman@takeo.ai::7e01378d-77e0-45f4-ad57-d9ee7faa382b" providerId="AD" clId="Web-{AB334ABC-AF11-4EB3-80EF-B8E87DFAAA04}" dt="2023-06-26T16:06:08.383" v="157"/>
          <ac:spMkLst>
            <pc:docMk/>
            <pc:sldMk cId="3236185611" sldId="267"/>
            <ac:spMk id="2" creationId="{FB10F5F5-903D-11BB-AFB5-DC6DE382EFB1}"/>
          </ac:spMkLst>
        </pc:spChg>
        <pc:spChg chg="del">
          <ac:chgData name="Aayush Man  Singh" userId="S::aayushman@takeo.ai::7e01378d-77e0-45f4-ad57-d9ee7faa382b" providerId="AD" clId="Web-{AB334ABC-AF11-4EB3-80EF-B8E87DFAAA04}" dt="2023-06-26T15:46:43.871" v="87"/>
          <ac:spMkLst>
            <pc:docMk/>
            <pc:sldMk cId="3236185611" sldId="267"/>
            <ac:spMk id="3" creationId="{4448F83E-2548-6769-8D4E-8B44088EFE24}"/>
          </ac:spMkLst>
        </pc:spChg>
        <pc:spChg chg="add del">
          <ac:chgData name="Aayush Man  Singh" userId="S::aayushman@takeo.ai::7e01378d-77e0-45f4-ad57-d9ee7faa382b" providerId="AD" clId="Web-{AB334ABC-AF11-4EB3-80EF-B8E87DFAAA04}" dt="2023-06-26T16:06:08.383" v="156"/>
          <ac:spMkLst>
            <pc:docMk/>
            <pc:sldMk cId="3236185611" sldId="267"/>
            <ac:spMk id="9" creationId="{F3060C83-F051-4F0E-ABAD-AA0DFC48B218}"/>
          </ac:spMkLst>
        </pc:spChg>
        <pc:spChg chg="add del">
          <ac:chgData name="Aayush Man  Singh" userId="S::aayushman@takeo.ai::7e01378d-77e0-45f4-ad57-d9ee7faa382b" providerId="AD" clId="Web-{AB334ABC-AF11-4EB3-80EF-B8E87DFAAA04}" dt="2023-06-26T16:06:08.383" v="156"/>
          <ac:spMkLst>
            <pc:docMk/>
            <pc:sldMk cId="3236185611" sldId="267"/>
            <ac:spMk id="11" creationId="{83C98ABE-055B-441F-B07E-44F97F083C39}"/>
          </ac:spMkLst>
        </pc:spChg>
        <pc:spChg chg="add del">
          <ac:chgData name="Aayush Man  Singh" userId="S::aayushman@takeo.ai::7e01378d-77e0-45f4-ad57-d9ee7faa382b" providerId="AD" clId="Web-{AB334ABC-AF11-4EB3-80EF-B8E87DFAAA04}" dt="2023-06-26T16:06:08.383" v="156"/>
          <ac:spMkLst>
            <pc:docMk/>
            <pc:sldMk cId="3236185611" sldId="267"/>
            <ac:spMk id="13" creationId="{29FDB030-9B49-4CED-8CCD-4D99382388AC}"/>
          </ac:spMkLst>
        </pc:spChg>
        <pc:spChg chg="add del">
          <ac:chgData name="Aayush Man  Singh" userId="S::aayushman@takeo.ai::7e01378d-77e0-45f4-ad57-d9ee7faa382b" providerId="AD" clId="Web-{AB334ABC-AF11-4EB3-80EF-B8E87DFAAA04}" dt="2023-06-26T16:06:08.383" v="156"/>
          <ac:spMkLst>
            <pc:docMk/>
            <pc:sldMk cId="3236185611" sldId="267"/>
            <ac:spMk id="15" creationId="{3783CA14-24A1-485C-8B30-D6A5D87987AD}"/>
          </ac:spMkLst>
        </pc:spChg>
        <pc:spChg chg="add del">
          <ac:chgData name="Aayush Man  Singh" userId="S::aayushman@takeo.ai::7e01378d-77e0-45f4-ad57-d9ee7faa382b" providerId="AD" clId="Web-{AB334ABC-AF11-4EB3-80EF-B8E87DFAAA04}" dt="2023-06-26T16:06:08.383" v="156"/>
          <ac:spMkLst>
            <pc:docMk/>
            <pc:sldMk cId="3236185611" sldId="267"/>
            <ac:spMk id="17" creationId="{9A97C86A-04D6-40F7-AE84-31AB43E6A846}"/>
          </ac:spMkLst>
        </pc:spChg>
        <pc:spChg chg="add del">
          <ac:chgData name="Aayush Man  Singh" userId="S::aayushman@takeo.ai::7e01378d-77e0-45f4-ad57-d9ee7faa382b" providerId="AD" clId="Web-{AB334ABC-AF11-4EB3-80EF-B8E87DFAAA04}" dt="2023-06-26T16:06:08.383" v="156"/>
          <ac:spMkLst>
            <pc:docMk/>
            <pc:sldMk cId="3236185611" sldId="267"/>
            <ac:spMk id="19" creationId="{FF9F2414-84E8-453E-B1F3-389FDE8192D9}"/>
          </ac:spMkLst>
        </pc:spChg>
        <pc:spChg chg="add del">
          <ac:chgData name="Aayush Man  Singh" userId="S::aayushman@takeo.ai::7e01378d-77e0-45f4-ad57-d9ee7faa382b" providerId="AD" clId="Web-{AB334ABC-AF11-4EB3-80EF-B8E87DFAAA04}" dt="2023-06-26T16:06:08.383" v="156"/>
          <ac:spMkLst>
            <pc:docMk/>
            <pc:sldMk cId="3236185611" sldId="267"/>
            <ac:spMk id="21" creationId="{3ECA69A1-7536-43AC-85EF-C7106179F5ED}"/>
          </ac:spMkLst>
        </pc:spChg>
        <pc:spChg chg="add">
          <ac:chgData name="Aayush Man  Singh" userId="S::aayushman@takeo.ai::7e01378d-77e0-45f4-ad57-d9ee7faa382b" providerId="AD" clId="Web-{AB334ABC-AF11-4EB3-80EF-B8E87DFAAA04}" dt="2023-06-26T16:06:08.383" v="157"/>
          <ac:spMkLst>
            <pc:docMk/>
            <pc:sldMk cId="3236185611" sldId="267"/>
            <ac:spMk id="23" creationId="{63644BFD-D22E-4019-B666-387DA51AEAFD}"/>
          </ac:spMkLst>
        </pc:spChg>
        <pc:spChg chg="add">
          <ac:chgData name="Aayush Man  Singh" userId="S::aayushman@takeo.ai::7e01378d-77e0-45f4-ad57-d9ee7faa382b" providerId="AD" clId="Web-{AB334ABC-AF11-4EB3-80EF-B8E87DFAAA04}" dt="2023-06-26T16:06:08.383" v="157"/>
          <ac:spMkLst>
            <pc:docMk/>
            <pc:sldMk cId="3236185611" sldId="267"/>
            <ac:spMk id="26" creationId="{3776B14B-F2F4-4825-8DA8-8C7A0F2B3960}"/>
          </ac:spMkLst>
        </pc:spChg>
        <pc:grpChg chg="add">
          <ac:chgData name="Aayush Man  Singh" userId="S::aayushman@takeo.ai::7e01378d-77e0-45f4-ad57-d9ee7faa382b" providerId="AD" clId="Web-{AB334ABC-AF11-4EB3-80EF-B8E87DFAAA04}" dt="2023-06-26T16:06:08.383" v="157"/>
          <ac:grpSpMkLst>
            <pc:docMk/>
            <pc:sldMk cId="3236185611" sldId="267"/>
            <ac:grpSpMk id="24" creationId="{5FE9FE4C-C9E0-4C54-8010-EA9D29CD4D59}"/>
          </ac:grpSpMkLst>
        </pc:grpChg>
        <pc:picChg chg="add mod ord">
          <ac:chgData name="Aayush Man  Singh" userId="S::aayushman@takeo.ai::7e01378d-77e0-45f4-ad57-d9ee7faa382b" providerId="AD" clId="Web-{AB334ABC-AF11-4EB3-80EF-B8E87DFAAA04}" dt="2023-06-26T16:06:08.383" v="157"/>
          <ac:picMkLst>
            <pc:docMk/>
            <pc:sldMk cId="3236185611" sldId="267"/>
            <ac:picMk id="4" creationId="{B0395C29-CCC5-A24B-DB41-07BCF111A627}"/>
          </ac:picMkLst>
        </pc:picChg>
      </pc:sldChg>
      <pc:sldChg chg="addSp delSp modSp new mod setBg">
        <pc:chgData name="Aayush Man  Singh" userId="S::aayushman@takeo.ai::7e01378d-77e0-45f4-ad57-d9ee7faa382b" providerId="AD" clId="Web-{AB334ABC-AF11-4EB3-80EF-B8E87DFAAA04}" dt="2023-06-26T16:05:26.898" v="148" actId="1076"/>
        <pc:sldMkLst>
          <pc:docMk/>
          <pc:sldMk cId="3405388824" sldId="268"/>
        </pc:sldMkLst>
        <pc:spChg chg="mod">
          <ac:chgData name="Aayush Man  Singh" userId="S::aayushman@takeo.ai::7e01378d-77e0-45f4-ad57-d9ee7faa382b" providerId="AD" clId="Web-{AB334ABC-AF11-4EB3-80EF-B8E87DFAAA04}" dt="2023-06-26T16:05:15.491" v="146"/>
          <ac:spMkLst>
            <pc:docMk/>
            <pc:sldMk cId="3405388824" sldId="268"/>
            <ac:spMk id="2" creationId="{FFC3AF81-FD23-7D7F-0A8A-B740DCBA0648}"/>
          </ac:spMkLst>
        </pc:spChg>
        <pc:spChg chg="add del mod">
          <ac:chgData name="Aayush Man  Singh" userId="S::aayushman@takeo.ai::7e01378d-77e0-45f4-ad57-d9ee7faa382b" providerId="AD" clId="Web-{AB334ABC-AF11-4EB3-80EF-B8E87DFAAA04}" dt="2023-06-26T16:03:34.926" v="123"/>
          <ac:spMkLst>
            <pc:docMk/>
            <pc:sldMk cId="3405388824" sldId="268"/>
            <ac:spMk id="3" creationId="{4867B200-C34B-0B05-8A86-2AA6516CCFA2}"/>
          </ac:spMkLst>
        </pc:spChg>
        <pc:spChg chg="add del">
          <ac:chgData name="Aayush Man  Singh" userId="S::aayushman@takeo.ai::7e01378d-77e0-45f4-ad57-d9ee7faa382b" providerId="AD" clId="Web-{AB334ABC-AF11-4EB3-80EF-B8E87DFAAA04}" dt="2023-06-26T16:04:36.178" v="141"/>
          <ac:spMkLst>
            <pc:docMk/>
            <pc:sldMk cId="3405388824" sldId="268"/>
            <ac:spMk id="16" creationId="{955A2079-FA98-4876-80F0-72364A7D2EA4}"/>
          </ac:spMkLst>
        </pc:spChg>
        <pc:spChg chg="add del">
          <ac:chgData name="Aayush Man  Singh" userId="S::aayushman@takeo.ai::7e01378d-77e0-45f4-ad57-d9ee7faa382b" providerId="AD" clId="Web-{AB334ABC-AF11-4EB3-80EF-B8E87DFAAA04}" dt="2023-06-26T16:05:15.491" v="146"/>
          <ac:spMkLst>
            <pc:docMk/>
            <pc:sldMk cId="3405388824" sldId="268"/>
            <ac:spMk id="21" creationId="{6C4028FD-8BAA-4A19-BFDE-594D991B7552}"/>
          </ac:spMkLst>
        </pc:spChg>
        <pc:spChg chg="add del">
          <ac:chgData name="Aayush Man  Singh" userId="S::aayushman@takeo.ai::7e01378d-77e0-45f4-ad57-d9ee7faa382b" providerId="AD" clId="Web-{AB334ABC-AF11-4EB3-80EF-B8E87DFAAA04}" dt="2023-06-26T16:05:15.475" v="145"/>
          <ac:spMkLst>
            <pc:docMk/>
            <pc:sldMk cId="3405388824" sldId="268"/>
            <ac:spMk id="26" creationId="{955A2079-FA98-4876-80F0-72364A7D2EA4}"/>
          </ac:spMkLst>
        </pc:spChg>
        <pc:spChg chg="add">
          <ac:chgData name="Aayush Man  Singh" userId="S::aayushman@takeo.ai::7e01378d-77e0-45f4-ad57-d9ee7faa382b" providerId="AD" clId="Web-{AB334ABC-AF11-4EB3-80EF-B8E87DFAAA04}" dt="2023-06-26T16:05:15.491" v="146"/>
          <ac:spMkLst>
            <pc:docMk/>
            <pc:sldMk cId="3405388824" sldId="268"/>
            <ac:spMk id="28" creationId="{955A2079-FA98-4876-80F0-72364A7D2EA4}"/>
          </ac:spMkLst>
        </pc:spChg>
        <pc:graphicFrameChg chg="add del">
          <ac:chgData name="Aayush Man  Singh" userId="S::aayushman@takeo.ai::7e01378d-77e0-45f4-ad57-d9ee7faa382b" providerId="AD" clId="Web-{AB334ABC-AF11-4EB3-80EF-B8E87DFAAA04}" dt="2023-06-26T16:03:10.332" v="118"/>
          <ac:graphicFrameMkLst>
            <pc:docMk/>
            <pc:sldMk cId="3405388824" sldId="268"/>
            <ac:graphicFrameMk id="5" creationId="{04D7F37C-FBE3-C57E-B5E0-DAB5F8E0CFCD}"/>
          </ac:graphicFrameMkLst>
        </pc:graphicFrameChg>
        <pc:graphicFrameChg chg="add del">
          <ac:chgData name="Aayush Man  Singh" userId="S::aayushman@takeo.ai::7e01378d-77e0-45f4-ad57-d9ee7faa382b" providerId="AD" clId="Web-{AB334ABC-AF11-4EB3-80EF-B8E87DFAAA04}" dt="2023-06-26T16:03:23.113" v="120"/>
          <ac:graphicFrameMkLst>
            <pc:docMk/>
            <pc:sldMk cId="3405388824" sldId="268"/>
            <ac:graphicFrameMk id="7" creationId="{CF3B87E9-40D7-40C6-0F05-79C8388B9BDD}"/>
          </ac:graphicFrameMkLst>
        </pc:graphicFrameChg>
        <pc:graphicFrameChg chg="add del">
          <ac:chgData name="Aayush Man  Singh" userId="S::aayushman@takeo.ai::7e01378d-77e0-45f4-ad57-d9ee7faa382b" providerId="AD" clId="Web-{AB334ABC-AF11-4EB3-80EF-B8E87DFAAA04}" dt="2023-06-26T16:03:34.911" v="122"/>
          <ac:graphicFrameMkLst>
            <pc:docMk/>
            <pc:sldMk cId="3405388824" sldId="268"/>
            <ac:graphicFrameMk id="9" creationId="{B99EFBE8-6EA5-EFD2-5CB3-175CBDE7CE10}"/>
          </ac:graphicFrameMkLst>
        </pc:graphicFrameChg>
        <pc:graphicFrameChg chg="add mod modGraphic">
          <ac:chgData name="Aayush Man  Singh" userId="S::aayushman@takeo.ai::7e01378d-77e0-45f4-ad57-d9ee7faa382b" providerId="AD" clId="Web-{AB334ABC-AF11-4EB3-80EF-B8E87DFAAA04}" dt="2023-06-26T16:05:26.898" v="148" actId="1076"/>
          <ac:graphicFrameMkLst>
            <pc:docMk/>
            <pc:sldMk cId="3405388824" sldId="268"/>
            <ac:graphicFrameMk id="11" creationId="{04D7F37C-FBE3-C57E-B5E0-DAB5F8E0CFCD}"/>
          </ac:graphicFrameMkLst>
        </pc:graphicFrameChg>
      </pc:sldChg>
      <pc:sldChg chg="addSp delSp modSp new mod setBg">
        <pc:chgData name="Aayush Man  Singh" userId="S::aayushman@takeo.ai::7e01378d-77e0-45f4-ad57-d9ee7faa382b" providerId="AD" clId="Web-{AB334ABC-AF11-4EB3-80EF-B8E87DFAAA04}" dt="2023-06-26T16:05:35.335" v="150"/>
        <pc:sldMkLst>
          <pc:docMk/>
          <pc:sldMk cId="3803171894" sldId="269"/>
        </pc:sldMkLst>
        <pc:spChg chg="del">
          <ac:chgData name="Aayush Man  Singh" userId="S::aayushman@takeo.ai::7e01378d-77e0-45f4-ad57-d9ee7faa382b" providerId="AD" clId="Web-{AB334ABC-AF11-4EB3-80EF-B8E87DFAAA04}" dt="2023-06-26T16:05:35.335" v="150"/>
          <ac:spMkLst>
            <pc:docMk/>
            <pc:sldMk cId="3803171894" sldId="269"/>
            <ac:spMk id="2" creationId="{022FED4C-092C-D968-25AD-E40C200A25B6}"/>
          </ac:spMkLst>
        </pc:spChg>
        <pc:spChg chg="del">
          <ac:chgData name="Aayush Man  Singh" userId="S::aayushman@takeo.ai::7e01378d-77e0-45f4-ad57-d9ee7faa382b" providerId="AD" clId="Web-{AB334ABC-AF11-4EB3-80EF-B8E87DFAAA04}" dt="2023-06-26T16:01:01.360" v="105"/>
          <ac:spMkLst>
            <pc:docMk/>
            <pc:sldMk cId="3803171894" sldId="269"/>
            <ac:spMk id="3" creationId="{291E2AF6-385E-165B-4BCC-32F246AAC3F7}"/>
          </ac:spMkLst>
        </pc:spChg>
        <pc:spChg chg="add">
          <ac:chgData name="Aayush Man  Singh" userId="S::aayushman@takeo.ai::7e01378d-77e0-45f4-ad57-d9ee7faa382b" providerId="AD" clId="Web-{AB334ABC-AF11-4EB3-80EF-B8E87DFAAA04}" dt="2023-06-26T16:05:35.335" v="150"/>
          <ac:spMkLst>
            <pc:docMk/>
            <pc:sldMk cId="3803171894" sldId="269"/>
            <ac:spMk id="9" creationId="{32BC26D8-82FB-445E-AA49-62A77D7C1EE0}"/>
          </ac:spMkLst>
        </pc:spChg>
        <pc:spChg chg="add">
          <ac:chgData name="Aayush Man  Singh" userId="S::aayushman@takeo.ai::7e01378d-77e0-45f4-ad57-d9ee7faa382b" providerId="AD" clId="Web-{AB334ABC-AF11-4EB3-80EF-B8E87DFAAA04}" dt="2023-06-26T16:05:35.335" v="150"/>
          <ac:spMkLst>
            <pc:docMk/>
            <pc:sldMk cId="3803171894" sldId="269"/>
            <ac:spMk id="11" creationId="{CB44330D-EA18-4254-AA95-EB49948539B8}"/>
          </ac:spMkLst>
        </pc:spChg>
        <pc:picChg chg="add mod ord">
          <ac:chgData name="Aayush Man  Singh" userId="S::aayushman@takeo.ai::7e01378d-77e0-45f4-ad57-d9ee7faa382b" providerId="AD" clId="Web-{AB334ABC-AF11-4EB3-80EF-B8E87DFAAA04}" dt="2023-06-26T16:05:35.335" v="150"/>
          <ac:picMkLst>
            <pc:docMk/>
            <pc:sldMk cId="3803171894" sldId="269"/>
            <ac:picMk id="4" creationId="{50332548-00D0-C27D-14DF-FAAE59852B6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6" Type="http://schemas.openxmlformats.org/officeDocument/2006/relationships/image" Target="../media/image31.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6" Type="http://schemas.openxmlformats.org/officeDocument/2006/relationships/image" Target="../media/image31.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82622-4A5A-401C-A5C6-5071471FA34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DE89DA-4C41-48F3-A610-621C5C8FB530}">
      <dgm:prSet/>
      <dgm:spPr/>
      <dgm:t>
        <a:bodyPr/>
        <a:lstStyle/>
        <a:p>
          <a:pPr>
            <a:lnSpc>
              <a:spcPct val="100000"/>
            </a:lnSpc>
          </a:pPr>
          <a:r>
            <a:rPr lang="en-US"/>
            <a:t>Repository: A repository is a central storage location where all the project files and their version history are stored.</a:t>
          </a:r>
        </a:p>
      </dgm:t>
    </dgm:pt>
    <dgm:pt modelId="{C895777D-0256-449A-BE59-6594B055812F}" type="parTrans" cxnId="{7AF4ED7E-D5DE-4574-AD91-209DA5118B49}">
      <dgm:prSet/>
      <dgm:spPr/>
      <dgm:t>
        <a:bodyPr/>
        <a:lstStyle/>
        <a:p>
          <a:endParaRPr lang="en-US"/>
        </a:p>
      </dgm:t>
    </dgm:pt>
    <dgm:pt modelId="{2227C075-0F68-4154-BCF0-FA15EBA1DE3D}" type="sibTrans" cxnId="{7AF4ED7E-D5DE-4574-AD91-209DA5118B49}">
      <dgm:prSet/>
      <dgm:spPr/>
      <dgm:t>
        <a:bodyPr/>
        <a:lstStyle/>
        <a:p>
          <a:endParaRPr lang="en-US"/>
        </a:p>
      </dgm:t>
    </dgm:pt>
    <dgm:pt modelId="{AD12DB79-DE1B-4ECB-93B0-D09B77A2B295}">
      <dgm:prSet/>
      <dgm:spPr/>
      <dgm:t>
        <a:bodyPr/>
        <a:lstStyle/>
        <a:p>
          <a:pPr>
            <a:lnSpc>
              <a:spcPct val="100000"/>
            </a:lnSpc>
          </a:pPr>
          <a:r>
            <a:rPr lang="en-US"/>
            <a:t>Commit: A commit is a snapshot of the project at a specific point in time. It represents a set of changes made to the files.</a:t>
          </a:r>
        </a:p>
      </dgm:t>
    </dgm:pt>
    <dgm:pt modelId="{7FD538AA-E4F1-4D9A-9231-996AD65985CC}" type="parTrans" cxnId="{D660485F-CA69-44F3-A492-3EB70ED4C139}">
      <dgm:prSet/>
      <dgm:spPr/>
      <dgm:t>
        <a:bodyPr/>
        <a:lstStyle/>
        <a:p>
          <a:endParaRPr lang="en-US"/>
        </a:p>
      </dgm:t>
    </dgm:pt>
    <dgm:pt modelId="{BD1E435C-DF3B-44D9-B988-A62FF08ACBBB}" type="sibTrans" cxnId="{D660485F-CA69-44F3-A492-3EB70ED4C139}">
      <dgm:prSet/>
      <dgm:spPr/>
      <dgm:t>
        <a:bodyPr/>
        <a:lstStyle/>
        <a:p>
          <a:endParaRPr lang="en-US"/>
        </a:p>
      </dgm:t>
    </dgm:pt>
    <dgm:pt modelId="{AD1540D3-DFCD-49DA-B3D8-5A8A7B108ACC}">
      <dgm:prSet/>
      <dgm:spPr/>
      <dgm:t>
        <a:bodyPr/>
        <a:lstStyle/>
        <a:p>
          <a:pPr>
            <a:lnSpc>
              <a:spcPct val="100000"/>
            </a:lnSpc>
          </a:pPr>
          <a:r>
            <a:rPr lang="en-US"/>
            <a:t>Branch: A branch is a separate line of development. It allows multiple developers to work on different features or bug fixes simultaneously.</a:t>
          </a:r>
        </a:p>
      </dgm:t>
    </dgm:pt>
    <dgm:pt modelId="{3CDB3AB0-11E3-4967-88A7-E2FDFA9202B0}" type="parTrans" cxnId="{9A708E46-6223-4718-A3B8-136F330E2721}">
      <dgm:prSet/>
      <dgm:spPr/>
      <dgm:t>
        <a:bodyPr/>
        <a:lstStyle/>
        <a:p>
          <a:endParaRPr lang="en-US"/>
        </a:p>
      </dgm:t>
    </dgm:pt>
    <dgm:pt modelId="{63510CBD-42C0-4025-A6CE-BCFD6897CF60}" type="sibTrans" cxnId="{9A708E46-6223-4718-A3B8-136F330E2721}">
      <dgm:prSet/>
      <dgm:spPr/>
      <dgm:t>
        <a:bodyPr/>
        <a:lstStyle/>
        <a:p>
          <a:endParaRPr lang="en-US"/>
        </a:p>
      </dgm:t>
    </dgm:pt>
    <dgm:pt modelId="{801429B1-5B03-4648-9F57-F6C039067EEB}">
      <dgm:prSet/>
      <dgm:spPr/>
      <dgm:t>
        <a:bodyPr/>
        <a:lstStyle/>
        <a:p>
          <a:pPr>
            <a:lnSpc>
              <a:spcPct val="100000"/>
            </a:lnSpc>
          </a:pPr>
          <a:r>
            <a:rPr lang="en-US"/>
            <a:t>Merge: Merging combines changes from one branch into another.</a:t>
          </a:r>
        </a:p>
      </dgm:t>
    </dgm:pt>
    <dgm:pt modelId="{BD950ACE-1EDE-46D7-A1C6-ED18F7F7E523}" type="parTrans" cxnId="{3C93A82C-47EC-475F-9ACC-944C4D3D89C4}">
      <dgm:prSet/>
      <dgm:spPr/>
      <dgm:t>
        <a:bodyPr/>
        <a:lstStyle/>
        <a:p>
          <a:endParaRPr lang="en-US"/>
        </a:p>
      </dgm:t>
    </dgm:pt>
    <dgm:pt modelId="{E58E706F-4DE3-4425-BC5F-8DC412647AC2}" type="sibTrans" cxnId="{3C93A82C-47EC-475F-9ACC-944C4D3D89C4}">
      <dgm:prSet/>
      <dgm:spPr/>
      <dgm:t>
        <a:bodyPr/>
        <a:lstStyle/>
        <a:p>
          <a:endParaRPr lang="en-US"/>
        </a:p>
      </dgm:t>
    </dgm:pt>
    <dgm:pt modelId="{700C6DC8-4D3A-45CE-89EF-B1C98A2449A0}">
      <dgm:prSet/>
      <dgm:spPr/>
      <dgm:t>
        <a:bodyPr/>
        <a:lstStyle/>
        <a:p>
          <a:pPr>
            <a:lnSpc>
              <a:spcPct val="100000"/>
            </a:lnSpc>
          </a:pPr>
          <a:r>
            <a:rPr lang="en-US"/>
            <a:t>Pull Request: A pull request is a mechanism for submitting changes to a branch and requesting them to be reviewed and merged.</a:t>
          </a:r>
        </a:p>
      </dgm:t>
    </dgm:pt>
    <dgm:pt modelId="{C9B69D37-1B35-42EF-A751-085D90EA328B}" type="parTrans" cxnId="{F46409D4-A1FE-4D98-8156-6A68954C19B8}">
      <dgm:prSet/>
      <dgm:spPr/>
      <dgm:t>
        <a:bodyPr/>
        <a:lstStyle/>
        <a:p>
          <a:endParaRPr lang="en-US"/>
        </a:p>
      </dgm:t>
    </dgm:pt>
    <dgm:pt modelId="{036414AD-3DF8-4D6E-904B-ED66E16B2D8F}" type="sibTrans" cxnId="{F46409D4-A1FE-4D98-8156-6A68954C19B8}">
      <dgm:prSet/>
      <dgm:spPr/>
      <dgm:t>
        <a:bodyPr/>
        <a:lstStyle/>
        <a:p>
          <a:endParaRPr lang="en-US"/>
        </a:p>
      </dgm:t>
    </dgm:pt>
    <dgm:pt modelId="{2D9CDE95-904E-43E9-A61B-B284EFE06DAA}" type="pres">
      <dgm:prSet presAssocID="{AC282622-4A5A-401C-A5C6-5071471FA341}" presName="root" presStyleCnt="0">
        <dgm:presLayoutVars>
          <dgm:dir/>
          <dgm:resizeHandles val="exact"/>
        </dgm:presLayoutVars>
      </dgm:prSet>
      <dgm:spPr/>
    </dgm:pt>
    <dgm:pt modelId="{5D7497C1-4541-4FA9-A760-B3E3A2E80F60}" type="pres">
      <dgm:prSet presAssocID="{F0DE89DA-4C41-48F3-A610-621C5C8FB530}" presName="compNode" presStyleCnt="0"/>
      <dgm:spPr/>
    </dgm:pt>
    <dgm:pt modelId="{DA21F71D-C700-46DA-825F-C178F9A56FC1}" type="pres">
      <dgm:prSet presAssocID="{F0DE89DA-4C41-48F3-A610-621C5C8FB530}" presName="bgRect" presStyleLbl="bgShp" presStyleIdx="0" presStyleCnt="5"/>
      <dgm:spPr>
        <a:solidFill>
          <a:schemeClr val="bg1"/>
        </a:solidFill>
      </dgm:spPr>
    </dgm:pt>
    <dgm:pt modelId="{C4F41F25-7F2C-45C4-9EFB-210FDBE4EC19}" type="pres">
      <dgm:prSet presAssocID="{F0DE89DA-4C41-48F3-A610-621C5C8FB53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257590D9-CDC8-4B90-BACF-9FDDC233C3A5}" type="pres">
      <dgm:prSet presAssocID="{F0DE89DA-4C41-48F3-A610-621C5C8FB530}" presName="spaceRect" presStyleCnt="0"/>
      <dgm:spPr/>
    </dgm:pt>
    <dgm:pt modelId="{13600ECC-87EF-43FD-BEE7-36A583058A0C}" type="pres">
      <dgm:prSet presAssocID="{F0DE89DA-4C41-48F3-A610-621C5C8FB530}" presName="parTx" presStyleLbl="revTx" presStyleIdx="0" presStyleCnt="5">
        <dgm:presLayoutVars>
          <dgm:chMax val="0"/>
          <dgm:chPref val="0"/>
        </dgm:presLayoutVars>
      </dgm:prSet>
      <dgm:spPr/>
    </dgm:pt>
    <dgm:pt modelId="{23BA1D22-98B5-462F-BEFF-C753F6C7FCDE}" type="pres">
      <dgm:prSet presAssocID="{2227C075-0F68-4154-BCF0-FA15EBA1DE3D}" presName="sibTrans" presStyleCnt="0"/>
      <dgm:spPr/>
    </dgm:pt>
    <dgm:pt modelId="{4984D2FE-E10C-42BE-903A-C9ECEA60D7B1}" type="pres">
      <dgm:prSet presAssocID="{AD12DB79-DE1B-4ECB-93B0-D09B77A2B295}" presName="compNode" presStyleCnt="0"/>
      <dgm:spPr/>
    </dgm:pt>
    <dgm:pt modelId="{C66FB885-DBFD-4A92-B8A9-5161487DC39B}" type="pres">
      <dgm:prSet presAssocID="{AD12DB79-DE1B-4ECB-93B0-D09B77A2B295}" presName="bgRect" presStyleLbl="bgShp" presStyleIdx="1" presStyleCnt="5"/>
      <dgm:spPr>
        <a:solidFill>
          <a:schemeClr val="bg1"/>
        </a:solidFill>
      </dgm:spPr>
    </dgm:pt>
    <dgm:pt modelId="{F211B79D-E455-4D72-93B6-0A716B703FCB}" type="pres">
      <dgm:prSet presAssocID="{AD12DB79-DE1B-4ECB-93B0-D09B77A2B2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load"/>
        </a:ext>
      </dgm:extLst>
    </dgm:pt>
    <dgm:pt modelId="{801F6398-0201-42E7-A188-00C67003FFA2}" type="pres">
      <dgm:prSet presAssocID="{AD12DB79-DE1B-4ECB-93B0-D09B77A2B295}" presName="spaceRect" presStyleCnt="0"/>
      <dgm:spPr/>
    </dgm:pt>
    <dgm:pt modelId="{14B36FB7-B541-41F5-B53C-A6E45E5DD477}" type="pres">
      <dgm:prSet presAssocID="{AD12DB79-DE1B-4ECB-93B0-D09B77A2B295}" presName="parTx" presStyleLbl="revTx" presStyleIdx="1" presStyleCnt="5">
        <dgm:presLayoutVars>
          <dgm:chMax val="0"/>
          <dgm:chPref val="0"/>
        </dgm:presLayoutVars>
      </dgm:prSet>
      <dgm:spPr/>
    </dgm:pt>
    <dgm:pt modelId="{03DCA224-227A-4815-8E0D-40EAE813AF79}" type="pres">
      <dgm:prSet presAssocID="{BD1E435C-DF3B-44D9-B988-A62FF08ACBBB}" presName="sibTrans" presStyleCnt="0"/>
      <dgm:spPr/>
    </dgm:pt>
    <dgm:pt modelId="{CD30410E-8CA1-4A48-A301-08C0D1555B1D}" type="pres">
      <dgm:prSet presAssocID="{AD1540D3-DFCD-49DA-B3D8-5A8A7B108ACC}" presName="compNode" presStyleCnt="0"/>
      <dgm:spPr/>
    </dgm:pt>
    <dgm:pt modelId="{873CE5B3-E7E6-4D2F-9C85-3C007CD51AE9}" type="pres">
      <dgm:prSet presAssocID="{AD1540D3-DFCD-49DA-B3D8-5A8A7B108ACC}" presName="bgRect" presStyleLbl="bgShp" presStyleIdx="2" presStyleCnt="5"/>
      <dgm:spPr>
        <a:solidFill>
          <a:schemeClr val="bg1"/>
        </a:solidFill>
      </dgm:spPr>
    </dgm:pt>
    <dgm:pt modelId="{A3FC67F4-A33C-4345-887C-E972DDF2EC5C}" type="pres">
      <dgm:prSet presAssocID="{AD1540D3-DFCD-49DA-B3D8-5A8A7B108A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a:ext>
      </dgm:extLst>
    </dgm:pt>
    <dgm:pt modelId="{E74C1F07-8045-4025-8C38-C8C6695C1F9E}" type="pres">
      <dgm:prSet presAssocID="{AD1540D3-DFCD-49DA-B3D8-5A8A7B108ACC}" presName="spaceRect" presStyleCnt="0"/>
      <dgm:spPr/>
    </dgm:pt>
    <dgm:pt modelId="{016514E4-07C2-4C20-9CF0-38D8CA79BE42}" type="pres">
      <dgm:prSet presAssocID="{AD1540D3-DFCD-49DA-B3D8-5A8A7B108ACC}" presName="parTx" presStyleLbl="revTx" presStyleIdx="2" presStyleCnt="5">
        <dgm:presLayoutVars>
          <dgm:chMax val="0"/>
          <dgm:chPref val="0"/>
        </dgm:presLayoutVars>
      </dgm:prSet>
      <dgm:spPr/>
    </dgm:pt>
    <dgm:pt modelId="{F6B7F11E-2853-41B7-BA9E-A3401430DE26}" type="pres">
      <dgm:prSet presAssocID="{63510CBD-42C0-4025-A6CE-BCFD6897CF60}" presName="sibTrans" presStyleCnt="0"/>
      <dgm:spPr/>
    </dgm:pt>
    <dgm:pt modelId="{9A3DCEC8-58A0-410B-9662-A743D7DD0656}" type="pres">
      <dgm:prSet presAssocID="{801429B1-5B03-4648-9F57-F6C039067EEB}" presName="compNode" presStyleCnt="0"/>
      <dgm:spPr/>
    </dgm:pt>
    <dgm:pt modelId="{7E860834-00E4-468E-BC8D-5D75A6403A35}" type="pres">
      <dgm:prSet presAssocID="{801429B1-5B03-4648-9F57-F6C039067EEB}" presName="bgRect" presStyleLbl="bgShp" presStyleIdx="3" presStyleCnt="5"/>
      <dgm:spPr>
        <a:solidFill>
          <a:schemeClr val="bg1"/>
        </a:solidFill>
      </dgm:spPr>
    </dgm:pt>
    <dgm:pt modelId="{E918E468-BB65-4300-99F7-FA52AC9A437E}" type="pres">
      <dgm:prSet presAssocID="{801429B1-5B03-4648-9F57-F6C039067E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10583290-739E-4C4B-AB18-498295161AF0}" type="pres">
      <dgm:prSet presAssocID="{801429B1-5B03-4648-9F57-F6C039067EEB}" presName="spaceRect" presStyleCnt="0"/>
      <dgm:spPr/>
    </dgm:pt>
    <dgm:pt modelId="{6D2CBACE-0C27-4C4C-9400-3DEF17825AAD}" type="pres">
      <dgm:prSet presAssocID="{801429B1-5B03-4648-9F57-F6C039067EEB}" presName="parTx" presStyleLbl="revTx" presStyleIdx="3" presStyleCnt="5">
        <dgm:presLayoutVars>
          <dgm:chMax val="0"/>
          <dgm:chPref val="0"/>
        </dgm:presLayoutVars>
      </dgm:prSet>
      <dgm:spPr/>
    </dgm:pt>
    <dgm:pt modelId="{1D1CA7CC-34CA-489E-A4F6-8B20B49EB604}" type="pres">
      <dgm:prSet presAssocID="{E58E706F-4DE3-4425-BC5F-8DC412647AC2}" presName="sibTrans" presStyleCnt="0"/>
      <dgm:spPr/>
    </dgm:pt>
    <dgm:pt modelId="{2DDD324E-454C-4EAD-BDF8-AEB8F973F831}" type="pres">
      <dgm:prSet presAssocID="{700C6DC8-4D3A-45CE-89EF-B1C98A2449A0}" presName="compNode" presStyleCnt="0"/>
      <dgm:spPr/>
    </dgm:pt>
    <dgm:pt modelId="{7BD22C27-7CA4-44CF-9562-93E0592E9B6B}" type="pres">
      <dgm:prSet presAssocID="{700C6DC8-4D3A-45CE-89EF-B1C98A2449A0}" presName="bgRect" presStyleLbl="bgShp" presStyleIdx="4" presStyleCnt="5"/>
      <dgm:spPr>
        <a:solidFill>
          <a:schemeClr val="bg1"/>
        </a:solidFill>
      </dgm:spPr>
    </dgm:pt>
    <dgm:pt modelId="{5480202A-B4D2-48D8-A598-2184C0E7CEEC}" type="pres">
      <dgm:prSet presAssocID="{700C6DC8-4D3A-45CE-89EF-B1C98A2449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BE72CDCD-F896-498E-9740-61242DAC9BC6}" type="pres">
      <dgm:prSet presAssocID="{700C6DC8-4D3A-45CE-89EF-B1C98A2449A0}" presName="spaceRect" presStyleCnt="0"/>
      <dgm:spPr/>
    </dgm:pt>
    <dgm:pt modelId="{B7BBC5B7-2209-430F-BE8C-6627BAB48ECD}" type="pres">
      <dgm:prSet presAssocID="{700C6DC8-4D3A-45CE-89EF-B1C98A2449A0}" presName="parTx" presStyleLbl="revTx" presStyleIdx="4" presStyleCnt="5">
        <dgm:presLayoutVars>
          <dgm:chMax val="0"/>
          <dgm:chPref val="0"/>
        </dgm:presLayoutVars>
      </dgm:prSet>
      <dgm:spPr/>
    </dgm:pt>
  </dgm:ptLst>
  <dgm:cxnLst>
    <dgm:cxn modelId="{3C93A82C-47EC-475F-9ACC-944C4D3D89C4}" srcId="{AC282622-4A5A-401C-A5C6-5071471FA341}" destId="{801429B1-5B03-4648-9F57-F6C039067EEB}" srcOrd="3" destOrd="0" parTransId="{BD950ACE-1EDE-46D7-A1C6-ED18F7F7E523}" sibTransId="{E58E706F-4DE3-4425-BC5F-8DC412647AC2}"/>
    <dgm:cxn modelId="{EB0F4C2D-DBE8-418A-BF07-3C275FE465FA}" type="presOf" srcId="{AC282622-4A5A-401C-A5C6-5071471FA341}" destId="{2D9CDE95-904E-43E9-A61B-B284EFE06DAA}" srcOrd="0" destOrd="0" presId="urn:microsoft.com/office/officeart/2018/2/layout/IconVerticalSolidList"/>
    <dgm:cxn modelId="{E14C8F3B-D138-4926-BE2D-8AE85AD759E4}" type="presOf" srcId="{F0DE89DA-4C41-48F3-A610-621C5C8FB530}" destId="{13600ECC-87EF-43FD-BEE7-36A583058A0C}" srcOrd="0" destOrd="0" presId="urn:microsoft.com/office/officeart/2018/2/layout/IconVerticalSolidList"/>
    <dgm:cxn modelId="{D660485F-CA69-44F3-A492-3EB70ED4C139}" srcId="{AC282622-4A5A-401C-A5C6-5071471FA341}" destId="{AD12DB79-DE1B-4ECB-93B0-D09B77A2B295}" srcOrd="1" destOrd="0" parTransId="{7FD538AA-E4F1-4D9A-9231-996AD65985CC}" sibTransId="{BD1E435C-DF3B-44D9-B988-A62FF08ACBBB}"/>
    <dgm:cxn modelId="{07DB0560-4DAC-4107-BCF7-F2BBC8EC5D3C}" type="presOf" srcId="{AD1540D3-DFCD-49DA-B3D8-5A8A7B108ACC}" destId="{016514E4-07C2-4C20-9CF0-38D8CA79BE42}" srcOrd="0" destOrd="0" presId="urn:microsoft.com/office/officeart/2018/2/layout/IconVerticalSolidList"/>
    <dgm:cxn modelId="{9A708E46-6223-4718-A3B8-136F330E2721}" srcId="{AC282622-4A5A-401C-A5C6-5071471FA341}" destId="{AD1540D3-DFCD-49DA-B3D8-5A8A7B108ACC}" srcOrd="2" destOrd="0" parTransId="{3CDB3AB0-11E3-4967-88A7-E2FDFA9202B0}" sibTransId="{63510CBD-42C0-4025-A6CE-BCFD6897CF60}"/>
    <dgm:cxn modelId="{7AF4ED7E-D5DE-4574-AD91-209DA5118B49}" srcId="{AC282622-4A5A-401C-A5C6-5071471FA341}" destId="{F0DE89DA-4C41-48F3-A610-621C5C8FB530}" srcOrd="0" destOrd="0" parTransId="{C895777D-0256-449A-BE59-6594B055812F}" sibTransId="{2227C075-0F68-4154-BCF0-FA15EBA1DE3D}"/>
    <dgm:cxn modelId="{D38E60C4-221D-43B3-88F8-0307EEAD54E5}" type="presOf" srcId="{AD12DB79-DE1B-4ECB-93B0-D09B77A2B295}" destId="{14B36FB7-B541-41F5-B53C-A6E45E5DD477}" srcOrd="0" destOrd="0" presId="urn:microsoft.com/office/officeart/2018/2/layout/IconVerticalSolidList"/>
    <dgm:cxn modelId="{8145B0C5-B32F-4BA3-927A-F8D09A94C34D}" type="presOf" srcId="{700C6DC8-4D3A-45CE-89EF-B1C98A2449A0}" destId="{B7BBC5B7-2209-430F-BE8C-6627BAB48ECD}" srcOrd="0" destOrd="0" presId="urn:microsoft.com/office/officeart/2018/2/layout/IconVerticalSolidList"/>
    <dgm:cxn modelId="{EF8F65C6-65A0-4320-988D-A31BB70485BC}" type="presOf" srcId="{801429B1-5B03-4648-9F57-F6C039067EEB}" destId="{6D2CBACE-0C27-4C4C-9400-3DEF17825AAD}" srcOrd="0" destOrd="0" presId="urn:microsoft.com/office/officeart/2018/2/layout/IconVerticalSolidList"/>
    <dgm:cxn modelId="{F46409D4-A1FE-4D98-8156-6A68954C19B8}" srcId="{AC282622-4A5A-401C-A5C6-5071471FA341}" destId="{700C6DC8-4D3A-45CE-89EF-B1C98A2449A0}" srcOrd="4" destOrd="0" parTransId="{C9B69D37-1B35-42EF-A751-085D90EA328B}" sibTransId="{036414AD-3DF8-4D6E-904B-ED66E16B2D8F}"/>
    <dgm:cxn modelId="{44398598-E957-42AB-91D6-8C2A4C605D07}" type="presParOf" srcId="{2D9CDE95-904E-43E9-A61B-B284EFE06DAA}" destId="{5D7497C1-4541-4FA9-A760-B3E3A2E80F60}" srcOrd="0" destOrd="0" presId="urn:microsoft.com/office/officeart/2018/2/layout/IconVerticalSolidList"/>
    <dgm:cxn modelId="{51850B8C-9100-4D97-8B97-97597B3643F5}" type="presParOf" srcId="{5D7497C1-4541-4FA9-A760-B3E3A2E80F60}" destId="{DA21F71D-C700-46DA-825F-C178F9A56FC1}" srcOrd="0" destOrd="0" presId="urn:microsoft.com/office/officeart/2018/2/layout/IconVerticalSolidList"/>
    <dgm:cxn modelId="{E307DC7F-96BB-4700-A4A6-40714C8DB124}" type="presParOf" srcId="{5D7497C1-4541-4FA9-A760-B3E3A2E80F60}" destId="{C4F41F25-7F2C-45C4-9EFB-210FDBE4EC19}" srcOrd="1" destOrd="0" presId="urn:microsoft.com/office/officeart/2018/2/layout/IconVerticalSolidList"/>
    <dgm:cxn modelId="{7761AD9E-A2CE-48EE-8477-B65539BB9BDF}" type="presParOf" srcId="{5D7497C1-4541-4FA9-A760-B3E3A2E80F60}" destId="{257590D9-CDC8-4B90-BACF-9FDDC233C3A5}" srcOrd="2" destOrd="0" presId="urn:microsoft.com/office/officeart/2018/2/layout/IconVerticalSolidList"/>
    <dgm:cxn modelId="{7B9FB4A4-0335-45A7-A93D-39226B6A9C2B}" type="presParOf" srcId="{5D7497C1-4541-4FA9-A760-B3E3A2E80F60}" destId="{13600ECC-87EF-43FD-BEE7-36A583058A0C}" srcOrd="3" destOrd="0" presId="urn:microsoft.com/office/officeart/2018/2/layout/IconVerticalSolidList"/>
    <dgm:cxn modelId="{7A0AEB65-969E-451B-B34B-F169AD853B92}" type="presParOf" srcId="{2D9CDE95-904E-43E9-A61B-B284EFE06DAA}" destId="{23BA1D22-98B5-462F-BEFF-C753F6C7FCDE}" srcOrd="1" destOrd="0" presId="urn:microsoft.com/office/officeart/2018/2/layout/IconVerticalSolidList"/>
    <dgm:cxn modelId="{0BC23F92-5965-43C1-8965-A9577C70B171}" type="presParOf" srcId="{2D9CDE95-904E-43E9-A61B-B284EFE06DAA}" destId="{4984D2FE-E10C-42BE-903A-C9ECEA60D7B1}" srcOrd="2" destOrd="0" presId="urn:microsoft.com/office/officeart/2018/2/layout/IconVerticalSolidList"/>
    <dgm:cxn modelId="{F4AADEB5-6DCD-4BDD-9A06-3F5DEFB69D34}" type="presParOf" srcId="{4984D2FE-E10C-42BE-903A-C9ECEA60D7B1}" destId="{C66FB885-DBFD-4A92-B8A9-5161487DC39B}" srcOrd="0" destOrd="0" presId="urn:microsoft.com/office/officeart/2018/2/layout/IconVerticalSolidList"/>
    <dgm:cxn modelId="{25BCFA39-B309-4841-A8A8-C4FC4911B57B}" type="presParOf" srcId="{4984D2FE-E10C-42BE-903A-C9ECEA60D7B1}" destId="{F211B79D-E455-4D72-93B6-0A716B703FCB}" srcOrd="1" destOrd="0" presId="urn:microsoft.com/office/officeart/2018/2/layout/IconVerticalSolidList"/>
    <dgm:cxn modelId="{97291411-A55D-407A-A75D-E46CEEB02BED}" type="presParOf" srcId="{4984D2FE-E10C-42BE-903A-C9ECEA60D7B1}" destId="{801F6398-0201-42E7-A188-00C67003FFA2}" srcOrd="2" destOrd="0" presId="urn:microsoft.com/office/officeart/2018/2/layout/IconVerticalSolidList"/>
    <dgm:cxn modelId="{3DD6990E-6ED3-4306-8DCE-F51B0EA91A00}" type="presParOf" srcId="{4984D2FE-E10C-42BE-903A-C9ECEA60D7B1}" destId="{14B36FB7-B541-41F5-B53C-A6E45E5DD477}" srcOrd="3" destOrd="0" presId="urn:microsoft.com/office/officeart/2018/2/layout/IconVerticalSolidList"/>
    <dgm:cxn modelId="{0DCEF8C1-E10D-41CD-991F-DB41E41B6FF0}" type="presParOf" srcId="{2D9CDE95-904E-43E9-A61B-B284EFE06DAA}" destId="{03DCA224-227A-4815-8E0D-40EAE813AF79}" srcOrd="3" destOrd="0" presId="urn:microsoft.com/office/officeart/2018/2/layout/IconVerticalSolidList"/>
    <dgm:cxn modelId="{76F50776-4A21-4518-9AE5-3BE1BB2EEE04}" type="presParOf" srcId="{2D9CDE95-904E-43E9-A61B-B284EFE06DAA}" destId="{CD30410E-8CA1-4A48-A301-08C0D1555B1D}" srcOrd="4" destOrd="0" presId="urn:microsoft.com/office/officeart/2018/2/layout/IconVerticalSolidList"/>
    <dgm:cxn modelId="{A47D3647-82CD-4FC0-A487-E285F61E47A8}" type="presParOf" srcId="{CD30410E-8CA1-4A48-A301-08C0D1555B1D}" destId="{873CE5B3-E7E6-4D2F-9C85-3C007CD51AE9}" srcOrd="0" destOrd="0" presId="urn:microsoft.com/office/officeart/2018/2/layout/IconVerticalSolidList"/>
    <dgm:cxn modelId="{2F8C5B8C-EFE3-406A-A138-C0277E0B2228}" type="presParOf" srcId="{CD30410E-8CA1-4A48-A301-08C0D1555B1D}" destId="{A3FC67F4-A33C-4345-887C-E972DDF2EC5C}" srcOrd="1" destOrd="0" presId="urn:microsoft.com/office/officeart/2018/2/layout/IconVerticalSolidList"/>
    <dgm:cxn modelId="{6B0AC87A-45CD-48C4-A35F-69F40AE5F156}" type="presParOf" srcId="{CD30410E-8CA1-4A48-A301-08C0D1555B1D}" destId="{E74C1F07-8045-4025-8C38-C8C6695C1F9E}" srcOrd="2" destOrd="0" presId="urn:microsoft.com/office/officeart/2018/2/layout/IconVerticalSolidList"/>
    <dgm:cxn modelId="{F746DE48-E140-4372-A97A-224764BB27E2}" type="presParOf" srcId="{CD30410E-8CA1-4A48-A301-08C0D1555B1D}" destId="{016514E4-07C2-4C20-9CF0-38D8CA79BE42}" srcOrd="3" destOrd="0" presId="urn:microsoft.com/office/officeart/2018/2/layout/IconVerticalSolidList"/>
    <dgm:cxn modelId="{BD34ECBD-2B54-4BBC-96C4-A633B3DF3DBD}" type="presParOf" srcId="{2D9CDE95-904E-43E9-A61B-B284EFE06DAA}" destId="{F6B7F11E-2853-41B7-BA9E-A3401430DE26}" srcOrd="5" destOrd="0" presId="urn:microsoft.com/office/officeart/2018/2/layout/IconVerticalSolidList"/>
    <dgm:cxn modelId="{B42A5A82-21EE-489E-BC29-AEC9FD17D319}" type="presParOf" srcId="{2D9CDE95-904E-43E9-A61B-B284EFE06DAA}" destId="{9A3DCEC8-58A0-410B-9662-A743D7DD0656}" srcOrd="6" destOrd="0" presId="urn:microsoft.com/office/officeart/2018/2/layout/IconVerticalSolidList"/>
    <dgm:cxn modelId="{F73FE5FC-293E-48A8-AB32-111F031CB98A}" type="presParOf" srcId="{9A3DCEC8-58A0-410B-9662-A743D7DD0656}" destId="{7E860834-00E4-468E-BC8D-5D75A6403A35}" srcOrd="0" destOrd="0" presId="urn:microsoft.com/office/officeart/2018/2/layout/IconVerticalSolidList"/>
    <dgm:cxn modelId="{3537D881-902B-4531-9D43-935104CCD12F}" type="presParOf" srcId="{9A3DCEC8-58A0-410B-9662-A743D7DD0656}" destId="{E918E468-BB65-4300-99F7-FA52AC9A437E}" srcOrd="1" destOrd="0" presId="urn:microsoft.com/office/officeart/2018/2/layout/IconVerticalSolidList"/>
    <dgm:cxn modelId="{F0F31215-A7FE-4A86-8297-91FB407C712A}" type="presParOf" srcId="{9A3DCEC8-58A0-410B-9662-A743D7DD0656}" destId="{10583290-739E-4C4B-AB18-498295161AF0}" srcOrd="2" destOrd="0" presId="urn:microsoft.com/office/officeart/2018/2/layout/IconVerticalSolidList"/>
    <dgm:cxn modelId="{49881595-48CD-4806-8F78-4260AC5539D7}" type="presParOf" srcId="{9A3DCEC8-58A0-410B-9662-A743D7DD0656}" destId="{6D2CBACE-0C27-4C4C-9400-3DEF17825AAD}" srcOrd="3" destOrd="0" presId="urn:microsoft.com/office/officeart/2018/2/layout/IconVerticalSolidList"/>
    <dgm:cxn modelId="{6BEA09D6-F8DF-4A03-B559-FDF3B5E91060}" type="presParOf" srcId="{2D9CDE95-904E-43E9-A61B-B284EFE06DAA}" destId="{1D1CA7CC-34CA-489E-A4F6-8B20B49EB604}" srcOrd="7" destOrd="0" presId="urn:microsoft.com/office/officeart/2018/2/layout/IconVerticalSolidList"/>
    <dgm:cxn modelId="{F474F3C7-014E-4881-86A8-71C332C9817E}" type="presParOf" srcId="{2D9CDE95-904E-43E9-A61B-B284EFE06DAA}" destId="{2DDD324E-454C-4EAD-BDF8-AEB8F973F831}" srcOrd="8" destOrd="0" presId="urn:microsoft.com/office/officeart/2018/2/layout/IconVerticalSolidList"/>
    <dgm:cxn modelId="{F4D22441-CFE3-4C64-B83F-056AC012AAC8}" type="presParOf" srcId="{2DDD324E-454C-4EAD-BDF8-AEB8F973F831}" destId="{7BD22C27-7CA4-44CF-9562-93E0592E9B6B}" srcOrd="0" destOrd="0" presId="urn:microsoft.com/office/officeart/2018/2/layout/IconVerticalSolidList"/>
    <dgm:cxn modelId="{2A159E9E-99B2-4853-984E-9DC9DDB33E53}" type="presParOf" srcId="{2DDD324E-454C-4EAD-BDF8-AEB8F973F831}" destId="{5480202A-B4D2-48D8-A598-2184C0E7CEEC}" srcOrd="1" destOrd="0" presId="urn:microsoft.com/office/officeart/2018/2/layout/IconVerticalSolidList"/>
    <dgm:cxn modelId="{B8405AC3-A0D0-492A-AB29-A6D9DD2C1CC7}" type="presParOf" srcId="{2DDD324E-454C-4EAD-BDF8-AEB8F973F831}" destId="{BE72CDCD-F896-498E-9740-61242DAC9BC6}" srcOrd="2" destOrd="0" presId="urn:microsoft.com/office/officeart/2018/2/layout/IconVerticalSolidList"/>
    <dgm:cxn modelId="{51063045-0B52-463D-92A1-58BA0273A2CF}" type="presParOf" srcId="{2DDD324E-454C-4EAD-BDF8-AEB8F973F831}" destId="{B7BBC5B7-2209-430F-BE8C-6627BAB48E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E1DB6-FA52-4728-B306-E6899BAE112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45C60-5A6D-4AAB-BB0C-E9DA9DD3F877}">
      <dgm:prSet/>
      <dgm:spPr/>
      <dgm:t>
        <a:bodyPr/>
        <a:lstStyle/>
        <a:p>
          <a:pPr>
            <a:lnSpc>
              <a:spcPct val="100000"/>
            </a:lnSpc>
          </a:pPr>
          <a:r>
            <a:rPr lang="en-US" baseline="0"/>
            <a:t>Local Repository: A local repository is a copy of the entire project that resides on your local machine. It contains all the project files, commits, branches, and history. You can work on your code, make changes, create branches, and commit locally without affecting others. Local repositories provide flexibility and enable you to work offline.</a:t>
          </a:r>
        </a:p>
      </dgm:t>
    </dgm:pt>
    <dgm:pt modelId="{8E04E90E-D8DB-4B7E-B2B8-E6AE8B14930E}" type="parTrans" cxnId="{972F8B97-481C-4FDC-9676-EB1E38EF7E4A}">
      <dgm:prSet/>
      <dgm:spPr/>
      <dgm:t>
        <a:bodyPr/>
        <a:lstStyle/>
        <a:p>
          <a:endParaRPr lang="en-US"/>
        </a:p>
      </dgm:t>
    </dgm:pt>
    <dgm:pt modelId="{F1D49AB9-DAD7-4F28-948E-62B33E0E5CBD}" type="sibTrans" cxnId="{972F8B97-481C-4FDC-9676-EB1E38EF7E4A}">
      <dgm:prSet/>
      <dgm:spPr/>
      <dgm:t>
        <a:bodyPr/>
        <a:lstStyle/>
        <a:p>
          <a:pPr>
            <a:lnSpc>
              <a:spcPct val="100000"/>
            </a:lnSpc>
          </a:pPr>
          <a:endParaRPr lang="en-US"/>
        </a:p>
      </dgm:t>
    </dgm:pt>
    <dgm:pt modelId="{7B2F4E96-B458-45EC-9576-05653E0C80CD}">
      <dgm:prSet/>
      <dgm:spPr/>
      <dgm:t>
        <a:bodyPr/>
        <a:lstStyle/>
        <a:p>
          <a:pPr>
            <a:lnSpc>
              <a:spcPct val="100000"/>
            </a:lnSpc>
          </a:pPr>
          <a:r>
            <a:rPr lang="en-US" baseline="0"/>
            <a:t>Remote Repository: A remote repository is a copy of the project stored on a remote server, often hosted on platforms like GitHub, GitLab, or Bitbucket. It serves as a centralized hub for collaboration. Multiple developers can clone the remote repository, make changes, and push their commits to share them with others. Remote repositories facilitate synchronization, code review, and collaboration among team members.</a:t>
          </a:r>
        </a:p>
      </dgm:t>
    </dgm:pt>
    <dgm:pt modelId="{C6AD03C9-5542-4985-848D-12EF810E49DD}" type="parTrans" cxnId="{1262B550-DF30-4563-9C7C-3F3AEAF58403}">
      <dgm:prSet/>
      <dgm:spPr/>
      <dgm:t>
        <a:bodyPr/>
        <a:lstStyle/>
        <a:p>
          <a:endParaRPr lang="en-US"/>
        </a:p>
      </dgm:t>
    </dgm:pt>
    <dgm:pt modelId="{D88D8873-1EA1-46DF-B362-BAB17601F47F}" type="sibTrans" cxnId="{1262B550-DF30-4563-9C7C-3F3AEAF58403}">
      <dgm:prSet/>
      <dgm:spPr/>
      <dgm:t>
        <a:bodyPr/>
        <a:lstStyle/>
        <a:p>
          <a:endParaRPr lang="en-US"/>
        </a:p>
      </dgm:t>
    </dgm:pt>
    <dgm:pt modelId="{5B82E937-A7E8-4545-B8D8-50CC6291FB7A}" type="pres">
      <dgm:prSet presAssocID="{F00E1DB6-FA52-4728-B306-E6899BAE1127}" presName="root" presStyleCnt="0">
        <dgm:presLayoutVars>
          <dgm:dir/>
          <dgm:resizeHandles val="exact"/>
        </dgm:presLayoutVars>
      </dgm:prSet>
      <dgm:spPr/>
    </dgm:pt>
    <dgm:pt modelId="{438C4F88-78A6-4D38-808E-D49E27939929}" type="pres">
      <dgm:prSet presAssocID="{A3345C60-5A6D-4AAB-BB0C-E9DA9DD3F877}" presName="compNode" presStyleCnt="0"/>
      <dgm:spPr/>
    </dgm:pt>
    <dgm:pt modelId="{6993B413-94DA-4DA8-9E79-879C6D0E3A30}" type="pres">
      <dgm:prSet presAssocID="{A3345C60-5A6D-4AAB-BB0C-E9DA9DD3F87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6A7258C-04AF-4FE4-9C89-E09DDAB24529}" type="pres">
      <dgm:prSet presAssocID="{A3345C60-5A6D-4AAB-BB0C-E9DA9DD3F877}" presName="spaceRect" presStyleCnt="0"/>
      <dgm:spPr/>
    </dgm:pt>
    <dgm:pt modelId="{5A490996-FAAC-4886-A323-21B9899B5DFB}" type="pres">
      <dgm:prSet presAssocID="{A3345C60-5A6D-4AAB-BB0C-E9DA9DD3F877}" presName="textRect" presStyleLbl="revTx" presStyleIdx="0" presStyleCnt="2">
        <dgm:presLayoutVars>
          <dgm:chMax val="1"/>
          <dgm:chPref val="1"/>
        </dgm:presLayoutVars>
      </dgm:prSet>
      <dgm:spPr/>
    </dgm:pt>
    <dgm:pt modelId="{5FB6930C-396A-4AE3-9715-2B5A81C24D95}" type="pres">
      <dgm:prSet presAssocID="{F1D49AB9-DAD7-4F28-948E-62B33E0E5CBD}" presName="sibTrans" presStyleCnt="0"/>
      <dgm:spPr/>
    </dgm:pt>
    <dgm:pt modelId="{152CEF35-5CA8-4740-A451-4B4DB50C90C0}" type="pres">
      <dgm:prSet presAssocID="{7B2F4E96-B458-45EC-9576-05653E0C80CD}" presName="compNode" presStyleCnt="0"/>
      <dgm:spPr/>
    </dgm:pt>
    <dgm:pt modelId="{33A22270-AD40-4F52-90D6-86E37D0E2652}" type="pres">
      <dgm:prSet presAssocID="{7B2F4E96-B458-45EC-9576-05653E0C80C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1120AC9B-0D4A-4E09-8CA1-20829782D261}" type="pres">
      <dgm:prSet presAssocID="{7B2F4E96-B458-45EC-9576-05653E0C80CD}" presName="spaceRect" presStyleCnt="0"/>
      <dgm:spPr/>
    </dgm:pt>
    <dgm:pt modelId="{F9FA325E-6F16-4AA6-8D7C-B91CF438CC97}" type="pres">
      <dgm:prSet presAssocID="{7B2F4E96-B458-45EC-9576-05653E0C80CD}" presName="textRect" presStyleLbl="revTx" presStyleIdx="1" presStyleCnt="2">
        <dgm:presLayoutVars>
          <dgm:chMax val="1"/>
          <dgm:chPref val="1"/>
        </dgm:presLayoutVars>
      </dgm:prSet>
      <dgm:spPr/>
    </dgm:pt>
  </dgm:ptLst>
  <dgm:cxnLst>
    <dgm:cxn modelId="{36FC5B5F-9DF5-4269-8816-C83AA54D16E9}" type="presOf" srcId="{F00E1DB6-FA52-4728-B306-E6899BAE1127}" destId="{5B82E937-A7E8-4545-B8D8-50CC6291FB7A}" srcOrd="0" destOrd="0" presId="urn:microsoft.com/office/officeart/2018/2/layout/IconLabelList"/>
    <dgm:cxn modelId="{1262B550-DF30-4563-9C7C-3F3AEAF58403}" srcId="{F00E1DB6-FA52-4728-B306-E6899BAE1127}" destId="{7B2F4E96-B458-45EC-9576-05653E0C80CD}" srcOrd="1" destOrd="0" parTransId="{C6AD03C9-5542-4985-848D-12EF810E49DD}" sibTransId="{D88D8873-1EA1-46DF-B362-BAB17601F47F}"/>
    <dgm:cxn modelId="{9A9C9A88-54DF-46BE-9A49-239627A535FB}" type="presOf" srcId="{7B2F4E96-B458-45EC-9576-05653E0C80CD}" destId="{F9FA325E-6F16-4AA6-8D7C-B91CF438CC97}" srcOrd="0" destOrd="0" presId="urn:microsoft.com/office/officeart/2018/2/layout/IconLabelList"/>
    <dgm:cxn modelId="{972F8B97-481C-4FDC-9676-EB1E38EF7E4A}" srcId="{F00E1DB6-FA52-4728-B306-E6899BAE1127}" destId="{A3345C60-5A6D-4AAB-BB0C-E9DA9DD3F877}" srcOrd="0" destOrd="0" parTransId="{8E04E90E-D8DB-4B7E-B2B8-E6AE8B14930E}" sibTransId="{F1D49AB9-DAD7-4F28-948E-62B33E0E5CBD}"/>
    <dgm:cxn modelId="{D3793AFB-7327-4C2E-B480-163B38B6E37F}" type="presOf" srcId="{A3345C60-5A6D-4AAB-BB0C-E9DA9DD3F877}" destId="{5A490996-FAAC-4886-A323-21B9899B5DFB}" srcOrd="0" destOrd="0" presId="urn:microsoft.com/office/officeart/2018/2/layout/IconLabelList"/>
    <dgm:cxn modelId="{DD1B5496-37AB-4719-A24C-E05DEA824079}" type="presParOf" srcId="{5B82E937-A7E8-4545-B8D8-50CC6291FB7A}" destId="{438C4F88-78A6-4D38-808E-D49E27939929}" srcOrd="0" destOrd="0" presId="urn:microsoft.com/office/officeart/2018/2/layout/IconLabelList"/>
    <dgm:cxn modelId="{6CB9DA4A-486D-4CD6-A4CD-F46CE126DC5D}" type="presParOf" srcId="{438C4F88-78A6-4D38-808E-D49E27939929}" destId="{6993B413-94DA-4DA8-9E79-879C6D0E3A30}" srcOrd="0" destOrd="0" presId="urn:microsoft.com/office/officeart/2018/2/layout/IconLabelList"/>
    <dgm:cxn modelId="{BC8FFE1F-050D-4B45-94B8-30E54BE6F43D}" type="presParOf" srcId="{438C4F88-78A6-4D38-808E-D49E27939929}" destId="{06A7258C-04AF-4FE4-9C89-E09DDAB24529}" srcOrd="1" destOrd="0" presId="urn:microsoft.com/office/officeart/2018/2/layout/IconLabelList"/>
    <dgm:cxn modelId="{F158DDC7-2889-4AAC-9A8A-9965B26B4360}" type="presParOf" srcId="{438C4F88-78A6-4D38-808E-D49E27939929}" destId="{5A490996-FAAC-4886-A323-21B9899B5DFB}" srcOrd="2" destOrd="0" presId="urn:microsoft.com/office/officeart/2018/2/layout/IconLabelList"/>
    <dgm:cxn modelId="{E09390E1-5356-4E6B-A2AF-DB1C7D5149F0}" type="presParOf" srcId="{5B82E937-A7E8-4545-B8D8-50CC6291FB7A}" destId="{5FB6930C-396A-4AE3-9715-2B5A81C24D95}" srcOrd="1" destOrd="0" presId="urn:microsoft.com/office/officeart/2018/2/layout/IconLabelList"/>
    <dgm:cxn modelId="{58A14CF4-6DCF-439F-B937-B48D0E0A32EF}" type="presParOf" srcId="{5B82E937-A7E8-4545-B8D8-50CC6291FB7A}" destId="{152CEF35-5CA8-4740-A451-4B4DB50C90C0}" srcOrd="2" destOrd="0" presId="urn:microsoft.com/office/officeart/2018/2/layout/IconLabelList"/>
    <dgm:cxn modelId="{0269AEAE-7462-4B8B-A341-2A01076A6C92}" type="presParOf" srcId="{152CEF35-5CA8-4740-A451-4B4DB50C90C0}" destId="{33A22270-AD40-4F52-90D6-86E37D0E2652}" srcOrd="0" destOrd="0" presId="urn:microsoft.com/office/officeart/2018/2/layout/IconLabelList"/>
    <dgm:cxn modelId="{2A2C04D6-37C7-42E0-91C7-81B029A782A9}" type="presParOf" srcId="{152CEF35-5CA8-4740-A451-4B4DB50C90C0}" destId="{1120AC9B-0D4A-4E09-8CA1-20829782D261}" srcOrd="1" destOrd="0" presId="urn:microsoft.com/office/officeart/2018/2/layout/IconLabelList"/>
    <dgm:cxn modelId="{878F76B9-BF8A-43F5-84A4-02300C3FC582}" type="presParOf" srcId="{152CEF35-5CA8-4740-A451-4B4DB50C90C0}" destId="{F9FA325E-6F16-4AA6-8D7C-B91CF438CC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D275C-6E50-4E38-BF32-2B93A16CA95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83AEF8-9CF0-4DD5-BCAD-3DD6104C4695}">
      <dgm:prSet/>
      <dgm:spPr/>
      <dgm:t>
        <a:bodyPr/>
        <a:lstStyle/>
        <a:p>
          <a:pPr>
            <a:lnSpc>
              <a:spcPct val="100000"/>
            </a:lnSpc>
          </a:pPr>
          <a:r>
            <a:rPr lang="en-US"/>
            <a:t>Initialize a repository: Start by creating a new Git repository or cloning an existing one.</a:t>
          </a:r>
        </a:p>
      </dgm:t>
    </dgm:pt>
    <dgm:pt modelId="{34DA7B88-263A-4549-8E5C-9101DA8F13F8}" type="parTrans" cxnId="{739A83EB-0BD8-4452-ADE0-FED931C3181C}">
      <dgm:prSet/>
      <dgm:spPr/>
      <dgm:t>
        <a:bodyPr/>
        <a:lstStyle/>
        <a:p>
          <a:endParaRPr lang="en-US"/>
        </a:p>
      </dgm:t>
    </dgm:pt>
    <dgm:pt modelId="{60F1CE86-7C46-4847-A38F-C16B0FBDF8E3}" type="sibTrans" cxnId="{739A83EB-0BD8-4452-ADE0-FED931C3181C}">
      <dgm:prSet/>
      <dgm:spPr/>
      <dgm:t>
        <a:bodyPr/>
        <a:lstStyle/>
        <a:p>
          <a:pPr>
            <a:lnSpc>
              <a:spcPct val="100000"/>
            </a:lnSpc>
          </a:pPr>
          <a:endParaRPr lang="en-US"/>
        </a:p>
      </dgm:t>
    </dgm:pt>
    <dgm:pt modelId="{4C71AC71-8219-4022-AB6B-17824C60814E}">
      <dgm:prSet/>
      <dgm:spPr/>
      <dgm:t>
        <a:bodyPr/>
        <a:lstStyle/>
        <a:p>
          <a:pPr>
            <a:lnSpc>
              <a:spcPct val="100000"/>
            </a:lnSpc>
          </a:pPr>
          <a:r>
            <a:rPr lang="en-US"/>
            <a:t>Make changes to files: Modify or add new files in your project.</a:t>
          </a:r>
        </a:p>
      </dgm:t>
    </dgm:pt>
    <dgm:pt modelId="{15A645DA-4F39-41A8-9ED7-606D6651CA46}" type="parTrans" cxnId="{07C1E8E8-E6F0-42BA-B29C-A5744892D651}">
      <dgm:prSet/>
      <dgm:spPr/>
      <dgm:t>
        <a:bodyPr/>
        <a:lstStyle/>
        <a:p>
          <a:endParaRPr lang="en-US"/>
        </a:p>
      </dgm:t>
    </dgm:pt>
    <dgm:pt modelId="{B1A721BA-0D1D-4A55-814A-DF18A7745E53}" type="sibTrans" cxnId="{07C1E8E8-E6F0-42BA-B29C-A5744892D651}">
      <dgm:prSet/>
      <dgm:spPr/>
      <dgm:t>
        <a:bodyPr/>
        <a:lstStyle/>
        <a:p>
          <a:pPr>
            <a:lnSpc>
              <a:spcPct val="100000"/>
            </a:lnSpc>
          </a:pPr>
          <a:endParaRPr lang="en-US"/>
        </a:p>
      </dgm:t>
    </dgm:pt>
    <dgm:pt modelId="{1303DE06-AE6C-4815-A60B-01E03C4485E9}">
      <dgm:prSet/>
      <dgm:spPr/>
      <dgm:t>
        <a:bodyPr/>
        <a:lstStyle/>
        <a:p>
          <a:pPr>
            <a:lnSpc>
              <a:spcPct val="100000"/>
            </a:lnSpc>
          </a:pPr>
          <a:r>
            <a:rPr lang="en-US"/>
            <a:t>Stage and commit changes: Select the changes you want to include in a commit and create a commit with a descriptive message.</a:t>
          </a:r>
        </a:p>
      </dgm:t>
    </dgm:pt>
    <dgm:pt modelId="{6F6E6FAB-EA0F-45A0-A77E-C4669D78B080}" type="parTrans" cxnId="{93AF1F6B-ABCC-4458-90F6-DDB28364D0B1}">
      <dgm:prSet/>
      <dgm:spPr/>
      <dgm:t>
        <a:bodyPr/>
        <a:lstStyle/>
        <a:p>
          <a:endParaRPr lang="en-US"/>
        </a:p>
      </dgm:t>
    </dgm:pt>
    <dgm:pt modelId="{CD91AFC8-CBEB-4950-82E5-3CFD018358D8}" type="sibTrans" cxnId="{93AF1F6B-ABCC-4458-90F6-DDB28364D0B1}">
      <dgm:prSet/>
      <dgm:spPr/>
      <dgm:t>
        <a:bodyPr/>
        <a:lstStyle/>
        <a:p>
          <a:pPr>
            <a:lnSpc>
              <a:spcPct val="100000"/>
            </a:lnSpc>
          </a:pPr>
          <a:endParaRPr lang="en-US"/>
        </a:p>
      </dgm:t>
    </dgm:pt>
    <dgm:pt modelId="{4F83B486-27A8-4859-9810-3D8C66CE30C6}">
      <dgm:prSet/>
      <dgm:spPr/>
      <dgm:t>
        <a:bodyPr/>
        <a:lstStyle/>
        <a:p>
          <a:pPr>
            <a:lnSpc>
              <a:spcPct val="100000"/>
            </a:lnSpc>
          </a:pPr>
          <a:r>
            <a:rPr lang="en-US"/>
            <a:t>Create and manage branches: Use branches to isolate different features or bug fixes.</a:t>
          </a:r>
        </a:p>
      </dgm:t>
    </dgm:pt>
    <dgm:pt modelId="{5B915014-CE65-4677-822D-EAAC0319BEB6}" type="parTrans" cxnId="{EE34C485-CC4C-45A6-B5A4-DCC32B07C891}">
      <dgm:prSet/>
      <dgm:spPr/>
      <dgm:t>
        <a:bodyPr/>
        <a:lstStyle/>
        <a:p>
          <a:endParaRPr lang="en-US"/>
        </a:p>
      </dgm:t>
    </dgm:pt>
    <dgm:pt modelId="{0A3D9523-2CC3-470A-9718-12714A37E8B6}" type="sibTrans" cxnId="{EE34C485-CC4C-45A6-B5A4-DCC32B07C891}">
      <dgm:prSet/>
      <dgm:spPr/>
      <dgm:t>
        <a:bodyPr/>
        <a:lstStyle/>
        <a:p>
          <a:pPr>
            <a:lnSpc>
              <a:spcPct val="100000"/>
            </a:lnSpc>
          </a:pPr>
          <a:endParaRPr lang="en-US"/>
        </a:p>
      </dgm:t>
    </dgm:pt>
    <dgm:pt modelId="{9AB12F67-E52C-461D-A44B-F567EDFC8D3C}">
      <dgm:prSet/>
      <dgm:spPr/>
      <dgm:t>
        <a:bodyPr/>
        <a:lstStyle/>
        <a:p>
          <a:pPr>
            <a:lnSpc>
              <a:spcPct val="100000"/>
            </a:lnSpc>
          </a:pPr>
          <a:r>
            <a:rPr lang="en-US"/>
            <a:t>Merge branches: Combine changes from one branch into another.</a:t>
          </a:r>
        </a:p>
      </dgm:t>
    </dgm:pt>
    <dgm:pt modelId="{833ED4E5-C60B-4BF5-9A48-7BE03C1DF323}" type="parTrans" cxnId="{CD8971A4-876A-475C-AD10-00824FC6C2A4}">
      <dgm:prSet/>
      <dgm:spPr/>
      <dgm:t>
        <a:bodyPr/>
        <a:lstStyle/>
        <a:p>
          <a:endParaRPr lang="en-US"/>
        </a:p>
      </dgm:t>
    </dgm:pt>
    <dgm:pt modelId="{4F93DB11-4F27-4365-95A0-9687C00F672D}" type="sibTrans" cxnId="{CD8971A4-876A-475C-AD10-00824FC6C2A4}">
      <dgm:prSet/>
      <dgm:spPr/>
      <dgm:t>
        <a:bodyPr/>
        <a:lstStyle/>
        <a:p>
          <a:pPr>
            <a:lnSpc>
              <a:spcPct val="100000"/>
            </a:lnSpc>
          </a:pPr>
          <a:endParaRPr lang="en-US"/>
        </a:p>
      </dgm:t>
    </dgm:pt>
    <dgm:pt modelId="{DE53C309-5455-4CE7-8583-FB70277D5534}">
      <dgm:prSet/>
      <dgm:spPr/>
      <dgm:t>
        <a:bodyPr/>
        <a:lstStyle/>
        <a:p>
          <a:pPr>
            <a:lnSpc>
              <a:spcPct val="100000"/>
            </a:lnSpc>
          </a:pPr>
          <a:r>
            <a:rPr lang="en-US"/>
            <a:t>Resolve conflicts: If multiple branches modify the same file, conflicts may occur. Resolve conflicts manually.</a:t>
          </a:r>
        </a:p>
      </dgm:t>
    </dgm:pt>
    <dgm:pt modelId="{67152EF2-0649-4607-A5A2-876C7F39B582}" type="parTrans" cxnId="{1984E03D-0318-40DE-8887-F1E2D549582C}">
      <dgm:prSet/>
      <dgm:spPr/>
      <dgm:t>
        <a:bodyPr/>
        <a:lstStyle/>
        <a:p>
          <a:endParaRPr lang="en-US"/>
        </a:p>
      </dgm:t>
    </dgm:pt>
    <dgm:pt modelId="{874A90B7-2CB8-436E-B956-8361C9E83830}" type="sibTrans" cxnId="{1984E03D-0318-40DE-8887-F1E2D549582C}">
      <dgm:prSet/>
      <dgm:spPr/>
      <dgm:t>
        <a:bodyPr/>
        <a:lstStyle/>
        <a:p>
          <a:pPr>
            <a:lnSpc>
              <a:spcPct val="100000"/>
            </a:lnSpc>
          </a:pPr>
          <a:endParaRPr lang="en-US"/>
        </a:p>
      </dgm:t>
    </dgm:pt>
    <dgm:pt modelId="{3E6B6421-3523-4590-BA37-DC21AFC5973E}">
      <dgm:prSet/>
      <dgm:spPr/>
      <dgm:t>
        <a:bodyPr/>
        <a:lstStyle/>
        <a:p>
          <a:pPr>
            <a:lnSpc>
              <a:spcPct val="100000"/>
            </a:lnSpc>
          </a:pPr>
          <a:r>
            <a:rPr lang="en-US"/>
            <a:t>Repeat steps 2-6 as needed.</a:t>
          </a:r>
        </a:p>
      </dgm:t>
    </dgm:pt>
    <dgm:pt modelId="{DE515C40-CF40-4EF0-8699-F8D5AF3B0A8E}" type="parTrans" cxnId="{D5372C2A-0B8D-4B24-A8A8-8841CE18CA51}">
      <dgm:prSet/>
      <dgm:spPr/>
      <dgm:t>
        <a:bodyPr/>
        <a:lstStyle/>
        <a:p>
          <a:endParaRPr lang="en-US"/>
        </a:p>
      </dgm:t>
    </dgm:pt>
    <dgm:pt modelId="{FDB10230-221A-45BE-A0A6-B2A3E2041F25}" type="sibTrans" cxnId="{D5372C2A-0B8D-4B24-A8A8-8841CE18CA51}">
      <dgm:prSet/>
      <dgm:spPr/>
      <dgm:t>
        <a:bodyPr/>
        <a:lstStyle/>
        <a:p>
          <a:pPr>
            <a:lnSpc>
              <a:spcPct val="100000"/>
            </a:lnSpc>
          </a:pPr>
          <a:endParaRPr lang="en-US"/>
        </a:p>
      </dgm:t>
    </dgm:pt>
    <dgm:pt modelId="{EBA7C178-FA7B-4295-A9BD-EBB96A621182}">
      <dgm:prSet/>
      <dgm:spPr/>
      <dgm:t>
        <a:bodyPr/>
        <a:lstStyle/>
        <a:p>
          <a:pPr>
            <a:lnSpc>
              <a:spcPct val="100000"/>
            </a:lnSpc>
          </a:pPr>
          <a:r>
            <a:rPr lang="en-US"/>
            <a:t>Push changes: Share your commits with others by pushing them to a remote repository.</a:t>
          </a:r>
        </a:p>
      </dgm:t>
    </dgm:pt>
    <dgm:pt modelId="{E4BABF31-F951-4222-9CB7-DE6D2247E49F}" type="parTrans" cxnId="{3FBAE81F-725C-4772-9143-4AC673D5252C}">
      <dgm:prSet/>
      <dgm:spPr/>
      <dgm:t>
        <a:bodyPr/>
        <a:lstStyle/>
        <a:p>
          <a:endParaRPr lang="en-US"/>
        </a:p>
      </dgm:t>
    </dgm:pt>
    <dgm:pt modelId="{788C1111-F6BF-48AF-BFC7-311D7B52AA63}" type="sibTrans" cxnId="{3FBAE81F-725C-4772-9143-4AC673D5252C}">
      <dgm:prSet/>
      <dgm:spPr/>
      <dgm:t>
        <a:bodyPr/>
        <a:lstStyle/>
        <a:p>
          <a:endParaRPr lang="en-US"/>
        </a:p>
      </dgm:t>
    </dgm:pt>
    <dgm:pt modelId="{5F45DD39-4D0B-4DB3-B740-305127F704EF}" type="pres">
      <dgm:prSet presAssocID="{3F3D275C-6E50-4E38-BF32-2B93A16CA95E}" presName="root" presStyleCnt="0">
        <dgm:presLayoutVars>
          <dgm:dir/>
          <dgm:resizeHandles val="exact"/>
        </dgm:presLayoutVars>
      </dgm:prSet>
      <dgm:spPr/>
    </dgm:pt>
    <dgm:pt modelId="{289FC7BE-ABB1-42D7-9749-DED1C8594344}" type="pres">
      <dgm:prSet presAssocID="{3F3D275C-6E50-4E38-BF32-2B93A16CA95E}" presName="container" presStyleCnt="0">
        <dgm:presLayoutVars>
          <dgm:dir/>
          <dgm:resizeHandles val="exact"/>
        </dgm:presLayoutVars>
      </dgm:prSet>
      <dgm:spPr/>
    </dgm:pt>
    <dgm:pt modelId="{986FA4EF-7C21-4F0B-8BA5-DF51A0E14F26}" type="pres">
      <dgm:prSet presAssocID="{4F83AEF8-9CF0-4DD5-BCAD-3DD6104C4695}" presName="compNode" presStyleCnt="0"/>
      <dgm:spPr/>
    </dgm:pt>
    <dgm:pt modelId="{FDC86227-1B9B-41C3-B71F-C796BFA372F6}" type="pres">
      <dgm:prSet presAssocID="{4F83AEF8-9CF0-4DD5-BCAD-3DD6104C4695}" presName="iconBgRect" presStyleLbl="bgShp" presStyleIdx="0" presStyleCnt="8"/>
      <dgm:spPr/>
    </dgm:pt>
    <dgm:pt modelId="{F5AEA1A4-FFB4-4DEF-BB7A-E78CD9433AE7}" type="pres">
      <dgm:prSet presAssocID="{4F83AEF8-9CF0-4DD5-BCAD-3DD6104C469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2D5B8D9B-231B-4266-B8F3-DAF1C1879DE5}" type="pres">
      <dgm:prSet presAssocID="{4F83AEF8-9CF0-4DD5-BCAD-3DD6104C4695}" presName="spaceRect" presStyleCnt="0"/>
      <dgm:spPr/>
    </dgm:pt>
    <dgm:pt modelId="{CDA9326D-BBF0-4B64-9479-4311DF30C1F3}" type="pres">
      <dgm:prSet presAssocID="{4F83AEF8-9CF0-4DD5-BCAD-3DD6104C4695}" presName="textRect" presStyleLbl="revTx" presStyleIdx="0" presStyleCnt="8">
        <dgm:presLayoutVars>
          <dgm:chMax val="1"/>
          <dgm:chPref val="1"/>
        </dgm:presLayoutVars>
      </dgm:prSet>
      <dgm:spPr/>
    </dgm:pt>
    <dgm:pt modelId="{DC1C9F35-DD8F-4F65-9A40-013C2A8D4EBF}" type="pres">
      <dgm:prSet presAssocID="{60F1CE86-7C46-4847-A38F-C16B0FBDF8E3}" presName="sibTrans" presStyleLbl="sibTrans2D1" presStyleIdx="0" presStyleCnt="0"/>
      <dgm:spPr/>
    </dgm:pt>
    <dgm:pt modelId="{02B7C54F-0DBA-4C65-A36E-1E6A3A4F929B}" type="pres">
      <dgm:prSet presAssocID="{4C71AC71-8219-4022-AB6B-17824C60814E}" presName="compNode" presStyleCnt="0"/>
      <dgm:spPr/>
    </dgm:pt>
    <dgm:pt modelId="{2B4E56FA-F3F6-41E7-B38F-F5F83885A8EC}" type="pres">
      <dgm:prSet presAssocID="{4C71AC71-8219-4022-AB6B-17824C60814E}" presName="iconBgRect" presStyleLbl="bgShp" presStyleIdx="1" presStyleCnt="8"/>
      <dgm:spPr/>
    </dgm:pt>
    <dgm:pt modelId="{B3CFD677-57B7-4BCC-9531-B405869A2D34}" type="pres">
      <dgm:prSet presAssocID="{4C71AC71-8219-4022-AB6B-17824C60814E}"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19DFE30F-C540-4C8F-BDB2-2AA026ACCC74}" type="pres">
      <dgm:prSet presAssocID="{4C71AC71-8219-4022-AB6B-17824C60814E}" presName="spaceRect" presStyleCnt="0"/>
      <dgm:spPr/>
    </dgm:pt>
    <dgm:pt modelId="{7FB24CC9-7056-41DB-BAF7-87CC003C6B8E}" type="pres">
      <dgm:prSet presAssocID="{4C71AC71-8219-4022-AB6B-17824C60814E}" presName="textRect" presStyleLbl="revTx" presStyleIdx="1" presStyleCnt="8">
        <dgm:presLayoutVars>
          <dgm:chMax val="1"/>
          <dgm:chPref val="1"/>
        </dgm:presLayoutVars>
      </dgm:prSet>
      <dgm:spPr/>
    </dgm:pt>
    <dgm:pt modelId="{C0BD8A1B-D864-4190-AA0A-40288C36C28F}" type="pres">
      <dgm:prSet presAssocID="{B1A721BA-0D1D-4A55-814A-DF18A7745E53}" presName="sibTrans" presStyleLbl="sibTrans2D1" presStyleIdx="0" presStyleCnt="0"/>
      <dgm:spPr/>
    </dgm:pt>
    <dgm:pt modelId="{85D3AEFC-E92C-4104-969D-195386B34316}" type="pres">
      <dgm:prSet presAssocID="{1303DE06-AE6C-4815-A60B-01E03C4485E9}" presName="compNode" presStyleCnt="0"/>
      <dgm:spPr/>
    </dgm:pt>
    <dgm:pt modelId="{A9A3781C-F48A-4EDC-AC77-DA592A082DA4}" type="pres">
      <dgm:prSet presAssocID="{1303DE06-AE6C-4815-A60B-01E03C4485E9}" presName="iconBgRect" presStyleLbl="bgShp" presStyleIdx="2" presStyleCnt="8"/>
      <dgm:spPr/>
    </dgm:pt>
    <dgm:pt modelId="{B80C6079-9968-4F54-9658-1D4D1B048D63}" type="pres">
      <dgm:prSet presAssocID="{1303DE06-AE6C-4815-A60B-01E03C4485E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F50BE72F-3870-45F5-8DD8-3800EC0152B9}" type="pres">
      <dgm:prSet presAssocID="{1303DE06-AE6C-4815-A60B-01E03C4485E9}" presName="spaceRect" presStyleCnt="0"/>
      <dgm:spPr/>
    </dgm:pt>
    <dgm:pt modelId="{099DB518-DEB7-4CED-BCC0-C61B42E9C26A}" type="pres">
      <dgm:prSet presAssocID="{1303DE06-AE6C-4815-A60B-01E03C4485E9}" presName="textRect" presStyleLbl="revTx" presStyleIdx="2" presStyleCnt="8">
        <dgm:presLayoutVars>
          <dgm:chMax val="1"/>
          <dgm:chPref val="1"/>
        </dgm:presLayoutVars>
      </dgm:prSet>
      <dgm:spPr/>
    </dgm:pt>
    <dgm:pt modelId="{21536CE6-DB96-40B7-81C0-D0159F0296E9}" type="pres">
      <dgm:prSet presAssocID="{CD91AFC8-CBEB-4950-82E5-3CFD018358D8}" presName="sibTrans" presStyleLbl="sibTrans2D1" presStyleIdx="0" presStyleCnt="0"/>
      <dgm:spPr/>
    </dgm:pt>
    <dgm:pt modelId="{14292C5A-C16C-494E-B211-FD13C9D72861}" type="pres">
      <dgm:prSet presAssocID="{4F83B486-27A8-4859-9810-3D8C66CE30C6}" presName="compNode" presStyleCnt="0"/>
      <dgm:spPr/>
    </dgm:pt>
    <dgm:pt modelId="{1E5CC430-9553-400E-9527-AB6C7EAC93CA}" type="pres">
      <dgm:prSet presAssocID="{4F83B486-27A8-4859-9810-3D8C66CE30C6}" presName="iconBgRect" presStyleLbl="bgShp" presStyleIdx="3" presStyleCnt="8"/>
      <dgm:spPr/>
    </dgm:pt>
    <dgm:pt modelId="{1D313CB2-73C1-4998-BB6C-C710994554DB}" type="pres">
      <dgm:prSet presAssocID="{4F83B486-27A8-4859-9810-3D8C66CE30C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dy bug"/>
        </a:ext>
      </dgm:extLst>
    </dgm:pt>
    <dgm:pt modelId="{4B8F1C88-DB76-476A-BB85-D0597893EAB5}" type="pres">
      <dgm:prSet presAssocID="{4F83B486-27A8-4859-9810-3D8C66CE30C6}" presName="spaceRect" presStyleCnt="0"/>
      <dgm:spPr/>
    </dgm:pt>
    <dgm:pt modelId="{2ACAA6F5-4651-401F-B2C1-976556013A0F}" type="pres">
      <dgm:prSet presAssocID="{4F83B486-27A8-4859-9810-3D8C66CE30C6}" presName="textRect" presStyleLbl="revTx" presStyleIdx="3" presStyleCnt="8">
        <dgm:presLayoutVars>
          <dgm:chMax val="1"/>
          <dgm:chPref val="1"/>
        </dgm:presLayoutVars>
      </dgm:prSet>
      <dgm:spPr/>
    </dgm:pt>
    <dgm:pt modelId="{D9D90257-5C5B-47B7-AB75-23A60C42F586}" type="pres">
      <dgm:prSet presAssocID="{0A3D9523-2CC3-470A-9718-12714A37E8B6}" presName="sibTrans" presStyleLbl="sibTrans2D1" presStyleIdx="0" presStyleCnt="0"/>
      <dgm:spPr/>
    </dgm:pt>
    <dgm:pt modelId="{66433E1B-D5B9-4977-88D8-166D7740BDDD}" type="pres">
      <dgm:prSet presAssocID="{9AB12F67-E52C-461D-A44B-F567EDFC8D3C}" presName="compNode" presStyleCnt="0"/>
      <dgm:spPr/>
    </dgm:pt>
    <dgm:pt modelId="{76465E3D-D1AB-47AC-96D0-14EFE4273370}" type="pres">
      <dgm:prSet presAssocID="{9AB12F67-E52C-461D-A44B-F567EDFC8D3C}" presName="iconBgRect" presStyleLbl="bgShp" presStyleIdx="4" presStyleCnt="8"/>
      <dgm:spPr/>
    </dgm:pt>
    <dgm:pt modelId="{512A4A8E-0593-4D22-956A-521DA9292025}" type="pres">
      <dgm:prSet presAssocID="{9AB12F67-E52C-461D-A44B-F567EDFC8D3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9965D89E-FFB9-4093-8E3B-B091864E4BAF}" type="pres">
      <dgm:prSet presAssocID="{9AB12F67-E52C-461D-A44B-F567EDFC8D3C}" presName="spaceRect" presStyleCnt="0"/>
      <dgm:spPr/>
    </dgm:pt>
    <dgm:pt modelId="{84DA644E-83D5-4AF5-A5CE-FE8E9572A2F3}" type="pres">
      <dgm:prSet presAssocID="{9AB12F67-E52C-461D-A44B-F567EDFC8D3C}" presName="textRect" presStyleLbl="revTx" presStyleIdx="4" presStyleCnt="8">
        <dgm:presLayoutVars>
          <dgm:chMax val="1"/>
          <dgm:chPref val="1"/>
        </dgm:presLayoutVars>
      </dgm:prSet>
      <dgm:spPr/>
    </dgm:pt>
    <dgm:pt modelId="{F0A902E3-F3D6-43E2-BEE1-52BE9C8BFF81}" type="pres">
      <dgm:prSet presAssocID="{4F93DB11-4F27-4365-95A0-9687C00F672D}" presName="sibTrans" presStyleLbl="sibTrans2D1" presStyleIdx="0" presStyleCnt="0"/>
      <dgm:spPr/>
    </dgm:pt>
    <dgm:pt modelId="{85E5A2D4-AF17-44B9-ADA4-317FA53F0D56}" type="pres">
      <dgm:prSet presAssocID="{DE53C309-5455-4CE7-8583-FB70277D5534}" presName="compNode" presStyleCnt="0"/>
      <dgm:spPr/>
    </dgm:pt>
    <dgm:pt modelId="{CD4C6E1B-B4C0-4FEF-9E1F-F398AFE90F29}" type="pres">
      <dgm:prSet presAssocID="{DE53C309-5455-4CE7-8583-FB70277D5534}" presName="iconBgRect" presStyleLbl="bgShp" presStyleIdx="5" presStyleCnt="8"/>
      <dgm:spPr/>
    </dgm:pt>
    <dgm:pt modelId="{99D568A3-D8D4-4480-99EE-ED69B73463E8}" type="pres">
      <dgm:prSet presAssocID="{DE53C309-5455-4CE7-8583-FB70277D553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cision chart"/>
        </a:ext>
      </dgm:extLst>
    </dgm:pt>
    <dgm:pt modelId="{0D177097-A741-4A6B-A32E-B97B95A1888E}" type="pres">
      <dgm:prSet presAssocID="{DE53C309-5455-4CE7-8583-FB70277D5534}" presName="spaceRect" presStyleCnt="0"/>
      <dgm:spPr/>
    </dgm:pt>
    <dgm:pt modelId="{74165B38-47FF-40BA-99FC-CBB14908E73B}" type="pres">
      <dgm:prSet presAssocID="{DE53C309-5455-4CE7-8583-FB70277D5534}" presName="textRect" presStyleLbl="revTx" presStyleIdx="5" presStyleCnt="8">
        <dgm:presLayoutVars>
          <dgm:chMax val="1"/>
          <dgm:chPref val="1"/>
        </dgm:presLayoutVars>
      </dgm:prSet>
      <dgm:spPr/>
    </dgm:pt>
    <dgm:pt modelId="{39E62377-BF97-4EEE-95C6-694F88BD8353}" type="pres">
      <dgm:prSet presAssocID="{874A90B7-2CB8-436E-B956-8361C9E83830}" presName="sibTrans" presStyleLbl="sibTrans2D1" presStyleIdx="0" presStyleCnt="0"/>
      <dgm:spPr/>
    </dgm:pt>
    <dgm:pt modelId="{C4353FD4-1CD2-4148-A658-7041A3D079F0}" type="pres">
      <dgm:prSet presAssocID="{3E6B6421-3523-4590-BA37-DC21AFC5973E}" presName="compNode" presStyleCnt="0"/>
      <dgm:spPr/>
    </dgm:pt>
    <dgm:pt modelId="{DDB0B51E-87CE-4192-9BF5-A11789C59E07}" type="pres">
      <dgm:prSet presAssocID="{3E6B6421-3523-4590-BA37-DC21AFC5973E}" presName="iconBgRect" presStyleLbl="bgShp" presStyleIdx="6" presStyleCnt="8"/>
      <dgm:spPr/>
    </dgm:pt>
    <dgm:pt modelId="{07F99A7B-8F6A-4E55-9E28-B324C7321587}" type="pres">
      <dgm:prSet presAssocID="{3E6B6421-3523-4590-BA37-DC21AFC5973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epeat"/>
        </a:ext>
      </dgm:extLst>
    </dgm:pt>
    <dgm:pt modelId="{07008D45-C4DE-4184-8451-DE90C1FD563D}" type="pres">
      <dgm:prSet presAssocID="{3E6B6421-3523-4590-BA37-DC21AFC5973E}" presName="spaceRect" presStyleCnt="0"/>
      <dgm:spPr/>
    </dgm:pt>
    <dgm:pt modelId="{66C31EE7-296C-4676-AC8C-C0BFA09A9B77}" type="pres">
      <dgm:prSet presAssocID="{3E6B6421-3523-4590-BA37-DC21AFC5973E}" presName="textRect" presStyleLbl="revTx" presStyleIdx="6" presStyleCnt="8">
        <dgm:presLayoutVars>
          <dgm:chMax val="1"/>
          <dgm:chPref val="1"/>
        </dgm:presLayoutVars>
      </dgm:prSet>
      <dgm:spPr/>
    </dgm:pt>
    <dgm:pt modelId="{7B636A43-45BC-4DA9-A77B-19BC1F0CC54A}" type="pres">
      <dgm:prSet presAssocID="{FDB10230-221A-45BE-A0A6-B2A3E2041F25}" presName="sibTrans" presStyleLbl="sibTrans2D1" presStyleIdx="0" presStyleCnt="0"/>
      <dgm:spPr/>
    </dgm:pt>
    <dgm:pt modelId="{D6F69CBC-CA95-419E-BB96-D8FB150EEDC3}" type="pres">
      <dgm:prSet presAssocID="{EBA7C178-FA7B-4295-A9BD-EBB96A621182}" presName="compNode" presStyleCnt="0"/>
      <dgm:spPr/>
    </dgm:pt>
    <dgm:pt modelId="{3DBDF000-173F-4B00-A437-59901983264A}" type="pres">
      <dgm:prSet presAssocID="{EBA7C178-FA7B-4295-A9BD-EBB96A621182}" presName="iconBgRect" presStyleLbl="bgShp" presStyleIdx="7" presStyleCnt="8"/>
      <dgm:spPr/>
    </dgm:pt>
    <dgm:pt modelId="{7221C2F2-3E6C-4B8F-B243-3C012A357A41}" type="pres">
      <dgm:prSet presAssocID="{EBA7C178-FA7B-4295-A9BD-EBB96A62118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isconnected"/>
        </a:ext>
      </dgm:extLst>
    </dgm:pt>
    <dgm:pt modelId="{B7AF910F-C8C8-4F91-9EC5-C21E6B9E0161}" type="pres">
      <dgm:prSet presAssocID="{EBA7C178-FA7B-4295-A9BD-EBB96A621182}" presName="spaceRect" presStyleCnt="0"/>
      <dgm:spPr/>
    </dgm:pt>
    <dgm:pt modelId="{58016337-B10C-4B75-92C4-3FD767292837}" type="pres">
      <dgm:prSet presAssocID="{EBA7C178-FA7B-4295-A9BD-EBB96A621182}" presName="textRect" presStyleLbl="revTx" presStyleIdx="7" presStyleCnt="8">
        <dgm:presLayoutVars>
          <dgm:chMax val="1"/>
          <dgm:chPref val="1"/>
        </dgm:presLayoutVars>
      </dgm:prSet>
      <dgm:spPr/>
    </dgm:pt>
  </dgm:ptLst>
  <dgm:cxnLst>
    <dgm:cxn modelId="{51620C0D-DEFE-4C57-9A2C-A6F4933897E1}" type="presOf" srcId="{3F3D275C-6E50-4E38-BF32-2B93A16CA95E}" destId="{5F45DD39-4D0B-4DB3-B740-305127F704EF}" srcOrd="0" destOrd="0" presId="urn:microsoft.com/office/officeart/2018/2/layout/IconCircleList"/>
    <dgm:cxn modelId="{E397D11D-7261-401D-95C3-A34F1D072555}" type="presOf" srcId="{3E6B6421-3523-4590-BA37-DC21AFC5973E}" destId="{66C31EE7-296C-4676-AC8C-C0BFA09A9B77}" srcOrd="0" destOrd="0" presId="urn:microsoft.com/office/officeart/2018/2/layout/IconCircleList"/>
    <dgm:cxn modelId="{3FBAE81F-725C-4772-9143-4AC673D5252C}" srcId="{3F3D275C-6E50-4E38-BF32-2B93A16CA95E}" destId="{EBA7C178-FA7B-4295-A9BD-EBB96A621182}" srcOrd="7" destOrd="0" parTransId="{E4BABF31-F951-4222-9CB7-DE6D2247E49F}" sibTransId="{788C1111-F6BF-48AF-BFC7-311D7B52AA63}"/>
    <dgm:cxn modelId="{D5372C2A-0B8D-4B24-A8A8-8841CE18CA51}" srcId="{3F3D275C-6E50-4E38-BF32-2B93A16CA95E}" destId="{3E6B6421-3523-4590-BA37-DC21AFC5973E}" srcOrd="6" destOrd="0" parTransId="{DE515C40-CF40-4EF0-8699-F8D5AF3B0A8E}" sibTransId="{FDB10230-221A-45BE-A0A6-B2A3E2041F25}"/>
    <dgm:cxn modelId="{4B976F2A-8E6D-48B7-B8AC-3E1D7948CBC6}" type="presOf" srcId="{60F1CE86-7C46-4847-A38F-C16B0FBDF8E3}" destId="{DC1C9F35-DD8F-4F65-9A40-013C2A8D4EBF}" srcOrd="0" destOrd="0" presId="urn:microsoft.com/office/officeart/2018/2/layout/IconCircleList"/>
    <dgm:cxn modelId="{60C9FC2A-723A-4304-9AF7-FAEFB6B4CCD4}" type="presOf" srcId="{CD91AFC8-CBEB-4950-82E5-3CFD018358D8}" destId="{21536CE6-DB96-40B7-81C0-D0159F0296E9}" srcOrd="0" destOrd="0" presId="urn:microsoft.com/office/officeart/2018/2/layout/IconCircleList"/>
    <dgm:cxn modelId="{6637F62D-EBBB-4D6C-8B91-3012087A52E7}" type="presOf" srcId="{4F93DB11-4F27-4365-95A0-9687C00F672D}" destId="{F0A902E3-F3D6-43E2-BEE1-52BE9C8BFF81}" srcOrd="0" destOrd="0" presId="urn:microsoft.com/office/officeart/2018/2/layout/IconCircleList"/>
    <dgm:cxn modelId="{04E35A3A-489A-4725-BBDD-DF39F32966FD}" type="presOf" srcId="{4F83B486-27A8-4859-9810-3D8C66CE30C6}" destId="{2ACAA6F5-4651-401F-B2C1-976556013A0F}" srcOrd="0" destOrd="0" presId="urn:microsoft.com/office/officeart/2018/2/layout/IconCircleList"/>
    <dgm:cxn modelId="{1984E03D-0318-40DE-8887-F1E2D549582C}" srcId="{3F3D275C-6E50-4E38-BF32-2B93A16CA95E}" destId="{DE53C309-5455-4CE7-8583-FB70277D5534}" srcOrd="5" destOrd="0" parTransId="{67152EF2-0649-4607-A5A2-876C7F39B582}" sibTransId="{874A90B7-2CB8-436E-B956-8361C9E83830}"/>
    <dgm:cxn modelId="{7929ED5C-12CA-4F9C-BDC4-67017BD71EF1}" type="presOf" srcId="{EBA7C178-FA7B-4295-A9BD-EBB96A621182}" destId="{58016337-B10C-4B75-92C4-3FD767292837}" srcOrd="0" destOrd="0" presId="urn:microsoft.com/office/officeart/2018/2/layout/IconCircleList"/>
    <dgm:cxn modelId="{93AF1F6B-ABCC-4458-90F6-DDB28364D0B1}" srcId="{3F3D275C-6E50-4E38-BF32-2B93A16CA95E}" destId="{1303DE06-AE6C-4815-A60B-01E03C4485E9}" srcOrd="2" destOrd="0" parTransId="{6F6E6FAB-EA0F-45A0-A77E-C4669D78B080}" sibTransId="{CD91AFC8-CBEB-4950-82E5-3CFD018358D8}"/>
    <dgm:cxn modelId="{1BDA7075-EC61-4226-9B45-94D6C2005FFE}" type="presOf" srcId="{B1A721BA-0D1D-4A55-814A-DF18A7745E53}" destId="{C0BD8A1B-D864-4190-AA0A-40288C36C28F}" srcOrd="0" destOrd="0" presId="urn:microsoft.com/office/officeart/2018/2/layout/IconCircleList"/>
    <dgm:cxn modelId="{EE34C485-CC4C-45A6-B5A4-DCC32B07C891}" srcId="{3F3D275C-6E50-4E38-BF32-2B93A16CA95E}" destId="{4F83B486-27A8-4859-9810-3D8C66CE30C6}" srcOrd="3" destOrd="0" parTransId="{5B915014-CE65-4677-822D-EAAC0319BEB6}" sibTransId="{0A3D9523-2CC3-470A-9718-12714A37E8B6}"/>
    <dgm:cxn modelId="{9C13978B-61BE-4913-959A-DAC370D7D6BA}" type="presOf" srcId="{874A90B7-2CB8-436E-B956-8361C9E83830}" destId="{39E62377-BF97-4EEE-95C6-694F88BD8353}" srcOrd="0" destOrd="0" presId="urn:microsoft.com/office/officeart/2018/2/layout/IconCircleList"/>
    <dgm:cxn modelId="{87E31B90-9964-409F-B8D8-F7975B6C2360}" type="presOf" srcId="{0A3D9523-2CC3-470A-9718-12714A37E8B6}" destId="{D9D90257-5C5B-47B7-AB75-23A60C42F586}" srcOrd="0" destOrd="0" presId="urn:microsoft.com/office/officeart/2018/2/layout/IconCircleList"/>
    <dgm:cxn modelId="{0739EA9C-11D0-4727-A4F0-692AEA17BAE1}" type="presOf" srcId="{4F83AEF8-9CF0-4DD5-BCAD-3DD6104C4695}" destId="{CDA9326D-BBF0-4B64-9479-4311DF30C1F3}" srcOrd="0" destOrd="0" presId="urn:microsoft.com/office/officeart/2018/2/layout/IconCircleList"/>
    <dgm:cxn modelId="{CD8971A4-876A-475C-AD10-00824FC6C2A4}" srcId="{3F3D275C-6E50-4E38-BF32-2B93A16CA95E}" destId="{9AB12F67-E52C-461D-A44B-F567EDFC8D3C}" srcOrd="4" destOrd="0" parTransId="{833ED4E5-C60B-4BF5-9A48-7BE03C1DF323}" sibTransId="{4F93DB11-4F27-4365-95A0-9687C00F672D}"/>
    <dgm:cxn modelId="{BAC619C7-47C4-4E54-988F-63D9BF5DDC0A}" type="presOf" srcId="{1303DE06-AE6C-4815-A60B-01E03C4485E9}" destId="{099DB518-DEB7-4CED-BCC0-C61B42E9C26A}" srcOrd="0" destOrd="0" presId="urn:microsoft.com/office/officeart/2018/2/layout/IconCircleList"/>
    <dgm:cxn modelId="{0A402ED7-5B50-42EB-8587-C2FA6DB1EEB2}" type="presOf" srcId="{9AB12F67-E52C-461D-A44B-F567EDFC8D3C}" destId="{84DA644E-83D5-4AF5-A5CE-FE8E9572A2F3}" srcOrd="0" destOrd="0" presId="urn:microsoft.com/office/officeart/2018/2/layout/IconCircleList"/>
    <dgm:cxn modelId="{1B3C7CDB-8252-4A4E-AB37-BA3C9733D14D}" type="presOf" srcId="{DE53C309-5455-4CE7-8583-FB70277D5534}" destId="{74165B38-47FF-40BA-99FC-CBB14908E73B}" srcOrd="0" destOrd="0" presId="urn:microsoft.com/office/officeart/2018/2/layout/IconCircleList"/>
    <dgm:cxn modelId="{061647E5-BAF0-4824-A3D5-95960B4C06FF}" type="presOf" srcId="{FDB10230-221A-45BE-A0A6-B2A3E2041F25}" destId="{7B636A43-45BC-4DA9-A77B-19BC1F0CC54A}" srcOrd="0" destOrd="0" presId="urn:microsoft.com/office/officeart/2018/2/layout/IconCircleList"/>
    <dgm:cxn modelId="{07C1E8E8-E6F0-42BA-B29C-A5744892D651}" srcId="{3F3D275C-6E50-4E38-BF32-2B93A16CA95E}" destId="{4C71AC71-8219-4022-AB6B-17824C60814E}" srcOrd="1" destOrd="0" parTransId="{15A645DA-4F39-41A8-9ED7-606D6651CA46}" sibTransId="{B1A721BA-0D1D-4A55-814A-DF18A7745E53}"/>
    <dgm:cxn modelId="{739A83EB-0BD8-4452-ADE0-FED931C3181C}" srcId="{3F3D275C-6E50-4E38-BF32-2B93A16CA95E}" destId="{4F83AEF8-9CF0-4DD5-BCAD-3DD6104C4695}" srcOrd="0" destOrd="0" parTransId="{34DA7B88-263A-4549-8E5C-9101DA8F13F8}" sibTransId="{60F1CE86-7C46-4847-A38F-C16B0FBDF8E3}"/>
    <dgm:cxn modelId="{F20A12F7-68D2-47A8-A666-FEC0BCC7E86D}" type="presOf" srcId="{4C71AC71-8219-4022-AB6B-17824C60814E}" destId="{7FB24CC9-7056-41DB-BAF7-87CC003C6B8E}" srcOrd="0" destOrd="0" presId="urn:microsoft.com/office/officeart/2018/2/layout/IconCircleList"/>
    <dgm:cxn modelId="{E7560A42-E599-4B2F-BACB-921E00C888B6}" type="presParOf" srcId="{5F45DD39-4D0B-4DB3-B740-305127F704EF}" destId="{289FC7BE-ABB1-42D7-9749-DED1C8594344}" srcOrd="0" destOrd="0" presId="urn:microsoft.com/office/officeart/2018/2/layout/IconCircleList"/>
    <dgm:cxn modelId="{8FD0EADA-ABD0-472E-B65B-5E2FEE3D1614}" type="presParOf" srcId="{289FC7BE-ABB1-42D7-9749-DED1C8594344}" destId="{986FA4EF-7C21-4F0B-8BA5-DF51A0E14F26}" srcOrd="0" destOrd="0" presId="urn:microsoft.com/office/officeart/2018/2/layout/IconCircleList"/>
    <dgm:cxn modelId="{D908E2E2-B57F-4B09-8F5A-0277816CDCFC}" type="presParOf" srcId="{986FA4EF-7C21-4F0B-8BA5-DF51A0E14F26}" destId="{FDC86227-1B9B-41C3-B71F-C796BFA372F6}" srcOrd="0" destOrd="0" presId="urn:microsoft.com/office/officeart/2018/2/layout/IconCircleList"/>
    <dgm:cxn modelId="{7A4AFCB6-580B-4451-8B49-FC02A03ECF32}" type="presParOf" srcId="{986FA4EF-7C21-4F0B-8BA5-DF51A0E14F26}" destId="{F5AEA1A4-FFB4-4DEF-BB7A-E78CD9433AE7}" srcOrd="1" destOrd="0" presId="urn:microsoft.com/office/officeart/2018/2/layout/IconCircleList"/>
    <dgm:cxn modelId="{80B0BFCB-3373-4B62-9B58-91C516BB131E}" type="presParOf" srcId="{986FA4EF-7C21-4F0B-8BA5-DF51A0E14F26}" destId="{2D5B8D9B-231B-4266-B8F3-DAF1C1879DE5}" srcOrd="2" destOrd="0" presId="urn:microsoft.com/office/officeart/2018/2/layout/IconCircleList"/>
    <dgm:cxn modelId="{EF606CC3-83C1-41F4-83F4-B6586716569D}" type="presParOf" srcId="{986FA4EF-7C21-4F0B-8BA5-DF51A0E14F26}" destId="{CDA9326D-BBF0-4B64-9479-4311DF30C1F3}" srcOrd="3" destOrd="0" presId="urn:microsoft.com/office/officeart/2018/2/layout/IconCircleList"/>
    <dgm:cxn modelId="{74DCB37E-30E9-46FB-8EC2-047487B7A689}" type="presParOf" srcId="{289FC7BE-ABB1-42D7-9749-DED1C8594344}" destId="{DC1C9F35-DD8F-4F65-9A40-013C2A8D4EBF}" srcOrd="1" destOrd="0" presId="urn:microsoft.com/office/officeart/2018/2/layout/IconCircleList"/>
    <dgm:cxn modelId="{D52BFFE9-0199-4A79-B08E-1E5BBE1735F9}" type="presParOf" srcId="{289FC7BE-ABB1-42D7-9749-DED1C8594344}" destId="{02B7C54F-0DBA-4C65-A36E-1E6A3A4F929B}" srcOrd="2" destOrd="0" presId="urn:microsoft.com/office/officeart/2018/2/layout/IconCircleList"/>
    <dgm:cxn modelId="{56DAE599-6D2D-4B52-991D-CF4DA62C0801}" type="presParOf" srcId="{02B7C54F-0DBA-4C65-A36E-1E6A3A4F929B}" destId="{2B4E56FA-F3F6-41E7-B38F-F5F83885A8EC}" srcOrd="0" destOrd="0" presId="urn:microsoft.com/office/officeart/2018/2/layout/IconCircleList"/>
    <dgm:cxn modelId="{8ED4CD50-61E7-4B74-8318-FC0F892B538A}" type="presParOf" srcId="{02B7C54F-0DBA-4C65-A36E-1E6A3A4F929B}" destId="{B3CFD677-57B7-4BCC-9531-B405869A2D34}" srcOrd="1" destOrd="0" presId="urn:microsoft.com/office/officeart/2018/2/layout/IconCircleList"/>
    <dgm:cxn modelId="{234C5FC6-3172-47A4-95BE-8962938A3F67}" type="presParOf" srcId="{02B7C54F-0DBA-4C65-A36E-1E6A3A4F929B}" destId="{19DFE30F-C540-4C8F-BDB2-2AA026ACCC74}" srcOrd="2" destOrd="0" presId="urn:microsoft.com/office/officeart/2018/2/layout/IconCircleList"/>
    <dgm:cxn modelId="{7FB29C36-99C8-4BA5-B5DC-69CB46ABEAD8}" type="presParOf" srcId="{02B7C54F-0DBA-4C65-A36E-1E6A3A4F929B}" destId="{7FB24CC9-7056-41DB-BAF7-87CC003C6B8E}" srcOrd="3" destOrd="0" presId="urn:microsoft.com/office/officeart/2018/2/layout/IconCircleList"/>
    <dgm:cxn modelId="{10C81434-02D1-4857-9CC1-A06FB3414760}" type="presParOf" srcId="{289FC7BE-ABB1-42D7-9749-DED1C8594344}" destId="{C0BD8A1B-D864-4190-AA0A-40288C36C28F}" srcOrd="3" destOrd="0" presId="urn:microsoft.com/office/officeart/2018/2/layout/IconCircleList"/>
    <dgm:cxn modelId="{5EADAC3D-B049-4FC2-8D73-B94A3BECEF69}" type="presParOf" srcId="{289FC7BE-ABB1-42D7-9749-DED1C8594344}" destId="{85D3AEFC-E92C-4104-969D-195386B34316}" srcOrd="4" destOrd="0" presId="urn:microsoft.com/office/officeart/2018/2/layout/IconCircleList"/>
    <dgm:cxn modelId="{09C8F655-13AD-4224-BA74-6C5B89D55ABC}" type="presParOf" srcId="{85D3AEFC-E92C-4104-969D-195386B34316}" destId="{A9A3781C-F48A-4EDC-AC77-DA592A082DA4}" srcOrd="0" destOrd="0" presId="urn:microsoft.com/office/officeart/2018/2/layout/IconCircleList"/>
    <dgm:cxn modelId="{F39961BD-BB06-4FFE-8C89-BC8251B5CFB8}" type="presParOf" srcId="{85D3AEFC-E92C-4104-969D-195386B34316}" destId="{B80C6079-9968-4F54-9658-1D4D1B048D63}" srcOrd="1" destOrd="0" presId="urn:microsoft.com/office/officeart/2018/2/layout/IconCircleList"/>
    <dgm:cxn modelId="{CFFCDE9B-D40B-4155-8191-07756FF0A58F}" type="presParOf" srcId="{85D3AEFC-E92C-4104-969D-195386B34316}" destId="{F50BE72F-3870-45F5-8DD8-3800EC0152B9}" srcOrd="2" destOrd="0" presId="urn:microsoft.com/office/officeart/2018/2/layout/IconCircleList"/>
    <dgm:cxn modelId="{3290B9E4-28A4-4E93-BC57-B843AE9C3C3F}" type="presParOf" srcId="{85D3AEFC-E92C-4104-969D-195386B34316}" destId="{099DB518-DEB7-4CED-BCC0-C61B42E9C26A}" srcOrd="3" destOrd="0" presId="urn:microsoft.com/office/officeart/2018/2/layout/IconCircleList"/>
    <dgm:cxn modelId="{0D76B386-09D3-4080-BAE4-C3096E81312C}" type="presParOf" srcId="{289FC7BE-ABB1-42D7-9749-DED1C8594344}" destId="{21536CE6-DB96-40B7-81C0-D0159F0296E9}" srcOrd="5" destOrd="0" presId="urn:microsoft.com/office/officeart/2018/2/layout/IconCircleList"/>
    <dgm:cxn modelId="{2C471C4C-2CF4-48B7-A12B-983B0196022C}" type="presParOf" srcId="{289FC7BE-ABB1-42D7-9749-DED1C8594344}" destId="{14292C5A-C16C-494E-B211-FD13C9D72861}" srcOrd="6" destOrd="0" presId="urn:microsoft.com/office/officeart/2018/2/layout/IconCircleList"/>
    <dgm:cxn modelId="{508ADA40-6298-4B37-9A03-94884E47FBCC}" type="presParOf" srcId="{14292C5A-C16C-494E-B211-FD13C9D72861}" destId="{1E5CC430-9553-400E-9527-AB6C7EAC93CA}" srcOrd="0" destOrd="0" presId="urn:microsoft.com/office/officeart/2018/2/layout/IconCircleList"/>
    <dgm:cxn modelId="{715BF96C-97B7-4177-83F8-11F3F59357B0}" type="presParOf" srcId="{14292C5A-C16C-494E-B211-FD13C9D72861}" destId="{1D313CB2-73C1-4998-BB6C-C710994554DB}" srcOrd="1" destOrd="0" presId="urn:microsoft.com/office/officeart/2018/2/layout/IconCircleList"/>
    <dgm:cxn modelId="{7B9ABD66-077C-482B-A8C2-A72FAC7EA1BF}" type="presParOf" srcId="{14292C5A-C16C-494E-B211-FD13C9D72861}" destId="{4B8F1C88-DB76-476A-BB85-D0597893EAB5}" srcOrd="2" destOrd="0" presId="urn:microsoft.com/office/officeart/2018/2/layout/IconCircleList"/>
    <dgm:cxn modelId="{F62EDE60-E534-457D-9A6A-A45BB13CF8FF}" type="presParOf" srcId="{14292C5A-C16C-494E-B211-FD13C9D72861}" destId="{2ACAA6F5-4651-401F-B2C1-976556013A0F}" srcOrd="3" destOrd="0" presId="urn:microsoft.com/office/officeart/2018/2/layout/IconCircleList"/>
    <dgm:cxn modelId="{3D75C655-AB76-469D-B094-853368AE74F5}" type="presParOf" srcId="{289FC7BE-ABB1-42D7-9749-DED1C8594344}" destId="{D9D90257-5C5B-47B7-AB75-23A60C42F586}" srcOrd="7" destOrd="0" presId="urn:microsoft.com/office/officeart/2018/2/layout/IconCircleList"/>
    <dgm:cxn modelId="{38F529D0-A635-4095-8FB0-2A1A478C9BE6}" type="presParOf" srcId="{289FC7BE-ABB1-42D7-9749-DED1C8594344}" destId="{66433E1B-D5B9-4977-88D8-166D7740BDDD}" srcOrd="8" destOrd="0" presId="urn:microsoft.com/office/officeart/2018/2/layout/IconCircleList"/>
    <dgm:cxn modelId="{E336CB98-010A-4713-834C-C195D5DECDDC}" type="presParOf" srcId="{66433E1B-D5B9-4977-88D8-166D7740BDDD}" destId="{76465E3D-D1AB-47AC-96D0-14EFE4273370}" srcOrd="0" destOrd="0" presId="urn:microsoft.com/office/officeart/2018/2/layout/IconCircleList"/>
    <dgm:cxn modelId="{4EF96BBC-7499-4E24-91FE-B920C2575BFD}" type="presParOf" srcId="{66433E1B-D5B9-4977-88D8-166D7740BDDD}" destId="{512A4A8E-0593-4D22-956A-521DA9292025}" srcOrd="1" destOrd="0" presId="urn:microsoft.com/office/officeart/2018/2/layout/IconCircleList"/>
    <dgm:cxn modelId="{2ECB6A27-7824-4274-8940-2AF5A2DBEE3C}" type="presParOf" srcId="{66433E1B-D5B9-4977-88D8-166D7740BDDD}" destId="{9965D89E-FFB9-4093-8E3B-B091864E4BAF}" srcOrd="2" destOrd="0" presId="urn:microsoft.com/office/officeart/2018/2/layout/IconCircleList"/>
    <dgm:cxn modelId="{C27C8884-0B4F-4C8B-879E-243F7ED01751}" type="presParOf" srcId="{66433E1B-D5B9-4977-88D8-166D7740BDDD}" destId="{84DA644E-83D5-4AF5-A5CE-FE8E9572A2F3}" srcOrd="3" destOrd="0" presId="urn:microsoft.com/office/officeart/2018/2/layout/IconCircleList"/>
    <dgm:cxn modelId="{A260B949-A369-426D-B335-CF4ECBC4A2E0}" type="presParOf" srcId="{289FC7BE-ABB1-42D7-9749-DED1C8594344}" destId="{F0A902E3-F3D6-43E2-BEE1-52BE9C8BFF81}" srcOrd="9" destOrd="0" presId="urn:microsoft.com/office/officeart/2018/2/layout/IconCircleList"/>
    <dgm:cxn modelId="{6D561D7A-E3CF-4ED4-A9F3-274ACCCFAA76}" type="presParOf" srcId="{289FC7BE-ABB1-42D7-9749-DED1C8594344}" destId="{85E5A2D4-AF17-44B9-ADA4-317FA53F0D56}" srcOrd="10" destOrd="0" presId="urn:microsoft.com/office/officeart/2018/2/layout/IconCircleList"/>
    <dgm:cxn modelId="{8D356651-692E-468D-89BF-BA0887D40AC2}" type="presParOf" srcId="{85E5A2D4-AF17-44B9-ADA4-317FA53F0D56}" destId="{CD4C6E1B-B4C0-4FEF-9E1F-F398AFE90F29}" srcOrd="0" destOrd="0" presId="urn:microsoft.com/office/officeart/2018/2/layout/IconCircleList"/>
    <dgm:cxn modelId="{CF3BF8F0-6A13-48C7-B8C3-96E7106ECE42}" type="presParOf" srcId="{85E5A2D4-AF17-44B9-ADA4-317FA53F0D56}" destId="{99D568A3-D8D4-4480-99EE-ED69B73463E8}" srcOrd="1" destOrd="0" presId="urn:microsoft.com/office/officeart/2018/2/layout/IconCircleList"/>
    <dgm:cxn modelId="{8B7B9960-6533-4442-A7C4-3536785450C3}" type="presParOf" srcId="{85E5A2D4-AF17-44B9-ADA4-317FA53F0D56}" destId="{0D177097-A741-4A6B-A32E-B97B95A1888E}" srcOrd="2" destOrd="0" presId="urn:microsoft.com/office/officeart/2018/2/layout/IconCircleList"/>
    <dgm:cxn modelId="{0DCBE2AC-97F8-4C7D-BE91-DCC0CAFC6103}" type="presParOf" srcId="{85E5A2D4-AF17-44B9-ADA4-317FA53F0D56}" destId="{74165B38-47FF-40BA-99FC-CBB14908E73B}" srcOrd="3" destOrd="0" presId="urn:microsoft.com/office/officeart/2018/2/layout/IconCircleList"/>
    <dgm:cxn modelId="{0ECEE6AB-1683-4BB0-A896-5E7225B462E9}" type="presParOf" srcId="{289FC7BE-ABB1-42D7-9749-DED1C8594344}" destId="{39E62377-BF97-4EEE-95C6-694F88BD8353}" srcOrd="11" destOrd="0" presId="urn:microsoft.com/office/officeart/2018/2/layout/IconCircleList"/>
    <dgm:cxn modelId="{28F7013D-F640-41B7-8B8A-4B14E1E393DD}" type="presParOf" srcId="{289FC7BE-ABB1-42D7-9749-DED1C8594344}" destId="{C4353FD4-1CD2-4148-A658-7041A3D079F0}" srcOrd="12" destOrd="0" presId="urn:microsoft.com/office/officeart/2018/2/layout/IconCircleList"/>
    <dgm:cxn modelId="{808732E9-1F3E-427E-8B55-D0CB4F1C761A}" type="presParOf" srcId="{C4353FD4-1CD2-4148-A658-7041A3D079F0}" destId="{DDB0B51E-87CE-4192-9BF5-A11789C59E07}" srcOrd="0" destOrd="0" presId="urn:microsoft.com/office/officeart/2018/2/layout/IconCircleList"/>
    <dgm:cxn modelId="{B98AC2DB-B572-4732-810F-8D7B9DAF543F}" type="presParOf" srcId="{C4353FD4-1CD2-4148-A658-7041A3D079F0}" destId="{07F99A7B-8F6A-4E55-9E28-B324C7321587}" srcOrd="1" destOrd="0" presId="urn:microsoft.com/office/officeart/2018/2/layout/IconCircleList"/>
    <dgm:cxn modelId="{19632C0C-8233-43C6-8587-F36A9AE6E8E3}" type="presParOf" srcId="{C4353FD4-1CD2-4148-A658-7041A3D079F0}" destId="{07008D45-C4DE-4184-8451-DE90C1FD563D}" srcOrd="2" destOrd="0" presId="urn:microsoft.com/office/officeart/2018/2/layout/IconCircleList"/>
    <dgm:cxn modelId="{9872A17E-A310-4E8B-AD48-9BCF1DFB149D}" type="presParOf" srcId="{C4353FD4-1CD2-4148-A658-7041A3D079F0}" destId="{66C31EE7-296C-4676-AC8C-C0BFA09A9B77}" srcOrd="3" destOrd="0" presId="urn:microsoft.com/office/officeart/2018/2/layout/IconCircleList"/>
    <dgm:cxn modelId="{929B7BC2-20E4-4BCE-BFBD-83C0B75FB493}" type="presParOf" srcId="{289FC7BE-ABB1-42D7-9749-DED1C8594344}" destId="{7B636A43-45BC-4DA9-A77B-19BC1F0CC54A}" srcOrd="13" destOrd="0" presId="urn:microsoft.com/office/officeart/2018/2/layout/IconCircleList"/>
    <dgm:cxn modelId="{B878B59B-6F45-4E27-A0EB-863B2C6CA15C}" type="presParOf" srcId="{289FC7BE-ABB1-42D7-9749-DED1C8594344}" destId="{D6F69CBC-CA95-419E-BB96-D8FB150EEDC3}" srcOrd="14" destOrd="0" presId="urn:microsoft.com/office/officeart/2018/2/layout/IconCircleList"/>
    <dgm:cxn modelId="{63F56957-8297-4F80-BBBC-1743970A4076}" type="presParOf" srcId="{D6F69CBC-CA95-419E-BB96-D8FB150EEDC3}" destId="{3DBDF000-173F-4B00-A437-59901983264A}" srcOrd="0" destOrd="0" presId="urn:microsoft.com/office/officeart/2018/2/layout/IconCircleList"/>
    <dgm:cxn modelId="{780C494C-49FD-41AF-B1B9-64DBCFD8D19F}" type="presParOf" srcId="{D6F69CBC-CA95-419E-BB96-D8FB150EEDC3}" destId="{7221C2F2-3E6C-4B8F-B243-3C012A357A41}" srcOrd="1" destOrd="0" presId="urn:microsoft.com/office/officeart/2018/2/layout/IconCircleList"/>
    <dgm:cxn modelId="{963B0D28-D2C3-4798-AF8F-607B78BD8580}" type="presParOf" srcId="{D6F69CBC-CA95-419E-BB96-D8FB150EEDC3}" destId="{B7AF910F-C8C8-4F91-9EC5-C21E6B9E0161}" srcOrd="2" destOrd="0" presId="urn:microsoft.com/office/officeart/2018/2/layout/IconCircleList"/>
    <dgm:cxn modelId="{340CFA03-97EC-43C2-8DAB-F442DE30727C}" type="presParOf" srcId="{D6F69CBC-CA95-419E-BB96-D8FB150EEDC3}" destId="{58016337-B10C-4B75-92C4-3FD7672928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1F71D-C700-46DA-825F-C178F9A56FC1}">
      <dsp:nvSpPr>
        <dsp:cNvPr id="0" name=""/>
        <dsp:cNvSpPr/>
      </dsp:nvSpPr>
      <dsp:spPr>
        <a:xfrm>
          <a:off x="0" y="3399"/>
          <a:ext cx="10515600" cy="72408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4F41F25-7F2C-45C4-9EFB-210FDBE4EC19}">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00ECC-87EF-43FD-BEE7-36A583058A0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Repository: A repository is a central storage location where all the project files and their version history are stored.</a:t>
          </a:r>
        </a:p>
      </dsp:txBody>
      <dsp:txXfrm>
        <a:off x="836323" y="3399"/>
        <a:ext cx="9679276" cy="724089"/>
      </dsp:txXfrm>
    </dsp:sp>
    <dsp:sp modelId="{C66FB885-DBFD-4A92-B8A9-5161487DC39B}">
      <dsp:nvSpPr>
        <dsp:cNvPr id="0" name=""/>
        <dsp:cNvSpPr/>
      </dsp:nvSpPr>
      <dsp:spPr>
        <a:xfrm>
          <a:off x="0" y="908511"/>
          <a:ext cx="10515600" cy="72408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211B79D-E455-4D72-93B6-0A716B703FC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36FB7-B541-41F5-B53C-A6E45E5DD47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Commit: A commit is a snapshot of the project at a specific point in time. It represents a set of changes made to the files.</a:t>
          </a:r>
        </a:p>
      </dsp:txBody>
      <dsp:txXfrm>
        <a:off x="836323" y="908511"/>
        <a:ext cx="9679276" cy="724089"/>
      </dsp:txXfrm>
    </dsp:sp>
    <dsp:sp modelId="{873CE5B3-E7E6-4D2F-9C85-3C007CD51AE9}">
      <dsp:nvSpPr>
        <dsp:cNvPr id="0" name=""/>
        <dsp:cNvSpPr/>
      </dsp:nvSpPr>
      <dsp:spPr>
        <a:xfrm>
          <a:off x="0" y="1813624"/>
          <a:ext cx="10515600" cy="72408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A3FC67F4-A33C-4345-887C-E972DDF2EC5C}">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514E4-07C2-4C20-9CF0-38D8CA79BE42}">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Branch: A branch is a separate line of development. It allows multiple developers to work on different features or bug fixes simultaneously.</a:t>
          </a:r>
        </a:p>
      </dsp:txBody>
      <dsp:txXfrm>
        <a:off x="836323" y="1813624"/>
        <a:ext cx="9679276" cy="724089"/>
      </dsp:txXfrm>
    </dsp:sp>
    <dsp:sp modelId="{7E860834-00E4-468E-BC8D-5D75A6403A35}">
      <dsp:nvSpPr>
        <dsp:cNvPr id="0" name=""/>
        <dsp:cNvSpPr/>
      </dsp:nvSpPr>
      <dsp:spPr>
        <a:xfrm>
          <a:off x="0" y="2718736"/>
          <a:ext cx="10515600" cy="72408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E918E468-BB65-4300-99F7-FA52AC9A437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CBACE-0C27-4C4C-9400-3DEF17825AAD}">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Merge: Merging combines changes from one branch into another.</a:t>
          </a:r>
        </a:p>
      </dsp:txBody>
      <dsp:txXfrm>
        <a:off x="836323" y="2718736"/>
        <a:ext cx="9679276" cy="724089"/>
      </dsp:txXfrm>
    </dsp:sp>
    <dsp:sp modelId="{7BD22C27-7CA4-44CF-9562-93E0592E9B6B}">
      <dsp:nvSpPr>
        <dsp:cNvPr id="0" name=""/>
        <dsp:cNvSpPr/>
      </dsp:nvSpPr>
      <dsp:spPr>
        <a:xfrm>
          <a:off x="0" y="3623848"/>
          <a:ext cx="10515600" cy="72408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5480202A-B4D2-48D8-A598-2184C0E7CEE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BC5B7-2209-430F-BE8C-6627BAB48EC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Pull Request: A pull request is a mechanism for submitting changes to a branch and requesting them to be reviewed and merged.</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3B413-94DA-4DA8-9E79-879C6D0E3A30}">
      <dsp:nvSpPr>
        <dsp:cNvPr id="0" name=""/>
        <dsp:cNvSpPr/>
      </dsp:nvSpPr>
      <dsp:spPr>
        <a:xfrm>
          <a:off x="2463461" y="72356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490996-FAAC-4886-A323-21B9899B5DFB}">
      <dsp:nvSpPr>
        <dsp:cNvPr id="0" name=""/>
        <dsp:cNvSpPr/>
      </dsp:nvSpPr>
      <dsp:spPr>
        <a:xfrm>
          <a:off x="1275461" y="3191424"/>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Local Repository: A local repository is a copy of the entire project that resides on your local machine. It contains all the project files, commits, branches, and history. You can work on your code, make changes, create branches, and commit locally without affecting others. Local repositories provide flexibility and enable you to work offline.</a:t>
          </a:r>
        </a:p>
      </dsp:txBody>
      <dsp:txXfrm>
        <a:off x="1275461" y="3191424"/>
        <a:ext cx="4320000" cy="1024497"/>
      </dsp:txXfrm>
    </dsp:sp>
    <dsp:sp modelId="{33A22270-AD40-4F52-90D6-86E37D0E2652}">
      <dsp:nvSpPr>
        <dsp:cNvPr id="0" name=""/>
        <dsp:cNvSpPr/>
      </dsp:nvSpPr>
      <dsp:spPr>
        <a:xfrm>
          <a:off x="7539462" y="72356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A325E-6F16-4AA6-8D7C-B91CF438CC97}">
      <dsp:nvSpPr>
        <dsp:cNvPr id="0" name=""/>
        <dsp:cNvSpPr/>
      </dsp:nvSpPr>
      <dsp:spPr>
        <a:xfrm>
          <a:off x="6351462" y="3191424"/>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Remote Repository: A remote repository is a copy of the project stored on a remote server, often hosted on platforms like GitHub, GitLab, or Bitbucket. It serves as a centralized hub for collaboration. Multiple developers can clone the remote repository, make changes, and push their commits to share them with others. Remote repositories facilitate synchronization, code review, and collaboration among team members.</a:t>
          </a:r>
        </a:p>
      </dsp:txBody>
      <dsp:txXfrm>
        <a:off x="6351462" y="3191424"/>
        <a:ext cx="4320000" cy="10244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86227-1B9B-41C3-B71F-C796BFA372F6}">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EA1A4-FFB4-4DEF-BB7A-E78CD9433AE7}">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9326D-BBF0-4B64-9479-4311DF30C1F3}">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Initialize a repository: Start by creating a new Git repository or cloning an existing one.</a:t>
          </a:r>
        </a:p>
      </dsp:txBody>
      <dsp:txXfrm>
        <a:off x="1172126" y="90072"/>
        <a:ext cx="2114937" cy="897246"/>
      </dsp:txXfrm>
    </dsp:sp>
    <dsp:sp modelId="{2B4E56FA-F3F6-41E7-B38F-F5F83885A8EC}">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FD677-57B7-4BCC-9531-B405869A2D34}">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B24CC9-7056-41DB-BAF7-87CC003C6B8E}">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Make changes to files: Modify or add new files in your project.</a:t>
          </a:r>
        </a:p>
      </dsp:txBody>
      <dsp:txXfrm>
        <a:off x="4745088" y="90072"/>
        <a:ext cx="2114937" cy="897246"/>
      </dsp:txXfrm>
    </dsp:sp>
    <dsp:sp modelId="{A9A3781C-F48A-4EDC-AC77-DA592A082DA4}">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C6079-9968-4F54-9658-1D4D1B048D63}">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DB518-DEB7-4CED-BCC0-C61B42E9C26A}">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Stage and commit changes: Select the changes you want to include in a commit and create a commit with a descriptive message.</a:t>
          </a:r>
        </a:p>
      </dsp:txBody>
      <dsp:txXfrm>
        <a:off x="8318049" y="90072"/>
        <a:ext cx="2114937" cy="897246"/>
      </dsp:txXfrm>
    </dsp:sp>
    <dsp:sp modelId="{1E5CC430-9553-400E-9527-AB6C7EAC93CA}">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13CB2-73C1-4998-BB6C-C710994554DB}">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AA6F5-4651-401F-B2C1-976556013A0F}">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Create and manage branches: Use branches to isolate different features or bug fixes.</a:t>
          </a:r>
        </a:p>
      </dsp:txBody>
      <dsp:txXfrm>
        <a:off x="1172126" y="1727045"/>
        <a:ext cx="2114937" cy="897246"/>
      </dsp:txXfrm>
    </dsp:sp>
    <dsp:sp modelId="{76465E3D-D1AB-47AC-96D0-14EFE4273370}">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A4A8E-0593-4D22-956A-521DA9292025}">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A644E-83D5-4AF5-A5CE-FE8E9572A2F3}">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Merge branches: Combine changes from one branch into another.</a:t>
          </a:r>
        </a:p>
      </dsp:txBody>
      <dsp:txXfrm>
        <a:off x="4745088" y="1727045"/>
        <a:ext cx="2114937" cy="897246"/>
      </dsp:txXfrm>
    </dsp:sp>
    <dsp:sp modelId="{CD4C6E1B-B4C0-4FEF-9E1F-F398AFE90F29}">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568A3-D8D4-4480-99EE-ED69B73463E8}">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65B38-47FF-40BA-99FC-CBB14908E73B}">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Resolve conflicts: If multiple branches modify the same file, conflicts may occur. Resolve conflicts manually.</a:t>
          </a:r>
        </a:p>
      </dsp:txBody>
      <dsp:txXfrm>
        <a:off x="8318049" y="1727045"/>
        <a:ext cx="2114937" cy="897246"/>
      </dsp:txXfrm>
    </dsp:sp>
    <dsp:sp modelId="{DDB0B51E-87CE-4192-9BF5-A11789C59E07}">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99A7B-8F6A-4E55-9E28-B324C7321587}">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31EE7-296C-4676-AC8C-C0BFA09A9B77}">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Repeat steps 2-6 as needed.</a:t>
          </a:r>
        </a:p>
      </dsp:txBody>
      <dsp:txXfrm>
        <a:off x="1172126" y="3364019"/>
        <a:ext cx="2114937" cy="897246"/>
      </dsp:txXfrm>
    </dsp:sp>
    <dsp:sp modelId="{3DBDF000-173F-4B00-A437-59901983264A}">
      <dsp:nvSpPr>
        <dsp:cNvPr id="0" name=""/>
        <dsp:cNvSpPr/>
      </dsp:nvSpPr>
      <dsp:spPr>
        <a:xfrm>
          <a:off x="3655575"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1C2F2-3E6C-4B8F-B243-3C012A357A41}">
      <dsp:nvSpPr>
        <dsp:cNvPr id="0" name=""/>
        <dsp:cNvSpPr/>
      </dsp:nvSpPr>
      <dsp:spPr>
        <a:xfrm>
          <a:off x="3843996" y="3552441"/>
          <a:ext cx="520402" cy="52040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16337-B10C-4B75-92C4-3FD767292837}">
      <dsp:nvSpPr>
        <dsp:cNvPr id="0" name=""/>
        <dsp:cNvSpPr/>
      </dsp:nvSpPr>
      <dsp:spPr>
        <a:xfrm>
          <a:off x="4745088"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Push changes: Share your commits with others by pushing them to a remote repository.</a:t>
          </a:r>
        </a:p>
      </dsp:txBody>
      <dsp:txXfrm>
        <a:off x="4745088" y="336401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ea typeface="Calibri Light"/>
                <a:cs typeface="Calibri Light"/>
              </a:rPr>
              <a:t>Git Fundamentals</a:t>
            </a:r>
            <a:endParaRPr lang="en-US" sz="7200"/>
          </a:p>
        </p:txBody>
      </p:sp>
      <p:sp>
        <p:nvSpPr>
          <p:cNvPr id="3" name="Subtitle 2"/>
          <p:cNvSpPr>
            <a:spLocks noGrp="1"/>
          </p:cNvSpPr>
          <p:nvPr>
            <p:ph type="subTitle" idx="1"/>
          </p:nvPr>
        </p:nvSpPr>
        <p:spPr>
          <a:xfrm>
            <a:off x="1524000" y="5514052"/>
            <a:ext cx="9144000" cy="651910"/>
          </a:xfrm>
        </p:spPr>
        <p:txBody>
          <a:bodyPr anchor="ctr">
            <a:normAutofit/>
          </a:bodyPr>
          <a:lstStyle/>
          <a:p>
            <a:endParaRPr lang="en-US"/>
          </a:p>
        </p:txBody>
      </p:sp>
      <p:cxnSp>
        <p:nvCxnSpPr>
          <p:cNvPr id="36" name="Straight Connector 3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CBA2D-6163-70E6-4A56-84EE28C94A76}"/>
              </a:ext>
            </a:extLst>
          </p:cNvPr>
          <p:cNvSpPr>
            <a:spLocks noGrp="1"/>
          </p:cNvSpPr>
          <p:nvPr>
            <p:ph type="title"/>
          </p:nvPr>
        </p:nvSpPr>
        <p:spPr>
          <a:xfrm>
            <a:off x="645065" y="1463040"/>
            <a:ext cx="3796306" cy="2690949"/>
          </a:xfrm>
        </p:spPr>
        <p:txBody>
          <a:bodyPr anchor="t">
            <a:normAutofit/>
          </a:bodyPr>
          <a:lstStyle/>
          <a:p>
            <a:r>
              <a:rPr lang="en-US" sz="4800">
                <a:ea typeface="+mj-lt"/>
                <a:cs typeface="+mj-lt"/>
              </a:rPr>
              <a:t>Basic Git Commands</a:t>
            </a: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63213B-A91D-9690-233D-D18591555A7F}"/>
              </a:ext>
            </a:extLst>
          </p:cNvPr>
          <p:cNvSpPr>
            <a:spLocks noGrp="1"/>
          </p:cNvSpPr>
          <p:nvPr>
            <p:ph idx="1"/>
          </p:nvPr>
        </p:nvSpPr>
        <p:spPr>
          <a:xfrm>
            <a:off x="5656218" y="1463039"/>
            <a:ext cx="5542387" cy="4300447"/>
          </a:xfrm>
        </p:spPr>
        <p:txBody>
          <a:bodyPr vert="horz" lIns="91440" tIns="45720" rIns="91440" bIns="45720" rtlCol="0" anchor="t">
            <a:normAutofit/>
          </a:bodyPr>
          <a:lstStyle/>
          <a:p>
            <a:r>
              <a:rPr lang="en-US" sz="1700" b="1" dirty="0">
                <a:ea typeface="+mn-lt"/>
                <a:cs typeface="+mn-lt"/>
              </a:rPr>
              <a:t>git </a:t>
            </a:r>
            <a:r>
              <a:rPr lang="en-US" sz="1700" b="1" err="1">
                <a:ea typeface="+mn-lt"/>
                <a:cs typeface="+mn-lt"/>
              </a:rPr>
              <a:t>init</a:t>
            </a:r>
            <a:r>
              <a:rPr lang="en-US" sz="1700" b="1" dirty="0">
                <a:ea typeface="+mn-lt"/>
                <a:cs typeface="+mn-lt"/>
              </a:rPr>
              <a:t>: </a:t>
            </a:r>
            <a:r>
              <a:rPr lang="en-US" sz="1700" dirty="0">
                <a:ea typeface="+mn-lt"/>
                <a:cs typeface="+mn-lt"/>
              </a:rPr>
              <a:t>Initialize a new Git repository.</a:t>
            </a:r>
            <a:endParaRPr lang="en-US" sz="1700" dirty="0">
              <a:ea typeface="Calibri" panose="020F0502020204030204"/>
              <a:cs typeface="Calibri" panose="020F0502020204030204"/>
            </a:endParaRPr>
          </a:p>
          <a:p>
            <a:r>
              <a:rPr lang="en-US" sz="1700" b="1" dirty="0">
                <a:ea typeface="+mn-lt"/>
                <a:cs typeface="+mn-lt"/>
              </a:rPr>
              <a:t>git add: </a:t>
            </a:r>
            <a:r>
              <a:rPr lang="en-US" sz="1700" dirty="0">
                <a:ea typeface="+mn-lt"/>
                <a:cs typeface="+mn-lt"/>
              </a:rPr>
              <a:t>Stage changes to be included in the next commit.</a:t>
            </a:r>
            <a:endParaRPr lang="en-US" sz="1700" dirty="0"/>
          </a:p>
          <a:p>
            <a:r>
              <a:rPr lang="en-US" sz="1700" b="1" dirty="0">
                <a:ea typeface="+mn-lt"/>
                <a:cs typeface="+mn-lt"/>
              </a:rPr>
              <a:t>git commit: </a:t>
            </a:r>
            <a:r>
              <a:rPr lang="en-US" sz="1700" dirty="0">
                <a:ea typeface="+mn-lt"/>
                <a:cs typeface="+mn-lt"/>
              </a:rPr>
              <a:t>Create a new commit with the staged changes and a commit message.</a:t>
            </a:r>
            <a:endParaRPr lang="en-US" sz="1700" dirty="0"/>
          </a:p>
          <a:p>
            <a:r>
              <a:rPr lang="en-US" sz="1700" b="1" dirty="0">
                <a:ea typeface="+mn-lt"/>
                <a:cs typeface="+mn-lt"/>
              </a:rPr>
              <a:t>git branch:</a:t>
            </a:r>
            <a:r>
              <a:rPr lang="en-US" sz="1700" dirty="0">
                <a:ea typeface="+mn-lt"/>
                <a:cs typeface="+mn-lt"/>
              </a:rPr>
              <a:t> Create, list, or delete branches.</a:t>
            </a:r>
            <a:endParaRPr lang="en-US" sz="1700" dirty="0"/>
          </a:p>
          <a:p>
            <a:r>
              <a:rPr lang="en-US" sz="1700" b="1" dirty="0">
                <a:ea typeface="+mn-lt"/>
                <a:cs typeface="+mn-lt"/>
              </a:rPr>
              <a:t>git checkout: </a:t>
            </a:r>
            <a:r>
              <a:rPr lang="en-US" sz="1700" dirty="0">
                <a:ea typeface="+mn-lt"/>
                <a:cs typeface="+mn-lt"/>
              </a:rPr>
              <a:t>Switch to a different branch or restore files from a commit.</a:t>
            </a:r>
            <a:endParaRPr lang="en-US" sz="1700" dirty="0"/>
          </a:p>
          <a:p>
            <a:r>
              <a:rPr lang="en-US" sz="1700" b="1" dirty="0">
                <a:ea typeface="+mn-lt"/>
                <a:cs typeface="+mn-lt"/>
              </a:rPr>
              <a:t>git merge:</a:t>
            </a:r>
            <a:r>
              <a:rPr lang="en-US" sz="1700" dirty="0">
                <a:ea typeface="+mn-lt"/>
                <a:cs typeface="+mn-lt"/>
              </a:rPr>
              <a:t> Combine changes from one branch into another.</a:t>
            </a:r>
            <a:endParaRPr lang="en-US" sz="1700" dirty="0"/>
          </a:p>
          <a:p>
            <a:r>
              <a:rPr lang="en-US" sz="1700" b="1" dirty="0">
                <a:ea typeface="+mn-lt"/>
                <a:cs typeface="+mn-lt"/>
              </a:rPr>
              <a:t>git pull: </a:t>
            </a:r>
            <a:r>
              <a:rPr lang="en-US" sz="1700" dirty="0">
                <a:ea typeface="+mn-lt"/>
                <a:cs typeface="+mn-lt"/>
              </a:rPr>
              <a:t>Fetch changes from a remote repository and merge them into the current branch.</a:t>
            </a:r>
            <a:endParaRPr lang="en-US" sz="1700">
              <a:ea typeface="Calibri" panose="020F0502020204030204"/>
              <a:cs typeface="Calibri" panose="020F0502020204030204"/>
            </a:endParaRPr>
          </a:p>
          <a:p>
            <a:r>
              <a:rPr lang="en-US" sz="1700" b="1" dirty="0">
                <a:ea typeface="+mn-lt"/>
                <a:cs typeface="+mn-lt"/>
              </a:rPr>
              <a:t>git push: </a:t>
            </a:r>
            <a:r>
              <a:rPr lang="en-US" sz="1700" dirty="0">
                <a:ea typeface="+mn-lt"/>
                <a:cs typeface="+mn-lt"/>
              </a:rPr>
              <a:t>Push commits to a remote repository.</a:t>
            </a:r>
            <a:endParaRPr lang="en-US" sz="1700">
              <a:ea typeface="Calibri" panose="020F0502020204030204"/>
              <a:cs typeface="Calibri" panose="020F0502020204030204"/>
            </a:endParaRPr>
          </a:p>
        </p:txBody>
      </p:sp>
    </p:spTree>
    <p:extLst>
      <p:ext uri="{BB962C8B-B14F-4D97-AF65-F5344CB8AC3E}">
        <p14:creationId xmlns:p14="http://schemas.microsoft.com/office/powerpoint/2010/main" val="303434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545F0-137D-3D4A-505B-65098FFC6193}"/>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Collaborating with Git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0DCC23-97E1-EA86-9697-2A03ACEDB06F}"/>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Git enables efficient collaboration among developers. You can use remote repositories hosted on platforms like GitHub, GitLab, or Bitbucket to share and synchronize your code with others. This allows teams to work on the same project, merge their changes, and resolve conflicts effectively.</a:t>
            </a:r>
            <a:endParaRPr lang="en-US" sz="2400"/>
          </a:p>
        </p:txBody>
      </p:sp>
    </p:spTree>
    <p:extLst>
      <p:ext uri="{BB962C8B-B14F-4D97-AF65-F5344CB8AC3E}">
        <p14:creationId xmlns:p14="http://schemas.microsoft.com/office/powerpoint/2010/main" val="162151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F9D6-97C4-0CBA-B411-92BC69113CBF}"/>
              </a:ext>
            </a:extLst>
          </p:cNvPr>
          <p:cNvSpPr>
            <a:spLocks noGrp="1"/>
          </p:cNvSpPr>
          <p:nvPr>
            <p:ph type="title"/>
          </p:nvPr>
        </p:nvSpPr>
        <p:spPr>
          <a:xfrm>
            <a:off x="1153618" y="1239927"/>
            <a:ext cx="4008586" cy="4680583"/>
          </a:xfrm>
        </p:spPr>
        <p:txBody>
          <a:bodyPr anchor="ctr">
            <a:normAutofit/>
          </a:bodyPr>
          <a:lstStyle/>
          <a:p>
            <a:r>
              <a:rPr lang="en-US" sz="5200">
                <a:ea typeface="+mj-lt"/>
                <a:cs typeface="+mj-lt"/>
              </a:rPr>
              <a:t>Git Branching Strategies</a:t>
            </a:r>
            <a:endParaRPr lang="en-US" sz="5200"/>
          </a:p>
        </p:txBody>
      </p:sp>
      <p:sp>
        <p:nvSpPr>
          <p:cNvPr id="3" name="Content Placeholder 2">
            <a:extLst>
              <a:ext uri="{FF2B5EF4-FFF2-40B4-BE49-F238E27FC236}">
                <a16:creationId xmlns:a16="http://schemas.microsoft.com/office/drawing/2014/main" id="{98AEC6B3-2FDD-1825-0D8B-D09BDBBC89E9}"/>
              </a:ext>
            </a:extLst>
          </p:cNvPr>
          <p:cNvSpPr>
            <a:spLocks noGrp="1"/>
          </p:cNvSpPr>
          <p:nvPr>
            <p:ph idx="1"/>
          </p:nvPr>
        </p:nvSpPr>
        <p:spPr>
          <a:xfrm>
            <a:off x="6291923" y="1239927"/>
            <a:ext cx="4971824" cy="4680583"/>
          </a:xfrm>
        </p:spPr>
        <p:txBody>
          <a:bodyPr vert="horz" lIns="91440" tIns="45720" rIns="91440" bIns="45720" rtlCol="0" anchor="ctr">
            <a:normAutofit/>
          </a:bodyPr>
          <a:lstStyle/>
          <a:p>
            <a:pPr marL="0" indent="0">
              <a:buNone/>
            </a:pPr>
            <a:r>
              <a:rPr lang="en-US" sz="2000" dirty="0">
                <a:ea typeface="+mn-lt"/>
                <a:cs typeface="+mn-lt"/>
              </a:rPr>
              <a:t>Different branching strategies provide structure to the development process. Some common strategies include:</a:t>
            </a:r>
          </a:p>
          <a:p>
            <a:pPr marL="0" indent="0">
              <a:buNone/>
            </a:pPr>
            <a:endParaRPr lang="en-US" sz="2000">
              <a:ea typeface="+mn-lt"/>
              <a:cs typeface="+mn-lt"/>
            </a:endParaRPr>
          </a:p>
          <a:p>
            <a:r>
              <a:rPr lang="en-US" sz="2000" b="1" dirty="0">
                <a:ea typeface="+mn-lt"/>
                <a:cs typeface="+mn-lt"/>
              </a:rPr>
              <a:t>Feature branching: </a:t>
            </a:r>
            <a:r>
              <a:rPr lang="en-US" sz="2000" dirty="0">
                <a:ea typeface="+mn-lt"/>
                <a:cs typeface="+mn-lt"/>
              </a:rPr>
              <a:t>Each new feature or task is developed in a separate branch and then merged into the main branch.</a:t>
            </a:r>
            <a:endParaRPr lang="en-US" sz="2000" dirty="0">
              <a:ea typeface="Calibri" panose="020F0502020204030204"/>
              <a:cs typeface="Calibri" panose="020F0502020204030204"/>
            </a:endParaRPr>
          </a:p>
          <a:p>
            <a:r>
              <a:rPr lang="en-US" sz="2000" b="1" dirty="0">
                <a:ea typeface="+mn-lt"/>
                <a:cs typeface="+mn-lt"/>
              </a:rPr>
              <a:t>Release branching:</a:t>
            </a:r>
            <a:r>
              <a:rPr lang="en-US" sz="2000" dirty="0">
                <a:ea typeface="+mn-lt"/>
                <a:cs typeface="+mn-lt"/>
              </a:rPr>
              <a:t> Branching off from the main branch to prepare and test a new release.</a:t>
            </a:r>
            <a:endParaRPr lang="en-US" sz="2000" dirty="0">
              <a:ea typeface="Calibri" panose="020F0502020204030204"/>
              <a:cs typeface="Calibri" panose="020F0502020204030204"/>
            </a:endParaRPr>
          </a:p>
          <a:p>
            <a:r>
              <a:rPr lang="en-US" sz="2000" b="1" dirty="0" err="1">
                <a:ea typeface="+mn-lt"/>
                <a:cs typeface="+mn-lt"/>
              </a:rPr>
              <a:t>Gitflow</a:t>
            </a:r>
            <a:r>
              <a:rPr lang="en-US" sz="2000" b="1" dirty="0">
                <a:ea typeface="+mn-lt"/>
                <a:cs typeface="+mn-lt"/>
              </a:rPr>
              <a:t> workflow: </a:t>
            </a:r>
            <a:r>
              <a:rPr lang="en-US" sz="2000" dirty="0">
                <a:ea typeface="+mn-lt"/>
                <a:cs typeface="+mn-lt"/>
              </a:rPr>
              <a:t>A branching model that defines long-term branches for development, releases, and hotfixes.</a:t>
            </a:r>
            <a:br>
              <a:rPr lang="en-US" sz="2000" dirty="0">
                <a:ea typeface="+mn-lt"/>
                <a:cs typeface="+mn-lt"/>
              </a:rPr>
            </a:b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311486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D477F-C6DC-61B0-2847-32A0D6E2B2C2}"/>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Git Best Practices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924B67-4478-3072-C685-EA0F8DE8E670}"/>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Commit frequently and write meaningful commit messages.</a:t>
            </a:r>
            <a:endParaRPr lang="en-US" sz="2400">
              <a:ea typeface="Calibri" panose="020F0502020204030204"/>
              <a:cs typeface="Calibri" panose="020F0502020204030204"/>
            </a:endParaRPr>
          </a:p>
          <a:p>
            <a:r>
              <a:rPr lang="en-US" sz="2400">
                <a:ea typeface="+mn-lt"/>
                <a:cs typeface="+mn-lt"/>
              </a:rPr>
              <a:t>Pull changes regularly to keep your local repository up to date.</a:t>
            </a:r>
            <a:endParaRPr lang="en-US" sz="2400"/>
          </a:p>
          <a:p>
            <a:r>
              <a:rPr lang="en-US" sz="2400">
                <a:ea typeface="+mn-lt"/>
                <a:cs typeface="+mn-lt"/>
              </a:rPr>
              <a:t>Use branches for new features or bug fixes.</a:t>
            </a:r>
            <a:endParaRPr lang="en-US" sz="2400"/>
          </a:p>
          <a:p>
            <a:r>
              <a:rPr lang="en-US" sz="2400">
                <a:ea typeface="+mn-lt"/>
                <a:cs typeface="+mn-lt"/>
              </a:rPr>
              <a:t>Review code changes before merging branches.</a:t>
            </a:r>
            <a:endParaRPr lang="en-US" sz="2400"/>
          </a:p>
        </p:txBody>
      </p:sp>
    </p:spTree>
    <p:extLst>
      <p:ext uri="{BB962C8B-B14F-4D97-AF65-F5344CB8AC3E}">
        <p14:creationId xmlns:p14="http://schemas.microsoft.com/office/powerpoint/2010/main" val="231585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39C5B-25EB-D378-5360-0B01B50274F5}"/>
              </a:ext>
            </a:extLst>
          </p:cNvPr>
          <p:cNvSpPr>
            <a:spLocks noGrp="1"/>
          </p:cNvSpPr>
          <p:nvPr>
            <p:ph type="title"/>
          </p:nvPr>
        </p:nvSpPr>
        <p:spPr>
          <a:xfrm>
            <a:off x="1045028" y="1336329"/>
            <a:ext cx="3892732" cy="4382588"/>
          </a:xfrm>
        </p:spPr>
        <p:txBody>
          <a:bodyPr anchor="ctr">
            <a:normAutofit/>
          </a:bodyPr>
          <a:lstStyle/>
          <a:p>
            <a:r>
              <a:rPr lang="en-US" sz="5400">
                <a:ea typeface="+mj-lt"/>
                <a:cs typeface="+mj-lt"/>
              </a:rPr>
              <a:t>Conclusion</a:t>
            </a:r>
            <a:endParaRPr lang="en-US" sz="54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C1F2F2-2C3B-DCBF-34FC-6AE434951B17}"/>
              </a:ext>
            </a:extLst>
          </p:cNvPr>
          <p:cNvSpPr>
            <a:spLocks noGrp="1"/>
          </p:cNvSpPr>
          <p:nvPr>
            <p:ph idx="1"/>
          </p:nvPr>
        </p:nvSpPr>
        <p:spPr>
          <a:xfrm>
            <a:off x="6096001" y="1336329"/>
            <a:ext cx="5260848" cy="4382588"/>
          </a:xfrm>
        </p:spPr>
        <p:txBody>
          <a:bodyPr vert="horz" lIns="91440" tIns="45720" rIns="91440" bIns="45720" rtlCol="0" anchor="ctr">
            <a:normAutofit/>
          </a:bodyPr>
          <a:lstStyle/>
          <a:p>
            <a:r>
              <a:rPr lang="en-US" sz="2000">
                <a:ea typeface="+mn-lt"/>
                <a:cs typeface="+mn-lt"/>
              </a:rPr>
              <a:t>In conclusion, Git is a powerful version control system that enables efficient collaboration, easy tracking of changes, and seamless code management. By understanding the basics of Git, you can enhance your software development workflow and work more effectively with your team.</a:t>
            </a:r>
            <a:endParaRPr lang="en-US" sz="2000"/>
          </a:p>
        </p:txBody>
      </p:sp>
    </p:spTree>
    <p:extLst>
      <p:ext uri="{BB962C8B-B14F-4D97-AF65-F5344CB8AC3E}">
        <p14:creationId xmlns:p14="http://schemas.microsoft.com/office/powerpoint/2010/main" val="399431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E8FDC-9D93-D9EA-DBEB-65A861F0B1D9}"/>
              </a:ext>
            </a:extLst>
          </p:cNvPr>
          <p:cNvSpPr>
            <a:spLocks noGrp="1"/>
          </p:cNvSpPr>
          <p:nvPr>
            <p:ph type="title"/>
          </p:nvPr>
        </p:nvSpPr>
        <p:spPr>
          <a:xfrm>
            <a:off x="645065" y="1165014"/>
            <a:ext cx="3796306" cy="4666206"/>
          </a:xfrm>
        </p:spPr>
        <p:txBody>
          <a:bodyPr anchor="ctr">
            <a:normAutofit/>
          </a:bodyPr>
          <a:lstStyle/>
          <a:p>
            <a:r>
              <a:rPr lang="en-US" sz="4800">
                <a:ea typeface="Calibri Light"/>
                <a:cs typeface="Calibri Light"/>
              </a:rPr>
              <a:t>Contents</a:t>
            </a:r>
            <a:endParaRPr lang="en-US" sz="4800"/>
          </a:p>
        </p:txBody>
      </p:sp>
      <p:grpSp>
        <p:nvGrpSpPr>
          <p:cNvPr id="10" name="Group 9">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1" name="Rectangle 10">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24EC62-30A3-F85A-4A02-8709034F7EC0}"/>
              </a:ext>
            </a:extLst>
          </p:cNvPr>
          <p:cNvSpPr>
            <a:spLocks noGrp="1"/>
          </p:cNvSpPr>
          <p:nvPr>
            <p:ph idx="1"/>
          </p:nvPr>
        </p:nvSpPr>
        <p:spPr>
          <a:xfrm>
            <a:off x="5577840" y="1165014"/>
            <a:ext cx="5625253" cy="4666206"/>
          </a:xfrm>
        </p:spPr>
        <p:txBody>
          <a:bodyPr vert="horz" lIns="91440" tIns="45720" rIns="91440" bIns="45720" rtlCol="0" anchor="ctr">
            <a:normAutofit/>
          </a:bodyPr>
          <a:lstStyle/>
          <a:p>
            <a:r>
              <a:rPr lang="en-US" sz="2000">
                <a:ea typeface="+mn-lt"/>
                <a:cs typeface="+mn-lt"/>
              </a:rPr>
              <a:t>What is Version Control?</a:t>
            </a:r>
            <a:endParaRPr lang="en-US" sz="2000">
              <a:ea typeface="Calibri"/>
              <a:cs typeface="Calibri"/>
            </a:endParaRPr>
          </a:p>
          <a:p>
            <a:r>
              <a:rPr lang="en-US" sz="2000">
                <a:ea typeface="+mn-lt"/>
                <a:cs typeface="+mn-lt"/>
              </a:rPr>
              <a:t>Introduction to Git</a:t>
            </a:r>
            <a:endParaRPr lang="en-US" sz="2000"/>
          </a:p>
          <a:p>
            <a:r>
              <a:rPr lang="en-US" sz="2000">
                <a:ea typeface="+mn-lt"/>
                <a:cs typeface="+mn-lt"/>
              </a:rPr>
              <a:t>Git Terminology</a:t>
            </a:r>
            <a:endParaRPr lang="en-US" sz="2000"/>
          </a:p>
          <a:p>
            <a:r>
              <a:rPr lang="en-US" sz="2000">
                <a:ea typeface="+mn-lt"/>
                <a:cs typeface="+mn-lt"/>
              </a:rPr>
              <a:t>Git Workflow</a:t>
            </a:r>
            <a:endParaRPr lang="en-US" sz="2000"/>
          </a:p>
          <a:p>
            <a:r>
              <a:rPr lang="en-US" sz="2000">
                <a:ea typeface="+mn-lt"/>
                <a:cs typeface="+mn-lt"/>
              </a:rPr>
              <a:t>Basic Git Commands</a:t>
            </a:r>
            <a:endParaRPr lang="en-US" sz="2000"/>
          </a:p>
          <a:p>
            <a:r>
              <a:rPr lang="en-US" sz="2000">
                <a:ea typeface="+mn-lt"/>
                <a:cs typeface="+mn-lt"/>
              </a:rPr>
              <a:t>Collaborating with Git</a:t>
            </a:r>
            <a:endParaRPr lang="en-US" sz="2000"/>
          </a:p>
          <a:p>
            <a:r>
              <a:rPr lang="en-US" sz="2000">
                <a:ea typeface="+mn-lt"/>
                <a:cs typeface="+mn-lt"/>
              </a:rPr>
              <a:t>Git Branching Strategies</a:t>
            </a:r>
            <a:endParaRPr lang="en-US" sz="2000"/>
          </a:p>
          <a:p>
            <a:r>
              <a:rPr lang="en-US" sz="2000">
                <a:ea typeface="+mn-lt"/>
                <a:cs typeface="+mn-lt"/>
              </a:rPr>
              <a:t>Git Best Practices</a:t>
            </a:r>
            <a:endParaRPr lang="en-US" sz="2000"/>
          </a:p>
          <a:p>
            <a:r>
              <a:rPr lang="en-US" sz="2000">
                <a:ea typeface="+mn-lt"/>
                <a:cs typeface="+mn-lt"/>
              </a:rPr>
              <a:t>Conclusion</a:t>
            </a:r>
            <a:endParaRPr lang="en-US" sz="2000"/>
          </a:p>
        </p:txBody>
      </p:sp>
    </p:spTree>
    <p:extLst>
      <p:ext uri="{BB962C8B-B14F-4D97-AF65-F5344CB8AC3E}">
        <p14:creationId xmlns:p14="http://schemas.microsoft.com/office/powerpoint/2010/main" val="379977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296EF-33E2-F707-B152-4BE841E85E9B}"/>
              </a:ext>
            </a:extLst>
          </p:cNvPr>
          <p:cNvSpPr>
            <a:spLocks noGrp="1"/>
          </p:cNvSpPr>
          <p:nvPr>
            <p:ph type="title"/>
          </p:nvPr>
        </p:nvSpPr>
        <p:spPr>
          <a:xfrm>
            <a:off x="1043631" y="809898"/>
            <a:ext cx="9942716" cy="1554480"/>
          </a:xfrm>
        </p:spPr>
        <p:txBody>
          <a:bodyPr anchor="ctr">
            <a:normAutofit/>
          </a:bodyPr>
          <a:lstStyle/>
          <a:p>
            <a:r>
              <a:rPr lang="en-US" sz="4800">
                <a:ea typeface="Calibri Light"/>
                <a:cs typeface="Calibri Light"/>
              </a:rPr>
              <a:t>What is Version Control?</a:t>
            </a:r>
            <a:endParaRPr lang="en-US" sz="4800"/>
          </a:p>
        </p:txBody>
      </p:sp>
      <p:sp>
        <p:nvSpPr>
          <p:cNvPr id="3" name="Content Placeholder 2">
            <a:extLst>
              <a:ext uri="{FF2B5EF4-FFF2-40B4-BE49-F238E27FC236}">
                <a16:creationId xmlns:a16="http://schemas.microsoft.com/office/drawing/2014/main" id="{9545106F-2B17-6A99-398E-9F16AD1FD19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Version control is a system that allows you to track and manage changes to your files over time. It enables collaboration, facilitates easy rollback to previous versions, and provides a centralized source of truth for your project.</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23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16F7B-C0FE-A901-0B65-04F715352A3A}"/>
              </a:ext>
            </a:extLst>
          </p:cNvPr>
          <p:cNvSpPr>
            <a:spLocks noGrp="1"/>
          </p:cNvSpPr>
          <p:nvPr>
            <p:ph type="title"/>
          </p:nvPr>
        </p:nvSpPr>
        <p:spPr>
          <a:xfrm>
            <a:off x="808638" y="386930"/>
            <a:ext cx="9236700" cy="1188950"/>
          </a:xfrm>
        </p:spPr>
        <p:txBody>
          <a:bodyPr anchor="b">
            <a:normAutofit/>
          </a:bodyPr>
          <a:lstStyle/>
          <a:p>
            <a:r>
              <a:rPr lang="en-US" sz="5400">
                <a:ea typeface="+mj-lt"/>
                <a:cs typeface="+mj-lt"/>
              </a:rPr>
              <a:t>Introduction to Git</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C671A1-B9D0-069D-7DD8-1AAE1A134359}"/>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Git is a distributed version control system widely used in software development. It is known for its speed, scalability, and flexibility. Git allows developers to work on the same codebase simultaneously and manage different versions of files efficiently.</a:t>
            </a:r>
            <a:endParaRPr lang="en-US" sz="2400"/>
          </a:p>
        </p:txBody>
      </p:sp>
    </p:spTree>
    <p:extLst>
      <p:ext uri="{BB962C8B-B14F-4D97-AF65-F5344CB8AC3E}">
        <p14:creationId xmlns:p14="http://schemas.microsoft.com/office/powerpoint/2010/main" val="176565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7F33-9841-89EA-C394-EA0B62D2B354}"/>
              </a:ext>
            </a:extLst>
          </p:cNvPr>
          <p:cNvSpPr>
            <a:spLocks noGrp="1"/>
          </p:cNvSpPr>
          <p:nvPr>
            <p:ph type="title"/>
          </p:nvPr>
        </p:nvSpPr>
        <p:spPr/>
        <p:txBody>
          <a:bodyPr/>
          <a:lstStyle/>
          <a:p>
            <a:r>
              <a:rPr lang="en-US" dirty="0">
                <a:ea typeface="+mj-lt"/>
                <a:cs typeface="+mj-lt"/>
              </a:rPr>
              <a:t>Git Terminology</a:t>
            </a:r>
            <a:endParaRPr lang="en-US" dirty="0"/>
          </a:p>
        </p:txBody>
      </p:sp>
      <p:graphicFrame>
        <p:nvGraphicFramePr>
          <p:cNvPr id="7" name="Content Placeholder 2">
            <a:extLst>
              <a:ext uri="{FF2B5EF4-FFF2-40B4-BE49-F238E27FC236}">
                <a16:creationId xmlns:a16="http://schemas.microsoft.com/office/drawing/2014/main" id="{671E22BA-B8DC-9B8C-3168-F702AB1FB25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2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3AF81-FD23-7D7F-0A8A-B740DCBA0648}"/>
              </a:ext>
            </a:extLst>
          </p:cNvPr>
          <p:cNvSpPr>
            <a:spLocks noGrp="1"/>
          </p:cNvSpPr>
          <p:nvPr>
            <p:ph type="title"/>
          </p:nvPr>
        </p:nvSpPr>
        <p:spPr>
          <a:xfrm>
            <a:off x="838200" y="557188"/>
            <a:ext cx="10515600" cy="1133499"/>
          </a:xfrm>
        </p:spPr>
        <p:txBody>
          <a:bodyPr>
            <a:normAutofit/>
          </a:bodyPr>
          <a:lstStyle/>
          <a:p>
            <a:pPr algn="ctr"/>
            <a:r>
              <a:rPr lang="en-US" sz="5200" dirty="0">
                <a:ea typeface="Calibri Light"/>
                <a:cs typeface="Calibri Light"/>
              </a:rPr>
              <a:t>Repositories</a:t>
            </a:r>
            <a:endParaRPr lang="en-US" sz="5200" dirty="0"/>
          </a:p>
        </p:txBody>
      </p:sp>
      <p:graphicFrame>
        <p:nvGraphicFramePr>
          <p:cNvPr id="11" name="Content Placeholder 2">
            <a:extLst>
              <a:ext uri="{FF2B5EF4-FFF2-40B4-BE49-F238E27FC236}">
                <a16:creationId xmlns:a16="http://schemas.microsoft.com/office/drawing/2014/main" id="{04D7F37C-FBE3-C57E-B5E0-DAB5F8E0CFCD}"/>
              </a:ext>
            </a:extLst>
          </p:cNvPr>
          <p:cNvGraphicFramePr>
            <a:graphicFrameLocks noGrp="1"/>
          </p:cNvGraphicFramePr>
          <p:nvPr>
            <p:ph idx="1"/>
            <p:extLst>
              <p:ext uri="{D42A27DB-BD31-4B8C-83A1-F6EECF244321}">
                <p14:modId xmlns:p14="http://schemas.microsoft.com/office/powerpoint/2010/main" val="2923206586"/>
              </p:ext>
            </p:extLst>
          </p:nvPr>
        </p:nvGraphicFramePr>
        <p:xfrm>
          <a:off x="76200" y="1241854"/>
          <a:ext cx="11946924" cy="4939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38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cartoon&#10;&#10;Description automatically generated">
            <a:extLst>
              <a:ext uri="{FF2B5EF4-FFF2-40B4-BE49-F238E27FC236}">
                <a16:creationId xmlns:a16="http://schemas.microsoft.com/office/drawing/2014/main" id="{50332548-00D0-C27D-14DF-FAAE59852B65}"/>
              </a:ext>
            </a:extLst>
          </p:cNvPr>
          <p:cNvPicPr>
            <a:picLocks noGrp="1" noChangeAspect="1"/>
          </p:cNvPicPr>
          <p:nvPr>
            <p:ph idx="1"/>
          </p:nvPr>
        </p:nvPicPr>
        <p:blipFill>
          <a:blip r:embed="rId2"/>
          <a:stretch>
            <a:fillRect/>
          </a:stretch>
        </p:blipFill>
        <p:spPr>
          <a:xfrm>
            <a:off x="1373780" y="643467"/>
            <a:ext cx="9444440" cy="5571066"/>
          </a:xfrm>
          <a:prstGeom prst="rect">
            <a:avLst/>
          </a:prstGeom>
        </p:spPr>
      </p:pic>
    </p:spTree>
    <p:extLst>
      <p:ext uri="{BB962C8B-B14F-4D97-AF65-F5344CB8AC3E}">
        <p14:creationId xmlns:p14="http://schemas.microsoft.com/office/powerpoint/2010/main" val="380317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1CA9-019B-4D0B-70DE-6C28B17975C3}"/>
              </a:ext>
            </a:extLst>
          </p:cNvPr>
          <p:cNvSpPr>
            <a:spLocks noGrp="1"/>
          </p:cNvSpPr>
          <p:nvPr>
            <p:ph type="title"/>
          </p:nvPr>
        </p:nvSpPr>
        <p:spPr/>
        <p:txBody>
          <a:bodyPr/>
          <a:lstStyle/>
          <a:p>
            <a:r>
              <a:rPr lang="en-US" dirty="0">
                <a:ea typeface="+mj-lt"/>
                <a:cs typeface="+mj-lt"/>
              </a:rPr>
              <a:t>Git Workflow</a:t>
            </a:r>
            <a:br>
              <a:rPr lang="en-US" dirty="0">
                <a:ea typeface="+mj-lt"/>
                <a:cs typeface="+mj-lt"/>
              </a:rPr>
            </a:br>
            <a:r>
              <a:rPr lang="en-US" sz="2200" dirty="0">
                <a:latin typeface="Calibri"/>
                <a:ea typeface="Calibri"/>
                <a:cs typeface="Calibri"/>
              </a:rPr>
              <a:t>Here is a typical Git workflow:</a:t>
            </a:r>
            <a:endParaRPr lang="en-US" dirty="0"/>
          </a:p>
        </p:txBody>
      </p:sp>
      <p:graphicFrame>
        <p:nvGraphicFramePr>
          <p:cNvPr id="7" name="Content Placeholder 2">
            <a:extLst>
              <a:ext uri="{FF2B5EF4-FFF2-40B4-BE49-F238E27FC236}">
                <a16:creationId xmlns:a16="http://schemas.microsoft.com/office/drawing/2014/main" id="{688FD813-2B22-9087-DFB5-FCBE100D3EF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04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diagram, screenshot, font&#10;&#10;Description automatically generated">
            <a:extLst>
              <a:ext uri="{FF2B5EF4-FFF2-40B4-BE49-F238E27FC236}">
                <a16:creationId xmlns:a16="http://schemas.microsoft.com/office/drawing/2014/main" id="{B0395C29-CCC5-A24B-DB41-07BCF111A627}"/>
              </a:ext>
            </a:extLst>
          </p:cNvPr>
          <p:cNvPicPr>
            <a:picLocks noGrp="1" noChangeAspect="1"/>
          </p:cNvPicPr>
          <p:nvPr>
            <p:ph idx="1"/>
          </p:nvPr>
        </p:nvPicPr>
        <p:blipFill rotWithShape="1">
          <a:blip r:embed="rId2"/>
          <a:srcRect t="14299" b="25838"/>
          <a:stretch/>
        </p:blipFill>
        <p:spPr>
          <a:xfrm>
            <a:off x="838200" y="704765"/>
            <a:ext cx="10628376" cy="5440003"/>
          </a:xfrm>
          <a:prstGeom prst="rect">
            <a:avLst/>
          </a:prstGeom>
        </p:spPr>
      </p:pic>
    </p:spTree>
    <p:extLst>
      <p:ext uri="{BB962C8B-B14F-4D97-AF65-F5344CB8AC3E}">
        <p14:creationId xmlns:p14="http://schemas.microsoft.com/office/powerpoint/2010/main" val="3236185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Git Fundamentals</vt:lpstr>
      <vt:lpstr>Contents</vt:lpstr>
      <vt:lpstr>What is Version Control?</vt:lpstr>
      <vt:lpstr>Introduction to Git</vt:lpstr>
      <vt:lpstr>Git Terminology</vt:lpstr>
      <vt:lpstr>Repositories</vt:lpstr>
      <vt:lpstr>PowerPoint Presentation</vt:lpstr>
      <vt:lpstr>Git Workflow Here is a typical Git workflow:</vt:lpstr>
      <vt:lpstr>PowerPoint Presentation</vt:lpstr>
      <vt:lpstr>Basic Git Commands</vt:lpstr>
      <vt:lpstr>Collaborating with Git</vt:lpstr>
      <vt:lpstr>Git Branching Strategies</vt:lpstr>
      <vt:lpstr>Git Best Practices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2023-06-26T15:34:28Z</dcterms:created>
  <dcterms:modified xsi:type="dcterms:W3CDTF">2023-06-26T16:09:53Z</dcterms:modified>
</cp:coreProperties>
</file>