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60" r:id="rId3"/>
    <p:sldId id="259" r:id="rId4"/>
    <p:sldId id="258"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17CC4E-5489-49A9-8539-9735A63280B4}" v="285" dt="2023-06-30T16:53:37.6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yush Man  Singh" userId="S::aayushman@takeo.ai::7e01378d-77e0-45f4-ad57-d9ee7faa382b" providerId="AD" clId="Web-{2C17CC4E-5489-49A9-8539-9735A63280B4}"/>
    <pc:docChg chg="mod addSld delSld modSld sldOrd addMainMaster delMainMaster modMainMaster setSldSz">
      <pc:chgData name="Aayush Man  Singh" userId="S::aayushman@takeo.ai::7e01378d-77e0-45f4-ad57-d9ee7faa382b" providerId="AD" clId="Web-{2C17CC4E-5489-49A9-8539-9735A63280B4}" dt="2023-06-30T16:53:28.007" v="292"/>
      <pc:docMkLst>
        <pc:docMk/>
      </pc:docMkLst>
      <pc:sldChg chg="addSp delSp modSp mod setBg modClrScheme addAnim delAnim setClrOvrMap chgLayout">
        <pc:chgData name="Aayush Man  Singh" userId="S::aayushman@takeo.ai::7e01378d-77e0-45f4-ad57-d9ee7faa382b" providerId="AD" clId="Web-{2C17CC4E-5489-49A9-8539-9735A63280B4}" dt="2023-06-30T16:53:28.007" v="292"/>
        <pc:sldMkLst>
          <pc:docMk/>
          <pc:sldMk cId="109857222" sldId="256"/>
        </pc:sldMkLst>
        <pc:spChg chg="mod ord">
          <ac:chgData name="Aayush Man  Singh" userId="S::aayushman@takeo.ai::7e01378d-77e0-45f4-ad57-d9ee7faa382b" providerId="AD" clId="Web-{2C17CC4E-5489-49A9-8539-9735A63280B4}" dt="2023-06-30T16:53:28.007" v="292"/>
          <ac:spMkLst>
            <pc:docMk/>
            <pc:sldMk cId="109857222" sldId="256"/>
            <ac:spMk id="2" creationId="{00000000-0000-0000-0000-000000000000}"/>
          </ac:spMkLst>
        </pc:spChg>
        <pc:spChg chg="mod ord">
          <ac:chgData name="Aayush Man  Singh" userId="S::aayushman@takeo.ai::7e01378d-77e0-45f4-ad57-d9ee7faa382b" providerId="AD" clId="Web-{2C17CC4E-5489-49A9-8539-9735A63280B4}" dt="2023-06-30T16:53:28.007" v="292"/>
          <ac:spMkLst>
            <pc:docMk/>
            <pc:sldMk cId="109857222" sldId="256"/>
            <ac:spMk id="3" creationId="{00000000-0000-0000-0000-000000000000}"/>
          </ac:spMkLst>
        </pc:spChg>
        <pc:spChg chg="add mod">
          <ac:chgData name="Aayush Man  Singh" userId="S::aayushman@takeo.ai::7e01378d-77e0-45f4-ad57-d9ee7faa382b" providerId="AD" clId="Web-{2C17CC4E-5489-49A9-8539-9735A63280B4}" dt="2023-06-30T16:53:28.007" v="292"/>
          <ac:spMkLst>
            <pc:docMk/>
            <pc:sldMk cId="109857222" sldId="256"/>
            <ac:spMk id="5" creationId="{15AF8357-3A1A-D274-6596-3484CF2088F5}"/>
          </ac:spMkLst>
        </pc:spChg>
        <pc:spChg chg="add del">
          <ac:chgData name="Aayush Man  Singh" userId="S::aayushman@takeo.ai::7e01378d-77e0-45f4-ad57-d9ee7faa382b" providerId="AD" clId="Web-{2C17CC4E-5489-49A9-8539-9735A63280B4}" dt="2023-06-30T16:53:28.007" v="292"/>
          <ac:spMkLst>
            <pc:docMk/>
            <pc:sldMk cId="109857222" sldId="256"/>
            <ac:spMk id="10" creationId="{55F40173-F096-49CC-A730-A2DF1F04EC3B}"/>
          </ac:spMkLst>
        </pc:spChg>
        <pc:spChg chg="add del">
          <ac:chgData name="Aayush Man  Singh" userId="S::aayushman@takeo.ai::7e01378d-77e0-45f4-ad57-d9ee7faa382b" providerId="AD" clId="Web-{2C17CC4E-5489-49A9-8539-9735A63280B4}" dt="2023-06-30T16:53:28.007" v="292"/>
          <ac:spMkLst>
            <pc:docMk/>
            <pc:sldMk cId="109857222" sldId="256"/>
            <ac:spMk id="12" creationId="{806CEF0B-5733-482C-9868-4C57AF79DA3E}"/>
          </ac:spMkLst>
        </pc:spChg>
        <pc:spChg chg="add del">
          <ac:chgData name="Aayush Man  Singh" userId="S::aayushman@takeo.ai::7e01378d-77e0-45f4-ad57-d9ee7faa382b" providerId="AD" clId="Web-{2C17CC4E-5489-49A9-8539-9735A63280B4}" dt="2023-06-30T16:53:27.991" v="291"/>
          <ac:spMkLst>
            <pc:docMk/>
            <pc:sldMk cId="109857222" sldId="256"/>
            <ac:spMk id="19" creationId="{B8D726A5-7900-41B4-8D49-49B4A2010E7C}"/>
          </ac:spMkLst>
        </pc:spChg>
        <pc:spChg chg="add">
          <ac:chgData name="Aayush Man  Singh" userId="S::aayushman@takeo.ai::7e01378d-77e0-45f4-ad57-d9ee7faa382b" providerId="AD" clId="Web-{2C17CC4E-5489-49A9-8539-9735A63280B4}" dt="2023-06-30T16:53:28.007" v="292"/>
          <ac:spMkLst>
            <pc:docMk/>
            <pc:sldMk cId="109857222" sldId="256"/>
            <ac:spMk id="23" creationId="{CA01913F-3FBD-4B62-92CF-D2B8A674152E}"/>
          </ac:spMkLst>
        </pc:spChg>
        <pc:picChg chg="add mod ord">
          <ac:chgData name="Aayush Man  Singh" userId="S::aayushman@takeo.ai::7e01378d-77e0-45f4-ad57-d9ee7faa382b" providerId="AD" clId="Web-{2C17CC4E-5489-49A9-8539-9735A63280B4}" dt="2023-06-30T16:53:28.007" v="292"/>
          <ac:picMkLst>
            <pc:docMk/>
            <pc:sldMk cId="109857222" sldId="256"/>
            <ac:picMk id="4" creationId="{6FF83B9D-9BF0-7436-2C59-0D65A098E77E}"/>
          </ac:picMkLst>
        </pc:picChg>
        <pc:picChg chg="add del">
          <ac:chgData name="Aayush Man  Singh" userId="S::aayushman@takeo.ai::7e01378d-77e0-45f4-ad57-d9ee7faa382b" providerId="AD" clId="Web-{2C17CC4E-5489-49A9-8539-9735A63280B4}" dt="2023-06-30T16:52:47.538" v="283"/>
          <ac:picMkLst>
            <pc:docMk/>
            <pc:sldMk cId="109857222" sldId="256"/>
            <ac:picMk id="7" creationId="{5E6BC10B-C3F5-BEAF-7C07-983D038195D9}"/>
          </ac:picMkLst>
        </pc:picChg>
        <pc:cxnChg chg="add del">
          <ac:chgData name="Aayush Man  Singh" userId="S::aayushman@takeo.ai::7e01378d-77e0-45f4-ad57-d9ee7faa382b" providerId="AD" clId="Web-{2C17CC4E-5489-49A9-8539-9735A63280B4}" dt="2023-06-30T16:53:28.007" v="292"/>
          <ac:cxnSpMkLst>
            <pc:docMk/>
            <pc:sldMk cId="109857222" sldId="256"/>
            <ac:cxnSpMk id="14" creationId="{FC5D3B4D-9BAC-482B-A34B-01BB35CB5316}"/>
          </ac:cxnSpMkLst>
        </pc:cxnChg>
        <pc:cxnChg chg="add del">
          <ac:chgData name="Aayush Man  Singh" userId="S::aayushman@takeo.ai::7e01378d-77e0-45f4-ad57-d9ee7faa382b" providerId="AD" clId="Web-{2C17CC4E-5489-49A9-8539-9735A63280B4}" dt="2023-06-30T16:53:27.991" v="291"/>
          <ac:cxnSpMkLst>
            <pc:docMk/>
            <pc:sldMk cId="109857222" sldId="256"/>
            <ac:cxnSpMk id="21" creationId="{46E49661-E258-450C-8150-A91A6B30D1CD}"/>
          </ac:cxnSpMkLst>
        </pc:cxnChg>
        <pc:cxnChg chg="add">
          <ac:chgData name="Aayush Man  Singh" userId="S::aayushman@takeo.ai::7e01378d-77e0-45f4-ad57-d9ee7faa382b" providerId="AD" clId="Web-{2C17CC4E-5489-49A9-8539-9735A63280B4}" dt="2023-06-30T16:53:28.007" v="292"/>
          <ac:cxnSpMkLst>
            <pc:docMk/>
            <pc:sldMk cId="109857222" sldId="256"/>
            <ac:cxnSpMk id="24" creationId="{FBB0A898-5387-4E99-A785-462A85DC0170}"/>
          </ac:cxnSpMkLst>
        </pc:cxnChg>
      </pc:sldChg>
      <pc:sldChg chg="delSp modSp new del mod modClrScheme chgLayout">
        <pc:chgData name="Aayush Man  Singh" userId="S::aayushman@takeo.ai::7e01378d-77e0-45f4-ad57-d9ee7faa382b" providerId="AD" clId="Web-{2C17CC4E-5489-49A9-8539-9735A63280B4}" dt="2023-06-30T16:13:04.460" v="68"/>
        <pc:sldMkLst>
          <pc:docMk/>
          <pc:sldMk cId="3336446024" sldId="257"/>
        </pc:sldMkLst>
        <pc:spChg chg="del mod ord">
          <ac:chgData name="Aayush Man  Singh" userId="S::aayushman@takeo.ai::7e01378d-77e0-45f4-ad57-d9ee7faa382b" providerId="AD" clId="Web-{2C17CC4E-5489-49A9-8539-9735A63280B4}" dt="2023-06-30T16:11:51.896" v="51"/>
          <ac:spMkLst>
            <pc:docMk/>
            <pc:sldMk cId="3336446024" sldId="257"/>
            <ac:spMk id="2" creationId="{54F38565-6823-01AF-D070-828E0D10E9D1}"/>
          </ac:spMkLst>
        </pc:spChg>
        <pc:spChg chg="mod ord">
          <ac:chgData name="Aayush Man  Singh" userId="S::aayushman@takeo.ai::7e01378d-77e0-45f4-ad57-d9ee7faa382b" providerId="AD" clId="Web-{2C17CC4E-5489-49A9-8539-9735A63280B4}" dt="2023-06-30T16:12:57.585" v="63" actId="20577"/>
          <ac:spMkLst>
            <pc:docMk/>
            <pc:sldMk cId="3336446024" sldId="257"/>
            <ac:spMk id="3" creationId="{F7E4747B-00F0-4BF0-CC79-62F9A9AEA93F}"/>
          </ac:spMkLst>
        </pc:spChg>
      </pc:sldChg>
      <pc:sldChg chg="delSp modSp new mod modClrScheme chgLayout">
        <pc:chgData name="Aayush Man  Singh" userId="S::aayushman@takeo.ai::7e01378d-77e0-45f4-ad57-d9ee7faa382b" providerId="AD" clId="Web-{2C17CC4E-5489-49A9-8539-9735A63280B4}" dt="2023-06-30T16:49:35.612" v="261" actId="20577"/>
        <pc:sldMkLst>
          <pc:docMk/>
          <pc:sldMk cId="2530118727" sldId="258"/>
        </pc:sldMkLst>
        <pc:spChg chg="del mod ord">
          <ac:chgData name="Aayush Man  Singh" userId="S::aayushman@takeo.ai::7e01378d-77e0-45f4-ad57-d9ee7faa382b" providerId="AD" clId="Web-{2C17CC4E-5489-49A9-8539-9735A63280B4}" dt="2023-06-30T16:46:59.203" v="232"/>
          <ac:spMkLst>
            <pc:docMk/>
            <pc:sldMk cId="2530118727" sldId="258"/>
            <ac:spMk id="2" creationId="{BF27D72B-7B83-FEEC-9346-DF767E336189}"/>
          </ac:spMkLst>
        </pc:spChg>
        <pc:spChg chg="mod ord">
          <ac:chgData name="Aayush Man  Singh" userId="S::aayushman@takeo.ai::7e01378d-77e0-45f4-ad57-d9ee7faa382b" providerId="AD" clId="Web-{2C17CC4E-5489-49A9-8539-9735A63280B4}" dt="2023-06-30T16:49:35.612" v="261" actId="20577"/>
          <ac:spMkLst>
            <pc:docMk/>
            <pc:sldMk cId="2530118727" sldId="258"/>
            <ac:spMk id="3" creationId="{C1AE482A-8107-F0FE-EA95-765E5765A5AB}"/>
          </ac:spMkLst>
        </pc:spChg>
      </pc:sldChg>
      <pc:sldChg chg="modSp new mod ord modClrScheme chgLayout">
        <pc:chgData name="Aayush Man  Singh" userId="S::aayushman@takeo.ai::7e01378d-77e0-45f4-ad57-d9ee7faa382b" providerId="AD" clId="Web-{2C17CC4E-5489-49A9-8539-9735A63280B4}" dt="2023-06-30T16:49:36.784" v="263" actId="20577"/>
        <pc:sldMkLst>
          <pc:docMk/>
          <pc:sldMk cId="3378731842" sldId="259"/>
        </pc:sldMkLst>
        <pc:spChg chg="mod ord">
          <ac:chgData name="Aayush Man  Singh" userId="S::aayushman@takeo.ai::7e01378d-77e0-45f4-ad57-d9ee7faa382b" providerId="AD" clId="Web-{2C17CC4E-5489-49A9-8539-9735A63280B4}" dt="2023-06-30T16:46:06.999" v="227"/>
          <ac:spMkLst>
            <pc:docMk/>
            <pc:sldMk cId="3378731842" sldId="259"/>
            <ac:spMk id="2" creationId="{160BDA90-BB5A-9BE0-7E4E-614643DD5EA0}"/>
          </ac:spMkLst>
        </pc:spChg>
        <pc:spChg chg="mod ord">
          <ac:chgData name="Aayush Man  Singh" userId="S::aayushman@takeo.ai::7e01378d-77e0-45f4-ad57-d9ee7faa382b" providerId="AD" clId="Web-{2C17CC4E-5489-49A9-8539-9735A63280B4}" dt="2023-06-30T16:49:36.784" v="263" actId="20577"/>
          <ac:spMkLst>
            <pc:docMk/>
            <pc:sldMk cId="3378731842" sldId="259"/>
            <ac:spMk id="3" creationId="{143DF04A-C527-B3A4-BE48-D129F366AF23}"/>
          </ac:spMkLst>
        </pc:spChg>
      </pc:sldChg>
      <pc:sldChg chg="addSp modSp new mod ord setBg modClrScheme chgLayout">
        <pc:chgData name="Aayush Man  Singh" userId="S::aayushman@takeo.ai::7e01378d-77e0-45f4-ad57-d9ee7faa382b" providerId="AD" clId="Web-{2C17CC4E-5489-49A9-8539-9735A63280B4}" dt="2023-06-30T16:48:45.955" v="251" actId="20577"/>
        <pc:sldMkLst>
          <pc:docMk/>
          <pc:sldMk cId="4186862784" sldId="260"/>
        </pc:sldMkLst>
        <pc:spChg chg="mod ord">
          <ac:chgData name="Aayush Man  Singh" userId="S::aayushman@takeo.ai::7e01378d-77e0-45f4-ad57-d9ee7faa382b" providerId="AD" clId="Web-{2C17CC4E-5489-49A9-8539-9735A63280B4}" dt="2023-06-30T16:46:27.296" v="229"/>
          <ac:spMkLst>
            <pc:docMk/>
            <pc:sldMk cId="4186862784" sldId="260"/>
            <ac:spMk id="2" creationId="{D8A19799-39E8-0095-5230-FADFE2B720B5}"/>
          </ac:spMkLst>
        </pc:spChg>
        <pc:spChg chg="mod ord">
          <ac:chgData name="Aayush Man  Singh" userId="S::aayushman@takeo.ai::7e01378d-77e0-45f4-ad57-d9ee7faa382b" providerId="AD" clId="Web-{2C17CC4E-5489-49A9-8539-9735A63280B4}" dt="2023-06-30T16:48:45.955" v="251" actId="20577"/>
          <ac:spMkLst>
            <pc:docMk/>
            <pc:sldMk cId="4186862784" sldId="260"/>
            <ac:spMk id="3" creationId="{8FC0F00D-6D10-2CDA-2B18-6026FDEEA84A}"/>
          </ac:spMkLst>
        </pc:spChg>
        <pc:spChg chg="add">
          <ac:chgData name="Aayush Man  Singh" userId="S::aayushman@takeo.ai::7e01378d-77e0-45f4-ad57-d9ee7faa382b" providerId="AD" clId="Web-{2C17CC4E-5489-49A9-8539-9735A63280B4}" dt="2023-06-30T16:46:27.296" v="229"/>
          <ac:spMkLst>
            <pc:docMk/>
            <pc:sldMk cId="4186862784" sldId="260"/>
            <ac:spMk id="8" creationId="{B0890400-BB8B-4A44-AB63-65C7CA223EBA}"/>
          </ac:spMkLst>
        </pc:spChg>
        <pc:cxnChg chg="add">
          <ac:chgData name="Aayush Man  Singh" userId="S::aayushman@takeo.ai::7e01378d-77e0-45f4-ad57-d9ee7faa382b" providerId="AD" clId="Web-{2C17CC4E-5489-49A9-8539-9735A63280B4}" dt="2023-06-30T16:46:27.296" v="229"/>
          <ac:cxnSpMkLst>
            <pc:docMk/>
            <pc:sldMk cId="4186862784" sldId="260"/>
            <ac:cxnSpMk id="10" creationId="{4D39B797-CDC6-4529-8A36-9CBFC9816337}"/>
          </ac:cxnSpMkLst>
        </pc:cxnChg>
      </pc:sldChg>
      <pc:sldChg chg="addSp delSp modSp new mod modClrScheme chgLayout">
        <pc:chgData name="Aayush Man  Singh" userId="S::aayushman@takeo.ai::7e01378d-77e0-45f4-ad57-d9ee7faa382b" providerId="AD" clId="Web-{2C17CC4E-5489-49A9-8539-9735A63280B4}" dt="2023-06-30T16:49:56.878" v="266" actId="1076"/>
        <pc:sldMkLst>
          <pc:docMk/>
          <pc:sldMk cId="782755226" sldId="261"/>
        </pc:sldMkLst>
        <pc:spChg chg="del mod ord">
          <ac:chgData name="Aayush Man  Singh" userId="S::aayushman@takeo.ai::7e01378d-77e0-45f4-ad57-d9ee7faa382b" providerId="AD" clId="Web-{2C17CC4E-5489-49A9-8539-9735A63280B4}" dt="2023-06-30T16:49:51.784" v="264"/>
          <ac:spMkLst>
            <pc:docMk/>
            <pc:sldMk cId="782755226" sldId="261"/>
            <ac:spMk id="2" creationId="{D5064133-1916-13B6-DF42-823075DE48EB}"/>
          </ac:spMkLst>
        </pc:spChg>
        <pc:spChg chg="del">
          <ac:chgData name="Aayush Man  Singh" userId="S::aayushman@takeo.ai::7e01378d-77e0-45f4-ad57-d9ee7faa382b" providerId="AD" clId="Web-{2C17CC4E-5489-49A9-8539-9735A63280B4}" dt="2023-06-30T16:31:53.498" v="105"/>
          <ac:spMkLst>
            <pc:docMk/>
            <pc:sldMk cId="782755226" sldId="261"/>
            <ac:spMk id="3" creationId="{3725CE48-08D3-502B-CAC4-9409A5442599}"/>
          </ac:spMkLst>
        </pc:spChg>
        <pc:picChg chg="add mod ord">
          <ac:chgData name="Aayush Man  Singh" userId="S::aayushman@takeo.ai::7e01378d-77e0-45f4-ad57-d9ee7faa382b" providerId="AD" clId="Web-{2C17CC4E-5489-49A9-8539-9735A63280B4}" dt="2023-06-30T16:49:56.878" v="266" actId="1076"/>
          <ac:picMkLst>
            <pc:docMk/>
            <pc:sldMk cId="782755226" sldId="261"/>
            <ac:picMk id="4" creationId="{4986E0A3-1902-5A8E-9DE2-83A3A693D718}"/>
          </ac:picMkLst>
        </pc:picChg>
      </pc:sldChg>
      <pc:sldChg chg="addSp delSp modSp new mod setBg modClrScheme chgLayout">
        <pc:chgData name="Aayush Man  Singh" userId="S::aayushman@takeo.ai::7e01378d-77e0-45f4-ad57-d9ee7faa382b" providerId="AD" clId="Web-{2C17CC4E-5489-49A9-8539-9735A63280B4}" dt="2023-06-30T16:48:38.126" v="250" actId="20577"/>
        <pc:sldMkLst>
          <pc:docMk/>
          <pc:sldMk cId="3891863488" sldId="262"/>
        </pc:sldMkLst>
        <pc:spChg chg="mod ord">
          <ac:chgData name="Aayush Man  Singh" userId="S::aayushman@takeo.ai::7e01378d-77e0-45f4-ad57-d9ee7faa382b" providerId="AD" clId="Web-{2C17CC4E-5489-49A9-8539-9735A63280B4}" dt="2023-06-30T16:48:11.017" v="239"/>
          <ac:spMkLst>
            <pc:docMk/>
            <pc:sldMk cId="3891863488" sldId="262"/>
            <ac:spMk id="2" creationId="{2445790C-489F-B271-3A8E-2FECD833DDC4}"/>
          </ac:spMkLst>
        </pc:spChg>
        <pc:spChg chg="del">
          <ac:chgData name="Aayush Man  Singh" userId="S::aayushman@takeo.ai::7e01378d-77e0-45f4-ad57-d9ee7faa382b" providerId="AD" clId="Web-{2C17CC4E-5489-49A9-8539-9735A63280B4}" dt="2023-06-30T16:32:54.140" v="109"/>
          <ac:spMkLst>
            <pc:docMk/>
            <pc:sldMk cId="3891863488" sldId="262"/>
            <ac:spMk id="3" creationId="{2A2D8C84-240C-7E2D-610A-75AAEE142CD7}"/>
          </ac:spMkLst>
        </pc:spChg>
        <pc:spChg chg="add mod ord">
          <ac:chgData name="Aayush Man  Singh" userId="S::aayushman@takeo.ai::7e01378d-77e0-45f4-ad57-d9ee7faa382b" providerId="AD" clId="Web-{2C17CC4E-5489-49A9-8539-9735A63280B4}" dt="2023-06-30T16:48:38.126" v="250" actId="20577"/>
          <ac:spMkLst>
            <pc:docMk/>
            <pc:sldMk cId="3891863488" sldId="262"/>
            <ac:spMk id="6" creationId="{38C1BBF1-5E3E-23DC-6C64-71695912F3A8}"/>
          </ac:spMkLst>
        </pc:spChg>
        <pc:spChg chg="add">
          <ac:chgData name="Aayush Man  Singh" userId="S::aayushman@takeo.ai::7e01378d-77e0-45f4-ad57-d9ee7faa382b" providerId="AD" clId="Web-{2C17CC4E-5489-49A9-8539-9735A63280B4}" dt="2023-06-30T16:48:11.017" v="239"/>
          <ac:spMkLst>
            <pc:docMk/>
            <pc:sldMk cId="3891863488" sldId="262"/>
            <ac:spMk id="11" creationId="{B0890400-BB8B-4A44-AB63-65C7CA223EBA}"/>
          </ac:spMkLst>
        </pc:spChg>
        <pc:picChg chg="add del mod ord">
          <ac:chgData name="Aayush Man  Singh" userId="S::aayushman@takeo.ai::7e01378d-77e0-45f4-ad57-d9ee7faa382b" providerId="AD" clId="Web-{2C17CC4E-5489-49A9-8539-9735A63280B4}" dt="2023-06-30T16:32:56.327" v="110"/>
          <ac:picMkLst>
            <pc:docMk/>
            <pc:sldMk cId="3891863488" sldId="262"/>
            <ac:picMk id="4" creationId="{927E8A87-E74F-63D6-2D9A-1F007616CFDB}"/>
          </ac:picMkLst>
        </pc:picChg>
        <pc:cxnChg chg="add">
          <ac:chgData name="Aayush Man  Singh" userId="S::aayushman@takeo.ai::7e01378d-77e0-45f4-ad57-d9ee7faa382b" providerId="AD" clId="Web-{2C17CC4E-5489-49A9-8539-9735A63280B4}" dt="2023-06-30T16:48:11.017" v="239"/>
          <ac:cxnSpMkLst>
            <pc:docMk/>
            <pc:sldMk cId="3891863488" sldId="262"/>
            <ac:cxnSpMk id="13" creationId="{4D39B797-CDC6-4529-8A36-9CBFC9816337}"/>
          </ac:cxnSpMkLst>
        </pc:cxnChg>
      </pc:sldChg>
      <pc:sldChg chg="modSp new mod modClrScheme chgLayout">
        <pc:chgData name="Aayush Man  Singh" userId="S::aayushman@takeo.ai::7e01378d-77e0-45f4-ad57-d9ee7faa382b" providerId="AD" clId="Web-{2C17CC4E-5489-49A9-8539-9735A63280B4}" dt="2023-06-30T16:50:05.784" v="268" actId="20577"/>
        <pc:sldMkLst>
          <pc:docMk/>
          <pc:sldMk cId="1570421345" sldId="263"/>
        </pc:sldMkLst>
        <pc:spChg chg="mod ord">
          <ac:chgData name="Aayush Man  Singh" userId="S::aayushman@takeo.ai::7e01378d-77e0-45f4-ad57-d9ee7faa382b" providerId="AD" clId="Web-{2C17CC4E-5489-49A9-8539-9735A63280B4}" dt="2023-06-30T16:46:06.999" v="227"/>
          <ac:spMkLst>
            <pc:docMk/>
            <pc:sldMk cId="1570421345" sldId="263"/>
            <ac:spMk id="2" creationId="{556BF1C3-D20D-EE1F-50AD-98167CC72995}"/>
          </ac:spMkLst>
        </pc:spChg>
        <pc:spChg chg="mod ord">
          <ac:chgData name="Aayush Man  Singh" userId="S::aayushman@takeo.ai::7e01378d-77e0-45f4-ad57-d9ee7faa382b" providerId="AD" clId="Web-{2C17CC4E-5489-49A9-8539-9735A63280B4}" dt="2023-06-30T16:50:05.784" v="268" actId="20577"/>
          <ac:spMkLst>
            <pc:docMk/>
            <pc:sldMk cId="1570421345" sldId="263"/>
            <ac:spMk id="3" creationId="{97B8E9E4-DE95-7342-0861-476DEF49573A}"/>
          </ac:spMkLst>
        </pc:spChg>
      </pc:sldChg>
      <pc:sldChg chg="addSp delSp modSp new mod setBg modClrScheme delDesignElem chgLayout">
        <pc:chgData name="Aayush Man  Singh" userId="S::aayushman@takeo.ai::7e01378d-77e0-45f4-ad57-d9ee7faa382b" providerId="AD" clId="Web-{2C17CC4E-5489-49A9-8539-9735A63280B4}" dt="2023-06-30T16:50:17.878" v="269"/>
        <pc:sldMkLst>
          <pc:docMk/>
          <pc:sldMk cId="884243061" sldId="264"/>
        </pc:sldMkLst>
        <pc:spChg chg="mod ord">
          <ac:chgData name="Aayush Man  Singh" userId="S::aayushman@takeo.ai::7e01378d-77e0-45f4-ad57-d9ee7faa382b" providerId="AD" clId="Web-{2C17CC4E-5489-49A9-8539-9735A63280B4}" dt="2023-06-30T16:50:17.878" v="269"/>
          <ac:spMkLst>
            <pc:docMk/>
            <pc:sldMk cId="884243061" sldId="264"/>
            <ac:spMk id="2" creationId="{D2FD888D-0D23-4053-28B1-EFDC2541C38A}"/>
          </ac:spMkLst>
        </pc:spChg>
        <pc:spChg chg="mod ord">
          <ac:chgData name="Aayush Man  Singh" userId="S::aayushman@takeo.ai::7e01378d-77e0-45f4-ad57-d9ee7faa382b" providerId="AD" clId="Web-{2C17CC4E-5489-49A9-8539-9735A63280B4}" dt="2023-06-30T16:50:17.878" v="269"/>
          <ac:spMkLst>
            <pc:docMk/>
            <pc:sldMk cId="884243061" sldId="264"/>
            <ac:spMk id="3" creationId="{31612A98-FF91-04A3-DE74-20D1C4611109}"/>
          </ac:spMkLst>
        </pc:spChg>
        <pc:spChg chg="add del">
          <ac:chgData name="Aayush Man  Singh" userId="S::aayushman@takeo.ai::7e01378d-77e0-45f4-ad57-d9ee7faa382b" providerId="AD" clId="Web-{2C17CC4E-5489-49A9-8539-9735A63280B4}" dt="2023-06-30T16:46:00.889" v="226"/>
          <ac:spMkLst>
            <pc:docMk/>
            <pc:sldMk cId="884243061" sldId="264"/>
            <ac:spMk id="9" creationId="{2B97F24A-32CE-4C1C-A50D-3016B394DCFB}"/>
          </ac:spMkLst>
        </pc:spChg>
        <pc:spChg chg="add del">
          <ac:chgData name="Aayush Man  Singh" userId="S::aayushman@takeo.ai::7e01378d-77e0-45f4-ad57-d9ee7faa382b" providerId="AD" clId="Web-{2C17CC4E-5489-49A9-8539-9735A63280B4}" dt="2023-06-30T16:46:00.889" v="226"/>
          <ac:spMkLst>
            <pc:docMk/>
            <pc:sldMk cId="884243061" sldId="264"/>
            <ac:spMk id="11" creationId="{CD8B4F24-440B-49E9-B85D-733523DC064B}"/>
          </ac:spMkLst>
        </pc:spChg>
        <pc:picChg chg="add mod">
          <ac:chgData name="Aayush Man  Singh" userId="S::aayushman@takeo.ai::7e01378d-77e0-45f4-ad57-d9ee7faa382b" providerId="AD" clId="Web-{2C17CC4E-5489-49A9-8539-9735A63280B4}" dt="2023-06-30T16:50:17.878" v="269"/>
          <ac:picMkLst>
            <pc:docMk/>
            <pc:sldMk cId="884243061" sldId="264"/>
            <ac:picMk id="4" creationId="{6DFC01D2-A914-CF5B-B70F-17F8D3284064}"/>
          </ac:picMkLst>
        </pc:picChg>
      </pc:sldChg>
      <pc:sldChg chg="addSp modSp new mod setBg modClrScheme chgLayout">
        <pc:chgData name="Aayush Man  Singh" userId="S::aayushman@takeo.ai::7e01378d-77e0-45f4-ad57-d9ee7faa382b" providerId="AD" clId="Web-{2C17CC4E-5489-49A9-8539-9735A63280B4}" dt="2023-06-30T16:50:38.629" v="272" actId="20577"/>
        <pc:sldMkLst>
          <pc:docMk/>
          <pc:sldMk cId="1968590863" sldId="265"/>
        </pc:sldMkLst>
        <pc:spChg chg="mod ord">
          <ac:chgData name="Aayush Man  Singh" userId="S::aayushman@takeo.ai::7e01378d-77e0-45f4-ad57-d9ee7faa382b" providerId="AD" clId="Web-{2C17CC4E-5489-49A9-8539-9735A63280B4}" dt="2023-06-30T16:50:27.925" v="270"/>
          <ac:spMkLst>
            <pc:docMk/>
            <pc:sldMk cId="1968590863" sldId="265"/>
            <ac:spMk id="2" creationId="{43A88227-B034-91EA-76F3-967435220417}"/>
          </ac:spMkLst>
        </pc:spChg>
        <pc:spChg chg="mod ord">
          <ac:chgData name="Aayush Man  Singh" userId="S::aayushman@takeo.ai::7e01378d-77e0-45f4-ad57-d9ee7faa382b" providerId="AD" clId="Web-{2C17CC4E-5489-49A9-8539-9735A63280B4}" dt="2023-06-30T16:50:38.629" v="272" actId="20577"/>
          <ac:spMkLst>
            <pc:docMk/>
            <pc:sldMk cId="1968590863" sldId="265"/>
            <ac:spMk id="3" creationId="{FE0DFDAC-63F5-C348-F2EE-CA214E5EC7D8}"/>
          </ac:spMkLst>
        </pc:spChg>
        <pc:spChg chg="add">
          <ac:chgData name="Aayush Man  Singh" userId="S::aayushman@takeo.ai::7e01378d-77e0-45f4-ad57-d9ee7faa382b" providerId="AD" clId="Web-{2C17CC4E-5489-49A9-8539-9735A63280B4}" dt="2023-06-30T16:50:27.925" v="270"/>
          <ac:spMkLst>
            <pc:docMk/>
            <pc:sldMk cId="1968590863" sldId="265"/>
            <ac:spMk id="8" creationId="{B0890400-BB8B-4A44-AB63-65C7CA223EBA}"/>
          </ac:spMkLst>
        </pc:spChg>
        <pc:cxnChg chg="add">
          <ac:chgData name="Aayush Man  Singh" userId="S::aayushman@takeo.ai::7e01378d-77e0-45f4-ad57-d9ee7faa382b" providerId="AD" clId="Web-{2C17CC4E-5489-49A9-8539-9735A63280B4}" dt="2023-06-30T16:50:27.925" v="270"/>
          <ac:cxnSpMkLst>
            <pc:docMk/>
            <pc:sldMk cId="1968590863" sldId="265"/>
            <ac:cxnSpMk id="10" creationId="{4D39B797-CDC6-4529-8A36-9CBFC9816337}"/>
          </ac:cxnSpMkLst>
        </pc:cxnChg>
      </pc:sldChg>
      <pc:sldChg chg="addSp modSp new mod setBg modClrScheme chgLayout">
        <pc:chgData name="Aayush Man  Singh" userId="S::aayushman@takeo.ai::7e01378d-77e0-45f4-ad57-d9ee7faa382b" providerId="AD" clId="Web-{2C17CC4E-5489-49A9-8539-9735A63280B4}" dt="2023-06-30T16:51:18.723" v="275" actId="20577"/>
        <pc:sldMkLst>
          <pc:docMk/>
          <pc:sldMk cId="3959109940" sldId="266"/>
        </pc:sldMkLst>
        <pc:spChg chg="mod ord">
          <ac:chgData name="Aayush Man  Singh" userId="S::aayushman@takeo.ai::7e01378d-77e0-45f4-ad57-d9ee7faa382b" providerId="AD" clId="Web-{2C17CC4E-5489-49A9-8539-9735A63280B4}" dt="2023-06-30T16:51:06.332" v="273"/>
          <ac:spMkLst>
            <pc:docMk/>
            <pc:sldMk cId="3959109940" sldId="266"/>
            <ac:spMk id="2" creationId="{6FFF5AAC-F05F-30DC-6870-49B745C423CD}"/>
          </ac:spMkLst>
        </pc:spChg>
        <pc:spChg chg="mod ord">
          <ac:chgData name="Aayush Man  Singh" userId="S::aayushman@takeo.ai::7e01378d-77e0-45f4-ad57-d9ee7faa382b" providerId="AD" clId="Web-{2C17CC4E-5489-49A9-8539-9735A63280B4}" dt="2023-06-30T16:51:18.723" v="275" actId="20577"/>
          <ac:spMkLst>
            <pc:docMk/>
            <pc:sldMk cId="3959109940" sldId="266"/>
            <ac:spMk id="3" creationId="{6B42F47B-E40D-FDC0-0A72-88B9923E02B1}"/>
          </ac:spMkLst>
        </pc:spChg>
        <pc:spChg chg="add">
          <ac:chgData name="Aayush Man  Singh" userId="S::aayushman@takeo.ai::7e01378d-77e0-45f4-ad57-d9ee7faa382b" providerId="AD" clId="Web-{2C17CC4E-5489-49A9-8539-9735A63280B4}" dt="2023-06-30T16:51:06.332" v="273"/>
          <ac:spMkLst>
            <pc:docMk/>
            <pc:sldMk cId="3959109940" sldId="266"/>
            <ac:spMk id="8" creationId="{B0890400-BB8B-4A44-AB63-65C7CA223EBA}"/>
          </ac:spMkLst>
        </pc:spChg>
        <pc:cxnChg chg="add">
          <ac:chgData name="Aayush Man  Singh" userId="S::aayushman@takeo.ai::7e01378d-77e0-45f4-ad57-d9ee7faa382b" providerId="AD" clId="Web-{2C17CC4E-5489-49A9-8539-9735A63280B4}" dt="2023-06-30T16:51:06.332" v="273"/>
          <ac:cxnSpMkLst>
            <pc:docMk/>
            <pc:sldMk cId="3959109940" sldId="266"/>
            <ac:cxnSpMk id="10" creationId="{4D39B797-CDC6-4529-8A36-9CBFC9816337}"/>
          </ac:cxnSpMkLst>
        </pc:cxnChg>
      </pc:sldChg>
      <pc:sldChg chg="addSp delSp modSp new mod modClrScheme chgLayout">
        <pc:chgData name="Aayush Man  Singh" userId="S::aayushman@takeo.ai::7e01378d-77e0-45f4-ad57-d9ee7faa382b" providerId="AD" clId="Web-{2C17CC4E-5489-49A9-8539-9735A63280B4}" dt="2023-06-30T16:51:42.333" v="282" actId="1076"/>
        <pc:sldMkLst>
          <pc:docMk/>
          <pc:sldMk cId="4275264113" sldId="267"/>
        </pc:sldMkLst>
        <pc:spChg chg="del mod ord">
          <ac:chgData name="Aayush Man  Singh" userId="S::aayushman@takeo.ai::7e01378d-77e0-45f4-ad57-d9ee7faa382b" providerId="AD" clId="Web-{2C17CC4E-5489-49A9-8539-9735A63280B4}" dt="2023-06-30T16:51:35.380" v="278"/>
          <ac:spMkLst>
            <pc:docMk/>
            <pc:sldMk cId="4275264113" sldId="267"/>
            <ac:spMk id="2" creationId="{15BDA32D-5894-ADF7-3657-84E55CAFCE1E}"/>
          </ac:spMkLst>
        </pc:spChg>
        <pc:spChg chg="del">
          <ac:chgData name="Aayush Man  Singh" userId="S::aayushman@takeo.ai::7e01378d-77e0-45f4-ad57-d9ee7faa382b" providerId="AD" clId="Web-{2C17CC4E-5489-49A9-8539-9735A63280B4}" dt="2023-06-30T16:43:18.277" v="220"/>
          <ac:spMkLst>
            <pc:docMk/>
            <pc:sldMk cId="4275264113" sldId="267"/>
            <ac:spMk id="3" creationId="{034558D9-644D-FEFF-FA94-54BD61FDD0DF}"/>
          </ac:spMkLst>
        </pc:spChg>
        <pc:spChg chg="add del mod">
          <ac:chgData name="Aayush Man  Singh" userId="S::aayushman@takeo.ai::7e01378d-77e0-45f4-ad57-d9ee7faa382b" providerId="AD" clId="Web-{2C17CC4E-5489-49A9-8539-9735A63280B4}" dt="2023-06-30T16:51:40.083" v="281"/>
          <ac:spMkLst>
            <pc:docMk/>
            <pc:sldMk cId="4275264113" sldId="267"/>
            <ac:spMk id="6" creationId="{500C1D4B-6CA2-E880-30D3-36DB444CA626}"/>
          </ac:spMkLst>
        </pc:spChg>
        <pc:picChg chg="add mod ord">
          <ac:chgData name="Aayush Man  Singh" userId="S::aayushman@takeo.ai::7e01378d-77e0-45f4-ad57-d9ee7faa382b" providerId="AD" clId="Web-{2C17CC4E-5489-49A9-8539-9735A63280B4}" dt="2023-06-30T16:51:42.333" v="282" actId="1076"/>
          <ac:picMkLst>
            <pc:docMk/>
            <pc:sldMk cId="4275264113" sldId="267"/>
            <ac:picMk id="4" creationId="{03DAAB29-9F21-39DC-0EAA-A9081494EF81}"/>
          </ac:picMkLst>
        </pc:picChg>
      </pc:sldChg>
      <pc:sldMasterChg chg="modSp del delSldLayout modSldLayout">
        <pc:chgData name="Aayush Man  Singh" userId="S::aayushman@takeo.ai::7e01378d-77e0-45f4-ad57-d9ee7faa382b" providerId="AD" clId="Web-{2C17CC4E-5489-49A9-8539-9735A63280B4}" dt="2023-06-30T16:09:14.034" v="12"/>
        <pc:sldMasterMkLst>
          <pc:docMk/>
          <pc:sldMasterMk cId="2460954070" sldId="2147483660"/>
        </pc:sldMasterMkLst>
        <pc:spChg chg="mod">
          <ac:chgData name="Aayush Man  Singh" userId="S::aayushman@takeo.ai::7e01378d-77e0-45f4-ad57-d9ee7faa382b" providerId="AD" clId="Web-{2C17CC4E-5489-49A9-8539-9735A63280B4}" dt="2023-06-30T16:09:13.972" v="11"/>
          <ac:spMkLst>
            <pc:docMk/>
            <pc:sldMasterMk cId="2460954070" sldId="2147483660"/>
            <ac:spMk id="2" creationId="{00000000-0000-0000-0000-000000000000}"/>
          </ac:spMkLst>
        </pc:spChg>
        <pc:spChg chg="mod">
          <ac:chgData name="Aayush Man  Singh" userId="S::aayushman@takeo.ai::7e01378d-77e0-45f4-ad57-d9ee7faa382b" providerId="AD" clId="Web-{2C17CC4E-5489-49A9-8539-9735A63280B4}" dt="2023-06-30T16:09:13.972" v="11"/>
          <ac:spMkLst>
            <pc:docMk/>
            <pc:sldMasterMk cId="2460954070" sldId="2147483660"/>
            <ac:spMk id="3" creationId="{00000000-0000-0000-0000-000000000000}"/>
          </ac:spMkLst>
        </pc:spChg>
        <pc:spChg chg="mod">
          <ac:chgData name="Aayush Man  Singh" userId="S::aayushman@takeo.ai::7e01378d-77e0-45f4-ad57-d9ee7faa382b" providerId="AD" clId="Web-{2C17CC4E-5489-49A9-8539-9735A63280B4}" dt="2023-06-30T16:09:13.972" v="11"/>
          <ac:spMkLst>
            <pc:docMk/>
            <pc:sldMasterMk cId="2460954070" sldId="2147483660"/>
            <ac:spMk id="4" creationId="{00000000-0000-0000-0000-000000000000}"/>
          </ac:spMkLst>
        </pc:spChg>
        <pc:spChg chg="mod">
          <ac:chgData name="Aayush Man  Singh" userId="S::aayushman@takeo.ai::7e01378d-77e0-45f4-ad57-d9ee7faa382b" providerId="AD" clId="Web-{2C17CC4E-5489-49A9-8539-9735A63280B4}" dt="2023-06-30T16:09:13.972" v="11"/>
          <ac:spMkLst>
            <pc:docMk/>
            <pc:sldMasterMk cId="2460954070" sldId="2147483660"/>
            <ac:spMk id="5" creationId="{00000000-0000-0000-0000-000000000000}"/>
          </ac:spMkLst>
        </pc:spChg>
        <pc:spChg chg="mod">
          <ac:chgData name="Aayush Man  Singh" userId="S::aayushman@takeo.ai::7e01378d-77e0-45f4-ad57-d9ee7faa382b" providerId="AD" clId="Web-{2C17CC4E-5489-49A9-8539-9735A63280B4}" dt="2023-06-30T16:09:13.972" v="11"/>
          <ac:spMkLst>
            <pc:docMk/>
            <pc:sldMasterMk cId="2460954070" sldId="2147483660"/>
            <ac:spMk id="6" creationId="{00000000-0000-0000-0000-000000000000}"/>
          </ac:spMkLst>
        </pc:spChg>
        <pc:sldLayoutChg chg="modSp del">
          <pc:chgData name="Aayush Man  Singh" userId="S::aayushman@takeo.ai::7e01378d-77e0-45f4-ad57-d9ee7faa382b" providerId="AD" clId="Web-{2C17CC4E-5489-49A9-8539-9735A63280B4}" dt="2023-06-30T16:09:14.034" v="12"/>
          <pc:sldLayoutMkLst>
            <pc:docMk/>
            <pc:sldMasterMk cId="2460954070" sldId="2147483660"/>
            <pc:sldLayoutMk cId="2385387890" sldId="2147483661"/>
          </pc:sldLayoutMkLst>
          <pc:spChg chg="mod">
            <ac:chgData name="Aayush Man  Singh" userId="S::aayushman@takeo.ai::7e01378d-77e0-45f4-ad57-d9ee7faa382b" providerId="AD" clId="Web-{2C17CC4E-5489-49A9-8539-9735A63280B4}" dt="2023-06-30T16:09:13.972" v="11"/>
            <ac:spMkLst>
              <pc:docMk/>
              <pc:sldMasterMk cId="2460954070" sldId="2147483660"/>
              <pc:sldLayoutMk cId="2385387890" sldId="2147483661"/>
              <ac:spMk id="2" creationId="{00000000-0000-0000-0000-000000000000}"/>
            </ac:spMkLst>
          </pc:spChg>
          <pc:spChg chg="mod">
            <ac:chgData name="Aayush Man  Singh" userId="S::aayushman@takeo.ai::7e01378d-77e0-45f4-ad57-d9ee7faa382b" providerId="AD" clId="Web-{2C17CC4E-5489-49A9-8539-9735A63280B4}" dt="2023-06-30T16:09:13.972" v="11"/>
            <ac:spMkLst>
              <pc:docMk/>
              <pc:sldMasterMk cId="2460954070" sldId="2147483660"/>
              <pc:sldLayoutMk cId="2385387890" sldId="2147483661"/>
              <ac:spMk id="3" creationId="{00000000-0000-0000-0000-000000000000}"/>
            </ac:spMkLst>
          </pc:spChg>
        </pc:sldLayoutChg>
        <pc:sldLayoutChg chg="del">
          <pc:chgData name="Aayush Man  Singh" userId="S::aayushman@takeo.ai::7e01378d-77e0-45f4-ad57-d9ee7faa382b" providerId="AD" clId="Web-{2C17CC4E-5489-49A9-8539-9735A63280B4}" dt="2023-06-30T16:09:14.034" v="12"/>
          <pc:sldLayoutMkLst>
            <pc:docMk/>
            <pc:sldMasterMk cId="2460954070" sldId="2147483660"/>
            <pc:sldLayoutMk cId="949138452" sldId="2147483662"/>
          </pc:sldLayoutMkLst>
        </pc:sldLayoutChg>
        <pc:sldLayoutChg chg="modSp del">
          <pc:chgData name="Aayush Man  Singh" userId="S::aayushman@takeo.ai::7e01378d-77e0-45f4-ad57-d9ee7faa382b" providerId="AD" clId="Web-{2C17CC4E-5489-49A9-8539-9735A63280B4}" dt="2023-06-30T16:09:14.034" v="12"/>
          <pc:sldLayoutMkLst>
            <pc:docMk/>
            <pc:sldMasterMk cId="2460954070" sldId="2147483660"/>
            <pc:sldLayoutMk cId="2591524520" sldId="2147483663"/>
          </pc:sldLayoutMkLst>
          <pc:spChg chg="mod">
            <ac:chgData name="Aayush Man  Singh" userId="S::aayushman@takeo.ai::7e01378d-77e0-45f4-ad57-d9ee7faa382b" providerId="AD" clId="Web-{2C17CC4E-5489-49A9-8539-9735A63280B4}" dt="2023-06-30T16:09:13.972" v="11"/>
            <ac:spMkLst>
              <pc:docMk/>
              <pc:sldMasterMk cId="2460954070" sldId="2147483660"/>
              <pc:sldLayoutMk cId="2591524520" sldId="2147483663"/>
              <ac:spMk id="2" creationId="{00000000-0000-0000-0000-000000000000}"/>
            </ac:spMkLst>
          </pc:spChg>
          <pc:spChg chg="mod">
            <ac:chgData name="Aayush Man  Singh" userId="S::aayushman@takeo.ai::7e01378d-77e0-45f4-ad57-d9ee7faa382b" providerId="AD" clId="Web-{2C17CC4E-5489-49A9-8539-9735A63280B4}" dt="2023-06-30T16:09:13.972" v="11"/>
            <ac:spMkLst>
              <pc:docMk/>
              <pc:sldMasterMk cId="2460954070" sldId="2147483660"/>
              <pc:sldLayoutMk cId="2591524520" sldId="2147483663"/>
              <ac:spMk id="3" creationId="{00000000-0000-0000-0000-000000000000}"/>
            </ac:spMkLst>
          </pc:spChg>
        </pc:sldLayoutChg>
        <pc:sldLayoutChg chg="modSp del">
          <pc:chgData name="Aayush Man  Singh" userId="S::aayushman@takeo.ai::7e01378d-77e0-45f4-ad57-d9ee7faa382b" providerId="AD" clId="Web-{2C17CC4E-5489-49A9-8539-9735A63280B4}" dt="2023-06-30T16:09:14.034" v="12"/>
          <pc:sldLayoutMkLst>
            <pc:docMk/>
            <pc:sldMasterMk cId="2460954070" sldId="2147483660"/>
            <pc:sldLayoutMk cId="1203092039" sldId="2147483664"/>
          </pc:sldLayoutMkLst>
          <pc:spChg chg="mod">
            <ac:chgData name="Aayush Man  Singh" userId="S::aayushman@takeo.ai::7e01378d-77e0-45f4-ad57-d9ee7faa382b" providerId="AD" clId="Web-{2C17CC4E-5489-49A9-8539-9735A63280B4}" dt="2023-06-30T16:09:13.972" v="11"/>
            <ac:spMkLst>
              <pc:docMk/>
              <pc:sldMasterMk cId="2460954070" sldId="2147483660"/>
              <pc:sldLayoutMk cId="1203092039" sldId="2147483664"/>
              <ac:spMk id="3" creationId="{00000000-0000-0000-0000-000000000000}"/>
            </ac:spMkLst>
          </pc:spChg>
          <pc:spChg chg="mod">
            <ac:chgData name="Aayush Man  Singh" userId="S::aayushman@takeo.ai::7e01378d-77e0-45f4-ad57-d9ee7faa382b" providerId="AD" clId="Web-{2C17CC4E-5489-49A9-8539-9735A63280B4}" dt="2023-06-30T16:09:13.972" v="11"/>
            <ac:spMkLst>
              <pc:docMk/>
              <pc:sldMasterMk cId="2460954070" sldId="2147483660"/>
              <pc:sldLayoutMk cId="1203092039" sldId="2147483664"/>
              <ac:spMk id="4" creationId="{00000000-0000-0000-0000-000000000000}"/>
            </ac:spMkLst>
          </pc:spChg>
        </pc:sldLayoutChg>
        <pc:sldLayoutChg chg="modSp del">
          <pc:chgData name="Aayush Man  Singh" userId="S::aayushman@takeo.ai::7e01378d-77e0-45f4-ad57-d9ee7faa382b" providerId="AD" clId="Web-{2C17CC4E-5489-49A9-8539-9735A63280B4}" dt="2023-06-30T16:09:14.034" v="12"/>
          <pc:sldLayoutMkLst>
            <pc:docMk/>
            <pc:sldMasterMk cId="2460954070" sldId="2147483660"/>
            <pc:sldLayoutMk cId="3733172339" sldId="2147483665"/>
          </pc:sldLayoutMkLst>
          <pc:spChg chg="mod">
            <ac:chgData name="Aayush Man  Singh" userId="S::aayushman@takeo.ai::7e01378d-77e0-45f4-ad57-d9ee7faa382b" providerId="AD" clId="Web-{2C17CC4E-5489-49A9-8539-9735A63280B4}" dt="2023-06-30T16:09:13.972" v="11"/>
            <ac:spMkLst>
              <pc:docMk/>
              <pc:sldMasterMk cId="2460954070" sldId="2147483660"/>
              <pc:sldLayoutMk cId="3733172339" sldId="2147483665"/>
              <ac:spMk id="2" creationId="{00000000-0000-0000-0000-000000000000}"/>
            </ac:spMkLst>
          </pc:spChg>
          <pc:spChg chg="mod">
            <ac:chgData name="Aayush Man  Singh" userId="S::aayushman@takeo.ai::7e01378d-77e0-45f4-ad57-d9ee7faa382b" providerId="AD" clId="Web-{2C17CC4E-5489-49A9-8539-9735A63280B4}" dt="2023-06-30T16:09:13.972" v="11"/>
            <ac:spMkLst>
              <pc:docMk/>
              <pc:sldMasterMk cId="2460954070" sldId="2147483660"/>
              <pc:sldLayoutMk cId="3733172339" sldId="2147483665"/>
              <ac:spMk id="3" creationId="{00000000-0000-0000-0000-000000000000}"/>
            </ac:spMkLst>
          </pc:spChg>
          <pc:spChg chg="mod">
            <ac:chgData name="Aayush Man  Singh" userId="S::aayushman@takeo.ai::7e01378d-77e0-45f4-ad57-d9ee7faa382b" providerId="AD" clId="Web-{2C17CC4E-5489-49A9-8539-9735A63280B4}" dt="2023-06-30T16:09:13.972" v="11"/>
            <ac:spMkLst>
              <pc:docMk/>
              <pc:sldMasterMk cId="2460954070" sldId="2147483660"/>
              <pc:sldLayoutMk cId="3733172339" sldId="2147483665"/>
              <ac:spMk id="4" creationId="{00000000-0000-0000-0000-000000000000}"/>
            </ac:spMkLst>
          </pc:spChg>
          <pc:spChg chg="mod">
            <ac:chgData name="Aayush Man  Singh" userId="S::aayushman@takeo.ai::7e01378d-77e0-45f4-ad57-d9ee7faa382b" providerId="AD" clId="Web-{2C17CC4E-5489-49A9-8539-9735A63280B4}" dt="2023-06-30T16:09:13.972" v="11"/>
            <ac:spMkLst>
              <pc:docMk/>
              <pc:sldMasterMk cId="2460954070" sldId="2147483660"/>
              <pc:sldLayoutMk cId="3733172339" sldId="2147483665"/>
              <ac:spMk id="5" creationId="{00000000-0000-0000-0000-000000000000}"/>
            </ac:spMkLst>
          </pc:spChg>
          <pc:spChg chg="mod">
            <ac:chgData name="Aayush Man  Singh" userId="S::aayushman@takeo.ai::7e01378d-77e0-45f4-ad57-d9ee7faa382b" providerId="AD" clId="Web-{2C17CC4E-5489-49A9-8539-9735A63280B4}" dt="2023-06-30T16:09:13.972" v="11"/>
            <ac:spMkLst>
              <pc:docMk/>
              <pc:sldMasterMk cId="2460954070" sldId="2147483660"/>
              <pc:sldLayoutMk cId="3733172339" sldId="2147483665"/>
              <ac:spMk id="6" creationId="{00000000-0000-0000-0000-000000000000}"/>
            </ac:spMkLst>
          </pc:spChg>
        </pc:sldLayoutChg>
        <pc:sldLayoutChg chg="del">
          <pc:chgData name="Aayush Man  Singh" userId="S::aayushman@takeo.ai::7e01378d-77e0-45f4-ad57-d9ee7faa382b" providerId="AD" clId="Web-{2C17CC4E-5489-49A9-8539-9735A63280B4}" dt="2023-06-30T16:09:14.034" v="12"/>
          <pc:sldLayoutMkLst>
            <pc:docMk/>
            <pc:sldMasterMk cId="2460954070" sldId="2147483660"/>
            <pc:sldLayoutMk cId="3210312558" sldId="2147483666"/>
          </pc:sldLayoutMkLst>
        </pc:sldLayoutChg>
        <pc:sldLayoutChg chg="del">
          <pc:chgData name="Aayush Man  Singh" userId="S::aayushman@takeo.ai::7e01378d-77e0-45f4-ad57-d9ee7faa382b" providerId="AD" clId="Web-{2C17CC4E-5489-49A9-8539-9735A63280B4}" dt="2023-06-30T16:09:14.034" v="12"/>
          <pc:sldLayoutMkLst>
            <pc:docMk/>
            <pc:sldMasterMk cId="2460954070" sldId="2147483660"/>
            <pc:sldLayoutMk cId="3146388984" sldId="2147483667"/>
          </pc:sldLayoutMkLst>
        </pc:sldLayoutChg>
        <pc:sldLayoutChg chg="modSp del">
          <pc:chgData name="Aayush Man  Singh" userId="S::aayushman@takeo.ai::7e01378d-77e0-45f4-ad57-d9ee7faa382b" providerId="AD" clId="Web-{2C17CC4E-5489-49A9-8539-9735A63280B4}" dt="2023-06-30T16:09:14.034" v="12"/>
          <pc:sldLayoutMkLst>
            <pc:docMk/>
            <pc:sldMasterMk cId="2460954070" sldId="2147483660"/>
            <pc:sldLayoutMk cId="3171841454" sldId="2147483668"/>
          </pc:sldLayoutMkLst>
          <pc:spChg chg="mod">
            <ac:chgData name="Aayush Man  Singh" userId="S::aayushman@takeo.ai::7e01378d-77e0-45f4-ad57-d9ee7faa382b" providerId="AD" clId="Web-{2C17CC4E-5489-49A9-8539-9735A63280B4}" dt="2023-06-30T16:09:13.972" v="11"/>
            <ac:spMkLst>
              <pc:docMk/>
              <pc:sldMasterMk cId="2460954070" sldId="2147483660"/>
              <pc:sldLayoutMk cId="3171841454" sldId="2147483668"/>
              <ac:spMk id="2" creationId="{00000000-0000-0000-0000-000000000000}"/>
            </ac:spMkLst>
          </pc:spChg>
          <pc:spChg chg="mod">
            <ac:chgData name="Aayush Man  Singh" userId="S::aayushman@takeo.ai::7e01378d-77e0-45f4-ad57-d9ee7faa382b" providerId="AD" clId="Web-{2C17CC4E-5489-49A9-8539-9735A63280B4}" dt="2023-06-30T16:09:13.972" v="11"/>
            <ac:spMkLst>
              <pc:docMk/>
              <pc:sldMasterMk cId="2460954070" sldId="2147483660"/>
              <pc:sldLayoutMk cId="3171841454" sldId="2147483668"/>
              <ac:spMk id="3" creationId="{00000000-0000-0000-0000-000000000000}"/>
            </ac:spMkLst>
          </pc:spChg>
          <pc:spChg chg="mod">
            <ac:chgData name="Aayush Man  Singh" userId="S::aayushman@takeo.ai::7e01378d-77e0-45f4-ad57-d9ee7faa382b" providerId="AD" clId="Web-{2C17CC4E-5489-49A9-8539-9735A63280B4}" dt="2023-06-30T16:09:13.972" v="11"/>
            <ac:spMkLst>
              <pc:docMk/>
              <pc:sldMasterMk cId="2460954070" sldId="2147483660"/>
              <pc:sldLayoutMk cId="3171841454" sldId="2147483668"/>
              <ac:spMk id="4" creationId="{00000000-0000-0000-0000-000000000000}"/>
            </ac:spMkLst>
          </pc:spChg>
        </pc:sldLayoutChg>
        <pc:sldLayoutChg chg="modSp del">
          <pc:chgData name="Aayush Man  Singh" userId="S::aayushman@takeo.ai::7e01378d-77e0-45f4-ad57-d9ee7faa382b" providerId="AD" clId="Web-{2C17CC4E-5489-49A9-8539-9735A63280B4}" dt="2023-06-30T16:09:14.034" v="12"/>
          <pc:sldLayoutMkLst>
            <pc:docMk/>
            <pc:sldMasterMk cId="2460954070" sldId="2147483660"/>
            <pc:sldLayoutMk cId="1718958274" sldId="2147483669"/>
          </pc:sldLayoutMkLst>
          <pc:spChg chg="mod">
            <ac:chgData name="Aayush Man  Singh" userId="S::aayushman@takeo.ai::7e01378d-77e0-45f4-ad57-d9ee7faa382b" providerId="AD" clId="Web-{2C17CC4E-5489-49A9-8539-9735A63280B4}" dt="2023-06-30T16:09:13.972" v="11"/>
            <ac:spMkLst>
              <pc:docMk/>
              <pc:sldMasterMk cId="2460954070" sldId="2147483660"/>
              <pc:sldLayoutMk cId="1718958274" sldId="2147483669"/>
              <ac:spMk id="2" creationId="{00000000-0000-0000-0000-000000000000}"/>
            </ac:spMkLst>
          </pc:spChg>
          <pc:spChg chg="mod">
            <ac:chgData name="Aayush Man  Singh" userId="S::aayushman@takeo.ai::7e01378d-77e0-45f4-ad57-d9ee7faa382b" providerId="AD" clId="Web-{2C17CC4E-5489-49A9-8539-9735A63280B4}" dt="2023-06-30T16:09:13.972" v="11"/>
            <ac:spMkLst>
              <pc:docMk/>
              <pc:sldMasterMk cId="2460954070" sldId="2147483660"/>
              <pc:sldLayoutMk cId="1718958274" sldId="2147483669"/>
              <ac:spMk id="3" creationId="{00000000-0000-0000-0000-000000000000}"/>
            </ac:spMkLst>
          </pc:spChg>
          <pc:spChg chg="mod">
            <ac:chgData name="Aayush Man  Singh" userId="S::aayushman@takeo.ai::7e01378d-77e0-45f4-ad57-d9ee7faa382b" providerId="AD" clId="Web-{2C17CC4E-5489-49A9-8539-9735A63280B4}" dt="2023-06-30T16:09:13.972" v="11"/>
            <ac:spMkLst>
              <pc:docMk/>
              <pc:sldMasterMk cId="2460954070" sldId="2147483660"/>
              <pc:sldLayoutMk cId="1718958274" sldId="2147483669"/>
              <ac:spMk id="4" creationId="{00000000-0000-0000-0000-000000000000}"/>
            </ac:spMkLst>
          </pc:spChg>
        </pc:sldLayoutChg>
        <pc:sldLayoutChg chg="del">
          <pc:chgData name="Aayush Man  Singh" userId="S::aayushman@takeo.ai::7e01378d-77e0-45f4-ad57-d9ee7faa382b" providerId="AD" clId="Web-{2C17CC4E-5489-49A9-8539-9735A63280B4}" dt="2023-06-30T16:09:14.034" v="12"/>
          <pc:sldLayoutMkLst>
            <pc:docMk/>
            <pc:sldMasterMk cId="2460954070" sldId="2147483660"/>
            <pc:sldLayoutMk cId="2202905451" sldId="2147483670"/>
          </pc:sldLayoutMkLst>
        </pc:sldLayoutChg>
        <pc:sldLayoutChg chg="modSp del">
          <pc:chgData name="Aayush Man  Singh" userId="S::aayushman@takeo.ai::7e01378d-77e0-45f4-ad57-d9ee7faa382b" providerId="AD" clId="Web-{2C17CC4E-5489-49A9-8539-9735A63280B4}" dt="2023-06-30T16:09:14.034" v="12"/>
          <pc:sldLayoutMkLst>
            <pc:docMk/>
            <pc:sldMasterMk cId="2460954070" sldId="2147483660"/>
            <pc:sldLayoutMk cId="3479445657" sldId="2147483671"/>
          </pc:sldLayoutMkLst>
          <pc:spChg chg="mod">
            <ac:chgData name="Aayush Man  Singh" userId="S::aayushman@takeo.ai::7e01378d-77e0-45f4-ad57-d9ee7faa382b" providerId="AD" clId="Web-{2C17CC4E-5489-49A9-8539-9735A63280B4}" dt="2023-06-30T16:09:13.972" v="11"/>
            <ac:spMkLst>
              <pc:docMk/>
              <pc:sldMasterMk cId="2460954070" sldId="2147483660"/>
              <pc:sldLayoutMk cId="3479445657" sldId="2147483671"/>
              <ac:spMk id="2" creationId="{00000000-0000-0000-0000-000000000000}"/>
            </ac:spMkLst>
          </pc:spChg>
          <pc:spChg chg="mod">
            <ac:chgData name="Aayush Man  Singh" userId="S::aayushman@takeo.ai::7e01378d-77e0-45f4-ad57-d9ee7faa382b" providerId="AD" clId="Web-{2C17CC4E-5489-49A9-8539-9735A63280B4}" dt="2023-06-30T16:09:13.972" v="11"/>
            <ac:spMkLst>
              <pc:docMk/>
              <pc:sldMasterMk cId="2460954070" sldId="2147483660"/>
              <pc:sldLayoutMk cId="3479445657" sldId="2147483671"/>
              <ac:spMk id="3" creationId="{00000000-0000-0000-0000-000000000000}"/>
            </ac:spMkLst>
          </pc:spChg>
        </pc:sldLayoutChg>
      </pc:sldMasterChg>
      <pc:sldMasterChg chg="modSp add del addSldLayout delSldLayout modSldLayout">
        <pc:chgData name="Aayush Man  Singh" userId="S::aayushman@takeo.ai::7e01378d-77e0-45f4-ad57-d9ee7faa382b" providerId="AD" clId="Web-{2C17CC4E-5489-49A9-8539-9735A63280B4}" dt="2023-06-30T16:09:37.363" v="16"/>
        <pc:sldMasterMkLst>
          <pc:docMk/>
          <pc:sldMasterMk cId="168087413" sldId="2147483672"/>
        </pc:sldMasterMkLst>
        <pc:spChg chg="mod">
          <ac:chgData name="Aayush Man  Singh" userId="S::aayushman@takeo.ai::7e01378d-77e0-45f4-ad57-d9ee7faa382b" providerId="AD" clId="Web-{2C17CC4E-5489-49A9-8539-9735A63280B4}" dt="2023-06-30T16:09:37.269" v="15"/>
          <ac:spMkLst>
            <pc:docMk/>
            <pc:sldMasterMk cId="168087413" sldId="2147483672"/>
            <ac:spMk id="2" creationId="{00000000-0000-0000-0000-000000000000}"/>
          </ac:spMkLst>
        </pc:spChg>
        <pc:spChg chg="mod">
          <ac:chgData name="Aayush Man  Singh" userId="S::aayushman@takeo.ai::7e01378d-77e0-45f4-ad57-d9ee7faa382b" providerId="AD" clId="Web-{2C17CC4E-5489-49A9-8539-9735A63280B4}" dt="2023-06-30T16:09:37.269" v="15"/>
          <ac:spMkLst>
            <pc:docMk/>
            <pc:sldMasterMk cId="168087413" sldId="2147483672"/>
            <ac:spMk id="3" creationId="{00000000-0000-0000-0000-000000000000}"/>
          </ac:spMkLst>
        </pc:spChg>
        <pc:spChg chg="mod">
          <ac:chgData name="Aayush Man  Singh" userId="S::aayushman@takeo.ai::7e01378d-77e0-45f4-ad57-d9ee7faa382b" providerId="AD" clId="Web-{2C17CC4E-5489-49A9-8539-9735A63280B4}" dt="2023-06-30T16:09:37.269" v="15"/>
          <ac:spMkLst>
            <pc:docMk/>
            <pc:sldMasterMk cId="168087413" sldId="2147483672"/>
            <ac:spMk id="4" creationId="{00000000-0000-0000-0000-000000000000}"/>
          </ac:spMkLst>
        </pc:spChg>
        <pc:spChg chg="mod">
          <ac:chgData name="Aayush Man  Singh" userId="S::aayushman@takeo.ai::7e01378d-77e0-45f4-ad57-d9ee7faa382b" providerId="AD" clId="Web-{2C17CC4E-5489-49A9-8539-9735A63280B4}" dt="2023-06-30T16:09:37.269" v="15"/>
          <ac:spMkLst>
            <pc:docMk/>
            <pc:sldMasterMk cId="168087413" sldId="2147483672"/>
            <ac:spMk id="5" creationId="{00000000-0000-0000-0000-000000000000}"/>
          </ac:spMkLst>
        </pc:spChg>
        <pc:spChg chg="mod">
          <ac:chgData name="Aayush Man  Singh" userId="S::aayushman@takeo.ai::7e01378d-77e0-45f4-ad57-d9ee7faa382b" providerId="AD" clId="Web-{2C17CC4E-5489-49A9-8539-9735A63280B4}" dt="2023-06-30T16:09:37.269" v="15"/>
          <ac:spMkLst>
            <pc:docMk/>
            <pc:sldMasterMk cId="168087413" sldId="2147483672"/>
            <ac:spMk id="6" creationId="{00000000-0000-0000-0000-000000000000}"/>
          </ac:spMkLst>
        </pc:spChg>
        <pc:sldLayoutChg chg="modSp add del mod replId">
          <pc:chgData name="Aayush Man  Singh" userId="S::aayushman@takeo.ai::7e01378d-77e0-45f4-ad57-d9ee7faa382b" providerId="AD" clId="Web-{2C17CC4E-5489-49A9-8539-9735A63280B4}" dt="2023-06-30T16:09:37.363" v="16"/>
          <pc:sldLayoutMkLst>
            <pc:docMk/>
            <pc:sldMasterMk cId="168087413" sldId="2147483672"/>
            <pc:sldLayoutMk cId="2914433342" sldId="2147483673"/>
          </pc:sldLayoutMkLst>
          <pc:spChg chg="mod">
            <ac:chgData name="Aayush Man  Singh" userId="S::aayushman@takeo.ai::7e01378d-77e0-45f4-ad57-d9ee7faa382b" providerId="AD" clId="Web-{2C17CC4E-5489-49A9-8539-9735A63280B4}" dt="2023-06-30T16:09:37.269" v="15"/>
            <ac:spMkLst>
              <pc:docMk/>
              <pc:sldMasterMk cId="168087413" sldId="2147483672"/>
              <pc:sldLayoutMk cId="2914433342" sldId="2147483673"/>
              <ac:spMk id="2" creationId="{00000000-0000-0000-0000-000000000000}"/>
            </ac:spMkLst>
          </pc:spChg>
          <pc:spChg chg="mod">
            <ac:chgData name="Aayush Man  Singh" userId="S::aayushman@takeo.ai::7e01378d-77e0-45f4-ad57-d9ee7faa382b" providerId="AD" clId="Web-{2C17CC4E-5489-49A9-8539-9735A63280B4}" dt="2023-06-30T16:09:37.269" v="15"/>
            <ac:spMkLst>
              <pc:docMk/>
              <pc:sldMasterMk cId="168087413" sldId="2147483672"/>
              <pc:sldLayoutMk cId="2914433342" sldId="2147483673"/>
              <ac:spMk id="3" creationId="{00000000-0000-0000-0000-000000000000}"/>
            </ac:spMkLst>
          </pc:spChg>
        </pc:sldLayoutChg>
        <pc:sldLayoutChg chg="add del mod replId">
          <pc:chgData name="Aayush Man  Singh" userId="S::aayushman@takeo.ai::7e01378d-77e0-45f4-ad57-d9ee7faa382b" providerId="AD" clId="Web-{2C17CC4E-5489-49A9-8539-9735A63280B4}" dt="2023-06-30T16:09:37.363" v="16"/>
          <pc:sldLayoutMkLst>
            <pc:docMk/>
            <pc:sldMasterMk cId="168087413" sldId="2147483672"/>
            <pc:sldLayoutMk cId="3574805351" sldId="2147483674"/>
          </pc:sldLayoutMkLst>
        </pc:sldLayoutChg>
        <pc:sldLayoutChg chg="modSp add del mod replId">
          <pc:chgData name="Aayush Man  Singh" userId="S::aayushman@takeo.ai::7e01378d-77e0-45f4-ad57-d9ee7faa382b" providerId="AD" clId="Web-{2C17CC4E-5489-49A9-8539-9735A63280B4}" dt="2023-06-30T16:09:37.363" v="16"/>
          <pc:sldLayoutMkLst>
            <pc:docMk/>
            <pc:sldMasterMk cId="168087413" sldId="2147483672"/>
            <pc:sldLayoutMk cId="4142550737" sldId="2147483675"/>
          </pc:sldLayoutMkLst>
          <pc:spChg chg="mod">
            <ac:chgData name="Aayush Man  Singh" userId="S::aayushman@takeo.ai::7e01378d-77e0-45f4-ad57-d9ee7faa382b" providerId="AD" clId="Web-{2C17CC4E-5489-49A9-8539-9735A63280B4}" dt="2023-06-30T16:09:37.269" v="15"/>
            <ac:spMkLst>
              <pc:docMk/>
              <pc:sldMasterMk cId="168087413" sldId="2147483672"/>
              <pc:sldLayoutMk cId="4142550737" sldId="2147483675"/>
              <ac:spMk id="2" creationId="{00000000-0000-0000-0000-000000000000}"/>
            </ac:spMkLst>
          </pc:spChg>
          <pc:spChg chg="mod">
            <ac:chgData name="Aayush Man  Singh" userId="S::aayushman@takeo.ai::7e01378d-77e0-45f4-ad57-d9ee7faa382b" providerId="AD" clId="Web-{2C17CC4E-5489-49A9-8539-9735A63280B4}" dt="2023-06-30T16:09:37.269" v="15"/>
            <ac:spMkLst>
              <pc:docMk/>
              <pc:sldMasterMk cId="168087413" sldId="2147483672"/>
              <pc:sldLayoutMk cId="4142550737" sldId="2147483675"/>
              <ac:spMk id="3" creationId="{00000000-0000-0000-0000-000000000000}"/>
            </ac:spMkLst>
          </pc:spChg>
        </pc:sldLayoutChg>
        <pc:sldLayoutChg chg="modSp add del mod replId">
          <pc:chgData name="Aayush Man  Singh" userId="S::aayushman@takeo.ai::7e01378d-77e0-45f4-ad57-d9ee7faa382b" providerId="AD" clId="Web-{2C17CC4E-5489-49A9-8539-9735A63280B4}" dt="2023-06-30T16:09:37.363" v="16"/>
          <pc:sldLayoutMkLst>
            <pc:docMk/>
            <pc:sldMasterMk cId="168087413" sldId="2147483672"/>
            <pc:sldLayoutMk cId="4225688002" sldId="2147483676"/>
          </pc:sldLayoutMkLst>
          <pc:spChg chg="mod">
            <ac:chgData name="Aayush Man  Singh" userId="S::aayushman@takeo.ai::7e01378d-77e0-45f4-ad57-d9ee7faa382b" providerId="AD" clId="Web-{2C17CC4E-5489-49A9-8539-9735A63280B4}" dt="2023-06-30T16:09:37.269" v="15"/>
            <ac:spMkLst>
              <pc:docMk/>
              <pc:sldMasterMk cId="168087413" sldId="2147483672"/>
              <pc:sldLayoutMk cId="4225688002" sldId="2147483676"/>
              <ac:spMk id="3" creationId="{00000000-0000-0000-0000-000000000000}"/>
            </ac:spMkLst>
          </pc:spChg>
          <pc:spChg chg="mod">
            <ac:chgData name="Aayush Man  Singh" userId="S::aayushman@takeo.ai::7e01378d-77e0-45f4-ad57-d9ee7faa382b" providerId="AD" clId="Web-{2C17CC4E-5489-49A9-8539-9735A63280B4}" dt="2023-06-30T16:09:37.269" v="15"/>
            <ac:spMkLst>
              <pc:docMk/>
              <pc:sldMasterMk cId="168087413" sldId="2147483672"/>
              <pc:sldLayoutMk cId="4225688002" sldId="2147483676"/>
              <ac:spMk id="4" creationId="{00000000-0000-0000-0000-000000000000}"/>
            </ac:spMkLst>
          </pc:spChg>
        </pc:sldLayoutChg>
        <pc:sldLayoutChg chg="modSp add del mod replId">
          <pc:chgData name="Aayush Man  Singh" userId="S::aayushman@takeo.ai::7e01378d-77e0-45f4-ad57-d9ee7faa382b" providerId="AD" clId="Web-{2C17CC4E-5489-49A9-8539-9735A63280B4}" dt="2023-06-30T16:09:37.363" v="16"/>
          <pc:sldLayoutMkLst>
            <pc:docMk/>
            <pc:sldMasterMk cId="168087413" sldId="2147483672"/>
            <pc:sldLayoutMk cId="517908265" sldId="2147483677"/>
          </pc:sldLayoutMkLst>
          <pc:spChg chg="mod">
            <ac:chgData name="Aayush Man  Singh" userId="S::aayushman@takeo.ai::7e01378d-77e0-45f4-ad57-d9ee7faa382b" providerId="AD" clId="Web-{2C17CC4E-5489-49A9-8539-9735A63280B4}" dt="2023-06-30T16:09:37.269" v="15"/>
            <ac:spMkLst>
              <pc:docMk/>
              <pc:sldMasterMk cId="168087413" sldId="2147483672"/>
              <pc:sldLayoutMk cId="517908265" sldId="2147483677"/>
              <ac:spMk id="2" creationId="{00000000-0000-0000-0000-000000000000}"/>
            </ac:spMkLst>
          </pc:spChg>
          <pc:spChg chg="mod">
            <ac:chgData name="Aayush Man  Singh" userId="S::aayushman@takeo.ai::7e01378d-77e0-45f4-ad57-d9ee7faa382b" providerId="AD" clId="Web-{2C17CC4E-5489-49A9-8539-9735A63280B4}" dt="2023-06-30T16:09:37.269" v="15"/>
            <ac:spMkLst>
              <pc:docMk/>
              <pc:sldMasterMk cId="168087413" sldId="2147483672"/>
              <pc:sldLayoutMk cId="517908265" sldId="2147483677"/>
              <ac:spMk id="3" creationId="{00000000-0000-0000-0000-000000000000}"/>
            </ac:spMkLst>
          </pc:spChg>
          <pc:spChg chg="mod">
            <ac:chgData name="Aayush Man  Singh" userId="S::aayushman@takeo.ai::7e01378d-77e0-45f4-ad57-d9ee7faa382b" providerId="AD" clId="Web-{2C17CC4E-5489-49A9-8539-9735A63280B4}" dt="2023-06-30T16:09:37.269" v="15"/>
            <ac:spMkLst>
              <pc:docMk/>
              <pc:sldMasterMk cId="168087413" sldId="2147483672"/>
              <pc:sldLayoutMk cId="517908265" sldId="2147483677"/>
              <ac:spMk id="4" creationId="{00000000-0000-0000-0000-000000000000}"/>
            </ac:spMkLst>
          </pc:spChg>
          <pc:spChg chg="mod">
            <ac:chgData name="Aayush Man  Singh" userId="S::aayushman@takeo.ai::7e01378d-77e0-45f4-ad57-d9ee7faa382b" providerId="AD" clId="Web-{2C17CC4E-5489-49A9-8539-9735A63280B4}" dt="2023-06-30T16:09:37.269" v="15"/>
            <ac:spMkLst>
              <pc:docMk/>
              <pc:sldMasterMk cId="168087413" sldId="2147483672"/>
              <pc:sldLayoutMk cId="517908265" sldId="2147483677"/>
              <ac:spMk id="5" creationId="{00000000-0000-0000-0000-000000000000}"/>
            </ac:spMkLst>
          </pc:spChg>
          <pc:spChg chg="mod">
            <ac:chgData name="Aayush Man  Singh" userId="S::aayushman@takeo.ai::7e01378d-77e0-45f4-ad57-d9ee7faa382b" providerId="AD" clId="Web-{2C17CC4E-5489-49A9-8539-9735A63280B4}" dt="2023-06-30T16:09:37.269" v="15"/>
            <ac:spMkLst>
              <pc:docMk/>
              <pc:sldMasterMk cId="168087413" sldId="2147483672"/>
              <pc:sldLayoutMk cId="517908265" sldId="2147483677"/>
              <ac:spMk id="6" creationId="{00000000-0000-0000-0000-000000000000}"/>
            </ac:spMkLst>
          </pc:spChg>
        </pc:sldLayoutChg>
        <pc:sldLayoutChg chg="add del mod replId">
          <pc:chgData name="Aayush Man  Singh" userId="S::aayushman@takeo.ai::7e01378d-77e0-45f4-ad57-d9ee7faa382b" providerId="AD" clId="Web-{2C17CC4E-5489-49A9-8539-9735A63280B4}" dt="2023-06-30T16:09:37.363" v="16"/>
          <pc:sldLayoutMkLst>
            <pc:docMk/>
            <pc:sldMasterMk cId="168087413" sldId="2147483672"/>
            <pc:sldLayoutMk cId="4208473168" sldId="2147483678"/>
          </pc:sldLayoutMkLst>
        </pc:sldLayoutChg>
        <pc:sldLayoutChg chg="add del mod replId">
          <pc:chgData name="Aayush Man  Singh" userId="S::aayushman@takeo.ai::7e01378d-77e0-45f4-ad57-d9ee7faa382b" providerId="AD" clId="Web-{2C17CC4E-5489-49A9-8539-9735A63280B4}" dt="2023-06-30T16:09:37.363" v="16"/>
          <pc:sldLayoutMkLst>
            <pc:docMk/>
            <pc:sldMasterMk cId="168087413" sldId="2147483672"/>
            <pc:sldLayoutMk cId="1480573515" sldId="2147483679"/>
          </pc:sldLayoutMkLst>
        </pc:sldLayoutChg>
        <pc:sldLayoutChg chg="modSp add del mod replId">
          <pc:chgData name="Aayush Man  Singh" userId="S::aayushman@takeo.ai::7e01378d-77e0-45f4-ad57-d9ee7faa382b" providerId="AD" clId="Web-{2C17CC4E-5489-49A9-8539-9735A63280B4}" dt="2023-06-30T16:09:37.363" v="16"/>
          <pc:sldLayoutMkLst>
            <pc:docMk/>
            <pc:sldMasterMk cId="168087413" sldId="2147483672"/>
            <pc:sldLayoutMk cId="1262175785" sldId="2147483680"/>
          </pc:sldLayoutMkLst>
          <pc:spChg chg="mod">
            <ac:chgData name="Aayush Man  Singh" userId="S::aayushman@takeo.ai::7e01378d-77e0-45f4-ad57-d9ee7faa382b" providerId="AD" clId="Web-{2C17CC4E-5489-49A9-8539-9735A63280B4}" dt="2023-06-30T16:09:37.269" v="15"/>
            <ac:spMkLst>
              <pc:docMk/>
              <pc:sldMasterMk cId="168087413" sldId="2147483672"/>
              <pc:sldLayoutMk cId="1262175785" sldId="2147483680"/>
              <ac:spMk id="2" creationId="{00000000-0000-0000-0000-000000000000}"/>
            </ac:spMkLst>
          </pc:spChg>
          <pc:spChg chg="mod">
            <ac:chgData name="Aayush Man  Singh" userId="S::aayushman@takeo.ai::7e01378d-77e0-45f4-ad57-d9ee7faa382b" providerId="AD" clId="Web-{2C17CC4E-5489-49A9-8539-9735A63280B4}" dt="2023-06-30T16:09:37.269" v="15"/>
            <ac:spMkLst>
              <pc:docMk/>
              <pc:sldMasterMk cId="168087413" sldId="2147483672"/>
              <pc:sldLayoutMk cId="1262175785" sldId="2147483680"/>
              <ac:spMk id="3" creationId="{00000000-0000-0000-0000-000000000000}"/>
            </ac:spMkLst>
          </pc:spChg>
          <pc:spChg chg="mod">
            <ac:chgData name="Aayush Man  Singh" userId="S::aayushman@takeo.ai::7e01378d-77e0-45f4-ad57-d9ee7faa382b" providerId="AD" clId="Web-{2C17CC4E-5489-49A9-8539-9735A63280B4}" dt="2023-06-30T16:09:37.269" v="15"/>
            <ac:spMkLst>
              <pc:docMk/>
              <pc:sldMasterMk cId="168087413" sldId="2147483672"/>
              <pc:sldLayoutMk cId="1262175785" sldId="2147483680"/>
              <ac:spMk id="4" creationId="{00000000-0000-0000-0000-000000000000}"/>
            </ac:spMkLst>
          </pc:spChg>
        </pc:sldLayoutChg>
        <pc:sldLayoutChg chg="modSp add del mod replId">
          <pc:chgData name="Aayush Man  Singh" userId="S::aayushman@takeo.ai::7e01378d-77e0-45f4-ad57-d9ee7faa382b" providerId="AD" clId="Web-{2C17CC4E-5489-49A9-8539-9735A63280B4}" dt="2023-06-30T16:09:37.363" v="16"/>
          <pc:sldLayoutMkLst>
            <pc:docMk/>
            <pc:sldMasterMk cId="168087413" sldId="2147483672"/>
            <pc:sldLayoutMk cId="388720490" sldId="2147483681"/>
          </pc:sldLayoutMkLst>
          <pc:spChg chg="mod">
            <ac:chgData name="Aayush Man  Singh" userId="S::aayushman@takeo.ai::7e01378d-77e0-45f4-ad57-d9ee7faa382b" providerId="AD" clId="Web-{2C17CC4E-5489-49A9-8539-9735A63280B4}" dt="2023-06-30T16:09:37.269" v="15"/>
            <ac:spMkLst>
              <pc:docMk/>
              <pc:sldMasterMk cId="168087413" sldId="2147483672"/>
              <pc:sldLayoutMk cId="388720490" sldId="2147483681"/>
              <ac:spMk id="2" creationId="{00000000-0000-0000-0000-000000000000}"/>
            </ac:spMkLst>
          </pc:spChg>
          <pc:spChg chg="mod">
            <ac:chgData name="Aayush Man  Singh" userId="S::aayushman@takeo.ai::7e01378d-77e0-45f4-ad57-d9ee7faa382b" providerId="AD" clId="Web-{2C17CC4E-5489-49A9-8539-9735A63280B4}" dt="2023-06-30T16:09:37.269" v="15"/>
            <ac:spMkLst>
              <pc:docMk/>
              <pc:sldMasterMk cId="168087413" sldId="2147483672"/>
              <pc:sldLayoutMk cId="388720490" sldId="2147483681"/>
              <ac:spMk id="3" creationId="{00000000-0000-0000-0000-000000000000}"/>
            </ac:spMkLst>
          </pc:spChg>
          <pc:spChg chg="mod">
            <ac:chgData name="Aayush Man  Singh" userId="S::aayushman@takeo.ai::7e01378d-77e0-45f4-ad57-d9ee7faa382b" providerId="AD" clId="Web-{2C17CC4E-5489-49A9-8539-9735A63280B4}" dt="2023-06-30T16:09:37.269" v="15"/>
            <ac:spMkLst>
              <pc:docMk/>
              <pc:sldMasterMk cId="168087413" sldId="2147483672"/>
              <pc:sldLayoutMk cId="388720490" sldId="2147483681"/>
              <ac:spMk id="4" creationId="{00000000-0000-0000-0000-000000000000}"/>
            </ac:spMkLst>
          </pc:spChg>
        </pc:sldLayoutChg>
        <pc:sldLayoutChg chg="add del mod replId">
          <pc:chgData name="Aayush Man  Singh" userId="S::aayushman@takeo.ai::7e01378d-77e0-45f4-ad57-d9ee7faa382b" providerId="AD" clId="Web-{2C17CC4E-5489-49A9-8539-9735A63280B4}" dt="2023-06-30T16:09:37.363" v="16"/>
          <pc:sldLayoutMkLst>
            <pc:docMk/>
            <pc:sldMasterMk cId="168087413" sldId="2147483672"/>
            <pc:sldLayoutMk cId="2664632264" sldId="2147483682"/>
          </pc:sldLayoutMkLst>
        </pc:sldLayoutChg>
        <pc:sldLayoutChg chg="modSp add del mod replId">
          <pc:chgData name="Aayush Man  Singh" userId="S::aayushman@takeo.ai::7e01378d-77e0-45f4-ad57-d9ee7faa382b" providerId="AD" clId="Web-{2C17CC4E-5489-49A9-8539-9735A63280B4}" dt="2023-06-30T16:09:37.363" v="16"/>
          <pc:sldLayoutMkLst>
            <pc:docMk/>
            <pc:sldMasterMk cId="168087413" sldId="2147483672"/>
            <pc:sldLayoutMk cId="1634361807" sldId="2147483683"/>
          </pc:sldLayoutMkLst>
          <pc:spChg chg="mod">
            <ac:chgData name="Aayush Man  Singh" userId="S::aayushman@takeo.ai::7e01378d-77e0-45f4-ad57-d9ee7faa382b" providerId="AD" clId="Web-{2C17CC4E-5489-49A9-8539-9735A63280B4}" dt="2023-06-30T16:09:37.269" v="15"/>
            <ac:spMkLst>
              <pc:docMk/>
              <pc:sldMasterMk cId="168087413" sldId="2147483672"/>
              <pc:sldLayoutMk cId="1634361807" sldId="2147483683"/>
              <ac:spMk id="2" creationId="{00000000-0000-0000-0000-000000000000}"/>
            </ac:spMkLst>
          </pc:spChg>
          <pc:spChg chg="mod">
            <ac:chgData name="Aayush Man  Singh" userId="S::aayushman@takeo.ai::7e01378d-77e0-45f4-ad57-d9ee7faa382b" providerId="AD" clId="Web-{2C17CC4E-5489-49A9-8539-9735A63280B4}" dt="2023-06-30T16:09:37.269" v="15"/>
            <ac:spMkLst>
              <pc:docMk/>
              <pc:sldMasterMk cId="168087413" sldId="2147483672"/>
              <pc:sldLayoutMk cId="1634361807" sldId="2147483683"/>
              <ac:spMk id="3" creationId="{00000000-0000-0000-0000-000000000000}"/>
            </ac:spMkLst>
          </pc:spChg>
        </pc:sldLayoutChg>
      </pc:sldMasterChg>
      <pc:sldMasterChg chg="modSp add del addSldLayout delSldLayout modSldLayout">
        <pc:chgData name="Aayush Man  Singh" userId="S::aayushman@takeo.ai::7e01378d-77e0-45f4-ad57-d9ee7faa382b" providerId="AD" clId="Web-{2C17CC4E-5489-49A9-8539-9735A63280B4}" dt="2023-06-30T16:46:00.889" v="226"/>
        <pc:sldMasterMkLst>
          <pc:docMk/>
          <pc:sldMasterMk cId="127088398" sldId="2147483684"/>
        </pc:sldMasterMkLst>
        <pc:spChg chg="mod">
          <ac:chgData name="Aayush Man  Singh" userId="S::aayushman@takeo.ai::7e01378d-77e0-45f4-ad57-d9ee7faa382b" providerId="AD" clId="Web-{2C17CC4E-5489-49A9-8539-9735A63280B4}" dt="2023-06-30T16:09:47.800" v="17"/>
          <ac:spMkLst>
            <pc:docMk/>
            <pc:sldMasterMk cId="127088398" sldId="2147483684"/>
            <ac:spMk id="2" creationId="{00000000-0000-0000-0000-000000000000}"/>
          </ac:spMkLst>
        </pc:spChg>
        <pc:spChg chg="mod">
          <ac:chgData name="Aayush Man  Singh" userId="S::aayushman@takeo.ai::7e01378d-77e0-45f4-ad57-d9ee7faa382b" providerId="AD" clId="Web-{2C17CC4E-5489-49A9-8539-9735A63280B4}" dt="2023-06-30T16:09:47.800" v="17"/>
          <ac:spMkLst>
            <pc:docMk/>
            <pc:sldMasterMk cId="127088398" sldId="2147483684"/>
            <ac:spMk id="3" creationId="{00000000-0000-0000-0000-000000000000}"/>
          </ac:spMkLst>
        </pc:spChg>
        <pc:spChg chg="mod">
          <ac:chgData name="Aayush Man  Singh" userId="S::aayushman@takeo.ai::7e01378d-77e0-45f4-ad57-d9ee7faa382b" providerId="AD" clId="Web-{2C17CC4E-5489-49A9-8539-9735A63280B4}" dt="2023-06-30T16:09:47.800" v="17"/>
          <ac:spMkLst>
            <pc:docMk/>
            <pc:sldMasterMk cId="127088398" sldId="2147483684"/>
            <ac:spMk id="4" creationId="{00000000-0000-0000-0000-000000000000}"/>
          </ac:spMkLst>
        </pc:spChg>
        <pc:spChg chg="mod">
          <ac:chgData name="Aayush Man  Singh" userId="S::aayushman@takeo.ai::7e01378d-77e0-45f4-ad57-d9ee7faa382b" providerId="AD" clId="Web-{2C17CC4E-5489-49A9-8539-9735A63280B4}" dt="2023-06-30T16:09:47.800" v="17"/>
          <ac:spMkLst>
            <pc:docMk/>
            <pc:sldMasterMk cId="127088398" sldId="2147483684"/>
            <ac:spMk id="5" creationId="{00000000-0000-0000-0000-000000000000}"/>
          </ac:spMkLst>
        </pc:spChg>
        <pc:spChg chg="mod">
          <ac:chgData name="Aayush Man  Singh" userId="S::aayushman@takeo.ai::7e01378d-77e0-45f4-ad57-d9ee7faa382b" providerId="AD" clId="Web-{2C17CC4E-5489-49A9-8539-9735A63280B4}" dt="2023-06-30T16:09:47.800" v="17"/>
          <ac:spMkLst>
            <pc:docMk/>
            <pc:sldMasterMk cId="127088398" sldId="2147483684"/>
            <ac:spMk id="6" creationId="{00000000-0000-0000-0000-000000000000}"/>
          </ac:spMkLst>
        </pc:spChg>
        <pc:sldLayoutChg chg="modSp add del mod replId">
          <pc:chgData name="Aayush Man  Singh" userId="S::aayushman@takeo.ai::7e01378d-77e0-45f4-ad57-d9ee7faa382b" providerId="AD" clId="Web-{2C17CC4E-5489-49A9-8539-9735A63280B4}" dt="2023-06-30T16:46:00.889" v="226"/>
          <pc:sldLayoutMkLst>
            <pc:docMk/>
            <pc:sldMasterMk cId="127088398" sldId="2147483684"/>
            <pc:sldLayoutMk cId="627471446" sldId="2147483685"/>
          </pc:sldLayoutMkLst>
          <pc:spChg chg="mod">
            <ac:chgData name="Aayush Man  Singh" userId="S::aayushman@takeo.ai::7e01378d-77e0-45f4-ad57-d9ee7faa382b" providerId="AD" clId="Web-{2C17CC4E-5489-49A9-8539-9735A63280B4}" dt="2023-06-30T16:09:47.800" v="17"/>
            <ac:spMkLst>
              <pc:docMk/>
              <pc:sldMasterMk cId="127088398" sldId="2147483684"/>
              <pc:sldLayoutMk cId="627471446" sldId="2147483685"/>
              <ac:spMk id="2" creationId="{00000000-0000-0000-0000-000000000000}"/>
            </ac:spMkLst>
          </pc:spChg>
          <pc:spChg chg="mod">
            <ac:chgData name="Aayush Man  Singh" userId="S::aayushman@takeo.ai::7e01378d-77e0-45f4-ad57-d9ee7faa382b" providerId="AD" clId="Web-{2C17CC4E-5489-49A9-8539-9735A63280B4}" dt="2023-06-30T16:09:47.800" v="17"/>
            <ac:spMkLst>
              <pc:docMk/>
              <pc:sldMasterMk cId="127088398" sldId="2147483684"/>
              <pc:sldLayoutMk cId="627471446" sldId="2147483685"/>
              <ac:spMk id="3" creationId="{00000000-0000-0000-0000-000000000000}"/>
            </ac:spMkLst>
          </pc:spChg>
        </pc:sldLayoutChg>
        <pc:sldLayoutChg chg="add del mod replId">
          <pc:chgData name="Aayush Man  Singh" userId="S::aayushman@takeo.ai::7e01378d-77e0-45f4-ad57-d9ee7faa382b" providerId="AD" clId="Web-{2C17CC4E-5489-49A9-8539-9735A63280B4}" dt="2023-06-30T16:46:00.889" v="226"/>
          <pc:sldLayoutMkLst>
            <pc:docMk/>
            <pc:sldMasterMk cId="127088398" sldId="2147483684"/>
            <pc:sldLayoutMk cId="1994405238" sldId="2147483686"/>
          </pc:sldLayoutMkLst>
        </pc:sldLayoutChg>
        <pc:sldLayoutChg chg="modSp add del mod replId">
          <pc:chgData name="Aayush Man  Singh" userId="S::aayushman@takeo.ai::7e01378d-77e0-45f4-ad57-d9ee7faa382b" providerId="AD" clId="Web-{2C17CC4E-5489-49A9-8539-9735A63280B4}" dt="2023-06-30T16:46:00.889" v="226"/>
          <pc:sldLayoutMkLst>
            <pc:docMk/>
            <pc:sldMasterMk cId="127088398" sldId="2147483684"/>
            <pc:sldLayoutMk cId="135621434" sldId="2147483687"/>
          </pc:sldLayoutMkLst>
          <pc:spChg chg="mod">
            <ac:chgData name="Aayush Man  Singh" userId="S::aayushman@takeo.ai::7e01378d-77e0-45f4-ad57-d9ee7faa382b" providerId="AD" clId="Web-{2C17CC4E-5489-49A9-8539-9735A63280B4}" dt="2023-06-30T16:09:47.800" v="17"/>
            <ac:spMkLst>
              <pc:docMk/>
              <pc:sldMasterMk cId="127088398" sldId="2147483684"/>
              <pc:sldLayoutMk cId="135621434" sldId="2147483687"/>
              <ac:spMk id="2" creationId="{00000000-0000-0000-0000-000000000000}"/>
            </ac:spMkLst>
          </pc:spChg>
          <pc:spChg chg="mod">
            <ac:chgData name="Aayush Man  Singh" userId="S::aayushman@takeo.ai::7e01378d-77e0-45f4-ad57-d9ee7faa382b" providerId="AD" clId="Web-{2C17CC4E-5489-49A9-8539-9735A63280B4}" dt="2023-06-30T16:09:47.800" v="17"/>
            <ac:spMkLst>
              <pc:docMk/>
              <pc:sldMasterMk cId="127088398" sldId="2147483684"/>
              <pc:sldLayoutMk cId="135621434" sldId="2147483687"/>
              <ac:spMk id="3" creationId="{00000000-0000-0000-0000-000000000000}"/>
            </ac:spMkLst>
          </pc:spChg>
        </pc:sldLayoutChg>
        <pc:sldLayoutChg chg="modSp add del mod replId">
          <pc:chgData name="Aayush Man  Singh" userId="S::aayushman@takeo.ai::7e01378d-77e0-45f4-ad57-d9ee7faa382b" providerId="AD" clId="Web-{2C17CC4E-5489-49A9-8539-9735A63280B4}" dt="2023-06-30T16:46:00.889" v="226"/>
          <pc:sldLayoutMkLst>
            <pc:docMk/>
            <pc:sldMasterMk cId="127088398" sldId="2147483684"/>
            <pc:sldLayoutMk cId="2079169299" sldId="2147483688"/>
          </pc:sldLayoutMkLst>
          <pc:spChg chg="mod">
            <ac:chgData name="Aayush Man  Singh" userId="S::aayushman@takeo.ai::7e01378d-77e0-45f4-ad57-d9ee7faa382b" providerId="AD" clId="Web-{2C17CC4E-5489-49A9-8539-9735A63280B4}" dt="2023-06-30T16:09:47.800" v="17"/>
            <ac:spMkLst>
              <pc:docMk/>
              <pc:sldMasterMk cId="127088398" sldId="2147483684"/>
              <pc:sldLayoutMk cId="2079169299" sldId="2147483688"/>
              <ac:spMk id="3" creationId="{00000000-0000-0000-0000-000000000000}"/>
            </ac:spMkLst>
          </pc:spChg>
          <pc:spChg chg="mod">
            <ac:chgData name="Aayush Man  Singh" userId="S::aayushman@takeo.ai::7e01378d-77e0-45f4-ad57-d9ee7faa382b" providerId="AD" clId="Web-{2C17CC4E-5489-49A9-8539-9735A63280B4}" dt="2023-06-30T16:09:47.800" v="17"/>
            <ac:spMkLst>
              <pc:docMk/>
              <pc:sldMasterMk cId="127088398" sldId="2147483684"/>
              <pc:sldLayoutMk cId="2079169299" sldId="2147483688"/>
              <ac:spMk id="4" creationId="{00000000-0000-0000-0000-000000000000}"/>
            </ac:spMkLst>
          </pc:spChg>
        </pc:sldLayoutChg>
        <pc:sldLayoutChg chg="modSp add del mod replId">
          <pc:chgData name="Aayush Man  Singh" userId="S::aayushman@takeo.ai::7e01378d-77e0-45f4-ad57-d9ee7faa382b" providerId="AD" clId="Web-{2C17CC4E-5489-49A9-8539-9735A63280B4}" dt="2023-06-30T16:46:00.889" v="226"/>
          <pc:sldLayoutMkLst>
            <pc:docMk/>
            <pc:sldMasterMk cId="127088398" sldId="2147483684"/>
            <pc:sldLayoutMk cId="3120611577" sldId="2147483689"/>
          </pc:sldLayoutMkLst>
          <pc:spChg chg="mod">
            <ac:chgData name="Aayush Man  Singh" userId="S::aayushman@takeo.ai::7e01378d-77e0-45f4-ad57-d9ee7faa382b" providerId="AD" clId="Web-{2C17CC4E-5489-49A9-8539-9735A63280B4}" dt="2023-06-30T16:09:47.800" v="17"/>
            <ac:spMkLst>
              <pc:docMk/>
              <pc:sldMasterMk cId="127088398" sldId="2147483684"/>
              <pc:sldLayoutMk cId="3120611577" sldId="2147483689"/>
              <ac:spMk id="2" creationId="{00000000-0000-0000-0000-000000000000}"/>
            </ac:spMkLst>
          </pc:spChg>
          <pc:spChg chg="mod">
            <ac:chgData name="Aayush Man  Singh" userId="S::aayushman@takeo.ai::7e01378d-77e0-45f4-ad57-d9ee7faa382b" providerId="AD" clId="Web-{2C17CC4E-5489-49A9-8539-9735A63280B4}" dt="2023-06-30T16:09:47.800" v="17"/>
            <ac:spMkLst>
              <pc:docMk/>
              <pc:sldMasterMk cId="127088398" sldId="2147483684"/>
              <pc:sldLayoutMk cId="3120611577" sldId="2147483689"/>
              <ac:spMk id="3" creationId="{00000000-0000-0000-0000-000000000000}"/>
            </ac:spMkLst>
          </pc:spChg>
          <pc:spChg chg="mod">
            <ac:chgData name="Aayush Man  Singh" userId="S::aayushman@takeo.ai::7e01378d-77e0-45f4-ad57-d9ee7faa382b" providerId="AD" clId="Web-{2C17CC4E-5489-49A9-8539-9735A63280B4}" dt="2023-06-30T16:09:47.800" v="17"/>
            <ac:spMkLst>
              <pc:docMk/>
              <pc:sldMasterMk cId="127088398" sldId="2147483684"/>
              <pc:sldLayoutMk cId="3120611577" sldId="2147483689"/>
              <ac:spMk id="4" creationId="{00000000-0000-0000-0000-000000000000}"/>
            </ac:spMkLst>
          </pc:spChg>
          <pc:spChg chg="mod">
            <ac:chgData name="Aayush Man  Singh" userId="S::aayushman@takeo.ai::7e01378d-77e0-45f4-ad57-d9ee7faa382b" providerId="AD" clId="Web-{2C17CC4E-5489-49A9-8539-9735A63280B4}" dt="2023-06-30T16:09:47.800" v="17"/>
            <ac:spMkLst>
              <pc:docMk/>
              <pc:sldMasterMk cId="127088398" sldId="2147483684"/>
              <pc:sldLayoutMk cId="3120611577" sldId="2147483689"/>
              <ac:spMk id="5" creationId="{00000000-0000-0000-0000-000000000000}"/>
            </ac:spMkLst>
          </pc:spChg>
          <pc:spChg chg="mod">
            <ac:chgData name="Aayush Man  Singh" userId="S::aayushman@takeo.ai::7e01378d-77e0-45f4-ad57-d9ee7faa382b" providerId="AD" clId="Web-{2C17CC4E-5489-49A9-8539-9735A63280B4}" dt="2023-06-30T16:09:47.800" v="17"/>
            <ac:spMkLst>
              <pc:docMk/>
              <pc:sldMasterMk cId="127088398" sldId="2147483684"/>
              <pc:sldLayoutMk cId="3120611577" sldId="2147483689"/>
              <ac:spMk id="6" creationId="{00000000-0000-0000-0000-000000000000}"/>
            </ac:spMkLst>
          </pc:spChg>
        </pc:sldLayoutChg>
        <pc:sldLayoutChg chg="add del mod replId">
          <pc:chgData name="Aayush Man  Singh" userId="S::aayushman@takeo.ai::7e01378d-77e0-45f4-ad57-d9ee7faa382b" providerId="AD" clId="Web-{2C17CC4E-5489-49A9-8539-9735A63280B4}" dt="2023-06-30T16:46:00.889" v="226"/>
          <pc:sldLayoutMkLst>
            <pc:docMk/>
            <pc:sldMasterMk cId="127088398" sldId="2147483684"/>
            <pc:sldLayoutMk cId="3961514836" sldId="2147483690"/>
          </pc:sldLayoutMkLst>
        </pc:sldLayoutChg>
        <pc:sldLayoutChg chg="add del mod replId">
          <pc:chgData name="Aayush Man  Singh" userId="S::aayushman@takeo.ai::7e01378d-77e0-45f4-ad57-d9ee7faa382b" providerId="AD" clId="Web-{2C17CC4E-5489-49A9-8539-9735A63280B4}" dt="2023-06-30T16:46:00.889" v="226"/>
          <pc:sldLayoutMkLst>
            <pc:docMk/>
            <pc:sldMasterMk cId="127088398" sldId="2147483684"/>
            <pc:sldLayoutMk cId="3258527685" sldId="2147483691"/>
          </pc:sldLayoutMkLst>
        </pc:sldLayoutChg>
        <pc:sldLayoutChg chg="modSp add del mod replId">
          <pc:chgData name="Aayush Man  Singh" userId="S::aayushman@takeo.ai::7e01378d-77e0-45f4-ad57-d9ee7faa382b" providerId="AD" clId="Web-{2C17CC4E-5489-49A9-8539-9735A63280B4}" dt="2023-06-30T16:46:00.889" v="226"/>
          <pc:sldLayoutMkLst>
            <pc:docMk/>
            <pc:sldMasterMk cId="127088398" sldId="2147483684"/>
            <pc:sldLayoutMk cId="2870901311" sldId="2147483692"/>
          </pc:sldLayoutMkLst>
          <pc:spChg chg="mod">
            <ac:chgData name="Aayush Man  Singh" userId="S::aayushman@takeo.ai::7e01378d-77e0-45f4-ad57-d9ee7faa382b" providerId="AD" clId="Web-{2C17CC4E-5489-49A9-8539-9735A63280B4}" dt="2023-06-30T16:09:47.800" v="17"/>
            <ac:spMkLst>
              <pc:docMk/>
              <pc:sldMasterMk cId="127088398" sldId="2147483684"/>
              <pc:sldLayoutMk cId="2870901311" sldId="2147483692"/>
              <ac:spMk id="2" creationId="{00000000-0000-0000-0000-000000000000}"/>
            </ac:spMkLst>
          </pc:spChg>
          <pc:spChg chg="mod">
            <ac:chgData name="Aayush Man  Singh" userId="S::aayushman@takeo.ai::7e01378d-77e0-45f4-ad57-d9ee7faa382b" providerId="AD" clId="Web-{2C17CC4E-5489-49A9-8539-9735A63280B4}" dt="2023-06-30T16:09:47.800" v="17"/>
            <ac:spMkLst>
              <pc:docMk/>
              <pc:sldMasterMk cId="127088398" sldId="2147483684"/>
              <pc:sldLayoutMk cId="2870901311" sldId="2147483692"/>
              <ac:spMk id="3" creationId="{00000000-0000-0000-0000-000000000000}"/>
            </ac:spMkLst>
          </pc:spChg>
          <pc:spChg chg="mod">
            <ac:chgData name="Aayush Man  Singh" userId="S::aayushman@takeo.ai::7e01378d-77e0-45f4-ad57-d9ee7faa382b" providerId="AD" clId="Web-{2C17CC4E-5489-49A9-8539-9735A63280B4}" dt="2023-06-30T16:09:47.800" v="17"/>
            <ac:spMkLst>
              <pc:docMk/>
              <pc:sldMasterMk cId="127088398" sldId="2147483684"/>
              <pc:sldLayoutMk cId="2870901311" sldId="2147483692"/>
              <ac:spMk id="4" creationId="{00000000-0000-0000-0000-000000000000}"/>
            </ac:spMkLst>
          </pc:spChg>
        </pc:sldLayoutChg>
        <pc:sldLayoutChg chg="modSp add del mod replId">
          <pc:chgData name="Aayush Man  Singh" userId="S::aayushman@takeo.ai::7e01378d-77e0-45f4-ad57-d9ee7faa382b" providerId="AD" clId="Web-{2C17CC4E-5489-49A9-8539-9735A63280B4}" dt="2023-06-30T16:46:00.889" v="226"/>
          <pc:sldLayoutMkLst>
            <pc:docMk/>
            <pc:sldMasterMk cId="127088398" sldId="2147483684"/>
            <pc:sldLayoutMk cId="3429789910" sldId="2147483693"/>
          </pc:sldLayoutMkLst>
          <pc:spChg chg="mod">
            <ac:chgData name="Aayush Man  Singh" userId="S::aayushman@takeo.ai::7e01378d-77e0-45f4-ad57-d9ee7faa382b" providerId="AD" clId="Web-{2C17CC4E-5489-49A9-8539-9735A63280B4}" dt="2023-06-30T16:09:47.800" v="17"/>
            <ac:spMkLst>
              <pc:docMk/>
              <pc:sldMasterMk cId="127088398" sldId="2147483684"/>
              <pc:sldLayoutMk cId="3429789910" sldId="2147483693"/>
              <ac:spMk id="2" creationId="{00000000-0000-0000-0000-000000000000}"/>
            </ac:spMkLst>
          </pc:spChg>
          <pc:spChg chg="mod">
            <ac:chgData name="Aayush Man  Singh" userId="S::aayushman@takeo.ai::7e01378d-77e0-45f4-ad57-d9ee7faa382b" providerId="AD" clId="Web-{2C17CC4E-5489-49A9-8539-9735A63280B4}" dt="2023-06-30T16:09:47.800" v="17"/>
            <ac:spMkLst>
              <pc:docMk/>
              <pc:sldMasterMk cId="127088398" sldId="2147483684"/>
              <pc:sldLayoutMk cId="3429789910" sldId="2147483693"/>
              <ac:spMk id="3" creationId="{00000000-0000-0000-0000-000000000000}"/>
            </ac:spMkLst>
          </pc:spChg>
          <pc:spChg chg="mod">
            <ac:chgData name="Aayush Man  Singh" userId="S::aayushman@takeo.ai::7e01378d-77e0-45f4-ad57-d9ee7faa382b" providerId="AD" clId="Web-{2C17CC4E-5489-49A9-8539-9735A63280B4}" dt="2023-06-30T16:09:47.800" v="17"/>
            <ac:spMkLst>
              <pc:docMk/>
              <pc:sldMasterMk cId="127088398" sldId="2147483684"/>
              <pc:sldLayoutMk cId="3429789910" sldId="2147483693"/>
              <ac:spMk id="4" creationId="{00000000-0000-0000-0000-000000000000}"/>
            </ac:spMkLst>
          </pc:spChg>
        </pc:sldLayoutChg>
        <pc:sldLayoutChg chg="add del mod replId">
          <pc:chgData name="Aayush Man  Singh" userId="S::aayushman@takeo.ai::7e01378d-77e0-45f4-ad57-d9ee7faa382b" providerId="AD" clId="Web-{2C17CC4E-5489-49A9-8539-9735A63280B4}" dt="2023-06-30T16:46:00.889" v="226"/>
          <pc:sldLayoutMkLst>
            <pc:docMk/>
            <pc:sldMasterMk cId="127088398" sldId="2147483684"/>
            <pc:sldLayoutMk cId="1877969648" sldId="2147483694"/>
          </pc:sldLayoutMkLst>
        </pc:sldLayoutChg>
        <pc:sldLayoutChg chg="modSp add del mod replId">
          <pc:chgData name="Aayush Man  Singh" userId="S::aayushman@takeo.ai::7e01378d-77e0-45f4-ad57-d9ee7faa382b" providerId="AD" clId="Web-{2C17CC4E-5489-49A9-8539-9735A63280B4}" dt="2023-06-30T16:46:00.889" v="226"/>
          <pc:sldLayoutMkLst>
            <pc:docMk/>
            <pc:sldMasterMk cId="127088398" sldId="2147483684"/>
            <pc:sldLayoutMk cId="3847374874" sldId="2147483695"/>
          </pc:sldLayoutMkLst>
          <pc:spChg chg="mod">
            <ac:chgData name="Aayush Man  Singh" userId="S::aayushman@takeo.ai::7e01378d-77e0-45f4-ad57-d9ee7faa382b" providerId="AD" clId="Web-{2C17CC4E-5489-49A9-8539-9735A63280B4}" dt="2023-06-30T16:09:47.800" v="17"/>
            <ac:spMkLst>
              <pc:docMk/>
              <pc:sldMasterMk cId="127088398" sldId="2147483684"/>
              <pc:sldLayoutMk cId="3847374874" sldId="2147483695"/>
              <ac:spMk id="2" creationId="{00000000-0000-0000-0000-000000000000}"/>
            </ac:spMkLst>
          </pc:spChg>
          <pc:spChg chg="mod">
            <ac:chgData name="Aayush Man  Singh" userId="S::aayushman@takeo.ai::7e01378d-77e0-45f4-ad57-d9ee7faa382b" providerId="AD" clId="Web-{2C17CC4E-5489-49A9-8539-9735A63280B4}" dt="2023-06-30T16:09:47.800" v="17"/>
            <ac:spMkLst>
              <pc:docMk/>
              <pc:sldMasterMk cId="127088398" sldId="2147483684"/>
              <pc:sldLayoutMk cId="3847374874" sldId="2147483695"/>
              <ac:spMk id="3" creationId="{00000000-0000-0000-0000-000000000000}"/>
            </ac:spMkLst>
          </pc:spChg>
        </pc:sldLayoutChg>
      </pc:sldMasterChg>
      <pc:sldMasterChg chg="add del addSldLayout delSldLayout modSldLayout">
        <pc:chgData name="Aayush Man  Singh" userId="S::aayushman@takeo.ai::7e01378d-77e0-45f4-ad57-d9ee7faa382b" providerId="AD" clId="Web-{2C17CC4E-5489-49A9-8539-9735A63280B4}" dt="2023-06-30T16:46:06.999" v="227"/>
        <pc:sldMasterMkLst>
          <pc:docMk/>
          <pc:sldMasterMk cId="2067014117" sldId="2147483696"/>
        </pc:sldMasterMkLst>
        <pc:sldLayoutChg chg="add del mod replId">
          <pc:chgData name="Aayush Man  Singh" userId="S::aayushman@takeo.ai::7e01378d-77e0-45f4-ad57-d9ee7faa382b" providerId="AD" clId="Web-{2C17CC4E-5489-49A9-8539-9735A63280B4}" dt="2023-06-30T16:46:06.999" v="227"/>
          <pc:sldLayoutMkLst>
            <pc:docMk/>
            <pc:sldMasterMk cId="2067014117" sldId="2147483696"/>
            <pc:sldLayoutMk cId="3358831876" sldId="2147483697"/>
          </pc:sldLayoutMkLst>
        </pc:sldLayoutChg>
        <pc:sldLayoutChg chg="add del mod replId">
          <pc:chgData name="Aayush Man  Singh" userId="S::aayushman@takeo.ai::7e01378d-77e0-45f4-ad57-d9ee7faa382b" providerId="AD" clId="Web-{2C17CC4E-5489-49A9-8539-9735A63280B4}" dt="2023-06-30T16:46:06.999" v="227"/>
          <pc:sldLayoutMkLst>
            <pc:docMk/>
            <pc:sldMasterMk cId="2067014117" sldId="2147483696"/>
            <pc:sldLayoutMk cId="2880842409" sldId="2147483698"/>
          </pc:sldLayoutMkLst>
        </pc:sldLayoutChg>
        <pc:sldLayoutChg chg="add del mod replId">
          <pc:chgData name="Aayush Man  Singh" userId="S::aayushman@takeo.ai::7e01378d-77e0-45f4-ad57-d9ee7faa382b" providerId="AD" clId="Web-{2C17CC4E-5489-49A9-8539-9735A63280B4}" dt="2023-06-30T16:46:06.999" v="227"/>
          <pc:sldLayoutMkLst>
            <pc:docMk/>
            <pc:sldMasterMk cId="2067014117" sldId="2147483696"/>
            <pc:sldLayoutMk cId="2582417896" sldId="2147483699"/>
          </pc:sldLayoutMkLst>
        </pc:sldLayoutChg>
        <pc:sldLayoutChg chg="add del mod replId">
          <pc:chgData name="Aayush Man  Singh" userId="S::aayushman@takeo.ai::7e01378d-77e0-45f4-ad57-d9ee7faa382b" providerId="AD" clId="Web-{2C17CC4E-5489-49A9-8539-9735A63280B4}" dt="2023-06-30T16:46:06.999" v="227"/>
          <pc:sldLayoutMkLst>
            <pc:docMk/>
            <pc:sldMasterMk cId="2067014117" sldId="2147483696"/>
            <pc:sldLayoutMk cId="953003528" sldId="2147483700"/>
          </pc:sldLayoutMkLst>
        </pc:sldLayoutChg>
        <pc:sldLayoutChg chg="add del mod replId">
          <pc:chgData name="Aayush Man  Singh" userId="S::aayushman@takeo.ai::7e01378d-77e0-45f4-ad57-d9ee7faa382b" providerId="AD" clId="Web-{2C17CC4E-5489-49A9-8539-9735A63280B4}" dt="2023-06-30T16:46:06.999" v="227"/>
          <pc:sldLayoutMkLst>
            <pc:docMk/>
            <pc:sldMasterMk cId="2067014117" sldId="2147483696"/>
            <pc:sldLayoutMk cId="2060470255" sldId="2147483701"/>
          </pc:sldLayoutMkLst>
        </pc:sldLayoutChg>
        <pc:sldLayoutChg chg="add del mod replId">
          <pc:chgData name="Aayush Man  Singh" userId="S::aayushman@takeo.ai::7e01378d-77e0-45f4-ad57-d9ee7faa382b" providerId="AD" clId="Web-{2C17CC4E-5489-49A9-8539-9735A63280B4}" dt="2023-06-30T16:46:06.999" v="227"/>
          <pc:sldLayoutMkLst>
            <pc:docMk/>
            <pc:sldMasterMk cId="2067014117" sldId="2147483696"/>
            <pc:sldLayoutMk cId="3851947826" sldId="2147483702"/>
          </pc:sldLayoutMkLst>
        </pc:sldLayoutChg>
        <pc:sldLayoutChg chg="add del mod replId">
          <pc:chgData name="Aayush Man  Singh" userId="S::aayushman@takeo.ai::7e01378d-77e0-45f4-ad57-d9ee7faa382b" providerId="AD" clId="Web-{2C17CC4E-5489-49A9-8539-9735A63280B4}" dt="2023-06-30T16:46:06.999" v="227"/>
          <pc:sldLayoutMkLst>
            <pc:docMk/>
            <pc:sldMasterMk cId="2067014117" sldId="2147483696"/>
            <pc:sldLayoutMk cId="332261076" sldId="2147483703"/>
          </pc:sldLayoutMkLst>
        </pc:sldLayoutChg>
        <pc:sldLayoutChg chg="add del mod replId">
          <pc:chgData name="Aayush Man  Singh" userId="S::aayushman@takeo.ai::7e01378d-77e0-45f4-ad57-d9ee7faa382b" providerId="AD" clId="Web-{2C17CC4E-5489-49A9-8539-9735A63280B4}" dt="2023-06-30T16:46:06.999" v="227"/>
          <pc:sldLayoutMkLst>
            <pc:docMk/>
            <pc:sldMasterMk cId="2067014117" sldId="2147483696"/>
            <pc:sldLayoutMk cId="4116021416" sldId="2147483704"/>
          </pc:sldLayoutMkLst>
        </pc:sldLayoutChg>
        <pc:sldLayoutChg chg="add del mod replId">
          <pc:chgData name="Aayush Man  Singh" userId="S::aayushman@takeo.ai::7e01378d-77e0-45f4-ad57-d9ee7faa382b" providerId="AD" clId="Web-{2C17CC4E-5489-49A9-8539-9735A63280B4}" dt="2023-06-30T16:46:06.999" v="227"/>
          <pc:sldLayoutMkLst>
            <pc:docMk/>
            <pc:sldMasterMk cId="2067014117" sldId="2147483696"/>
            <pc:sldLayoutMk cId="856590733" sldId="2147483705"/>
          </pc:sldLayoutMkLst>
        </pc:sldLayoutChg>
        <pc:sldLayoutChg chg="add del mod replId">
          <pc:chgData name="Aayush Man  Singh" userId="S::aayushman@takeo.ai::7e01378d-77e0-45f4-ad57-d9ee7faa382b" providerId="AD" clId="Web-{2C17CC4E-5489-49A9-8539-9735A63280B4}" dt="2023-06-30T16:46:06.999" v="227"/>
          <pc:sldLayoutMkLst>
            <pc:docMk/>
            <pc:sldMasterMk cId="2067014117" sldId="2147483696"/>
            <pc:sldLayoutMk cId="2677013046" sldId="2147483706"/>
          </pc:sldLayoutMkLst>
        </pc:sldLayoutChg>
        <pc:sldLayoutChg chg="add del mod replId">
          <pc:chgData name="Aayush Man  Singh" userId="S::aayushman@takeo.ai::7e01378d-77e0-45f4-ad57-d9ee7faa382b" providerId="AD" clId="Web-{2C17CC4E-5489-49A9-8539-9735A63280B4}" dt="2023-06-30T16:46:06.999" v="227"/>
          <pc:sldLayoutMkLst>
            <pc:docMk/>
            <pc:sldMasterMk cId="2067014117" sldId="2147483696"/>
            <pc:sldLayoutMk cId="3542250584" sldId="2147483707"/>
          </pc:sldLayoutMkLst>
        </pc:sldLayoutChg>
      </pc:sldMasterChg>
      <pc:sldMasterChg chg="add addSldLayout modSldLayout">
        <pc:chgData name="Aayush Man  Singh" userId="S::aayushman@takeo.ai::7e01378d-77e0-45f4-ad57-d9ee7faa382b" providerId="AD" clId="Web-{2C17CC4E-5489-49A9-8539-9735A63280B4}" dt="2023-06-30T16:46:06.999" v="227"/>
        <pc:sldMasterMkLst>
          <pc:docMk/>
          <pc:sldMasterMk cId="2727603391" sldId="2147483708"/>
        </pc:sldMasterMkLst>
        <pc:sldLayoutChg chg="add mod replId">
          <pc:chgData name="Aayush Man  Singh" userId="S::aayushman@takeo.ai::7e01378d-77e0-45f4-ad57-d9ee7faa382b" providerId="AD" clId="Web-{2C17CC4E-5489-49A9-8539-9735A63280B4}" dt="2023-06-30T16:46:06.999" v="227"/>
          <pc:sldLayoutMkLst>
            <pc:docMk/>
            <pc:sldMasterMk cId="2727603391" sldId="2147483708"/>
            <pc:sldLayoutMk cId="2364691653" sldId="2147483709"/>
          </pc:sldLayoutMkLst>
        </pc:sldLayoutChg>
        <pc:sldLayoutChg chg="add mod replId">
          <pc:chgData name="Aayush Man  Singh" userId="S::aayushman@takeo.ai::7e01378d-77e0-45f4-ad57-d9ee7faa382b" providerId="AD" clId="Web-{2C17CC4E-5489-49A9-8539-9735A63280B4}" dt="2023-06-30T16:46:06.999" v="227"/>
          <pc:sldLayoutMkLst>
            <pc:docMk/>
            <pc:sldMasterMk cId="2727603391" sldId="2147483708"/>
            <pc:sldLayoutMk cId="4213332590" sldId="2147483710"/>
          </pc:sldLayoutMkLst>
        </pc:sldLayoutChg>
        <pc:sldLayoutChg chg="add mod replId">
          <pc:chgData name="Aayush Man  Singh" userId="S::aayushman@takeo.ai::7e01378d-77e0-45f4-ad57-d9ee7faa382b" providerId="AD" clId="Web-{2C17CC4E-5489-49A9-8539-9735A63280B4}" dt="2023-06-30T16:46:06.999" v="227"/>
          <pc:sldLayoutMkLst>
            <pc:docMk/>
            <pc:sldMasterMk cId="2727603391" sldId="2147483708"/>
            <pc:sldLayoutMk cId="485875861" sldId="2147483711"/>
          </pc:sldLayoutMkLst>
        </pc:sldLayoutChg>
        <pc:sldLayoutChg chg="add mod replId">
          <pc:chgData name="Aayush Man  Singh" userId="S::aayushman@takeo.ai::7e01378d-77e0-45f4-ad57-d9ee7faa382b" providerId="AD" clId="Web-{2C17CC4E-5489-49A9-8539-9735A63280B4}" dt="2023-06-30T16:46:06.999" v="227"/>
          <pc:sldLayoutMkLst>
            <pc:docMk/>
            <pc:sldMasterMk cId="2727603391" sldId="2147483708"/>
            <pc:sldLayoutMk cId="1126296050" sldId="2147483712"/>
          </pc:sldLayoutMkLst>
        </pc:sldLayoutChg>
        <pc:sldLayoutChg chg="add mod replId">
          <pc:chgData name="Aayush Man  Singh" userId="S::aayushman@takeo.ai::7e01378d-77e0-45f4-ad57-d9ee7faa382b" providerId="AD" clId="Web-{2C17CC4E-5489-49A9-8539-9735A63280B4}" dt="2023-06-30T16:46:06.999" v="227"/>
          <pc:sldLayoutMkLst>
            <pc:docMk/>
            <pc:sldMasterMk cId="2727603391" sldId="2147483708"/>
            <pc:sldLayoutMk cId="2086008974" sldId="2147483713"/>
          </pc:sldLayoutMkLst>
        </pc:sldLayoutChg>
        <pc:sldLayoutChg chg="add mod replId">
          <pc:chgData name="Aayush Man  Singh" userId="S::aayushman@takeo.ai::7e01378d-77e0-45f4-ad57-d9ee7faa382b" providerId="AD" clId="Web-{2C17CC4E-5489-49A9-8539-9735A63280B4}" dt="2023-06-30T16:46:06.999" v="227"/>
          <pc:sldLayoutMkLst>
            <pc:docMk/>
            <pc:sldMasterMk cId="2727603391" sldId="2147483708"/>
            <pc:sldLayoutMk cId="4177060844" sldId="2147483714"/>
          </pc:sldLayoutMkLst>
        </pc:sldLayoutChg>
        <pc:sldLayoutChg chg="add mod replId">
          <pc:chgData name="Aayush Man  Singh" userId="S::aayushman@takeo.ai::7e01378d-77e0-45f4-ad57-d9ee7faa382b" providerId="AD" clId="Web-{2C17CC4E-5489-49A9-8539-9735A63280B4}" dt="2023-06-30T16:46:06.999" v="227"/>
          <pc:sldLayoutMkLst>
            <pc:docMk/>
            <pc:sldMasterMk cId="2727603391" sldId="2147483708"/>
            <pc:sldLayoutMk cId="2067506865" sldId="2147483715"/>
          </pc:sldLayoutMkLst>
        </pc:sldLayoutChg>
        <pc:sldLayoutChg chg="add mod replId">
          <pc:chgData name="Aayush Man  Singh" userId="S::aayushman@takeo.ai::7e01378d-77e0-45f4-ad57-d9ee7faa382b" providerId="AD" clId="Web-{2C17CC4E-5489-49A9-8539-9735A63280B4}" dt="2023-06-30T16:46:06.999" v="227"/>
          <pc:sldLayoutMkLst>
            <pc:docMk/>
            <pc:sldMasterMk cId="2727603391" sldId="2147483708"/>
            <pc:sldLayoutMk cId="548307499" sldId="2147483716"/>
          </pc:sldLayoutMkLst>
        </pc:sldLayoutChg>
        <pc:sldLayoutChg chg="add mod replId">
          <pc:chgData name="Aayush Man  Singh" userId="S::aayushman@takeo.ai::7e01378d-77e0-45f4-ad57-d9ee7faa382b" providerId="AD" clId="Web-{2C17CC4E-5489-49A9-8539-9735A63280B4}" dt="2023-06-30T16:46:06.999" v="227"/>
          <pc:sldLayoutMkLst>
            <pc:docMk/>
            <pc:sldMasterMk cId="2727603391" sldId="2147483708"/>
            <pc:sldLayoutMk cId="271127066" sldId="2147483717"/>
          </pc:sldLayoutMkLst>
        </pc:sldLayoutChg>
        <pc:sldLayoutChg chg="add mod replId">
          <pc:chgData name="Aayush Man  Singh" userId="S::aayushman@takeo.ai::7e01378d-77e0-45f4-ad57-d9ee7faa382b" providerId="AD" clId="Web-{2C17CC4E-5489-49A9-8539-9735A63280B4}" dt="2023-06-30T16:46:06.999" v="227"/>
          <pc:sldLayoutMkLst>
            <pc:docMk/>
            <pc:sldMasterMk cId="2727603391" sldId="2147483708"/>
            <pc:sldLayoutMk cId="2063048025" sldId="2147483718"/>
          </pc:sldLayoutMkLst>
        </pc:sldLayoutChg>
        <pc:sldLayoutChg chg="add mod replId">
          <pc:chgData name="Aayush Man  Singh" userId="S::aayushman@takeo.ai::7e01378d-77e0-45f4-ad57-d9ee7faa382b" providerId="AD" clId="Web-{2C17CC4E-5489-49A9-8539-9735A63280B4}" dt="2023-06-30T16:46:06.999" v="227"/>
          <pc:sldLayoutMkLst>
            <pc:docMk/>
            <pc:sldMasterMk cId="2727603391" sldId="2147483708"/>
            <pc:sldLayoutMk cId="2945379802" sldId="2147483719"/>
          </pc:sldLayoutMkLst>
        </pc:sldLayoutChg>
      </pc:sldMaster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dirty="0"/>
              <a:t>Click to edit Master title style</a:t>
            </a:r>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dirty="0"/>
              <a:t>Click to edit Master subtitle style</a:t>
            </a:r>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6/30/2023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13" name="Rectangle 12"/>
          <p:cNvSpPr/>
          <p:nvPr/>
        </p:nvSpPr>
        <p:spPr>
          <a:xfrm>
            <a:off x="0" y="0"/>
            <a:ext cx="12192000" cy="4572001"/>
          </a:xfrm>
          <a:prstGeom prst="rect">
            <a:avLst/>
          </a:prstGeom>
          <a:blipFill dpi="0" rotWithShape="1">
            <a:blip r:embed="rId2">
              <a:duotone>
                <a:schemeClr val="accent2">
                  <a:shade val="45000"/>
                  <a:satMod val="135000"/>
                </a:schemeClr>
                <a:prstClr val="white"/>
              </a:duotone>
            </a:blip>
            <a:srcRect/>
            <a:tile tx="-393700" ty="-82550" sx="35000" sy="35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469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CD73815-2707-4475-8F1A-B873CB631BB4}" type="datetimeFigureOut">
              <a:rPr lang="en-US" dirty="0"/>
              <a:t>6/30/2023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063048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dirty="0"/>
              <a:t>Click to edit Master title style</a:t>
            </a:r>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A4AFB99-0EAB-4182-AFF8-E214C82A68F6}" type="datetimeFigureOut">
              <a:rPr lang="en-US" dirty="0"/>
              <a:t>6/30/2023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5379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5D3794B-289A-4A80-97D7-111025398D45}" type="datetimeFigureOut">
              <a:rPr lang="en-US" dirty="0"/>
              <a:t>6/30/2023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213332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dirty="0"/>
              <a:t>Click to edit Master title style</a:t>
            </a:r>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6/30/2023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0" y="0"/>
            <a:ext cx="12192000" cy="4572000"/>
          </a:xfrm>
          <a:prstGeom prst="rect">
            <a:avLst/>
          </a:prstGeom>
          <a:blipFill dpi="0" rotWithShape="1">
            <a:blip r:embed="rId2">
              <a:duotone>
                <a:schemeClr val="accent1">
                  <a:shade val="45000"/>
                  <a:satMod val="135000"/>
                </a:schemeClr>
                <a:prstClr val="white"/>
              </a:duotone>
            </a:blip>
            <a:srcRect/>
            <a:tile tx="-393700" ty="-82550" sx="35000" sy="3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85875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dirty="0"/>
              <a:t>Click to edit Master title style</a:t>
            </a:r>
          </a:p>
        </p:txBody>
      </p:sp>
      <p:sp>
        <p:nvSpPr>
          <p:cNvPr id="3" name="Content Placeholder 2"/>
          <p:cNvSpPr>
            <a:spLocks noGrp="1"/>
          </p:cNvSpPr>
          <p:nvPr>
            <p:ph sz="half" idx="1"/>
          </p:nvPr>
        </p:nvSpPr>
        <p:spPr>
          <a:xfrm>
            <a:off x="1024127" y="2286000"/>
            <a:ext cx="475488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989320" y="2286000"/>
            <a:ext cx="475488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3C6A301-0538-44EC-B09D-202E1042A48B}" type="datetimeFigureOut">
              <a:rPr lang="en-US" dirty="0"/>
              <a:t>6/30/2023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126296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dirty="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D789574A-8875-45EF-8EA2-3CAA0F7ABC4C}" type="datetimeFigureOut">
              <a:rPr lang="en-US" dirty="0"/>
              <a:t>6/30/2023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086008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67EF4D4C-5367-4C26-9E2B-D8088D7FCA81}" type="datetimeFigureOut">
              <a:rPr lang="en-US" dirty="0"/>
              <a:t>6/30/2023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177060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6/30/2023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067506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dirty="0"/>
              <a:t>Click to edit Master title style</a:t>
            </a:r>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6/30/2023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48307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dirty="0"/>
              <a:t>Click to edit Master title style</a:t>
            </a:r>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6/30/2023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127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6/30/2023</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760339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ngall.com/website-png/download/37694" TargetMode="External"/><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hyperlink" Target="https://creativecommons.org/licenses/by-nc/3.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example.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8">
            <a:extLst>
              <a:ext uri="{FF2B5EF4-FFF2-40B4-BE49-F238E27FC236}">
                <a16:creationId xmlns:a16="http://schemas.microsoft.com/office/drawing/2014/main" id="{CA01913F-3FBD-4B62-92CF-D2B8A67415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36805" y="640080"/>
            <a:ext cx="3378099" cy="3034857"/>
          </a:xfrm>
        </p:spPr>
        <p:txBody>
          <a:bodyPr anchor="b">
            <a:normAutofit/>
          </a:bodyPr>
          <a:lstStyle/>
          <a:p>
            <a:r>
              <a:rPr lang="en-US" sz="4400">
                <a:cs typeface="Calibri Light"/>
              </a:rPr>
              <a:t>How does the web work?</a:t>
            </a:r>
            <a:endParaRPr lang="en-US" sz="4400"/>
          </a:p>
        </p:txBody>
      </p:sp>
      <p:sp>
        <p:nvSpPr>
          <p:cNvPr id="3" name="Subtitle 2"/>
          <p:cNvSpPr>
            <a:spLocks noGrp="1"/>
          </p:cNvSpPr>
          <p:nvPr>
            <p:ph type="subTitle" idx="1"/>
          </p:nvPr>
        </p:nvSpPr>
        <p:spPr>
          <a:xfrm>
            <a:off x="636806" y="3849539"/>
            <a:ext cx="3378098" cy="2367405"/>
          </a:xfrm>
        </p:spPr>
        <p:txBody>
          <a:bodyPr anchor="t">
            <a:normAutofit/>
          </a:bodyPr>
          <a:lstStyle/>
          <a:p>
            <a:pPr algn="r"/>
            <a:endParaRPr lang="en-US" sz="1600"/>
          </a:p>
        </p:txBody>
      </p:sp>
      <p:cxnSp>
        <p:nvCxnSpPr>
          <p:cNvPr id="24" name="Straight Connector 20">
            <a:extLst>
              <a:ext uri="{FF2B5EF4-FFF2-40B4-BE49-F238E27FC236}">
                <a16:creationId xmlns:a16="http://schemas.microsoft.com/office/drawing/2014/main" id="{FBB0A898-5387-4E99-A785-462A85DC01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0698" y="3765314"/>
            <a:ext cx="32004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4" name="Picture 4" descr="A picture containing circle, symmetry, symbol, art&#10;&#10;Description automatically generated">
            <a:extLst>
              <a:ext uri="{FF2B5EF4-FFF2-40B4-BE49-F238E27FC236}">
                <a16:creationId xmlns:a16="http://schemas.microsoft.com/office/drawing/2014/main" id="{6FF83B9D-9BF0-7436-2C59-0D65A098E77E}"/>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314044" y="640080"/>
            <a:ext cx="5578816" cy="5578816"/>
          </a:xfrm>
          <a:prstGeom prst="rect">
            <a:avLst/>
          </a:prstGeom>
        </p:spPr>
      </p:pic>
      <p:sp>
        <p:nvSpPr>
          <p:cNvPr id="5" name="TextBox 4">
            <a:extLst>
              <a:ext uri="{FF2B5EF4-FFF2-40B4-BE49-F238E27FC236}">
                <a16:creationId xmlns:a16="http://schemas.microsoft.com/office/drawing/2014/main" id="{15AF8357-3A1A-D274-6596-3484CF2088F5}"/>
              </a:ext>
            </a:extLst>
          </p:cNvPr>
          <p:cNvSpPr txBox="1"/>
          <p:nvPr/>
        </p:nvSpPr>
        <p:spPr>
          <a:xfrm>
            <a:off x="8614672" y="6018841"/>
            <a:ext cx="2278188"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BY-NC</a:t>
            </a:r>
            <a:r>
              <a:rPr lang="en-US" sz="700">
                <a:solidFill>
                  <a:srgbClr val="FFFFFF"/>
                </a:solidFill>
              </a:rPr>
              <a:t>.</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0890400-BB8B-4A44-AB63-65C7CA22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FF5AAC-F05F-30DC-6870-49B745C423CD}"/>
              </a:ext>
            </a:extLst>
          </p:cNvPr>
          <p:cNvSpPr>
            <a:spLocks noGrp="1"/>
          </p:cNvSpPr>
          <p:nvPr>
            <p:ph type="title"/>
          </p:nvPr>
        </p:nvSpPr>
        <p:spPr>
          <a:xfrm>
            <a:off x="964788" y="804333"/>
            <a:ext cx="3391900" cy="5249334"/>
          </a:xfrm>
        </p:spPr>
        <p:txBody>
          <a:bodyPr>
            <a:normAutofit/>
          </a:bodyPr>
          <a:lstStyle/>
          <a:p>
            <a:pPr algn="r"/>
            <a:r>
              <a:rPr lang="en-US" dirty="0">
                <a:cs typeface="Calibri Light"/>
              </a:rPr>
              <a:t>HTTP Response</a:t>
            </a:r>
            <a:endParaRPr lang="en-US"/>
          </a:p>
        </p:txBody>
      </p:sp>
      <p:cxnSp>
        <p:nvCxnSpPr>
          <p:cNvPr id="10" name="Straight Connector 9">
            <a:extLst>
              <a:ext uri="{FF2B5EF4-FFF2-40B4-BE49-F238E27FC236}">
                <a16:creationId xmlns:a16="http://schemas.microsoft.com/office/drawing/2014/main" id="{4D39B797-CDC6-4529-8A36-9CBFC98163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B42F47B-E40D-FDC0-0A72-88B9923E02B1}"/>
              </a:ext>
            </a:extLst>
          </p:cNvPr>
          <p:cNvSpPr>
            <a:spLocks noGrp="1"/>
          </p:cNvSpPr>
          <p:nvPr>
            <p:ph idx="1"/>
          </p:nvPr>
        </p:nvSpPr>
        <p:spPr>
          <a:xfrm>
            <a:off x="4999330" y="804333"/>
            <a:ext cx="6257721" cy="5249334"/>
          </a:xfrm>
        </p:spPr>
        <p:txBody>
          <a:bodyPr vert="horz" lIns="91440" tIns="45720" rIns="91440" bIns="45720" rtlCol="0" anchor="ctr">
            <a:noAutofit/>
          </a:bodyPr>
          <a:lstStyle/>
          <a:p>
            <a:r>
              <a:rPr lang="en-US" sz="2000" dirty="0">
                <a:ea typeface="+mn-lt"/>
                <a:cs typeface="+mn-lt"/>
              </a:rPr>
              <a:t>An HTTP response is generated by the server in response to a client's request. It consists of multiple parts:</a:t>
            </a:r>
            <a:endParaRPr lang="en-US" sz="2000" dirty="0">
              <a:cs typeface="Calibri" panose="020F0502020204030204"/>
            </a:endParaRPr>
          </a:p>
          <a:p>
            <a:pPr marL="264795" lvl="1"/>
            <a:r>
              <a:rPr lang="en-US" sz="2000" dirty="0">
                <a:ea typeface="+mn-lt"/>
                <a:cs typeface="+mn-lt"/>
              </a:rPr>
              <a:t>Status line: Provides information about the response status, including a status code (e.g., 200 for success, 404 for not found).</a:t>
            </a:r>
            <a:endParaRPr lang="en-US" sz="2000" dirty="0">
              <a:cs typeface="Calibri"/>
            </a:endParaRPr>
          </a:p>
          <a:p>
            <a:pPr marL="264795" lvl="1"/>
            <a:r>
              <a:rPr lang="en-US" sz="2000" dirty="0">
                <a:ea typeface="+mn-lt"/>
                <a:cs typeface="+mn-lt"/>
              </a:rPr>
              <a:t>Headers: Additional metadata accompanying the response, such as content type, cache directives, or cookies.</a:t>
            </a:r>
            <a:endParaRPr lang="en-US" sz="2000" dirty="0">
              <a:cs typeface="Calibri"/>
            </a:endParaRPr>
          </a:p>
          <a:p>
            <a:pPr marL="264795" lvl="1"/>
            <a:r>
              <a:rPr lang="en-US" sz="2000" dirty="0">
                <a:ea typeface="+mn-lt"/>
                <a:cs typeface="+mn-lt"/>
              </a:rPr>
              <a:t>Body: Contains the requested resource or error message sent from the server.</a:t>
            </a:r>
            <a:endParaRPr lang="en-US" sz="2000">
              <a:cs typeface="Calibri"/>
            </a:endParaRPr>
          </a:p>
          <a:p>
            <a:r>
              <a:rPr lang="en-US" sz="2000" dirty="0">
                <a:ea typeface="+mn-lt"/>
                <a:cs typeface="+mn-lt"/>
              </a:rPr>
              <a:t>Examples of common status codes include:</a:t>
            </a:r>
            <a:endParaRPr lang="en-US" sz="2000"/>
          </a:p>
          <a:p>
            <a:pPr marL="264795" lvl="1"/>
            <a:r>
              <a:rPr lang="en-US" sz="2000" dirty="0">
                <a:ea typeface="+mn-lt"/>
                <a:cs typeface="+mn-lt"/>
              </a:rPr>
              <a:t>200 OK: The request was successful, and the response contains the requested resource.</a:t>
            </a:r>
            <a:endParaRPr lang="en-US" sz="2000">
              <a:cs typeface="Calibri"/>
            </a:endParaRPr>
          </a:p>
          <a:p>
            <a:pPr marL="264795" lvl="1"/>
            <a:r>
              <a:rPr lang="en-US" sz="2000" dirty="0">
                <a:ea typeface="+mn-lt"/>
                <a:cs typeface="+mn-lt"/>
              </a:rPr>
              <a:t>404 Not Found: The requested resource could not be found on the server.</a:t>
            </a:r>
            <a:endParaRPr lang="en-US" sz="2000">
              <a:cs typeface="Calibri"/>
            </a:endParaRPr>
          </a:p>
          <a:p>
            <a:pPr marL="264795" lvl="1"/>
            <a:r>
              <a:rPr lang="en-US" sz="2000" dirty="0">
                <a:ea typeface="+mn-lt"/>
                <a:cs typeface="+mn-lt"/>
              </a:rPr>
              <a:t>500 Internal Server Error: The server encountered an error while processing the request.</a:t>
            </a:r>
            <a:endParaRPr lang="en-US" sz="2000">
              <a:cs typeface="Calibri"/>
            </a:endParaRPr>
          </a:p>
          <a:p>
            <a:pPr marL="264795" lvl="1"/>
            <a:r>
              <a:rPr lang="en-US" sz="2000" dirty="0">
                <a:ea typeface="+mn-lt"/>
                <a:cs typeface="+mn-lt"/>
              </a:rPr>
              <a:t>302 Found: The requested resource has moved temporarily to a different location.</a:t>
            </a:r>
            <a:endParaRPr lang="en-US" sz="2000">
              <a:cs typeface="Calibri"/>
            </a:endParaRPr>
          </a:p>
        </p:txBody>
      </p:sp>
    </p:spTree>
    <p:extLst>
      <p:ext uri="{BB962C8B-B14F-4D97-AF65-F5344CB8AC3E}">
        <p14:creationId xmlns:p14="http://schemas.microsoft.com/office/powerpoint/2010/main" val="3959109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 screenshot, colorfulness, general supply&#10;&#10;Description automatically generated">
            <a:extLst>
              <a:ext uri="{FF2B5EF4-FFF2-40B4-BE49-F238E27FC236}">
                <a16:creationId xmlns:a16="http://schemas.microsoft.com/office/drawing/2014/main" id="{03DAAB29-9F21-39DC-0EAA-A9081494EF81}"/>
              </a:ext>
            </a:extLst>
          </p:cNvPr>
          <p:cNvPicPr>
            <a:picLocks noGrp="1" noChangeAspect="1"/>
          </p:cNvPicPr>
          <p:nvPr>
            <p:ph idx="1"/>
          </p:nvPr>
        </p:nvPicPr>
        <p:blipFill>
          <a:blip r:embed="rId2"/>
          <a:stretch>
            <a:fillRect/>
          </a:stretch>
        </p:blipFill>
        <p:spPr>
          <a:xfrm>
            <a:off x="1829140" y="597243"/>
            <a:ext cx="8470261" cy="5896833"/>
          </a:xfrm>
        </p:spPr>
      </p:pic>
    </p:spTree>
    <p:extLst>
      <p:ext uri="{BB962C8B-B14F-4D97-AF65-F5344CB8AC3E}">
        <p14:creationId xmlns:p14="http://schemas.microsoft.com/office/powerpoint/2010/main" val="4275264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0890400-BB8B-4A44-AB63-65C7CA22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A19799-39E8-0095-5230-FADFE2B720B5}"/>
              </a:ext>
            </a:extLst>
          </p:cNvPr>
          <p:cNvSpPr>
            <a:spLocks noGrp="1"/>
          </p:cNvSpPr>
          <p:nvPr>
            <p:ph type="title"/>
          </p:nvPr>
        </p:nvSpPr>
        <p:spPr>
          <a:xfrm>
            <a:off x="964788" y="804333"/>
            <a:ext cx="3391900" cy="5249334"/>
          </a:xfrm>
        </p:spPr>
        <p:txBody>
          <a:bodyPr>
            <a:normAutofit/>
          </a:bodyPr>
          <a:lstStyle/>
          <a:p>
            <a:pPr algn="r"/>
            <a:r>
              <a:rPr lang="en-US" dirty="0">
                <a:cs typeface="Calibri Light"/>
              </a:rPr>
              <a:t>Client Server Architecture</a:t>
            </a:r>
            <a:endParaRPr lang="en-US"/>
          </a:p>
        </p:txBody>
      </p:sp>
      <p:cxnSp>
        <p:nvCxnSpPr>
          <p:cNvPr id="10" name="Straight Connector 9">
            <a:extLst>
              <a:ext uri="{FF2B5EF4-FFF2-40B4-BE49-F238E27FC236}">
                <a16:creationId xmlns:a16="http://schemas.microsoft.com/office/drawing/2014/main" id="{4D39B797-CDC6-4529-8A36-9CBFC98163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FC0F00D-6D10-2CDA-2B18-6026FDEEA84A}"/>
              </a:ext>
            </a:extLst>
          </p:cNvPr>
          <p:cNvSpPr>
            <a:spLocks noGrp="1"/>
          </p:cNvSpPr>
          <p:nvPr>
            <p:ph idx="1"/>
          </p:nvPr>
        </p:nvSpPr>
        <p:spPr>
          <a:xfrm>
            <a:off x="4999330" y="804333"/>
            <a:ext cx="6257721" cy="5249334"/>
          </a:xfrm>
        </p:spPr>
        <p:txBody>
          <a:bodyPr vert="horz" lIns="91440" tIns="45720" rIns="91440" bIns="45720" rtlCol="0" anchor="ctr">
            <a:normAutofit/>
          </a:bodyPr>
          <a:lstStyle/>
          <a:p>
            <a:pPr marL="457200" indent="-457200">
              <a:buAutoNum type="arabicPeriod"/>
            </a:pPr>
            <a:r>
              <a:rPr lang="en-US" sz="1900" dirty="0">
                <a:ea typeface="+mn-lt"/>
                <a:cs typeface="+mn-lt"/>
              </a:rPr>
              <a:t>The web operates on a client-server architecture, dividing responsibilities between the client (web browser) and the server (hosting resources).</a:t>
            </a:r>
            <a:endParaRPr lang="en-US" sz="1900" dirty="0">
              <a:cs typeface="Calibri"/>
            </a:endParaRPr>
          </a:p>
          <a:p>
            <a:pPr marL="457200" indent="-457200">
              <a:buAutoNum type="arabicPeriod"/>
            </a:pPr>
            <a:r>
              <a:rPr lang="en-US" sz="1900" dirty="0">
                <a:ea typeface="+mn-lt"/>
                <a:cs typeface="+mn-lt"/>
              </a:rPr>
              <a:t>Clients initiate requests for web content, while servers process those requests, generate responses, and send them back to the clients.</a:t>
            </a:r>
            <a:endParaRPr lang="en-US" sz="1900" dirty="0"/>
          </a:p>
          <a:p>
            <a:pPr marL="457200" indent="-457200">
              <a:buAutoNum type="arabicPeriod"/>
            </a:pPr>
            <a:r>
              <a:rPr lang="en-US" sz="1900" dirty="0">
                <a:ea typeface="+mn-lt"/>
                <a:cs typeface="+mn-lt"/>
              </a:rPr>
              <a:t>The client-server model enables workload distribution, specialization of tasks, and effective communication through the request-response paradigm.</a:t>
            </a:r>
            <a:endParaRPr lang="en-US" sz="1900"/>
          </a:p>
          <a:p>
            <a:pPr marL="457200" indent="-457200">
              <a:buAutoNum type="arabicPeriod"/>
            </a:pPr>
            <a:r>
              <a:rPr lang="en-US" sz="1900" dirty="0">
                <a:ea typeface="+mn-lt"/>
                <a:cs typeface="+mn-lt"/>
              </a:rPr>
              <a:t>Additional components and technologies such as HTTP, DNS, web browsers, and development frameworks contribute to the web's overall architecture and functionality.</a:t>
            </a:r>
            <a:endParaRPr lang="en-US" sz="1900"/>
          </a:p>
          <a:p>
            <a:pPr marL="457200" indent="-457200">
              <a:buAutoNum type="arabicPeriod"/>
            </a:pPr>
            <a:r>
              <a:rPr lang="en-US" sz="1900" dirty="0">
                <a:ea typeface="+mn-lt"/>
                <a:cs typeface="+mn-lt"/>
              </a:rPr>
              <a:t>This architecture allows users to access and interact with information on the web through their browsers, while servers handle the storage, processing, and delivery of resources.</a:t>
            </a:r>
            <a:endParaRPr lang="en-US" sz="1900" dirty="0"/>
          </a:p>
        </p:txBody>
      </p:sp>
    </p:spTree>
    <p:extLst>
      <p:ext uri="{BB962C8B-B14F-4D97-AF65-F5344CB8AC3E}">
        <p14:creationId xmlns:p14="http://schemas.microsoft.com/office/powerpoint/2010/main" val="4186862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BDA90-BB5A-9BE0-7E4E-614643DD5EA0}"/>
              </a:ext>
            </a:extLst>
          </p:cNvPr>
          <p:cNvSpPr>
            <a:spLocks noGrp="1"/>
          </p:cNvSpPr>
          <p:nvPr>
            <p:ph type="title"/>
          </p:nvPr>
        </p:nvSpPr>
        <p:spPr/>
        <p:txBody>
          <a:bodyPr>
            <a:normAutofit/>
          </a:bodyPr>
          <a:lstStyle/>
          <a:p>
            <a:r>
              <a:rPr lang="en-US" dirty="0">
                <a:ea typeface="+mj-lt"/>
                <a:cs typeface="+mj-lt"/>
              </a:rPr>
              <a:t>Breakdown of a simple web request</a:t>
            </a:r>
            <a:endParaRPr lang="en-US" dirty="0"/>
          </a:p>
        </p:txBody>
      </p:sp>
      <p:sp>
        <p:nvSpPr>
          <p:cNvPr id="3" name="Content Placeholder 2">
            <a:extLst>
              <a:ext uri="{FF2B5EF4-FFF2-40B4-BE49-F238E27FC236}">
                <a16:creationId xmlns:a16="http://schemas.microsoft.com/office/drawing/2014/main" id="{143DF04A-C527-B3A4-BE48-D129F366AF23}"/>
              </a:ext>
            </a:extLst>
          </p:cNvPr>
          <p:cNvSpPr>
            <a:spLocks noGrp="1"/>
          </p:cNvSpPr>
          <p:nvPr>
            <p:ph idx="1"/>
          </p:nvPr>
        </p:nvSpPr>
        <p:spPr>
          <a:xfrm>
            <a:off x="900560" y="1987378"/>
            <a:ext cx="9720073" cy="4023360"/>
          </a:xfrm>
        </p:spPr>
        <p:txBody>
          <a:bodyPr vert="horz" lIns="91440" tIns="45720" rIns="91440" bIns="45720" rtlCol="0" anchor="t">
            <a:normAutofit lnSpcReduction="10000"/>
          </a:bodyPr>
          <a:lstStyle/>
          <a:p>
            <a:r>
              <a:rPr lang="en-US" sz="2000" b="1" dirty="0">
                <a:cs typeface="Calibri"/>
              </a:rPr>
              <a:t>URL Parsing:</a:t>
            </a:r>
            <a:r>
              <a:rPr lang="en-US" sz="2000" dirty="0">
                <a:cs typeface="Calibri"/>
              </a:rPr>
              <a:t> When a user enters a web address or clicks on a link, the web browser parses the URL to extract the relevant components. These components include the protocol (HTTP or HTTPS), domain name (e.g., </a:t>
            </a:r>
            <a:r>
              <a:rPr lang="en-US" sz="2000" dirty="0">
                <a:solidFill>
                  <a:srgbClr val="0563C1"/>
                </a:solidFill>
                <a:cs typeface="Calibri"/>
                <a:hlinkClick r:id="rId2"/>
              </a:rPr>
              <a:t>www.example.com</a:t>
            </a:r>
            <a:r>
              <a:rPr lang="en-US" sz="2000" dirty="0">
                <a:cs typeface="Calibri"/>
              </a:rPr>
              <a:t>), and the path to the specific resource.</a:t>
            </a:r>
          </a:p>
          <a:p>
            <a:r>
              <a:rPr lang="en-US" sz="2000" b="1" dirty="0">
                <a:cs typeface="Calibri"/>
              </a:rPr>
              <a:t>DNS Lookup:</a:t>
            </a:r>
            <a:r>
              <a:rPr lang="en-US" sz="2000" dirty="0">
                <a:cs typeface="Calibri"/>
              </a:rPr>
              <a:t> The browser needs to resolve the domain name (e.g., </a:t>
            </a:r>
            <a:r>
              <a:rPr lang="en-US" sz="2000" dirty="0">
                <a:solidFill>
                  <a:srgbClr val="0563C1"/>
                </a:solidFill>
                <a:cs typeface="Calibri"/>
                <a:hlinkClick r:id="rId2"/>
              </a:rPr>
              <a:t>www.example.com</a:t>
            </a:r>
            <a:r>
              <a:rPr lang="en-US" sz="2000" dirty="0">
                <a:cs typeface="Calibri"/>
              </a:rPr>
              <a:t>) to an IP address, which is done through the Domain Name System (DNS). The browser sends a DNS lookup request to a DNS server, typically provided by the user's Internet Service Provider (ISP) or a public DNS service like Google DNS.</a:t>
            </a:r>
          </a:p>
          <a:p>
            <a:r>
              <a:rPr lang="en-US" sz="2000" b="1" dirty="0">
                <a:cs typeface="Calibri"/>
              </a:rPr>
              <a:t>Establishing a TCP/IP Connection:</a:t>
            </a:r>
            <a:r>
              <a:rPr lang="en-US" sz="2000" dirty="0">
                <a:cs typeface="Calibri"/>
              </a:rPr>
              <a:t> Once the browser knows the IP address of the server, it establishes a TCP/IP connection. TCP (Transmission Control Protocol) is responsible for reliable transmission of data, and IP (Internet Protocol) handles the routing of packets across the internet.</a:t>
            </a:r>
          </a:p>
          <a:p>
            <a:r>
              <a:rPr lang="en-US" sz="2000" b="1" dirty="0">
                <a:cs typeface="Calibri"/>
              </a:rPr>
              <a:t>Three-Way Handshake:</a:t>
            </a:r>
            <a:r>
              <a:rPr lang="en-US" sz="2000" dirty="0">
                <a:cs typeface="Calibri"/>
              </a:rPr>
              <a:t> Before the actual data transfer can begin, a three-way handshake is performed to establish a connection. The client browser sends a SYN (synchronize) packet to the server, indicating its desire to initiate a connection. The server responds with a SYN-ACK (synchronize-acknowledge) packet, acknowledging the request and providing its own SYN value. Finally, the client sends an ACK packet, acknowledging the server's response.</a:t>
            </a:r>
          </a:p>
          <a:p>
            <a:endParaRPr lang="en-US" dirty="0">
              <a:cs typeface="Calibri"/>
            </a:endParaRPr>
          </a:p>
        </p:txBody>
      </p:sp>
    </p:spTree>
    <p:extLst>
      <p:ext uri="{BB962C8B-B14F-4D97-AF65-F5344CB8AC3E}">
        <p14:creationId xmlns:p14="http://schemas.microsoft.com/office/powerpoint/2010/main" val="3378731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AE482A-8107-F0FE-EA95-765E5765A5AB}"/>
              </a:ext>
            </a:extLst>
          </p:cNvPr>
          <p:cNvSpPr>
            <a:spLocks noGrp="1"/>
          </p:cNvSpPr>
          <p:nvPr>
            <p:ph idx="1"/>
          </p:nvPr>
        </p:nvSpPr>
        <p:spPr>
          <a:xfrm>
            <a:off x="941750" y="803189"/>
            <a:ext cx="10615937" cy="5506170"/>
          </a:xfrm>
        </p:spPr>
        <p:txBody>
          <a:bodyPr vert="horz" lIns="91440" tIns="45720" rIns="91440" bIns="45720" rtlCol="0" anchor="t">
            <a:normAutofit/>
          </a:bodyPr>
          <a:lstStyle/>
          <a:p>
            <a:r>
              <a:rPr lang="en-US" sz="2000" b="1" dirty="0">
                <a:cs typeface="Calibri"/>
              </a:rPr>
              <a:t>HTTP Request: </a:t>
            </a:r>
            <a:r>
              <a:rPr lang="en-US" sz="2000" dirty="0">
                <a:cs typeface="Calibri"/>
              </a:rPr>
              <a:t>With the TCP/IP connection established, the browser sends an HTTP request to the server. The request contains the method (e.g., GET, POST), the requested resource's path, headers (including user agent information, cookies, and more), and possibly additional data (e.g., form submissions).</a:t>
            </a:r>
          </a:p>
          <a:p>
            <a:r>
              <a:rPr lang="en-US" sz="2000" b="1" dirty="0">
                <a:cs typeface="Calibri"/>
              </a:rPr>
              <a:t>Routing and Data Transmission: </a:t>
            </a:r>
            <a:r>
              <a:rPr lang="en-US" sz="2000" dirty="0">
                <a:cs typeface="Calibri"/>
              </a:rPr>
              <a:t>The server receives the HTTP request and processes it. The response generated by the server travels back to the client over the established TCP/IP connection. The response includes the requested resource (e.g., HTML, images, CSS, JavaScript) and relevant metadata.</a:t>
            </a:r>
          </a:p>
          <a:p>
            <a:r>
              <a:rPr lang="en-US" sz="2000" b="1" dirty="0">
                <a:cs typeface="Calibri"/>
              </a:rPr>
              <a:t>HTTP Response:</a:t>
            </a:r>
            <a:r>
              <a:rPr lang="en-US" sz="2000" dirty="0">
                <a:cs typeface="Calibri"/>
              </a:rPr>
              <a:t> The browser receives the HTTP response from the server, which includes a status code indicating the success or failure of the request (e.g., 200 for OK, 404 for Not Found). The response also contains the requested data and additional headers.</a:t>
            </a:r>
          </a:p>
          <a:p>
            <a:r>
              <a:rPr lang="en-US" sz="2000" b="1" dirty="0">
                <a:cs typeface="Calibri"/>
              </a:rPr>
              <a:t>Rendering:</a:t>
            </a:r>
            <a:r>
              <a:rPr lang="en-US" sz="2000" dirty="0">
                <a:cs typeface="Calibri"/>
              </a:rPr>
              <a:t> Once the browser receives the response, it interprets the received data. The browser parses the HTML to construct the document structure, applies CSS styles for visual presentation, executes any embedded or referenced JavaScript code for interactivity, and loads any additional resources (e.g., images, videos) referenced in the HTML.</a:t>
            </a:r>
          </a:p>
          <a:p>
            <a:endParaRPr lang="en-US" dirty="0">
              <a:cs typeface="Calibri"/>
            </a:endParaRPr>
          </a:p>
        </p:txBody>
      </p:sp>
    </p:spTree>
    <p:extLst>
      <p:ext uri="{BB962C8B-B14F-4D97-AF65-F5344CB8AC3E}">
        <p14:creationId xmlns:p14="http://schemas.microsoft.com/office/powerpoint/2010/main" val="2530118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4986E0A3-1902-5A8E-9DE2-83A3A693D718}"/>
              </a:ext>
            </a:extLst>
          </p:cNvPr>
          <p:cNvPicPr>
            <a:picLocks noGrp="1" noChangeAspect="1"/>
          </p:cNvPicPr>
          <p:nvPr>
            <p:ph idx="1"/>
          </p:nvPr>
        </p:nvPicPr>
        <p:blipFill>
          <a:blip r:embed="rId2"/>
          <a:stretch>
            <a:fillRect/>
          </a:stretch>
        </p:blipFill>
        <p:spPr>
          <a:xfrm>
            <a:off x="1443475" y="332517"/>
            <a:ext cx="9294752" cy="5937121"/>
          </a:xfrm>
        </p:spPr>
      </p:pic>
    </p:spTree>
    <p:extLst>
      <p:ext uri="{BB962C8B-B14F-4D97-AF65-F5344CB8AC3E}">
        <p14:creationId xmlns:p14="http://schemas.microsoft.com/office/powerpoint/2010/main" val="782755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0890400-BB8B-4A44-AB63-65C7CA22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45790C-489F-B271-3A8E-2FECD833DDC4}"/>
              </a:ext>
            </a:extLst>
          </p:cNvPr>
          <p:cNvSpPr>
            <a:spLocks noGrp="1"/>
          </p:cNvSpPr>
          <p:nvPr>
            <p:ph type="title"/>
          </p:nvPr>
        </p:nvSpPr>
        <p:spPr>
          <a:xfrm>
            <a:off x="964788" y="804333"/>
            <a:ext cx="3391900" cy="5249334"/>
          </a:xfrm>
        </p:spPr>
        <p:txBody>
          <a:bodyPr>
            <a:normAutofit/>
          </a:bodyPr>
          <a:lstStyle/>
          <a:p>
            <a:pPr algn="r"/>
            <a:r>
              <a:rPr lang="en-US" dirty="0">
                <a:cs typeface="Calibri Light"/>
              </a:rPr>
              <a:t>Client Side (Front end)</a:t>
            </a:r>
            <a:endParaRPr lang="en-US"/>
          </a:p>
        </p:txBody>
      </p:sp>
      <p:cxnSp>
        <p:nvCxnSpPr>
          <p:cNvPr id="13" name="Straight Connector 12">
            <a:extLst>
              <a:ext uri="{FF2B5EF4-FFF2-40B4-BE49-F238E27FC236}">
                <a16:creationId xmlns:a16="http://schemas.microsoft.com/office/drawing/2014/main" id="{4D39B797-CDC6-4529-8A36-9CBFC98163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38C1BBF1-5E3E-23DC-6C64-71695912F3A8}"/>
              </a:ext>
            </a:extLst>
          </p:cNvPr>
          <p:cNvSpPr>
            <a:spLocks noGrp="1"/>
          </p:cNvSpPr>
          <p:nvPr>
            <p:ph idx="1"/>
          </p:nvPr>
        </p:nvSpPr>
        <p:spPr>
          <a:xfrm>
            <a:off x="4999330" y="804333"/>
            <a:ext cx="6257721" cy="5249334"/>
          </a:xfrm>
        </p:spPr>
        <p:txBody>
          <a:bodyPr vert="horz" lIns="91440" tIns="45720" rIns="91440" bIns="45720" rtlCol="0" anchor="ctr">
            <a:normAutofit/>
          </a:bodyPr>
          <a:lstStyle/>
          <a:p>
            <a:pPr marL="457200" indent="-457200">
              <a:buAutoNum type="arabicPeriod"/>
            </a:pPr>
            <a:r>
              <a:rPr lang="en-US" dirty="0">
                <a:ea typeface="+mn-lt"/>
                <a:cs typeface="+mn-lt"/>
              </a:rPr>
              <a:t>Client-side refers to the part of web development that focuses on the user's browser and device.</a:t>
            </a:r>
            <a:endParaRPr lang="en-US" dirty="0">
              <a:cs typeface="Calibri" panose="020F0502020204030204"/>
            </a:endParaRPr>
          </a:p>
          <a:p>
            <a:pPr marL="457200" indent="-457200">
              <a:buAutoNum type="arabicPeriod"/>
            </a:pPr>
            <a:r>
              <a:rPr lang="en-US" dirty="0">
                <a:ea typeface="+mn-lt"/>
                <a:cs typeface="+mn-lt"/>
              </a:rPr>
              <a:t>Client-side technologies like HTML, CSS, and JavaScript enable the presentation, styling, and interactivity of web pages.</a:t>
            </a:r>
            <a:endParaRPr lang="en-US" dirty="0"/>
          </a:p>
          <a:p>
            <a:pPr marL="457200" indent="-457200">
              <a:buAutoNum type="arabicPeriod"/>
            </a:pPr>
            <a:r>
              <a:rPr lang="en-US" dirty="0">
                <a:ea typeface="+mn-lt"/>
                <a:cs typeface="+mn-lt"/>
              </a:rPr>
              <a:t>User interactions, such as form submissions or UI events, are handled on the client-side, reducing the need for server communication.</a:t>
            </a:r>
            <a:endParaRPr lang="en-US" dirty="0"/>
          </a:p>
          <a:p>
            <a:pPr marL="457200" indent="-457200">
              <a:buAutoNum type="arabicPeriod"/>
            </a:pPr>
            <a:r>
              <a:rPr lang="en-US" dirty="0">
                <a:ea typeface="+mn-lt"/>
                <a:cs typeface="+mn-lt"/>
              </a:rPr>
              <a:t>Client-side code runs on the user's device, allowing for faster response times and enhanced user experiences.</a:t>
            </a:r>
            <a:endParaRPr lang="en-US" dirty="0"/>
          </a:p>
          <a:p>
            <a:pPr marL="457200" indent="-457200">
              <a:buAutoNum type="arabicPeriod"/>
            </a:pPr>
            <a:r>
              <a:rPr lang="en-US" dirty="0">
                <a:ea typeface="+mn-lt"/>
                <a:cs typeface="+mn-lt"/>
              </a:rPr>
              <a:t>Client-side frameworks and libraries like React, Angular, and Vue.js simplify the development of interactive web applications.</a:t>
            </a:r>
            <a:endParaRPr lang="en-US" dirty="0"/>
          </a:p>
        </p:txBody>
      </p:sp>
    </p:spTree>
    <p:extLst>
      <p:ext uri="{BB962C8B-B14F-4D97-AF65-F5344CB8AC3E}">
        <p14:creationId xmlns:p14="http://schemas.microsoft.com/office/powerpoint/2010/main" val="3891863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BF1C3-D20D-EE1F-50AD-98167CC72995}"/>
              </a:ext>
            </a:extLst>
          </p:cNvPr>
          <p:cNvSpPr>
            <a:spLocks noGrp="1"/>
          </p:cNvSpPr>
          <p:nvPr>
            <p:ph type="title"/>
          </p:nvPr>
        </p:nvSpPr>
        <p:spPr/>
        <p:txBody>
          <a:bodyPr/>
          <a:lstStyle/>
          <a:p>
            <a:r>
              <a:rPr lang="en-US" dirty="0">
                <a:cs typeface="Calibri Light"/>
              </a:rPr>
              <a:t>Server Side (Backend)</a:t>
            </a:r>
            <a:endParaRPr lang="en-US" dirty="0"/>
          </a:p>
        </p:txBody>
      </p:sp>
      <p:sp>
        <p:nvSpPr>
          <p:cNvPr id="3" name="Content Placeholder 2">
            <a:extLst>
              <a:ext uri="{FF2B5EF4-FFF2-40B4-BE49-F238E27FC236}">
                <a16:creationId xmlns:a16="http://schemas.microsoft.com/office/drawing/2014/main" id="{97B8E9E4-DE95-7342-0861-476DEF49573A}"/>
              </a:ext>
            </a:extLst>
          </p:cNvPr>
          <p:cNvSpPr>
            <a:spLocks noGrp="1"/>
          </p:cNvSpPr>
          <p:nvPr>
            <p:ph idx="1"/>
          </p:nvPr>
        </p:nvSpPr>
        <p:spPr/>
        <p:txBody>
          <a:bodyPr vert="horz" lIns="91440" tIns="45720" rIns="91440" bIns="45720" rtlCol="0" anchor="t">
            <a:normAutofit/>
          </a:bodyPr>
          <a:lstStyle/>
          <a:p>
            <a:pPr marL="457200" indent="-457200">
              <a:buAutoNum type="arabicPeriod"/>
            </a:pPr>
            <a:r>
              <a:rPr lang="en-US" dirty="0">
                <a:ea typeface="+mn-lt"/>
                <a:cs typeface="+mn-lt"/>
              </a:rPr>
              <a:t>Server-side refers to the part of web development that takes place on the web server.</a:t>
            </a:r>
            <a:endParaRPr lang="en-US" dirty="0">
              <a:cs typeface="Calibri"/>
            </a:endParaRPr>
          </a:p>
          <a:p>
            <a:pPr marL="457200" indent="-457200">
              <a:buAutoNum type="arabicPeriod"/>
            </a:pPr>
            <a:r>
              <a:rPr lang="en-US" dirty="0">
                <a:ea typeface="+mn-lt"/>
                <a:cs typeface="+mn-lt"/>
              </a:rPr>
              <a:t>Server-side technologies, such as programming languages like Python, Java, PHP, or Node.js, handle data processing, business logic, and server-side operations.</a:t>
            </a:r>
            <a:endParaRPr lang="en-US" dirty="0"/>
          </a:p>
          <a:p>
            <a:pPr marL="457200" indent="-457200">
              <a:buAutoNum type="arabicPeriod"/>
            </a:pPr>
            <a:r>
              <a:rPr lang="en-US" dirty="0">
                <a:ea typeface="+mn-lt"/>
                <a:cs typeface="+mn-lt"/>
              </a:rPr>
              <a:t>Servers store and manage databases, handle authentication, and generate dynamic content for the client.</a:t>
            </a:r>
            <a:endParaRPr lang="en-US" dirty="0"/>
          </a:p>
          <a:p>
            <a:pPr marL="457200" indent="-457200">
              <a:buAutoNum type="arabicPeriod"/>
            </a:pPr>
            <a:r>
              <a:rPr lang="en-US" dirty="0">
                <a:ea typeface="+mn-lt"/>
                <a:cs typeface="+mn-lt"/>
              </a:rPr>
              <a:t>Server-side code interacts with databases, processes form data, and generates dynamic web pages based on client requests.</a:t>
            </a:r>
            <a:endParaRPr lang="en-US" dirty="0"/>
          </a:p>
          <a:p>
            <a:pPr marL="457200" indent="-457200">
              <a:buAutoNum type="arabicPeriod"/>
            </a:pPr>
            <a:r>
              <a:rPr lang="en-US" dirty="0">
                <a:ea typeface="+mn-lt"/>
                <a:cs typeface="+mn-lt"/>
              </a:rPr>
              <a:t>Server-side frameworks and platforms like Django, Ruby on Rails, ASP.NET, and Express.js provide tools and structures to streamline server-side development.</a:t>
            </a:r>
            <a:endParaRPr lang="en-US" dirty="0"/>
          </a:p>
        </p:txBody>
      </p:sp>
    </p:spTree>
    <p:extLst>
      <p:ext uri="{BB962C8B-B14F-4D97-AF65-F5344CB8AC3E}">
        <p14:creationId xmlns:p14="http://schemas.microsoft.com/office/powerpoint/2010/main" val="1570421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D888D-0D23-4053-28B1-EFDC2541C38A}"/>
              </a:ext>
            </a:extLst>
          </p:cNvPr>
          <p:cNvSpPr>
            <a:spLocks noGrp="1"/>
          </p:cNvSpPr>
          <p:nvPr>
            <p:ph type="title"/>
          </p:nvPr>
        </p:nvSpPr>
        <p:spPr>
          <a:xfrm>
            <a:off x="1024128" y="585216"/>
            <a:ext cx="4255443" cy="1499616"/>
          </a:xfrm>
        </p:spPr>
        <p:txBody>
          <a:bodyPr>
            <a:normAutofit/>
          </a:bodyPr>
          <a:lstStyle/>
          <a:p>
            <a:r>
              <a:rPr lang="en-US" sz="4000">
                <a:cs typeface="Calibri Light"/>
              </a:rPr>
              <a:t>Request Response Cycle</a:t>
            </a:r>
          </a:p>
        </p:txBody>
      </p:sp>
      <p:sp>
        <p:nvSpPr>
          <p:cNvPr id="3" name="Content Placeholder 2">
            <a:extLst>
              <a:ext uri="{FF2B5EF4-FFF2-40B4-BE49-F238E27FC236}">
                <a16:creationId xmlns:a16="http://schemas.microsoft.com/office/drawing/2014/main" id="{31612A98-FF91-04A3-DE74-20D1C4611109}"/>
              </a:ext>
            </a:extLst>
          </p:cNvPr>
          <p:cNvSpPr>
            <a:spLocks noGrp="1"/>
          </p:cNvSpPr>
          <p:nvPr>
            <p:ph idx="1"/>
          </p:nvPr>
        </p:nvSpPr>
        <p:spPr>
          <a:xfrm>
            <a:off x="1024128" y="2286000"/>
            <a:ext cx="4255443" cy="4023360"/>
          </a:xfrm>
        </p:spPr>
        <p:txBody>
          <a:bodyPr vert="horz" lIns="91440" tIns="45720" rIns="91440" bIns="45720" rtlCol="0">
            <a:normAutofit/>
          </a:bodyPr>
          <a:lstStyle/>
          <a:p>
            <a:r>
              <a:rPr lang="en-US" sz="1600">
                <a:ea typeface="+mn-lt"/>
                <a:cs typeface="+mn-lt"/>
              </a:rPr>
              <a:t>HTTP (Hypertext Transfer Protocol) is a protocol that governs the communication between a client (such as a web browser) and a server. HTTP requests and responses play a crucial role in this communication process.</a:t>
            </a:r>
          </a:p>
          <a:p>
            <a:endParaRPr lang="en-US" sz="1600">
              <a:cs typeface="Calibri"/>
            </a:endParaRPr>
          </a:p>
        </p:txBody>
      </p:sp>
      <p:pic>
        <p:nvPicPr>
          <p:cNvPr id="4" name="Picture 4" descr="A picture containing text, screenshot, diagram, line&#10;&#10;Description automatically generated">
            <a:extLst>
              <a:ext uri="{FF2B5EF4-FFF2-40B4-BE49-F238E27FC236}">
                <a16:creationId xmlns:a16="http://schemas.microsoft.com/office/drawing/2014/main" id="{6DFC01D2-A914-CF5B-B70F-17F8D3284064}"/>
              </a:ext>
            </a:extLst>
          </p:cNvPr>
          <p:cNvPicPr>
            <a:picLocks noChangeAspect="1"/>
          </p:cNvPicPr>
          <p:nvPr/>
        </p:nvPicPr>
        <p:blipFill>
          <a:blip r:embed="rId2"/>
          <a:stretch>
            <a:fillRect/>
          </a:stretch>
        </p:blipFill>
        <p:spPr>
          <a:xfrm>
            <a:off x="5715000" y="1804031"/>
            <a:ext cx="5678424" cy="3222505"/>
          </a:xfrm>
          <a:prstGeom prst="rect">
            <a:avLst/>
          </a:prstGeom>
        </p:spPr>
      </p:pic>
    </p:spTree>
    <p:extLst>
      <p:ext uri="{BB962C8B-B14F-4D97-AF65-F5344CB8AC3E}">
        <p14:creationId xmlns:p14="http://schemas.microsoft.com/office/powerpoint/2010/main" val="884243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0890400-BB8B-4A44-AB63-65C7CA22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A88227-B034-91EA-76F3-967435220417}"/>
              </a:ext>
            </a:extLst>
          </p:cNvPr>
          <p:cNvSpPr>
            <a:spLocks noGrp="1"/>
          </p:cNvSpPr>
          <p:nvPr>
            <p:ph type="title"/>
          </p:nvPr>
        </p:nvSpPr>
        <p:spPr>
          <a:xfrm>
            <a:off x="964788" y="804333"/>
            <a:ext cx="3391900" cy="5249334"/>
          </a:xfrm>
        </p:spPr>
        <p:txBody>
          <a:bodyPr>
            <a:normAutofit/>
          </a:bodyPr>
          <a:lstStyle/>
          <a:p>
            <a:pPr algn="r"/>
            <a:r>
              <a:rPr lang="en-US" dirty="0">
                <a:ea typeface="+mj-lt"/>
                <a:cs typeface="+mj-lt"/>
              </a:rPr>
              <a:t>HTTP Request</a:t>
            </a:r>
            <a:endParaRPr lang="en-US"/>
          </a:p>
        </p:txBody>
      </p:sp>
      <p:cxnSp>
        <p:nvCxnSpPr>
          <p:cNvPr id="10" name="Straight Connector 9">
            <a:extLst>
              <a:ext uri="{FF2B5EF4-FFF2-40B4-BE49-F238E27FC236}">
                <a16:creationId xmlns:a16="http://schemas.microsoft.com/office/drawing/2014/main" id="{4D39B797-CDC6-4529-8A36-9CBFC98163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E0DFDAC-63F5-C348-F2EE-CA214E5EC7D8}"/>
              </a:ext>
            </a:extLst>
          </p:cNvPr>
          <p:cNvSpPr>
            <a:spLocks noGrp="1"/>
          </p:cNvSpPr>
          <p:nvPr>
            <p:ph idx="1"/>
          </p:nvPr>
        </p:nvSpPr>
        <p:spPr>
          <a:xfrm>
            <a:off x="4999330" y="804333"/>
            <a:ext cx="6257721" cy="5249334"/>
          </a:xfrm>
        </p:spPr>
        <p:txBody>
          <a:bodyPr vert="horz" lIns="91440" tIns="45720" rIns="91440" bIns="45720" rtlCol="0" anchor="ctr">
            <a:noAutofit/>
          </a:bodyPr>
          <a:lstStyle/>
          <a:p>
            <a:r>
              <a:rPr lang="en-US" sz="2000" dirty="0">
                <a:ea typeface="+mn-lt"/>
                <a:cs typeface="+mn-lt"/>
              </a:rPr>
              <a:t>An HTTP request is initiated by the client to retrieve a resource from the server. It consists of several components:</a:t>
            </a:r>
            <a:endParaRPr lang="en-US" sz="2000" dirty="0"/>
          </a:p>
          <a:p>
            <a:pPr marL="264795" lvl="1"/>
            <a:r>
              <a:rPr lang="en-US" sz="2000" dirty="0">
                <a:ea typeface="+mn-lt"/>
                <a:cs typeface="+mn-lt"/>
              </a:rPr>
              <a:t>Request method: Specifies the action to be performed on the resource (e.g., GET, POST, PUT, DELETE).</a:t>
            </a:r>
          </a:p>
          <a:p>
            <a:pPr marL="264795" lvl="1"/>
            <a:r>
              <a:rPr lang="en-US" sz="2000" dirty="0">
                <a:ea typeface="+mn-lt"/>
                <a:cs typeface="+mn-lt"/>
              </a:rPr>
              <a:t>URL (Uniform Resource Locator): Identifies the location of the resource on the server.</a:t>
            </a:r>
            <a:endParaRPr lang="en-US" sz="2000" dirty="0">
              <a:cs typeface="Calibri"/>
            </a:endParaRPr>
          </a:p>
          <a:p>
            <a:pPr marL="264795" lvl="1"/>
            <a:r>
              <a:rPr lang="en-US" sz="2000" dirty="0">
                <a:ea typeface="+mn-lt"/>
                <a:cs typeface="+mn-lt"/>
              </a:rPr>
              <a:t>Query parameters: Additional data appended to the URL for specific request requirements.</a:t>
            </a:r>
          </a:p>
          <a:p>
            <a:pPr marL="264795" lvl="1"/>
            <a:r>
              <a:rPr lang="en-US" sz="2000" dirty="0">
                <a:ea typeface="+mn-lt"/>
                <a:cs typeface="+mn-lt"/>
              </a:rPr>
              <a:t>Headers: Additional information accompanying the request, such as user agent, cookies, or content type.</a:t>
            </a:r>
          </a:p>
          <a:p>
            <a:pPr marL="264795" lvl="1"/>
            <a:r>
              <a:rPr lang="en-US" sz="2000" dirty="0">
                <a:ea typeface="+mn-lt"/>
                <a:cs typeface="+mn-lt"/>
              </a:rPr>
              <a:t>Body (optional): Contains data sent to the server, typically used in POST or PUT requests.</a:t>
            </a:r>
          </a:p>
          <a:p>
            <a:r>
              <a:rPr lang="en-US" sz="2000" dirty="0">
                <a:ea typeface="+mn-lt"/>
                <a:cs typeface="+mn-lt"/>
              </a:rPr>
              <a:t>Examples of common request methods include:</a:t>
            </a:r>
            <a:endParaRPr lang="en-US" sz="2000" dirty="0"/>
          </a:p>
          <a:p>
            <a:pPr marL="264795" lvl="1"/>
            <a:r>
              <a:rPr lang="en-US" sz="2000" dirty="0">
                <a:ea typeface="+mn-lt"/>
                <a:cs typeface="+mn-lt"/>
              </a:rPr>
              <a:t>GET: Retrieves a resource from the server.</a:t>
            </a:r>
            <a:endParaRPr lang="en-US" sz="2000" dirty="0">
              <a:cs typeface="Calibri"/>
            </a:endParaRPr>
          </a:p>
          <a:p>
            <a:pPr marL="264795" lvl="1"/>
            <a:r>
              <a:rPr lang="en-US" sz="2000" dirty="0">
                <a:ea typeface="+mn-lt"/>
                <a:cs typeface="+mn-lt"/>
              </a:rPr>
              <a:t>POST: Submits data to be processed by the server, often used for form submissions.</a:t>
            </a:r>
            <a:endParaRPr lang="en-US" sz="2000" dirty="0">
              <a:cs typeface="Calibri"/>
            </a:endParaRPr>
          </a:p>
          <a:p>
            <a:pPr marL="264795" lvl="1"/>
            <a:r>
              <a:rPr lang="en-US" sz="2000" dirty="0">
                <a:ea typeface="+mn-lt"/>
                <a:cs typeface="+mn-lt"/>
              </a:rPr>
              <a:t>PUT: Updates a resource on the server.</a:t>
            </a:r>
            <a:endParaRPr lang="en-US" sz="2000" dirty="0">
              <a:cs typeface="Calibri"/>
            </a:endParaRPr>
          </a:p>
          <a:p>
            <a:pPr marL="264795" lvl="1"/>
            <a:r>
              <a:rPr lang="en-US" sz="2000" dirty="0">
                <a:ea typeface="+mn-lt"/>
                <a:cs typeface="+mn-lt"/>
              </a:rPr>
              <a:t>DELETE: Removes a resource from the server.</a:t>
            </a:r>
            <a:endParaRPr lang="en-US" sz="2000" dirty="0">
              <a:cs typeface="Calibri"/>
            </a:endParaRPr>
          </a:p>
        </p:txBody>
      </p:sp>
    </p:spTree>
    <p:extLst>
      <p:ext uri="{BB962C8B-B14F-4D97-AF65-F5344CB8AC3E}">
        <p14:creationId xmlns:p14="http://schemas.microsoft.com/office/powerpoint/2010/main" val="19685908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C1C93EF2-4785-427F-84A5-F1666490E9CE}"/>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Integral</vt:lpstr>
      <vt:lpstr>How does the web work?</vt:lpstr>
      <vt:lpstr>Client Server Architecture</vt:lpstr>
      <vt:lpstr>Breakdown of a simple web request</vt:lpstr>
      <vt:lpstr>PowerPoint Presentation</vt:lpstr>
      <vt:lpstr>PowerPoint Presentation</vt:lpstr>
      <vt:lpstr>Client Side (Front end)</vt:lpstr>
      <vt:lpstr>Server Side (Backend)</vt:lpstr>
      <vt:lpstr>Request Response Cycle</vt:lpstr>
      <vt:lpstr>HTTP Request</vt:lpstr>
      <vt:lpstr>HTTP Response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124</cp:revision>
  <dcterms:created xsi:type="dcterms:W3CDTF">2023-06-30T15:58:39Z</dcterms:created>
  <dcterms:modified xsi:type="dcterms:W3CDTF">2023-06-30T16:53:46Z</dcterms:modified>
</cp:coreProperties>
</file>