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60" r:id="rId8"/>
    <p:sldId id="261" r:id="rId9"/>
    <p:sldId id="263" r:id="rId10"/>
    <p:sldId id="264" r:id="rId11"/>
    <p:sldId id="265" r:id="rId12"/>
    <p:sldId id="266" r:id="rId13"/>
    <p:sldId id="267" r:id="rId14"/>
    <p:sldId id="268" r:id="rId15"/>
    <p:sldId id="269" r:id="rId16"/>
    <p:sldId id="270" r:id="rId17"/>
    <p:sldId id="272" r:id="rId18"/>
    <p:sldId id="273" r:id="rId19"/>
    <p:sldId id="275" r:id="rId20"/>
    <p:sldId id="276" r:id="rId21"/>
    <p:sldId id="278"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2ADC1-57D9-4E75-87A9-5E97C97EC93A}" v="451" dt="2023-06-13T06:27:41.657"/>
    <p1510:client id="{5C4EB3B8-33DC-4467-A449-869469C2CA3A}" v="389" dt="2023-06-13T07:11:47.434"/>
    <p1510:client id="{87BC108F-2AB8-48DA-AB49-F9E86BDDFE2F}" v="6" dt="2018-08-08T09:06:44.784"/>
    <p1510:client id="{87C6A1C1-89D6-4775-88BD-D4D06545AB98}" v="229" dt="2023-06-13T07:35:57.045"/>
    <p1510:client id="{9BA865D8-F78F-B247-AE61-9A1FCF7632A7}" v="3" dt="2023-06-13T23:28:18.080"/>
    <p1510:client id="{CAA74169-8846-B4E3-CD3F-54C1E40AB887}" v="6" dt="2023-06-13T10:26:14.622"/>
    <p1510:client id="{CC7A83AE-025F-000E-C7F0-E7E62EA28BB7}" v="21" dt="2023-06-14T23:57:55.226"/>
    <p1510:client id="{D7A788D6-D48B-4757-A5A0-F6339C2A690C}" v="2" dt="2023-06-13T07:43:33.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Man  Singh" userId="S::aayushman@takeo.ai::7e01378d-77e0-45f4-ad57-d9ee7faa382b" providerId="AD" clId="Web-{9BA865D8-F78F-B247-AE61-9A1FCF7632A7}"/>
    <pc:docChg chg="delSld modSld">
      <pc:chgData name="Aayush Man  Singh" userId="S::aayushman@takeo.ai::7e01378d-77e0-45f4-ad57-d9ee7faa382b" providerId="AD" clId="Web-{9BA865D8-F78F-B247-AE61-9A1FCF7632A7}" dt="2023-06-13T23:28:18.080" v="2"/>
      <pc:docMkLst>
        <pc:docMk/>
      </pc:docMkLst>
      <pc:sldChg chg="del">
        <pc:chgData name="Aayush Man  Singh" userId="S::aayushman@takeo.ai::7e01378d-77e0-45f4-ad57-d9ee7faa382b" providerId="AD" clId="Web-{9BA865D8-F78F-B247-AE61-9A1FCF7632A7}" dt="2023-06-13T23:28:18.080" v="2"/>
        <pc:sldMkLst>
          <pc:docMk/>
          <pc:sldMk cId="2332662682" sldId="259"/>
        </pc:sldMkLst>
      </pc:sldChg>
      <pc:sldChg chg="modSp">
        <pc:chgData name="Aayush Man  Singh" userId="S::aayushman@takeo.ai::7e01378d-77e0-45f4-ad57-d9ee7faa382b" providerId="AD" clId="Web-{9BA865D8-F78F-B247-AE61-9A1FCF7632A7}" dt="2023-06-13T23:27:45.813" v="1" actId="20577"/>
        <pc:sldMkLst>
          <pc:docMk/>
          <pc:sldMk cId="986493469" sldId="260"/>
        </pc:sldMkLst>
        <pc:spChg chg="mod">
          <ac:chgData name="Aayush Man  Singh" userId="S::aayushman@takeo.ai::7e01378d-77e0-45f4-ad57-d9ee7faa382b" providerId="AD" clId="Web-{9BA865D8-F78F-B247-AE61-9A1FCF7632A7}" dt="2023-06-13T23:27:45.813" v="1" actId="20577"/>
          <ac:spMkLst>
            <pc:docMk/>
            <pc:sldMk cId="986493469" sldId="260"/>
            <ac:spMk id="3" creationId="{918A3E9E-AFC4-C8F1-C2DB-544D1768C14A}"/>
          </ac:spMkLst>
        </pc:spChg>
      </pc:sldChg>
    </pc:docChg>
  </pc:docChgLst>
  <pc:docChgLst>
    <pc:chgData name="Aayush Man  Singh" userId="S::aayushman@takeo.ai::7e01378d-77e0-45f4-ad57-d9ee7faa382b" providerId="AD" clId="Web-{CAA74169-8846-B4E3-CD3F-54C1E40AB887}"/>
    <pc:docChg chg="delSld modSld">
      <pc:chgData name="Aayush Man  Singh" userId="S::aayushman@takeo.ai::7e01378d-77e0-45f4-ad57-d9ee7faa382b" providerId="AD" clId="Web-{CAA74169-8846-B4E3-CD3F-54C1E40AB887}" dt="2023-06-13T10:26:14.606" v="6"/>
      <pc:docMkLst>
        <pc:docMk/>
      </pc:docMkLst>
      <pc:sldChg chg="modSp">
        <pc:chgData name="Aayush Man  Singh" userId="S::aayushman@takeo.ai::7e01378d-77e0-45f4-ad57-d9ee7faa382b" providerId="AD" clId="Web-{CAA74169-8846-B4E3-CD3F-54C1E40AB887}" dt="2023-06-13T10:25:14.620" v="3" actId="20577"/>
        <pc:sldMkLst>
          <pc:docMk/>
          <pc:sldMk cId="1639696674" sldId="258"/>
        </pc:sldMkLst>
        <pc:spChg chg="mod">
          <ac:chgData name="Aayush Man  Singh" userId="S::aayushman@takeo.ai::7e01378d-77e0-45f4-ad57-d9ee7faa382b" providerId="AD" clId="Web-{CAA74169-8846-B4E3-CD3F-54C1E40AB887}" dt="2023-06-13T10:25:14.620" v="3" actId="20577"/>
          <ac:spMkLst>
            <pc:docMk/>
            <pc:sldMk cId="1639696674" sldId="258"/>
            <ac:spMk id="3" creationId="{A3992899-651C-DB0D-A271-17FB542B280E}"/>
          </ac:spMkLst>
        </pc:spChg>
      </pc:sldChg>
      <pc:sldChg chg="modSp">
        <pc:chgData name="Aayush Man  Singh" userId="S::aayushman@takeo.ai::7e01378d-77e0-45f4-ad57-d9ee7faa382b" providerId="AD" clId="Web-{CAA74169-8846-B4E3-CD3F-54C1E40AB887}" dt="2023-06-13T10:25:59.168" v="5" actId="20577"/>
        <pc:sldMkLst>
          <pc:docMk/>
          <pc:sldMk cId="4172387173" sldId="272"/>
        </pc:sldMkLst>
        <pc:graphicFrameChg chg="modGraphic">
          <ac:chgData name="Aayush Man  Singh" userId="S::aayushman@takeo.ai::7e01378d-77e0-45f4-ad57-d9ee7faa382b" providerId="AD" clId="Web-{CAA74169-8846-B4E3-CD3F-54C1E40AB887}" dt="2023-06-13T10:25:59.168" v="5" actId="20577"/>
          <ac:graphicFrameMkLst>
            <pc:docMk/>
            <pc:sldMk cId="4172387173" sldId="272"/>
            <ac:graphicFrameMk id="6" creationId="{AA5F54B4-A427-4DBE-76E0-F6C5A9F422D0}"/>
          </ac:graphicFrameMkLst>
        </pc:graphicFrameChg>
      </pc:sldChg>
      <pc:sldChg chg="del">
        <pc:chgData name="Aayush Man  Singh" userId="S::aayushman@takeo.ai::7e01378d-77e0-45f4-ad57-d9ee7faa382b" providerId="AD" clId="Web-{CAA74169-8846-B4E3-CD3F-54C1E40AB887}" dt="2023-06-13T10:26:14.606" v="6"/>
        <pc:sldMkLst>
          <pc:docMk/>
          <pc:sldMk cId="1171075121" sldId="279"/>
        </pc:sldMkLst>
      </pc:sldChg>
    </pc:docChg>
  </pc:docChgLst>
  <pc:docChgLst>
    <pc:chgData name="Aayush Man  Singh" userId="S::aayushman@takeo.ai::7e01378d-77e0-45f4-ad57-d9ee7faa382b" providerId="AD" clId="Web-{CC7A83AE-025F-000E-C7F0-E7E62EA28BB7}"/>
    <pc:docChg chg="addSld modSld">
      <pc:chgData name="Aayush Man  Singh" userId="S::aayushman@takeo.ai::7e01378d-77e0-45f4-ad57-d9ee7faa382b" providerId="AD" clId="Web-{CC7A83AE-025F-000E-C7F0-E7E62EA28BB7}" dt="2023-06-14T23:58:14.852" v="18"/>
      <pc:docMkLst>
        <pc:docMk/>
      </pc:docMkLst>
      <pc:sldChg chg="addSp modSp new mod setBg">
        <pc:chgData name="Aayush Man  Singh" userId="S::aayushman@takeo.ai::7e01378d-77e0-45f4-ad57-d9ee7faa382b" providerId="AD" clId="Web-{CC7A83AE-025F-000E-C7F0-E7E62EA28BB7}" dt="2023-06-14T23:58:10.774" v="17"/>
        <pc:sldMkLst>
          <pc:docMk/>
          <pc:sldMk cId="1282314360" sldId="286"/>
        </pc:sldMkLst>
        <pc:spChg chg="mod">
          <ac:chgData name="Aayush Man  Singh" userId="S::aayushman@takeo.ai::7e01378d-77e0-45f4-ad57-d9ee7faa382b" providerId="AD" clId="Web-{CC7A83AE-025F-000E-C7F0-E7E62EA28BB7}" dt="2023-06-14T23:58:10.774" v="17"/>
          <ac:spMkLst>
            <pc:docMk/>
            <pc:sldMk cId="1282314360" sldId="286"/>
            <ac:spMk id="2" creationId="{DB2FF5D1-16E7-4640-A6F1-9E6FDB8237B6}"/>
          </ac:spMkLst>
        </pc:spChg>
        <pc:spChg chg="mod">
          <ac:chgData name="Aayush Man  Singh" userId="S::aayushman@takeo.ai::7e01378d-77e0-45f4-ad57-d9ee7faa382b" providerId="AD" clId="Web-{CC7A83AE-025F-000E-C7F0-E7E62EA28BB7}" dt="2023-06-14T23:58:10.774" v="17"/>
          <ac:spMkLst>
            <pc:docMk/>
            <pc:sldMk cId="1282314360" sldId="286"/>
            <ac:spMk id="3" creationId="{8CDDB2FF-9257-F42E-97EC-E895D2218DD8}"/>
          </ac:spMkLst>
        </pc:spChg>
        <pc:spChg chg="add">
          <ac:chgData name="Aayush Man  Singh" userId="S::aayushman@takeo.ai::7e01378d-77e0-45f4-ad57-d9ee7faa382b" providerId="AD" clId="Web-{CC7A83AE-025F-000E-C7F0-E7E62EA28BB7}" dt="2023-06-14T23:58:10.774" v="17"/>
          <ac:spMkLst>
            <pc:docMk/>
            <pc:sldMk cId="1282314360" sldId="286"/>
            <ac:spMk id="8" creationId="{777A147A-9ED8-46B4-8660-1B3C2AA880B5}"/>
          </ac:spMkLst>
        </pc:spChg>
        <pc:spChg chg="add">
          <ac:chgData name="Aayush Man  Singh" userId="S::aayushman@takeo.ai::7e01378d-77e0-45f4-ad57-d9ee7faa382b" providerId="AD" clId="Web-{CC7A83AE-025F-000E-C7F0-E7E62EA28BB7}" dt="2023-06-14T23:58:10.774" v="17"/>
          <ac:spMkLst>
            <pc:docMk/>
            <pc:sldMk cId="1282314360" sldId="286"/>
            <ac:spMk id="10" creationId="{5D6C15A0-C087-4593-8414-2B4EC1CDC3DE}"/>
          </ac:spMkLst>
        </pc:spChg>
      </pc:sldChg>
      <pc:sldChg chg="addSp modSp new mod setBg">
        <pc:chgData name="Aayush Man  Singh" userId="S::aayushman@takeo.ai::7e01378d-77e0-45f4-ad57-d9ee7faa382b" providerId="AD" clId="Web-{CC7A83AE-025F-000E-C7F0-E7E62EA28BB7}" dt="2023-06-14T23:58:14.852" v="18"/>
        <pc:sldMkLst>
          <pc:docMk/>
          <pc:sldMk cId="500212366" sldId="287"/>
        </pc:sldMkLst>
        <pc:spChg chg="mod">
          <ac:chgData name="Aayush Man  Singh" userId="S::aayushman@takeo.ai::7e01378d-77e0-45f4-ad57-d9ee7faa382b" providerId="AD" clId="Web-{CC7A83AE-025F-000E-C7F0-E7E62EA28BB7}" dt="2023-06-14T23:58:14.852" v="18"/>
          <ac:spMkLst>
            <pc:docMk/>
            <pc:sldMk cId="500212366" sldId="287"/>
            <ac:spMk id="2" creationId="{63C698F0-F7C2-D9AC-515C-82CFEDB72C48}"/>
          </ac:spMkLst>
        </pc:spChg>
        <pc:spChg chg="mod">
          <ac:chgData name="Aayush Man  Singh" userId="S::aayushman@takeo.ai::7e01378d-77e0-45f4-ad57-d9ee7faa382b" providerId="AD" clId="Web-{CC7A83AE-025F-000E-C7F0-E7E62EA28BB7}" dt="2023-06-14T23:58:14.852" v="18"/>
          <ac:spMkLst>
            <pc:docMk/>
            <pc:sldMk cId="500212366" sldId="287"/>
            <ac:spMk id="3" creationId="{598CE1DE-1C71-EA68-0F9E-EADE55F780E1}"/>
          </ac:spMkLst>
        </pc:spChg>
        <pc:spChg chg="add">
          <ac:chgData name="Aayush Man  Singh" userId="S::aayushman@takeo.ai::7e01378d-77e0-45f4-ad57-d9ee7faa382b" providerId="AD" clId="Web-{CC7A83AE-025F-000E-C7F0-E7E62EA28BB7}" dt="2023-06-14T23:58:14.852" v="18"/>
          <ac:spMkLst>
            <pc:docMk/>
            <pc:sldMk cId="500212366" sldId="287"/>
            <ac:spMk id="8" creationId="{777A147A-9ED8-46B4-8660-1B3C2AA880B5}"/>
          </ac:spMkLst>
        </pc:spChg>
        <pc:spChg chg="add">
          <ac:chgData name="Aayush Man  Singh" userId="S::aayushman@takeo.ai::7e01378d-77e0-45f4-ad57-d9ee7faa382b" providerId="AD" clId="Web-{CC7A83AE-025F-000E-C7F0-E7E62EA28BB7}" dt="2023-06-14T23:58:14.852" v="18"/>
          <ac:spMkLst>
            <pc:docMk/>
            <pc:sldMk cId="500212366" sldId="287"/>
            <ac:spMk id="10" creationId="{5D6C15A0-C087-4593-8414-2B4EC1CDC3D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29582-0FE3-43DC-B977-ECB5220B4C7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EAE685A-41AC-4A30-A573-D574A8E5916F}">
      <dgm:prSet/>
      <dgm:spPr/>
      <dgm:t>
        <a:bodyPr/>
        <a:lstStyle/>
        <a:p>
          <a:r>
            <a:rPr lang="en-US">
              <a:latin typeface="Times New Roman"/>
              <a:cs typeface="Times New Roman"/>
            </a:rPr>
            <a:t>Numeric Data Type</a:t>
          </a:r>
        </a:p>
      </dgm:t>
    </dgm:pt>
    <dgm:pt modelId="{BCFFBCD0-1454-462A-93B5-D7F6472AB8D2}" type="parTrans" cxnId="{CAEB9A0C-5AA6-4952-B472-81DBEA877619}">
      <dgm:prSet/>
      <dgm:spPr/>
      <dgm:t>
        <a:bodyPr/>
        <a:lstStyle/>
        <a:p>
          <a:endParaRPr lang="en-US"/>
        </a:p>
      </dgm:t>
    </dgm:pt>
    <dgm:pt modelId="{B59567D9-DCCA-489C-8133-8B1B705F04CE}" type="sibTrans" cxnId="{CAEB9A0C-5AA6-4952-B472-81DBEA877619}">
      <dgm:prSet/>
      <dgm:spPr/>
      <dgm:t>
        <a:bodyPr/>
        <a:lstStyle/>
        <a:p>
          <a:endParaRPr lang="en-US"/>
        </a:p>
      </dgm:t>
    </dgm:pt>
    <dgm:pt modelId="{E444D6A5-0A54-4F2A-B668-3EA1346CDF89}">
      <dgm:prSet/>
      <dgm:spPr/>
      <dgm:t>
        <a:bodyPr/>
        <a:lstStyle/>
        <a:p>
          <a:r>
            <a:rPr lang="en-US">
              <a:latin typeface="Times New Roman"/>
              <a:cs typeface="Times New Roman"/>
            </a:rPr>
            <a:t>Sequence Data Type</a:t>
          </a:r>
        </a:p>
      </dgm:t>
    </dgm:pt>
    <dgm:pt modelId="{5D10C8C5-1965-4F0D-B961-0DAC61886E76}" type="parTrans" cxnId="{CEA9C9C4-BA76-4EBC-8F56-971300E069E8}">
      <dgm:prSet/>
      <dgm:spPr/>
      <dgm:t>
        <a:bodyPr/>
        <a:lstStyle/>
        <a:p>
          <a:endParaRPr lang="en-US"/>
        </a:p>
      </dgm:t>
    </dgm:pt>
    <dgm:pt modelId="{D35A32F8-46D9-4274-87E3-ADD16AE9E27E}" type="sibTrans" cxnId="{CEA9C9C4-BA76-4EBC-8F56-971300E069E8}">
      <dgm:prSet/>
      <dgm:spPr/>
      <dgm:t>
        <a:bodyPr/>
        <a:lstStyle/>
        <a:p>
          <a:endParaRPr lang="en-US"/>
        </a:p>
      </dgm:t>
    </dgm:pt>
    <dgm:pt modelId="{E46027A9-EBD5-4626-A27C-3125B713A979}">
      <dgm:prSet/>
      <dgm:spPr/>
      <dgm:t>
        <a:bodyPr/>
        <a:lstStyle/>
        <a:p>
          <a:r>
            <a:rPr lang="en-US">
              <a:latin typeface="Times New Roman"/>
              <a:cs typeface="Times New Roman"/>
            </a:rPr>
            <a:t>Mapping Data Type</a:t>
          </a:r>
        </a:p>
      </dgm:t>
    </dgm:pt>
    <dgm:pt modelId="{6C0ABB96-4BF7-4D37-A96C-97E9E197C8D8}" type="parTrans" cxnId="{933EC986-0220-44A1-B366-ED28D9529B88}">
      <dgm:prSet/>
      <dgm:spPr/>
      <dgm:t>
        <a:bodyPr/>
        <a:lstStyle/>
        <a:p>
          <a:endParaRPr lang="en-US"/>
        </a:p>
      </dgm:t>
    </dgm:pt>
    <dgm:pt modelId="{0F1B8FB9-B36C-43BD-8348-FCC34C57A34C}" type="sibTrans" cxnId="{933EC986-0220-44A1-B366-ED28D9529B88}">
      <dgm:prSet/>
      <dgm:spPr/>
      <dgm:t>
        <a:bodyPr/>
        <a:lstStyle/>
        <a:p>
          <a:endParaRPr lang="en-US"/>
        </a:p>
      </dgm:t>
    </dgm:pt>
    <dgm:pt modelId="{3A2341BC-3C99-4661-A745-3923A689BBA8}">
      <dgm:prSet/>
      <dgm:spPr/>
      <dgm:t>
        <a:bodyPr/>
        <a:lstStyle/>
        <a:p>
          <a:r>
            <a:rPr lang="en-US">
              <a:latin typeface="Times New Roman"/>
              <a:cs typeface="Times New Roman"/>
            </a:rPr>
            <a:t>Set Data Type</a:t>
          </a:r>
        </a:p>
      </dgm:t>
    </dgm:pt>
    <dgm:pt modelId="{4DA5359B-65E8-4C76-B63A-7B81EFDD705F}" type="parTrans" cxnId="{DAD7BFF1-BF3D-4512-820D-A4C87409E528}">
      <dgm:prSet/>
      <dgm:spPr/>
      <dgm:t>
        <a:bodyPr/>
        <a:lstStyle/>
        <a:p>
          <a:endParaRPr lang="en-US"/>
        </a:p>
      </dgm:t>
    </dgm:pt>
    <dgm:pt modelId="{7862A682-C020-4B05-B416-46CFE3EA29D6}" type="sibTrans" cxnId="{DAD7BFF1-BF3D-4512-820D-A4C87409E528}">
      <dgm:prSet/>
      <dgm:spPr/>
      <dgm:t>
        <a:bodyPr/>
        <a:lstStyle/>
        <a:p>
          <a:endParaRPr lang="en-US"/>
        </a:p>
      </dgm:t>
    </dgm:pt>
    <dgm:pt modelId="{FE9A7747-307C-4448-B7C8-0E6C8C1E0D81}">
      <dgm:prSet/>
      <dgm:spPr/>
      <dgm:t>
        <a:bodyPr/>
        <a:lstStyle/>
        <a:p>
          <a:r>
            <a:rPr lang="en-US">
              <a:latin typeface="Times New Roman"/>
              <a:cs typeface="Times New Roman"/>
            </a:rPr>
            <a:t>Boolean Data Type</a:t>
          </a:r>
        </a:p>
      </dgm:t>
    </dgm:pt>
    <dgm:pt modelId="{FBDD86D8-66A1-4CF9-BDDC-AA1BCCEB5F36}" type="parTrans" cxnId="{FFA6242F-4CD8-4154-A93B-FD1B954D3104}">
      <dgm:prSet/>
      <dgm:spPr/>
      <dgm:t>
        <a:bodyPr/>
        <a:lstStyle/>
        <a:p>
          <a:endParaRPr lang="en-US"/>
        </a:p>
      </dgm:t>
    </dgm:pt>
    <dgm:pt modelId="{EE0D618A-C349-427A-A753-04908CF7D278}" type="sibTrans" cxnId="{FFA6242F-4CD8-4154-A93B-FD1B954D3104}">
      <dgm:prSet/>
      <dgm:spPr/>
      <dgm:t>
        <a:bodyPr/>
        <a:lstStyle/>
        <a:p>
          <a:endParaRPr lang="en-US"/>
        </a:p>
      </dgm:t>
    </dgm:pt>
    <dgm:pt modelId="{18DA6664-EF9C-4385-ACF7-672AE65736F0}">
      <dgm:prSet/>
      <dgm:spPr/>
      <dgm:t>
        <a:bodyPr/>
        <a:lstStyle/>
        <a:p>
          <a:r>
            <a:rPr lang="en-US">
              <a:latin typeface="Times New Roman"/>
              <a:cs typeface="Times New Roman"/>
            </a:rPr>
            <a:t>None Type</a:t>
          </a:r>
        </a:p>
      </dgm:t>
    </dgm:pt>
    <dgm:pt modelId="{F486F640-EFB8-405D-A873-EC7A5E586CBF}" type="parTrans" cxnId="{76ABF116-0390-4FD0-8E59-BC08FA77779E}">
      <dgm:prSet/>
      <dgm:spPr/>
      <dgm:t>
        <a:bodyPr/>
        <a:lstStyle/>
        <a:p>
          <a:endParaRPr lang="en-US"/>
        </a:p>
      </dgm:t>
    </dgm:pt>
    <dgm:pt modelId="{96492B85-D992-48C6-B663-5C1EBE4CD9E6}" type="sibTrans" cxnId="{76ABF116-0390-4FD0-8E59-BC08FA77779E}">
      <dgm:prSet/>
      <dgm:spPr/>
      <dgm:t>
        <a:bodyPr/>
        <a:lstStyle/>
        <a:p>
          <a:endParaRPr lang="en-US"/>
        </a:p>
      </dgm:t>
    </dgm:pt>
    <dgm:pt modelId="{B0A0E2A9-AFC9-4B36-B3CA-3E6DC240685B}" type="pres">
      <dgm:prSet presAssocID="{D2F29582-0FE3-43DC-B977-ECB5220B4C7E}" presName="vert0" presStyleCnt="0">
        <dgm:presLayoutVars>
          <dgm:dir/>
          <dgm:animOne val="branch"/>
          <dgm:animLvl val="lvl"/>
        </dgm:presLayoutVars>
      </dgm:prSet>
      <dgm:spPr/>
    </dgm:pt>
    <dgm:pt modelId="{26868078-E6BA-47D8-A91D-3803CEE18685}" type="pres">
      <dgm:prSet presAssocID="{FEAE685A-41AC-4A30-A573-D574A8E5916F}" presName="thickLine" presStyleLbl="alignNode1" presStyleIdx="0" presStyleCnt="6"/>
      <dgm:spPr/>
    </dgm:pt>
    <dgm:pt modelId="{8157646D-047D-4ABD-925F-D77ACB538E21}" type="pres">
      <dgm:prSet presAssocID="{FEAE685A-41AC-4A30-A573-D574A8E5916F}" presName="horz1" presStyleCnt="0"/>
      <dgm:spPr/>
    </dgm:pt>
    <dgm:pt modelId="{D93EDF05-0B7B-46A2-84BE-42C16E5DB417}" type="pres">
      <dgm:prSet presAssocID="{FEAE685A-41AC-4A30-A573-D574A8E5916F}" presName="tx1" presStyleLbl="revTx" presStyleIdx="0" presStyleCnt="6"/>
      <dgm:spPr/>
    </dgm:pt>
    <dgm:pt modelId="{0B15BA5F-A30E-41BD-8197-DFC02EA419C3}" type="pres">
      <dgm:prSet presAssocID="{FEAE685A-41AC-4A30-A573-D574A8E5916F}" presName="vert1" presStyleCnt="0"/>
      <dgm:spPr/>
    </dgm:pt>
    <dgm:pt modelId="{6E41C0B5-E391-41F9-96CE-A96A6624550D}" type="pres">
      <dgm:prSet presAssocID="{E444D6A5-0A54-4F2A-B668-3EA1346CDF89}" presName="thickLine" presStyleLbl="alignNode1" presStyleIdx="1" presStyleCnt="6"/>
      <dgm:spPr/>
    </dgm:pt>
    <dgm:pt modelId="{1E384597-C18E-418B-98D0-03E6961CE11B}" type="pres">
      <dgm:prSet presAssocID="{E444D6A5-0A54-4F2A-B668-3EA1346CDF89}" presName="horz1" presStyleCnt="0"/>
      <dgm:spPr/>
    </dgm:pt>
    <dgm:pt modelId="{D9481558-44A4-46E1-AFE7-FA26DE565EF8}" type="pres">
      <dgm:prSet presAssocID="{E444D6A5-0A54-4F2A-B668-3EA1346CDF89}" presName="tx1" presStyleLbl="revTx" presStyleIdx="1" presStyleCnt="6"/>
      <dgm:spPr/>
    </dgm:pt>
    <dgm:pt modelId="{B987C560-9F05-4EEA-AAD7-9CD35B41342B}" type="pres">
      <dgm:prSet presAssocID="{E444D6A5-0A54-4F2A-B668-3EA1346CDF89}" presName="vert1" presStyleCnt="0"/>
      <dgm:spPr/>
    </dgm:pt>
    <dgm:pt modelId="{78EEDDA9-C80B-458C-B1FD-070780DF90F5}" type="pres">
      <dgm:prSet presAssocID="{E46027A9-EBD5-4626-A27C-3125B713A979}" presName="thickLine" presStyleLbl="alignNode1" presStyleIdx="2" presStyleCnt="6"/>
      <dgm:spPr/>
    </dgm:pt>
    <dgm:pt modelId="{BF4AD706-A18B-40D0-B323-87C360F68D55}" type="pres">
      <dgm:prSet presAssocID="{E46027A9-EBD5-4626-A27C-3125B713A979}" presName="horz1" presStyleCnt="0"/>
      <dgm:spPr/>
    </dgm:pt>
    <dgm:pt modelId="{A55374EE-0DC8-466A-8E1C-09CA1CE6CF27}" type="pres">
      <dgm:prSet presAssocID="{E46027A9-EBD5-4626-A27C-3125B713A979}" presName="tx1" presStyleLbl="revTx" presStyleIdx="2" presStyleCnt="6"/>
      <dgm:spPr/>
    </dgm:pt>
    <dgm:pt modelId="{1D429966-A9BB-42BB-92CF-DB8920A7C3CF}" type="pres">
      <dgm:prSet presAssocID="{E46027A9-EBD5-4626-A27C-3125B713A979}" presName="vert1" presStyleCnt="0"/>
      <dgm:spPr/>
    </dgm:pt>
    <dgm:pt modelId="{1C995D41-A974-4917-8D51-CF70CF3F9F9A}" type="pres">
      <dgm:prSet presAssocID="{3A2341BC-3C99-4661-A745-3923A689BBA8}" presName="thickLine" presStyleLbl="alignNode1" presStyleIdx="3" presStyleCnt="6"/>
      <dgm:spPr/>
    </dgm:pt>
    <dgm:pt modelId="{833C2A60-F584-41FA-B652-427EDEB179A1}" type="pres">
      <dgm:prSet presAssocID="{3A2341BC-3C99-4661-A745-3923A689BBA8}" presName="horz1" presStyleCnt="0"/>
      <dgm:spPr/>
    </dgm:pt>
    <dgm:pt modelId="{D2C0C057-6DAC-441D-8D54-34BFCA5A043B}" type="pres">
      <dgm:prSet presAssocID="{3A2341BC-3C99-4661-A745-3923A689BBA8}" presName="tx1" presStyleLbl="revTx" presStyleIdx="3" presStyleCnt="6"/>
      <dgm:spPr/>
    </dgm:pt>
    <dgm:pt modelId="{5302A1F6-BCDF-4674-B9CE-80B3B3A5739D}" type="pres">
      <dgm:prSet presAssocID="{3A2341BC-3C99-4661-A745-3923A689BBA8}" presName="vert1" presStyleCnt="0"/>
      <dgm:spPr/>
    </dgm:pt>
    <dgm:pt modelId="{759CC008-8B8D-4C6F-A5E6-45BFDCD38033}" type="pres">
      <dgm:prSet presAssocID="{FE9A7747-307C-4448-B7C8-0E6C8C1E0D81}" presName="thickLine" presStyleLbl="alignNode1" presStyleIdx="4" presStyleCnt="6"/>
      <dgm:spPr/>
    </dgm:pt>
    <dgm:pt modelId="{48D72F43-B436-45B6-B780-E6DC177F9D37}" type="pres">
      <dgm:prSet presAssocID="{FE9A7747-307C-4448-B7C8-0E6C8C1E0D81}" presName="horz1" presStyleCnt="0"/>
      <dgm:spPr/>
    </dgm:pt>
    <dgm:pt modelId="{76AC4ADE-FC64-4A24-8238-30C73B630B01}" type="pres">
      <dgm:prSet presAssocID="{FE9A7747-307C-4448-B7C8-0E6C8C1E0D81}" presName="tx1" presStyleLbl="revTx" presStyleIdx="4" presStyleCnt="6"/>
      <dgm:spPr/>
    </dgm:pt>
    <dgm:pt modelId="{8F0E135E-0520-47ED-8FBB-8997AEA8362A}" type="pres">
      <dgm:prSet presAssocID="{FE9A7747-307C-4448-B7C8-0E6C8C1E0D81}" presName="vert1" presStyleCnt="0"/>
      <dgm:spPr/>
    </dgm:pt>
    <dgm:pt modelId="{AA0AD2B1-11C2-4236-887E-F24B6221D69D}" type="pres">
      <dgm:prSet presAssocID="{18DA6664-EF9C-4385-ACF7-672AE65736F0}" presName="thickLine" presStyleLbl="alignNode1" presStyleIdx="5" presStyleCnt="6"/>
      <dgm:spPr/>
    </dgm:pt>
    <dgm:pt modelId="{64FA3783-7746-4692-95E3-1366F3C37523}" type="pres">
      <dgm:prSet presAssocID="{18DA6664-EF9C-4385-ACF7-672AE65736F0}" presName="horz1" presStyleCnt="0"/>
      <dgm:spPr/>
    </dgm:pt>
    <dgm:pt modelId="{D63D2F64-C55B-44B6-A12C-0E7F0D90CAF8}" type="pres">
      <dgm:prSet presAssocID="{18DA6664-EF9C-4385-ACF7-672AE65736F0}" presName="tx1" presStyleLbl="revTx" presStyleIdx="5" presStyleCnt="6"/>
      <dgm:spPr/>
    </dgm:pt>
    <dgm:pt modelId="{142B8F92-A1B7-4FB9-86C1-CA993A883FA6}" type="pres">
      <dgm:prSet presAssocID="{18DA6664-EF9C-4385-ACF7-672AE65736F0}" presName="vert1" presStyleCnt="0"/>
      <dgm:spPr/>
    </dgm:pt>
  </dgm:ptLst>
  <dgm:cxnLst>
    <dgm:cxn modelId="{2274B806-7383-4362-BCE3-F5135C30A707}" type="presOf" srcId="{FE9A7747-307C-4448-B7C8-0E6C8C1E0D81}" destId="{76AC4ADE-FC64-4A24-8238-30C73B630B01}" srcOrd="0" destOrd="0" presId="urn:microsoft.com/office/officeart/2008/layout/LinedList"/>
    <dgm:cxn modelId="{CAEB9A0C-5AA6-4952-B472-81DBEA877619}" srcId="{D2F29582-0FE3-43DC-B977-ECB5220B4C7E}" destId="{FEAE685A-41AC-4A30-A573-D574A8E5916F}" srcOrd="0" destOrd="0" parTransId="{BCFFBCD0-1454-462A-93B5-D7F6472AB8D2}" sibTransId="{B59567D9-DCCA-489C-8133-8B1B705F04CE}"/>
    <dgm:cxn modelId="{76ABF116-0390-4FD0-8E59-BC08FA77779E}" srcId="{D2F29582-0FE3-43DC-B977-ECB5220B4C7E}" destId="{18DA6664-EF9C-4385-ACF7-672AE65736F0}" srcOrd="5" destOrd="0" parTransId="{F486F640-EFB8-405D-A873-EC7A5E586CBF}" sibTransId="{96492B85-D992-48C6-B663-5C1EBE4CD9E6}"/>
    <dgm:cxn modelId="{74C0E91A-1A46-443A-9937-03ED09CE5F58}" type="presOf" srcId="{D2F29582-0FE3-43DC-B977-ECB5220B4C7E}" destId="{B0A0E2A9-AFC9-4B36-B3CA-3E6DC240685B}" srcOrd="0" destOrd="0" presId="urn:microsoft.com/office/officeart/2008/layout/LinedList"/>
    <dgm:cxn modelId="{53D23027-023B-4BCE-AC75-C735B7E9E965}" type="presOf" srcId="{E444D6A5-0A54-4F2A-B668-3EA1346CDF89}" destId="{D9481558-44A4-46E1-AFE7-FA26DE565EF8}" srcOrd="0" destOrd="0" presId="urn:microsoft.com/office/officeart/2008/layout/LinedList"/>
    <dgm:cxn modelId="{FFA6242F-4CD8-4154-A93B-FD1B954D3104}" srcId="{D2F29582-0FE3-43DC-B977-ECB5220B4C7E}" destId="{FE9A7747-307C-4448-B7C8-0E6C8C1E0D81}" srcOrd="4" destOrd="0" parTransId="{FBDD86D8-66A1-4CF9-BDDC-AA1BCCEB5F36}" sibTransId="{EE0D618A-C349-427A-A753-04908CF7D278}"/>
    <dgm:cxn modelId="{CB2C9450-91D1-4AA7-9F9F-B05244620077}" type="presOf" srcId="{FEAE685A-41AC-4A30-A573-D574A8E5916F}" destId="{D93EDF05-0B7B-46A2-84BE-42C16E5DB417}" srcOrd="0" destOrd="0" presId="urn:microsoft.com/office/officeart/2008/layout/LinedList"/>
    <dgm:cxn modelId="{933EC986-0220-44A1-B366-ED28D9529B88}" srcId="{D2F29582-0FE3-43DC-B977-ECB5220B4C7E}" destId="{E46027A9-EBD5-4626-A27C-3125B713A979}" srcOrd="2" destOrd="0" parTransId="{6C0ABB96-4BF7-4D37-A96C-97E9E197C8D8}" sibTransId="{0F1B8FB9-B36C-43BD-8348-FCC34C57A34C}"/>
    <dgm:cxn modelId="{E4E799AF-5600-458D-ACE3-4A035376ACBF}" type="presOf" srcId="{18DA6664-EF9C-4385-ACF7-672AE65736F0}" destId="{D63D2F64-C55B-44B6-A12C-0E7F0D90CAF8}" srcOrd="0" destOrd="0" presId="urn:microsoft.com/office/officeart/2008/layout/LinedList"/>
    <dgm:cxn modelId="{CEA9C9C4-BA76-4EBC-8F56-971300E069E8}" srcId="{D2F29582-0FE3-43DC-B977-ECB5220B4C7E}" destId="{E444D6A5-0A54-4F2A-B668-3EA1346CDF89}" srcOrd="1" destOrd="0" parTransId="{5D10C8C5-1965-4F0D-B961-0DAC61886E76}" sibTransId="{D35A32F8-46D9-4274-87E3-ADD16AE9E27E}"/>
    <dgm:cxn modelId="{9526F3E8-EDE2-4401-A90F-07CBC6BDF481}" type="presOf" srcId="{E46027A9-EBD5-4626-A27C-3125B713A979}" destId="{A55374EE-0DC8-466A-8E1C-09CA1CE6CF27}" srcOrd="0" destOrd="0" presId="urn:microsoft.com/office/officeart/2008/layout/LinedList"/>
    <dgm:cxn modelId="{517632E9-BA0B-493E-83FA-11069EF99D80}" type="presOf" srcId="{3A2341BC-3C99-4661-A745-3923A689BBA8}" destId="{D2C0C057-6DAC-441D-8D54-34BFCA5A043B}" srcOrd="0" destOrd="0" presId="urn:microsoft.com/office/officeart/2008/layout/LinedList"/>
    <dgm:cxn modelId="{DAD7BFF1-BF3D-4512-820D-A4C87409E528}" srcId="{D2F29582-0FE3-43DC-B977-ECB5220B4C7E}" destId="{3A2341BC-3C99-4661-A745-3923A689BBA8}" srcOrd="3" destOrd="0" parTransId="{4DA5359B-65E8-4C76-B63A-7B81EFDD705F}" sibTransId="{7862A682-C020-4B05-B416-46CFE3EA29D6}"/>
    <dgm:cxn modelId="{65891BE3-54DD-4AA5-9F32-CF31ABEE1526}" type="presParOf" srcId="{B0A0E2A9-AFC9-4B36-B3CA-3E6DC240685B}" destId="{26868078-E6BA-47D8-A91D-3803CEE18685}" srcOrd="0" destOrd="0" presId="urn:microsoft.com/office/officeart/2008/layout/LinedList"/>
    <dgm:cxn modelId="{A86D40EF-1F3F-4A72-9702-61E1CAEDB8FE}" type="presParOf" srcId="{B0A0E2A9-AFC9-4B36-B3CA-3E6DC240685B}" destId="{8157646D-047D-4ABD-925F-D77ACB538E21}" srcOrd="1" destOrd="0" presId="urn:microsoft.com/office/officeart/2008/layout/LinedList"/>
    <dgm:cxn modelId="{2B7980B2-7829-49B7-912C-7AF62E86DD06}" type="presParOf" srcId="{8157646D-047D-4ABD-925F-D77ACB538E21}" destId="{D93EDF05-0B7B-46A2-84BE-42C16E5DB417}" srcOrd="0" destOrd="0" presId="urn:microsoft.com/office/officeart/2008/layout/LinedList"/>
    <dgm:cxn modelId="{83374ECB-5C8B-4FCD-92CC-FB7EA201B2B8}" type="presParOf" srcId="{8157646D-047D-4ABD-925F-D77ACB538E21}" destId="{0B15BA5F-A30E-41BD-8197-DFC02EA419C3}" srcOrd="1" destOrd="0" presId="urn:microsoft.com/office/officeart/2008/layout/LinedList"/>
    <dgm:cxn modelId="{2D28059D-FA23-4FE1-A433-A2443E17490E}" type="presParOf" srcId="{B0A0E2A9-AFC9-4B36-B3CA-3E6DC240685B}" destId="{6E41C0B5-E391-41F9-96CE-A96A6624550D}" srcOrd="2" destOrd="0" presId="urn:microsoft.com/office/officeart/2008/layout/LinedList"/>
    <dgm:cxn modelId="{4D9A231E-BF53-49A2-B144-8DD9DA07A269}" type="presParOf" srcId="{B0A0E2A9-AFC9-4B36-B3CA-3E6DC240685B}" destId="{1E384597-C18E-418B-98D0-03E6961CE11B}" srcOrd="3" destOrd="0" presId="urn:microsoft.com/office/officeart/2008/layout/LinedList"/>
    <dgm:cxn modelId="{9D8D5CE1-500D-470B-BA05-32C680F32AC8}" type="presParOf" srcId="{1E384597-C18E-418B-98D0-03E6961CE11B}" destId="{D9481558-44A4-46E1-AFE7-FA26DE565EF8}" srcOrd="0" destOrd="0" presId="urn:microsoft.com/office/officeart/2008/layout/LinedList"/>
    <dgm:cxn modelId="{437D8998-7792-46B1-AB94-24DCCC780A34}" type="presParOf" srcId="{1E384597-C18E-418B-98D0-03E6961CE11B}" destId="{B987C560-9F05-4EEA-AAD7-9CD35B41342B}" srcOrd="1" destOrd="0" presId="urn:microsoft.com/office/officeart/2008/layout/LinedList"/>
    <dgm:cxn modelId="{D97C4E63-DACE-4502-81E9-14598B154CF5}" type="presParOf" srcId="{B0A0E2A9-AFC9-4B36-B3CA-3E6DC240685B}" destId="{78EEDDA9-C80B-458C-B1FD-070780DF90F5}" srcOrd="4" destOrd="0" presId="urn:microsoft.com/office/officeart/2008/layout/LinedList"/>
    <dgm:cxn modelId="{0F41AC06-02C8-4FC4-8980-2484709B2EF1}" type="presParOf" srcId="{B0A0E2A9-AFC9-4B36-B3CA-3E6DC240685B}" destId="{BF4AD706-A18B-40D0-B323-87C360F68D55}" srcOrd="5" destOrd="0" presId="urn:microsoft.com/office/officeart/2008/layout/LinedList"/>
    <dgm:cxn modelId="{6D101BCF-225C-40DE-ADC1-95EF7435C970}" type="presParOf" srcId="{BF4AD706-A18B-40D0-B323-87C360F68D55}" destId="{A55374EE-0DC8-466A-8E1C-09CA1CE6CF27}" srcOrd="0" destOrd="0" presId="urn:microsoft.com/office/officeart/2008/layout/LinedList"/>
    <dgm:cxn modelId="{F8D9D5F0-418B-4158-B348-1FCEDA18CE64}" type="presParOf" srcId="{BF4AD706-A18B-40D0-B323-87C360F68D55}" destId="{1D429966-A9BB-42BB-92CF-DB8920A7C3CF}" srcOrd="1" destOrd="0" presId="urn:microsoft.com/office/officeart/2008/layout/LinedList"/>
    <dgm:cxn modelId="{B51F1B98-9663-4C3B-8A20-DEEFD832BAD0}" type="presParOf" srcId="{B0A0E2A9-AFC9-4B36-B3CA-3E6DC240685B}" destId="{1C995D41-A974-4917-8D51-CF70CF3F9F9A}" srcOrd="6" destOrd="0" presId="urn:microsoft.com/office/officeart/2008/layout/LinedList"/>
    <dgm:cxn modelId="{72CAEE1A-CBB8-4BDA-BDDE-640CE025B2E9}" type="presParOf" srcId="{B0A0E2A9-AFC9-4B36-B3CA-3E6DC240685B}" destId="{833C2A60-F584-41FA-B652-427EDEB179A1}" srcOrd="7" destOrd="0" presId="urn:microsoft.com/office/officeart/2008/layout/LinedList"/>
    <dgm:cxn modelId="{D35718F7-5168-4FA9-900A-88243600AF1A}" type="presParOf" srcId="{833C2A60-F584-41FA-B652-427EDEB179A1}" destId="{D2C0C057-6DAC-441D-8D54-34BFCA5A043B}" srcOrd="0" destOrd="0" presId="urn:microsoft.com/office/officeart/2008/layout/LinedList"/>
    <dgm:cxn modelId="{106571CE-4FF5-4673-9652-E65C1F837DCC}" type="presParOf" srcId="{833C2A60-F584-41FA-B652-427EDEB179A1}" destId="{5302A1F6-BCDF-4674-B9CE-80B3B3A5739D}" srcOrd="1" destOrd="0" presId="urn:microsoft.com/office/officeart/2008/layout/LinedList"/>
    <dgm:cxn modelId="{82D8DA19-3058-48C7-8EFC-7A150D8C4629}" type="presParOf" srcId="{B0A0E2A9-AFC9-4B36-B3CA-3E6DC240685B}" destId="{759CC008-8B8D-4C6F-A5E6-45BFDCD38033}" srcOrd="8" destOrd="0" presId="urn:microsoft.com/office/officeart/2008/layout/LinedList"/>
    <dgm:cxn modelId="{443EE00F-099B-4535-B589-8A0D4A37061D}" type="presParOf" srcId="{B0A0E2A9-AFC9-4B36-B3CA-3E6DC240685B}" destId="{48D72F43-B436-45B6-B780-E6DC177F9D37}" srcOrd="9" destOrd="0" presId="urn:microsoft.com/office/officeart/2008/layout/LinedList"/>
    <dgm:cxn modelId="{1F0AF584-1239-40A4-8962-1CDC04E92486}" type="presParOf" srcId="{48D72F43-B436-45B6-B780-E6DC177F9D37}" destId="{76AC4ADE-FC64-4A24-8238-30C73B630B01}" srcOrd="0" destOrd="0" presId="urn:microsoft.com/office/officeart/2008/layout/LinedList"/>
    <dgm:cxn modelId="{4257C062-0A9A-4F04-A83B-9462DCB6D46F}" type="presParOf" srcId="{48D72F43-B436-45B6-B780-E6DC177F9D37}" destId="{8F0E135E-0520-47ED-8FBB-8997AEA8362A}" srcOrd="1" destOrd="0" presId="urn:microsoft.com/office/officeart/2008/layout/LinedList"/>
    <dgm:cxn modelId="{CDB26761-A4CF-45A8-9C9C-1D4C4BBE4AE4}" type="presParOf" srcId="{B0A0E2A9-AFC9-4B36-B3CA-3E6DC240685B}" destId="{AA0AD2B1-11C2-4236-887E-F24B6221D69D}" srcOrd="10" destOrd="0" presId="urn:microsoft.com/office/officeart/2008/layout/LinedList"/>
    <dgm:cxn modelId="{3C82871E-F5FD-4877-B072-01C4AA529556}" type="presParOf" srcId="{B0A0E2A9-AFC9-4B36-B3CA-3E6DC240685B}" destId="{64FA3783-7746-4692-95E3-1366F3C37523}" srcOrd="11" destOrd="0" presId="urn:microsoft.com/office/officeart/2008/layout/LinedList"/>
    <dgm:cxn modelId="{3054A06D-D3AB-4F5F-9878-C0E780483B7B}" type="presParOf" srcId="{64FA3783-7746-4692-95E3-1366F3C37523}" destId="{D63D2F64-C55B-44B6-A12C-0E7F0D90CAF8}" srcOrd="0" destOrd="0" presId="urn:microsoft.com/office/officeart/2008/layout/LinedList"/>
    <dgm:cxn modelId="{01268E8A-3814-44E6-BB25-410D9663B46A}" type="presParOf" srcId="{64FA3783-7746-4692-95E3-1366F3C37523}" destId="{142B8F92-A1B7-4FB9-86C1-CA993A883F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29582-0FE3-43DC-B977-ECB5220B4C7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8DA6664-EF9C-4385-ACF7-672AE65736F0}">
      <dgm:prSet phldr="0"/>
      <dgm:spPr/>
      <dgm:t>
        <a:bodyPr/>
        <a:lstStyle/>
        <a:p>
          <a:pPr algn="l">
            <a:lnSpc>
              <a:spcPct val="90000"/>
            </a:lnSpc>
          </a:pPr>
          <a:r>
            <a:rPr lang="en-US" dirty="0">
              <a:solidFill>
                <a:srgbClr val="000000"/>
              </a:solidFill>
              <a:latin typeface="Times New Roman"/>
              <a:cs typeface="Calibri"/>
            </a:rPr>
            <a:t>Tuple Operators</a:t>
          </a:r>
          <a:endParaRPr lang="en-US" dirty="0">
            <a:latin typeface="Times New Roman"/>
            <a:cs typeface="Calibri"/>
          </a:endParaRPr>
        </a:p>
      </dgm:t>
    </dgm:pt>
    <dgm:pt modelId="{F486F640-EFB8-405D-A873-EC7A5E586CBF}" type="parTrans" cxnId="{76ABF116-0390-4FD0-8E59-BC08FA77779E}">
      <dgm:prSet/>
      <dgm:spPr/>
      <dgm:t>
        <a:bodyPr/>
        <a:lstStyle/>
        <a:p>
          <a:endParaRPr lang="en-US"/>
        </a:p>
      </dgm:t>
    </dgm:pt>
    <dgm:pt modelId="{96492B85-D992-48C6-B663-5C1EBE4CD9E6}" type="sibTrans" cxnId="{76ABF116-0390-4FD0-8E59-BC08FA77779E}">
      <dgm:prSet/>
      <dgm:spPr/>
      <dgm:t>
        <a:bodyPr/>
        <a:lstStyle/>
        <a:p>
          <a:endParaRPr lang="en-US"/>
        </a:p>
      </dgm:t>
    </dgm:pt>
    <dgm:pt modelId="{EEF85BC5-E50A-407C-90AD-B6690BCC3EF2}">
      <dgm:prSet phldr="0"/>
      <dgm:spPr/>
      <dgm:t>
        <a:bodyPr/>
        <a:lstStyle/>
        <a:p>
          <a:pPr algn="l" rtl="0">
            <a:lnSpc>
              <a:spcPct val="90000"/>
            </a:lnSpc>
          </a:pPr>
          <a:r>
            <a:rPr lang="en-US" dirty="0">
              <a:solidFill>
                <a:srgbClr val="000000"/>
              </a:solidFill>
              <a:latin typeface="Times New Roman"/>
              <a:cs typeface="Calibri"/>
            </a:rPr>
            <a:t>Arithmetic Operators</a:t>
          </a:r>
        </a:p>
      </dgm:t>
    </dgm:pt>
    <dgm:pt modelId="{31190349-D434-4CAA-9D39-54B9E9CB599F}" type="parTrans" cxnId="{2458DC8C-AB6E-47F8-92FC-3B4A4BCB128A}">
      <dgm:prSet/>
      <dgm:spPr/>
    </dgm:pt>
    <dgm:pt modelId="{CF9A02A6-326B-407D-9977-057B220D2CFD}" type="sibTrans" cxnId="{2458DC8C-AB6E-47F8-92FC-3B4A4BCB128A}">
      <dgm:prSet/>
      <dgm:spPr/>
    </dgm:pt>
    <dgm:pt modelId="{887B064F-EE18-40DC-ADEE-5C66D98DA4A5}">
      <dgm:prSet phldr="0"/>
      <dgm:spPr/>
      <dgm:t>
        <a:bodyPr/>
        <a:lstStyle/>
        <a:p>
          <a:pPr algn="l">
            <a:lnSpc>
              <a:spcPct val="90000"/>
            </a:lnSpc>
          </a:pPr>
          <a:r>
            <a:rPr lang="en-US" dirty="0">
              <a:solidFill>
                <a:srgbClr val="000000"/>
              </a:solidFill>
              <a:latin typeface="Times New Roman"/>
              <a:cs typeface="Calibri"/>
            </a:rPr>
            <a:t>Assignment Operators</a:t>
          </a:r>
        </a:p>
      </dgm:t>
    </dgm:pt>
    <dgm:pt modelId="{270391A7-D44B-45AC-AC0B-7DC79F31E648}" type="parTrans" cxnId="{4CFB3AE3-EB00-4182-9038-6142992C00AA}">
      <dgm:prSet/>
      <dgm:spPr/>
    </dgm:pt>
    <dgm:pt modelId="{B6E19A7B-7D1C-4B9D-B4BF-D05D4E20AF90}" type="sibTrans" cxnId="{4CFB3AE3-EB00-4182-9038-6142992C00AA}">
      <dgm:prSet/>
      <dgm:spPr/>
    </dgm:pt>
    <dgm:pt modelId="{1ACA489E-03CA-48C2-853B-E72472E14D31}">
      <dgm:prSet phldr="0"/>
      <dgm:spPr/>
      <dgm:t>
        <a:bodyPr/>
        <a:lstStyle/>
        <a:p>
          <a:pPr algn="l">
            <a:lnSpc>
              <a:spcPct val="90000"/>
            </a:lnSpc>
          </a:pPr>
          <a:r>
            <a:rPr lang="en-US" dirty="0">
              <a:solidFill>
                <a:srgbClr val="000000"/>
              </a:solidFill>
              <a:latin typeface="Times New Roman"/>
              <a:cs typeface="Calibri"/>
            </a:rPr>
            <a:t>Comparison Operators</a:t>
          </a:r>
        </a:p>
      </dgm:t>
    </dgm:pt>
    <dgm:pt modelId="{19D458E7-CFAC-428D-A238-C856AED52D5B}" type="parTrans" cxnId="{3170D5A8-6901-4DE9-9084-43A04CCF1A51}">
      <dgm:prSet/>
      <dgm:spPr/>
    </dgm:pt>
    <dgm:pt modelId="{63AC1172-56E2-4241-9B18-252FE3CEE927}" type="sibTrans" cxnId="{3170D5A8-6901-4DE9-9084-43A04CCF1A51}">
      <dgm:prSet/>
      <dgm:spPr/>
    </dgm:pt>
    <dgm:pt modelId="{75FD8E0F-FD8F-43D0-90DE-D5EDF40046A8}">
      <dgm:prSet phldr="0"/>
      <dgm:spPr/>
      <dgm:t>
        <a:bodyPr/>
        <a:lstStyle/>
        <a:p>
          <a:pPr algn="l">
            <a:lnSpc>
              <a:spcPct val="90000"/>
            </a:lnSpc>
          </a:pPr>
          <a:r>
            <a:rPr lang="en-US" dirty="0">
              <a:solidFill>
                <a:srgbClr val="000000"/>
              </a:solidFill>
              <a:latin typeface="Times New Roman"/>
              <a:cs typeface="Calibri"/>
            </a:rPr>
            <a:t>Logical Operators</a:t>
          </a:r>
        </a:p>
      </dgm:t>
    </dgm:pt>
    <dgm:pt modelId="{6FF9319C-3B0C-4D92-80DF-52A110144003}" type="parTrans" cxnId="{95D62F8A-4939-4C94-A9BB-BE098F11501A}">
      <dgm:prSet/>
      <dgm:spPr/>
    </dgm:pt>
    <dgm:pt modelId="{3C74AC75-2028-4522-B01D-75959F500F3D}" type="sibTrans" cxnId="{95D62F8A-4939-4C94-A9BB-BE098F11501A}">
      <dgm:prSet/>
      <dgm:spPr/>
    </dgm:pt>
    <dgm:pt modelId="{B1B67B77-BC3C-4ED1-92E1-3D7EA58C136C}">
      <dgm:prSet phldr="0"/>
      <dgm:spPr/>
      <dgm:t>
        <a:bodyPr/>
        <a:lstStyle/>
        <a:p>
          <a:pPr algn="l">
            <a:lnSpc>
              <a:spcPct val="90000"/>
            </a:lnSpc>
          </a:pPr>
          <a:r>
            <a:rPr lang="en-US" dirty="0">
              <a:solidFill>
                <a:srgbClr val="000000"/>
              </a:solidFill>
              <a:latin typeface="Times New Roman"/>
              <a:cs typeface="Calibri"/>
            </a:rPr>
            <a:t>Membership Operators</a:t>
          </a:r>
        </a:p>
      </dgm:t>
    </dgm:pt>
    <dgm:pt modelId="{C5797B92-35E4-481A-95CD-F884DE8C07D4}" type="parTrans" cxnId="{D2488CA2-36A2-4F27-8D80-31964F0CB878}">
      <dgm:prSet/>
      <dgm:spPr/>
    </dgm:pt>
    <dgm:pt modelId="{EC516380-70F4-4636-B431-A9490017F748}" type="sibTrans" cxnId="{D2488CA2-36A2-4F27-8D80-31964F0CB878}">
      <dgm:prSet/>
      <dgm:spPr/>
    </dgm:pt>
    <dgm:pt modelId="{3DF412CE-2089-4A8D-B96E-13D6297802C8}">
      <dgm:prSet phldr="0"/>
      <dgm:spPr/>
      <dgm:t>
        <a:bodyPr/>
        <a:lstStyle/>
        <a:p>
          <a:pPr algn="l">
            <a:lnSpc>
              <a:spcPct val="90000"/>
            </a:lnSpc>
          </a:pPr>
          <a:r>
            <a:rPr lang="en-US" dirty="0">
              <a:solidFill>
                <a:srgbClr val="000000"/>
              </a:solidFill>
              <a:latin typeface="Times New Roman"/>
              <a:cs typeface="Calibri"/>
            </a:rPr>
            <a:t>Identity Operators</a:t>
          </a:r>
        </a:p>
      </dgm:t>
    </dgm:pt>
    <dgm:pt modelId="{4F8B1267-AACB-4A82-A1F5-22E0623DE774}" type="parTrans" cxnId="{8EF17F81-13D8-49A9-9D3D-A400CF142B25}">
      <dgm:prSet/>
      <dgm:spPr/>
    </dgm:pt>
    <dgm:pt modelId="{CC7CF0EF-547E-44F9-B711-07854C0270F3}" type="sibTrans" cxnId="{8EF17F81-13D8-49A9-9D3D-A400CF142B25}">
      <dgm:prSet/>
      <dgm:spPr/>
    </dgm:pt>
    <dgm:pt modelId="{2D821307-8D7A-4767-9430-903D11BD0154}">
      <dgm:prSet phldr="0"/>
      <dgm:spPr/>
      <dgm:t>
        <a:bodyPr/>
        <a:lstStyle/>
        <a:p>
          <a:pPr algn="l">
            <a:lnSpc>
              <a:spcPct val="90000"/>
            </a:lnSpc>
          </a:pPr>
          <a:r>
            <a:rPr lang="en-US" dirty="0">
              <a:solidFill>
                <a:srgbClr val="000000"/>
              </a:solidFill>
              <a:latin typeface="Times New Roman"/>
              <a:cs typeface="Calibri"/>
            </a:rPr>
            <a:t>String Operators</a:t>
          </a:r>
        </a:p>
      </dgm:t>
    </dgm:pt>
    <dgm:pt modelId="{3DD98FD0-2CC1-4266-B054-7540C289E11E}" type="parTrans" cxnId="{72790E5E-2CF8-4AC7-9681-C4FBE2CEC156}">
      <dgm:prSet/>
      <dgm:spPr/>
    </dgm:pt>
    <dgm:pt modelId="{77B525E0-9A94-4C65-8819-F2B1CB6A65F0}" type="sibTrans" cxnId="{72790E5E-2CF8-4AC7-9681-C4FBE2CEC156}">
      <dgm:prSet/>
      <dgm:spPr/>
    </dgm:pt>
    <dgm:pt modelId="{8C9BCFB0-643B-4C7D-90FE-8CB84DB2A5F8}">
      <dgm:prSet phldr="0"/>
      <dgm:spPr/>
      <dgm:t>
        <a:bodyPr/>
        <a:lstStyle/>
        <a:p>
          <a:pPr algn="l">
            <a:lnSpc>
              <a:spcPct val="90000"/>
            </a:lnSpc>
          </a:pPr>
          <a:r>
            <a:rPr lang="en-US" dirty="0">
              <a:solidFill>
                <a:srgbClr val="000000"/>
              </a:solidFill>
              <a:latin typeface="Times New Roman"/>
              <a:cs typeface="Calibri"/>
            </a:rPr>
            <a:t>List Operators</a:t>
          </a:r>
        </a:p>
      </dgm:t>
    </dgm:pt>
    <dgm:pt modelId="{99FBD5EF-1BC4-4D17-A2E7-7510802DE897}" type="parTrans" cxnId="{E641B43D-FA1E-490D-87B5-3875FE402E7A}">
      <dgm:prSet/>
      <dgm:spPr/>
    </dgm:pt>
    <dgm:pt modelId="{EFF68585-126B-4F42-8C68-9C7B7ED514D3}" type="sibTrans" cxnId="{E641B43D-FA1E-490D-87B5-3875FE402E7A}">
      <dgm:prSet/>
      <dgm:spPr/>
    </dgm:pt>
    <dgm:pt modelId="{3D1211C9-FFF2-4F10-86BA-BA813B1E9FC8}">
      <dgm:prSet phldr="0"/>
      <dgm:spPr/>
      <dgm:t>
        <a:bodyPr/>
        <a:lstStyle/>
        <a:p>
          <a:pPr algn="l">
            <a:lnSpc>
              <a:spcPct val="90000"/>
            </a:lnSpc>
          </a:pPr>
          <a:endParaRPr lang="en-US">
            <a:latin typeface="Calibri"/>
            <a:cs typeface="Calibri"/>
          </a:endParaRPr>
        </a:p>
      </dgm:t>
    </dgm:pt>
    <dgm:pt modelId="{6291B1AD-3524-4658-B063-D8344581B826}" type="parTrans" cxnId="{58B99FE2-40E4-49CE-B064-E8A6BB32E73D}">
      <dgm:prSet/>
      <dgm:spPr/>
    </dgm:pt>
    <dgm:pt modelId="{9EF0CD6B-F49F-44AF-B55F-DF5F59688B35}" type="sibTrans" cxnId="{58B99FE2-40E4-49CE-B064-E8A6BB32E73D}">
      <dgm:prSet/>
      <dgm:spPr/>
    </dgm:pt>
    <dgm:pt modelId="{B0A0E2A9-AFC9-4B36-B3CA-3E6DC240685B}" type="pres">
      <dgm:prSet presAssocID="{D2F29582-0FE3-43DC-B977-ECB5220B4C7E}" presName="vert0" presStyleCnt="0">
        <dgm:presLayoutVars>
          <dgm:dir/>
          <dgm:animOne val="branch"/>
          <dgm:animLvl val="lvl"/>
        </dgm:presLayoutVars>
      </dgm:prSet>
      <dgm:spPr/>
    </dgm:pt>
    <dgm:pt modelId="{6CB0FA07-E1C9-4A93-8630-BC24ACD23F94}" type="pres">
      <dgm:prSet presAssocID="{EEF85BC5-E50A-407C-90AD-B6690BCC3EF2}" presName="thickLine" presStyleLbl="alignNode1" presStyleIdx="0" presStyleCnt="10"/>
      <dgm:spPr/>
    </dgm:pt>
    <dgm:pt modelId="{DDD57169-F5DD-4AD4-A8FF-72232D60A9AD}" type="pres">
      <dgm:prSet presAssocID="{EEF85BC5-E50A-407C-90AD-B6690BCC3EF2}" presName="horz1" presStyleCnt="0"/>
      <dgm:spPr/>
    </dgm:pt>
    <dgm:pt modelId="{B5CF28A6-05AA-476C-AE7C-D99564A820A9}" type="pres">
      <dgm:prSet presAssocID="{EEF85BC5-E50A-407C-90AD-B6690BCC3EF2}" presName="tx1" presStyleLbl="revTx" presStyleIdx="0" presStyleCnt="10"/>
      <dgm:spPr/>
    </dgm:pt>
    <dgm:pt modelId="{9FB4CDE1-8C73-4AF9-9155-89A2906F6878}" type="pres">
      <dgm:prSet presAssocID="{EEF85BC5-E50A-407C-90AD-B6690BCC3EF2}" presName="vert1" presStyleCnt="0"/>
      <dgm:spPr/>
    </dgm:pt>
    <dgm:pt modelId="{2DE7D7BA-1653-400E-A50B-CD7C0F0B4CD4}" type="pres">
      <dgm:prSet presAssocID="{887B064F-EE18-40DC-ADEE-5C66D98DA4A5}" presName="thickLine" presStyleLbl="alignNode1" presStyleIdx="1" presStyleCnt="10"/>
      <dgm:spPr/>
    </dgm:pt>
    <dgm:pt modelId="{85F89F94-23AF-472D-89D9-BCB4DEDB16AE}" type="pres">
      <dgm:prSet presAssocID="{887B064F-EE18-40DC-ADEE-5C66D98DA4A5}" presName="horz1" presStyleCnt="0"/>
      <dgm:spPr/>
    </dgm:pt>
    <dgm:pt modelId="{2D22434E-ADBA-436E-8E53-4A4F60A4600D}" type="pres">
      <dgm:prSet presAssocID="{887B064F-EE18-40DC-ADEE-5C66D98DA4A5}" presName="tx1" presStyleLbl="revTx" presStyleIdx="1" presStyleCnt="10"/>
      <dgm:spPr/>
    </dgm:pt>
    <dgm:pt modelId="{A7DA3EF9-766B-48B8-843E-CB26675C3850}" type="pres">
      <dgm:prSet presAssocID="{887B064F-EE18-40DC-ADEE-5C66D98DA4A5}" presName="vert1" presStyleCnt="0"/>
      <dgm:spPr/>
    </dgm:pt>
    <dgm:pt modelId="{73807A6C-4407-467D-90AE-357D3FB2D9E3}" type="pres">
      <dgm:prSet presAssocID="{1ACA489E-03CA-48C2-853B-E72472E14D31}" presName="thickLine" presStyleLbl="alignNode1" presStyleIdx="2" presStyleCnt="10"/>
      <dgm:spPr/>
    </dgm:pt>
    <dgm:pt modelId="{84541E8F-EF38-43AF-A716-38BAE7665D1F}" type="pres">
      <dgm:prSet presAssocID="{1ACA489E-03CA-48C2-853B-E72472E14D31}" presName="horz1" presStyleCnt="0"/>
      <dgm:spPr/>
    </dgm:pt>
    <dgm:pt modelId="{C7AD5DB3-281F-48C1-91B0-026C7582E824}" type="pres">
      <dgm:prSet presAssocID="{1ACA489E-03CA-48C2-853B-E72472E14D31}" presName="tx1" presStyleLbl="revTx" presStyleIdx="2" presStyleCnt="10"/>
      <dgm:spPr/>
    </dgm:pt>
    <dgm:pt modelId="{9302EAD5-91DF-45DF-A70C-BE7F60A94734}" type="pres">
      <dgm:prSet presAssocID="{1ACA489E-03CA-48C2-853B-E72472E14D31}" presName="vert1" presStyleCnt="0"/>
      <dgm:spPr/>
    </dgm:pt>
    <dgm:pt modelId="{E4CCBFCC-CAE7-4322-A762-2308A2E80597}" type="pres">
      <dgm:prSet presAssocID="{75FD8E0F-FD8F-43D0-90DE-D5EDF40046A8}" presName="thickLine" presStyleLbl="alignNode1" presStyleIdx="3" presStyleCnt="10"/>
      <dgm:spPr/>
    </dgm:pt>
    <dgm:pt modelId="{BC1E1335-0249-4B66-9969-37AAB8A51BE7}" type="pres">
      <dgm:prSet presAssocID="{75FD8E0F-FD8F-43D0-90DE-D5EDF40046A8}" presName="horz1" presStyleCnt="0"/>
      <dgm:spPr/>
    </dgm:pt>
    <dgm:pt modelId="{009BD3AF-2948-49C7-BBC7-9793CB35BD17}" type="pres">
      <dgm:prSet presAssocID="{75FD8E0F-FD8F-43D0-90DE-D5EDF40046A8}" presName="tx1" presStyleLbl="revTx" presStyleIdx="3" presStyleCnt="10"/>
      <dgm:spPr/>
    </dgm:pt>
    <dgm:pt modelId="{5E91D98E-5D22-4FDB-AFCC-88F14FB216ED}" type="pres">
      <dgm:prSet presAssocID="{75FD8E0F-FD8F-43D0-90DE-D5EDF40046A8}" presName="vert1" presStyleCnt="0"/>
      <dgm:spPr/>
    </dgm:pt>
    <dgm:pt modelId="{85FDE612-232D-46F3-8864-91A03F99EB9B}" type="pres">
      <dgm:prSet presAssocID="{B1B67B77-BC3C-4ED1-92E1-3D7EA58C136C}" presName="thickLine" presStyleLbl="alignNode1" presStyleIdx="4" presStyleCnt="10"/>
      <dgm:spPr/>
    </dgm:pt>
    <dgm:pt modelId="{C0487D83-6BF3-46DE-AD21-011688B3EA98}" type="pres">
      <dgm:prSet presAssocID="{B1B67B77-BC3C-4ED1-92E1-3D7EA58C136C}" presName="horz1" presStyleCnt="0"/>
      <dgm:spPr/>
    </dgm:pt>
    <dgm:pt modelId="{85BF7E13-2959-4A8D-BB12-4DF2F1F0989C}" type="pres">
      <dgm:prSet presAssocID="{B1B67B77-BC3C-4ED1-92E1-3D7EA58C136C}" presName="tx1" presStyleLbl="revTx" presStyleIdx="4" presStyleCnt="10"/>
      <dgm:spPr/>
    </dgm:pt>
    <dgm:pt modelId="{D61D151B-F8F6-45D3-B439-FA25C3783665}" type="pres">
      <dgm:prSet presAssocID="{B1B67B77-BC3C-4ED1-92E1-3D7EA58C136C}" presName="vert1" presStyleCnt="0"/>
      <dgm:spPr/>
    </dgm:pt>
    <dgm:pt modelId="{E5B4373D-E798-41D2-B174-5023934C23EC}" type="pres">
      <dgm:prSet presAssocID="{3DF412CE-2089-4A8D-B96E-13D6297802C8}" presName="thickLine" presStyleLbl="alignNode1" presStyleIdx="5" presStyleCnt="10"/>
      <dgm:spPr/>
    </dgm:pt>
    <dgm:pt modelId="{9AB2F4D0-97EB-48EA-A708-BA9C837082C9}" type="pres">
      <dgm:prSet presAssocID="{3DF412CE-2089-4A8D-B96E-13D6297802C8}" presName="horz1" presStyleCnt="0"/>
      <dgm:spPr/>
    </dgm:pt>
    <dgm:pt modelId="{F2BD47B7-9FC3-4934-9AE7-AD2DA84FFD42}" type="pres">
      <dgm:prSet presAssocID="{3DF412CE-2089-4A8D-B96E-13D6297802C8}" presName="tx1" presStyleLbl="revTx" presStyleIdx="5" presStyleCnt="10"/>
      <dgm:spPr/>
    </dgm:pt>
    <dgm:pt modelId="{9CC7AC77-C359-4EA9-8185-97C2A06E94A0}" type="pres">
      <dgm:prSet presAssocID="{3DF412CE-2089-4A8D-B96E-13D6297802C8}" presName="vert1" presStyleCnt="0"/>
      <dgm:spPr/>
    </dgm:pt>
    <dgm:pt modelId="{5BA60869-B600-4397-896A-BCCFA06C7A01}" type="pres">
      <dgm:prSet presAssocID="{2D821307-8D7A-4767-9430-903D11BD0154}" presName="thickLine" presStyleLbl="alignNode1" presStyleIdx="6" presStyleCnt="10"/>
      <dgm:spPr/>
    </dgm:pt>
    <dgm:pt modelId="{4F34A3F7-539F-4182-A859-253645B1F768}" type="pres">
      <dgm:prSet presAssocID="{2D821307-8D7A-4767-9430-903D11BD0154}" presName="horz1" presStyleCnt="0"/>
      <dgm:spPr/>
    </dgm:pt>
    <dgm:pt modelId="{3681175D-F213-4E83-A339-C8174765FA40}" type="pres">
      <dgm:prSet presAssocID="{2D821307-8D7A-4767-9430-903D11BD0154}" presName="tx1" presStyleLbl="revTx" presStyleIdx="6" presStyleCnt="10"/>
      <dgm:spPr/>
    </dgm:pt>
    <dgm:pt modelId="{B182925A-D6FF-44EB-9702-FA03FC40B031}" type="pres">
      <dgm:prSet presAssocID="{2D821307-8D7A-4767-9430-903D11BD0154}" presName="vert1" presStyleCnt="0"/>
      <dgm:spPr/>
    </dgm:pt>
    <dgm:pt modelId="{F0B0E6A3-3451-41B3-978B-B8F26026EB3C}" type="pres">
      <dgm:prSet presAssocID="{8C9BCFB0-643B-4C7D-90FE-8CB84DB2A5F8}" presName="thickLine" presStyleLbl="alignNode1" presStyleIdx="7" presStyleCnt="10"/>
      <dgm:spPr/>
    </dgm:pt>
    <dgm:pt modelId="{DF400270-FE24-4A2D-B93F-FCAC10E99260}" type="pres">
      <dgm:prSet presAssocID="{8C9BCFB0-643B-4C7D-90FE-8CB84DB2A5F8}" presName="horz1" presStyleCnt="0"/>
      <dgm:spPr/>
    </dgm:pt>
    <dgm:pt modelId="{341CC7AA-FE06-481E-BE63-11E8DDE8339C}" type="pres">
      <dgm:prSet presAssocID="{8C9BCFB0-643B-4C7D-90FE-8CB84DB2A5F8}" presName="tx1" presStyleLbl="revTx" presStyleIdx="7" presStyleCnt="10"/>
      <dgm:spPr/>
    </dgm:pt>
    <dgm:pt modelId="{645BE521-B1FB-4440-BB3D-D7050BB5DF32}" type="pres">
      <dgm:prSet presAssocID="{8C9BCFB0-643B-4C7D-90FE-8CB84DB2A5F8}" presName="vert1" presStyleCnt="0"/>
      <dgm:spPr/>
    </dgm:pt>
    <dgm:pt modelId="{AA0AD2B1-11C2-4236-887E-F24B6221D69D}" type="pres">
      <dgm:prSet presAssocID="{18DA6664-EF9C-4385-ACF7-672AE65736F0}" presName="thickLine" presStyleLbl="alignNode1" presStyleIdx="8" presStyleCnt="10"/>
      <dgm:spPr/>
    </dgm:pt>
    <dgm:pt modelId="{64FA3783-7746-4692-95E3-1366F3C37523}" type="pres">
      <dgm:prSet presAssocID="{18DA6664-EF9C-4385-ACF7-672AE65736F0}" presName="horz1" presStyleCnt="0"/>
      <dgm:spPr/>
    </dgm:pt>
    <dgm:pt modelId="{D63D2F64-C55B-44B6-A12C-0E7F0D90CAF8}" type="pres">
      <dgm:prSet presAssocID="{18DA6664-EF9C-4385-ACF7-672AE65736F0}" presName="tx1" presStyleLbl="revTx" presStyleIdx="8" presStyleCnt="10"/>
      <dgm:spPr/>
    </dgm:pt>
    <dgm:pt modelId="{142B8F92-A1B7-4FB9-86C1-CA993A883FA6}" type="pres">
      <dgm:prSet presAssocID="{18DA6664-EF9C-4385-ACF7-672AE65736F0}" presName="vert1" presStyleCnt="0"/>
      <dgm:spPr/>
    </dgm:pt>
    <dgm:pt modelId="{55F9566C-B6BA-414B-8A99-4AF284CACF86}" type="pres">
      <dgm:prSet presAssocID="{3D1211C9-FFF2-4F10-86BA-BA813B1E9FC8}" presName="thickLine" presStyleLbl="alignNode1" presStyleIdx="9" presStyleCnt="10"/>
      <dgm:spPr/>
    </dgm:pt>
    <dgm:pt modelId="{5E9D1259-5DDE-4138-AAF7-13DC75EDA083}" type="pres">
      <dgm:prSet presAssocID="{3D1211C9-FFF2-4F10-86BA-BA813B1E9FC8}" presName="horz1" presStyleCnt="0"/>
      <dgm:spPr/>
    </dgm:pt>
    <dgm:pt modelId="{E5794729-E107-4235-8BAD-D47B83414160}" type="pres">
      <dgm:prSet presAssocID="{3D1211C9-FFF2-4F10-86BA-BA813B1E9FC8}" presName="tx1" presStyleLbl="revTx" presStyleIdx="9" presStyleCnt="10"/>
      <dgm:spPr/>
    </dgm:pt>
    <dgm:pt modelId="{DD8EDEE4-B96B-4981-AF66-2366E75E1341}" type="pres">
      <dgm:prSet presAssocID="{3D1211C9-FFF2-4F10-86BA-BA813B1E9FC8}" presName="vert1" presStyleCnt="0"/>
      <dgm:spPr/>
    </dgm:pt>
  </dgm:ptLst>
  <dgm:cxnLst>
    <dgm:cxn modelId="{76ABF116-0390-4FD0-8E59-BC08FA77779E}" srcId="{D2F29582-0FE3-43DC-B977-ECB5220B4C7E}" destId="{18DA6664-EF9C-4385-ACF7-672AE65736F0}" srcOrd="8" destOrd="0" parTransId="{F486F640-EFB8-405D-A873-EC7A5E586CBF}" sibTransId="{96492B85-D992-48C6-B663-5C1EBE4CD9E6}"/>
    <dgm:cxn modelId="{74C0E91A-1A46-443A-9937-03ED09CE5F58}" type="presOf" srcId="{D2F29582-0FE3-43DC-B977-ECB5220B4C7E}" destId="{B0A0E2A9-AFC9-4B36-B3CA-3E6DC240685B}" srcOrd="0" destOrd="0" presId="urn:microsoft.com/office/officeart/2008/layout/LinedList"/>
    <dgm:cxn modelId="{252A9D2B-00EB-467F-AB15-A4926D9F09FB}" type="presOf" srcId="{8C9BCFB0-643B-4C7D-90FE-8CB84DB2A5F8}" destId="{341CC7AA-FE06-481E-BE63-11E8DDE8339C}" srcOrd="0" destOrd="0" presId="urn:microsoft.com/office/officeart/2008/layout/LinedList"/>
    <dgm:cxn modelId="{E641B43D-FA1E-490D-87B5-3875FE402E7A}" srcId="{D2F29582-0FE3-43DC-B977-ECB5220B4C7E}" destId="{8C9BCFB0-643B-4C7D-90FE-8CB84DB2A5F8}" srcOrd="7" destOrd="0" parTransId="{99FBD5EF-1BC4-4D17-A2E7-7510802DE897}" sibTransId="{EFF68585-126B-4F42-8C68-9C7B7ED514D3}"/>
    <dgm:cxn modelId="{72790E5E-2CF8-4AC7-9681-C4FBE2CEC156}" srcId="{D2F29582-0FE3-43DC-B977-ECB5220B4C7E}" destId="{2D821307-8D7A-4767-9430-903D11BD0154}" srcOrd="6" destOrd="0" parTransId="{3DD98FD0-2CC1-4266-B054-7540C289E11E}" sibTransId="{77B525E0-9A94-4C65-8819-F2B1CB6A65F0}"/>
    <dgm:cxn modelId="{8EA34A42-235C-4870-B230-53D2BD692D34}" type="presOf" srcId="{18DA6664-EF9C-4385-ACF7-672AE65736F0}" destId="{D63D2F64-C55B-44B6-A12C-0E7F0D90CAF8}" srcOrd="0" destOrd="0" presId="urn:microsoft.com/office/officeart/2008/layout/LinedList"/>
    <dgm:cxn modelId="{43944C73-555E-4CAA-B35D-8E73D18746E6}" type="presOf" srcId="{B1B67B77-BC3C-4ED1-92E1-3D7EA58C136C}" destId="{85BF7E13-2959-4A8D-BB12-4DF2F1F0989C}" srcOrd="0" destOrd="0" presId="urn:microsoft.com/office/officeart/2008/layout/LinedList"/>
    <dgm:cxn modelId="{8EF17F81-13D8-49A9-9D3D-A400CF142B25}" srcId="{D2F29582-0FE3-43DC-B977-ECB5220B4C7E}" destId="{3DF412CE-2089-4A8D-B96E-13D6297802C8}" srcOrd="5" destOrd="0" parTransId="{4F8B1267-AACB-4A82-A1F5-22E0623DE774}" sibTransId="{CC7CF0EF-547E-44F9-B711-07854C0270F3}"/>
    <dgm:cxn modelId="{95D62F8A-4939-4C94-A9BB-BE098F11501A}" srcId="{D2F29582-0FE3-43DC-B977-ECB5220B4C7E}" destId="{75FD8E0F-FD8F-43D0-90DE-D5EDF40046A8}" srcOrd="3" destOrd="0" parTransId="{6FF9319C-3B0C-4D92-80DF-52A110144003}" sibTransId="{3C74AC75-2028-4522-B01D-75959F500F3D}"/>
    <dgm:cxn modelId="{2458DC8C-AB6E-47F8-92FC-3B4A4BCB128A}" srcId="{D2F29582-0FE3-43DC-B977-ECB5220B4C7E}" destId="{EEF85BC5-E50A-407C-90AD-B6690BCC3EF2}" srcOrd="0" destOrd="0" parTransId="{31190349-D434-4CAA-9D39-54B9E9CB599F}" sibTransId="{CF9A02A6-326B-407D-9977-057B220D2CFD}"/>
    <dgm:cxn modelId="{4F0BEC96-3E42-4ED4-A84D-2D12DD1256AB}" type="presOf" srcId="{887B064F-EE18-40DC-ADEE-5C66D98DA4A5}" destId="{2D22434E-ADBA-436E-8E53-4A4F60A4600D}" srcOrd="0" destOrd="0" presId="urn:microsoft.com/office/officeart/2008/layout/LinedList"/>
    <dgm:cxn modelId="{D2488CA2-36A2-4F27-8D80-31964F0CB878}" srcId="{D2F29582-0FE3-43DC-B977-ECB5220B4C7E}" destId="{B1B67B77-BC3C-4ED1-92E1-3D7EA58C136C}" srcOrd="4" destOrd="0" parTransId="{C5797B92-35E4-481A-95CD-F884DE8C07D4}" sibTransId="{EC516380-70F4-4636-B431-A9490017F748}"/>
    <dgm:cxn modelId="{3170D5A8-6901-4DE9-9084-43A04CCF1A51}" srcId="{D2F29582-0FE3-43DC-B977-ECB5220B4C7E}" destId="{1ACA489E-03CA-48C2-853B-E72472E14D31}" srcOrd="2" destOrd="0" parTransId="{19D458E7-CFAC-428D-A238-C856AED52D5B}" sibTransId="{63AC1172-56E2-4241-9B18-252FE3CEE927}"/>
    <dgm:cxn modelId="{A0BEEDAB-418B-4DF8-A28A-516E826B3660}" type="presOf" srcId="{3DF412CE-2089-4A8D-B96E-13D6297802C8}" destId="{F2BD47B7-9FC3-4934-9AE7-AD2DA84FFD42}" srcOrd="0" destOrd="0" presId="urn:microsoft.com/office/officeart/2008/layout/LinedList"/>
    <dgm:cxn modelId="{288C76AD-27F2-4F0C-B129-B995C2560468}" type="presOf" srcId="{1ACA489E-03CA-48C2-853B-E72472E14D31}" destId="{C7AD5DB3-281F-48C1-91B0-026C7582E824}" srcOrd="0" destOrd="0" presId="urn:microsoft.com/office/officeart/2008/layout/LinedList"/>
    <dgm:cxn modelId="{D2B37CB7-A810-40E8-8D1F-BF81C3E34BFB}" type="presOf" srcId="{75FD8E0F-FD8F-43D0-90DE-D5EDF40046A8}" destId="{009BD3AF-2948-49C7-BBC7-9793CB35BD17}" srcOrd="0" destOrd="0" presId="urn:microsoft.com/office/officeart/2008/layout/LinedList"/>
    <dgm:cxn modelId="{5422C5BD-3687-4AA7-8F98-E0AC094B5A6B}" type="presOf" srcId="{EEF85BC5-E50A-407C-90AD-B6690BCC3EF2}" destId="{B5CF28A6-05AA-476C-AE7C-D99564A820A9}" srcOrd="0" destOrd="0" presId="urn:microsoft.com/office/officeart/2008/layout/LinedList"/>
    <dgm:cxn modelId="{C4A0FDC8-959E-4F9D-87DA-B9F8B6C75FC8}" type="presOf" srcId="{3D1211C9-FFF2-4F10-86BA-BA813B1E9FC8}" destId="{E5794729-E107-4235-8BAD-D47B83414160}" srcOrd="0" destOrd="0" presId="urn:microsoft.com/office/officeart/2008/layout/LinedList"/>
    <dgm:cxn modelId="{AA1FB6DD-8BD5-4C7B-8990-1E5803126BAE}" type="presOf" srcId="{2D821307-8D7A-4767-9430-903D11BD0154}" destId="{3681175D-F213-4E83-A339-C8174765FA40}" srcOrd="0" destOrd="0" presId="urn:microsoft.com/office/officeart/2008/layout/LinedList"/>
    <dgm:cxn modelId="{58B99FE2-40E4-49CE-B064-E8A6BB32E73D}" srcId="{D2F29582-0FE3-43DC-B977-ECB5220B4C7E}" destId="{3D1211C9-FFF2-4F10-86BA-BA813B1E9FC8}" srcOrd="9" destOrd="0" parTransId="{6291B1AD-3524-4658-B063-D8344581B826}" sibTransId="{9EF0CD6B-F49F-44AF-B55F-DF5F59688B35}"/>
    <dgm:cxn modelId="{4CFB3AE3-EB00-4182-9038-6142992C00AA}" srcId="{D2F29582-0FE3-43DC-B977-ECB5220B4C7E}" destId="{887B064F-EE18-40DC-ADEE-5C66D98DA4A5}" srcOrd="1" destOrd="0" parTransId="{270391A7-D44B-45AC-AC0B-7DC79F31E648}" sibTransId="{B6E19A7B-7D1C-4B9D-B4BF-D05D4E20AF90}"/>
    <dgm:cxn modelId="{C1407B38-543A-4C9B-A618-184088BA6A87}" type="presParOf" srcId="{B0A0E2A9-AFC9-4B36-B3CA-3E6DC240685B}" destId="{6CB0FA07-E1C9-4A93-8630-BC24ACD23F94}" srcOrd="0" destOrd="0" presId="urn:microsoft.com/office/officeart/2008/layout/LinedList"/>
    <dgm:cxn modelId="{C46D4086-BDD9-4430-8A6E-BCB5021C108F}" type="presParOf" srcId="{B0A0E2A9-AFC9-4B36-B3CA-3E6DC240685B}" destId="{DDD57169-F5DD-4AD4-A8FF-72232D60A9AD}" srcOrd="1" destOrd="0" presId="urn:microsoft.com/office/officeart/2008/layout/LinedList"/>
    <dgm:cxn modelId="{A650FE8F-76B0-45A5-B559-95465BDA1C39}" type="presParOf" srcId="{DDD57169-F5DD-4AD4-A8FF-72232D60A9AD}" destId="{B5CF28A6-05AA-476C-AE7C-D99564A820A9}" srcOrd="0" destOrd="0" presId="urn:microsoft.com/office/officeart/2008/layout/LinedList"/>
    <dgm:cxn modelId="{459EEA41-BD94-42C7-BCFB-F72C96D1A4B6}" type="presParOf" srcId="{DDD57169-F5DD-4AD4-A8FF-72232D60A9AD}" destId="{9FB4CDE1-8C73-4AF9-9155-89A2906F6878}" srcOrd="1" destOrd="0" presId="urn:microsoft.com/office/officeart/2008/layout/LinedList"/>
    <dgm:cxn modelId="{C6CC171A-C7CB-4A55-B0E1-EDBACB7BD2C1}" type="presParOf" srcId="{B0A0E2A9-AFC9-4B36-B3CA-3E6DC240685B}" destId="{2DE7D7BA-1653-400E-A50B-CD7C0F0B4CD4}" srcOrd="2" destOrd="0" presId="urn:microsoft.com/office/officeart/2008/layout/LinedList"/>
    <dgm:cxn modelId="{49CA5854-67DD-41B9-9ACF-6311373B0CD1}" type="presParOf" srcId="{B0A0E2A9-AFC9-4B36-B3CA-3E6DC240685B}" destId="{85F89F94-23AF-472D-89D9-BCB4DEDB16AE}" srcOrd="3" destOrd="0" presId="urn:microsoft.com/office/officeart/2008/layout/LinedList"/>
    <dgm:cxn modelId="{3C5FBCF3-8C27-404D-98AC-78BF0A9DD1B7}" type="presParOf" srcId="{85F89F94-23AF-472D-89D9-BCB4DEDB16AE}" destId="{2D22434E-ADBA-436E-8E53-4A4F60A4600D}" srcOrd="0" destOrd="0" presId="urn:microsoft.com/office/officeart/2008/layout/LinedList"/>
    <dgm:cxn modelId="{ADBD1B93-4705-474A-98D5-6F079179EC0F}" type="presParOf" srcId="{85F89F94-23AF-472D-89D9-BCB4DEDB16AE}" destId="{A7DA3EF9-766B-48B8-843E-CB26675C3850}" srcOrd="1" destOrd="0" presId="urn:microsoft.com/office/officeart/2008/layout/LinedList"/>
    <dgm:cxn modelId="{3CB23A56-0B38-412F-B81C-79043C02E5C9}" type="presParOf" srcId="{B0A0E2A9-AFC9-4B36-B3CA-3E6DC240685B}" destId="{73807A6C-4407-467D-90AE-357D3FB2D9E3}" srcOrd="4" destOrd="0" presId="urn:microsoft.com/office/officeart/2008/layout/LinedList"/>
    <dgm:cxn modelId="{B70ADC71-54B3-49AA-896E-D7200C214A72}" type="presParOf" srcId="{B0A0E2A9-AFC9-4B36-B3CA-3E6DC240685B}" destId="{84541E8F-EF38-43AF-A716-38BAE7665D1F}" srcOrd="5" destOrd="0" presId="urn:microsoft.com/office/officeart/2008/layout/LinedList"/>
    <dgm:cxn modelId="{F2B85935-77E3-46DA-A8C3-CFF72964671A}" type="presParOf" srcId="{84541E8F-EF38-43AF-A716-38BAE7665D1F}" destId="{C7AD5DB3-281F-48C1-91B0-026C7582E824}" srcOrd="0" destOrd="0" presId="urn:microsoft.com/office/officeart/2008/layout/LinedList"/>
    <dgm:cxn modelId="{006BF628-1544-4F4E-91F5-9610A80D50B6}" type="presParOf" srcId="{84541E8F-EF38-43AF-A716-38BAE7665D1F}" destId="{9302EAD5-91DF-45DF-A70C-BE7F60A94734}" srcOrd="1" destOrd="0" presId="urn:microsoft.com/office/officeart/2008/layout/LinedList"/>
    <dgm:cxn modelId="{1E81D696-415D-4067-AB79-02311F7FCFFE}" type="presParOf" srcId="{B0A0E2A9-AFC9-4B36-B3CA-3E6DC240685B}" destId="{E4CCBFCC-CAE7-4322-A762-2308A2E80597}" srcOrd="6" destOrd="0" presId="urn:microsoft.com/office/officeart/2008/layout/LinedList"/>
    <dgm:cxn modelId="{0343E157-363B-462A-BC27-886FA77D91B1}" type="presParOf" srcId="{B0A0E2A9-AFC9-4B36-B3CA-3E6DC240685B}" destId="{BC1E1335-0249-4B66-9969-37AAB8A51BE7}" srcOrd="7" destOrd="0" presId="urn:microsoft.com/office/officeart/2008/layout/LinedList"/>
    <dgm:cxn modelId="{7E309357-064E-4544-9A96-A5EC2D412AF4}" type="presParOf" srcId="{BC1E1335-0249-4B66-9969-37AAB8A51BE7}" destId="{009BD3AF-2948-49C7-BBC7-9793CB35BD17}" srcOrd="0" destOrd="0" presId="urn:microsoft.com/office/officeart/2008/layout/LinedList"/>
    <dgm:cxn modelId="{2C9062B2-1799-4B95-82A0-57E9463630A1}" type="presParOf" srcId="{BC1E1335-0249-4B66-9969-37AAB8A51BE7}" destId="{5E91D98E-5D22-4FDB-AFCC-88F14FB216ED}" srcOrd="1" destOrd="0" presId="urn:microsoft.com/office/officeart/2008/layout/LinedList"/>
    <dgm:cxn modelId="{3D5E78BB-14F0-498E-9D4E-4702DEC5D533}" type="presParOf" srcId="{B0A0E2A9-AFC9-4B36-B3CA-3E6DC240685B}" destId="{85FDE612-232D-46F3-8864-91A03F99EB9B}" srcOrd="8" destOrd="0" presId="urn:microsoft.com/office/officeart/2008/layout/LinedList"/>
    <dgm:cxn modelId="{6C795D73-56DA-4D1C-9FEF-34709ACCC6F8}" type="presParOf" srcId="{B0A0E2A9-AFC9-4B36-B3CA-3E6DC240685B}" destId="{C0487D83-6BF3-46DE-AD21-011688B3EA98}" srcOrd="9" destOrd="0" presId="urn:microsoft.com/office/officeart/2008/layout/LinedList"/>
    <dgm:cxn modelId="{FAB58810-7A6D-48BD-B086-5DB4397B8461}" type="presParOf" srcId="{C0487D83-6BF3-46DE-AD21-011688B3EA98}" destId="{85BF7E13-2959-4A8D-BB12-4DF2F1F0989C}" srcOrd="0" destOrd="0" presId="urn:microsoft.com/office/officeart/2008/layout/LinedList"/>
    <dgm:cxn modelId="{2AD60001-1ECB-4BB2-A4CA-255845A262F9}" type="presParOf" srcId="{C0487D83-6BF3-46DE-AD21-011688B3EA98}" destId="{D61D151B-F8F6-45D3-B439-FA25C3783665}" srcOrd="1" destOrd="0" presId="urn:microsoft.com/office/officeart/2008/layout/LinedList"/>
    <dgm:cxn modelId="{C0A66715-6D46-445A-A1E2-31D503DB82AB}" type="presParOf" srcId="{B0A0E2A9-AFC9-4B36-B3CA-3E6DC240685B}" destId="{E5B4373D-E798-41D2-B174-5023934C23EC}" srcOrd="10" destOrd="0" presId="urn:microsoft.com/office/officeart/2008/layout/LinedList"/>
    <dgm:cxn modelId="{418B1DCE-4B7E-428C-B530-1D9465DFBD20}" type="presParOf" srcId="{B0A0E2A9-AFC9-4B36-B3CA-3E6DC240685B}" destId="{9AB2F4D0-97EB-48EA-A708-BA9C837082C9}" srcOrd="11" destOrd="0" presId="urn:microsoft.com/office/officeart/2008/layout/LinedList"/>
    <dgm:cxn modelId="{A7B8F0F5-CC9B-481C-8E85-DAE601E33508}" type="presParOf" srcId="{9AB2F4D0-97EB-48EA-A708-BA9C837082C9}" destId="{F2BD47B7-9FC3-4934-9AE7-AD2DA84FFD42}" srcOrd="0" destOrd="0" presId="urn:microsoft.com/office/officeart/2008/layout/LinedList"/>
    <dgm:cxn modelId="{C12F910C-6280-43DE-B32B-75F5399C964E}" type="presParOf" srcId="{9AB2F4D0-97EB-48EA-A708-BA9C837082C9}" destId="{9CC7AC77-C359-4EA9-8185-97C2A06E94A0}" srcOrd="1" destOrd="0" presId="urn:microsoft.com/office/officeart/2008/layout/LinedList"/>
    <dgm:cxn modelId="{801FFEAD-25FB-49D7-A1BD-96615017A5E3}" type="presParOf" srcId="{B0A0E2A9-AFC9-4B36-B3CA-3E6DC240685B}" destId="{5BA60869-B600-4397-896A-BCCFA06C7A01}" srcOrd="12" destOrd="0" presId="urn:microsoft.com/office/officeart/2008/layout/LinedList"/>
    <dgm:cxn modelId="{79311A5B-AB33-458C-AE25-30985F9C62FC}" type="presParOf" srcId="{B0A0E2A9-AFC9-4B36-B3CA-3E6DC240685B}" destId="{4F34A3F7-539F-4182-A859-253645B1F768}" srcOrd="13" destOrd="0" presId="urn:microsoft.com/office/officeart/2008/layout/LinedList"/>
    <dgm:cxn modelId="{7D5CC7F7-3732-4803-8E5F-3AF6844829EB}" type="presParOf" srcId="{4F34A3F7-539F-4182-A859-253645B1F768}" destId="{3681175D-F213-4E83-A339-C8174765FA40}" srcOrd="0" destOrd="0" presId="urn:microsoft.com/office/officeart/2008/layout/LinedList"/>
    <dgm:cxn modelId="{A9289FBF-BC0D-436E-B085-A80BE93EEB68}" type="presParOf" srcId="{4F34A3F7-539F-4182-A859-253645B1F768}" destId="{B182925A-D6FF-44EB-9702-FA03FC40B031}" srcOrd="1" destOrd="0" presId="urn:microsoft.com/office/officeart/2008/layout/LinedList"/>
    <dgm:cxn modelId="{370A7803-D082-424D-B219-60C00F4CE1A0}" type="presParOf" srcId="{B0A0E2A9-AFC9-4B36-B3CA-3E6DC240685B}" destId="{F0B0E6A3-3451-41B3-978B-B8F26026EB3C}" srcOrd="14" destOrd="0" presId="urn:microsoft.com/office/officeart/2008/layout/LinedList"/>
    <dgm:cxn modelId="{5C471C2B-4402-48E9-935A-633E6009434E}" type="presParOf" srcId="{B0A0E2A9-AFC9-4B36-B3CA-3E6DC240685B}" destId="{DF400270-FE24-4A2D-B93F-FCAC10E99260}" srcOrd="15" destOrd="0" presId="urn:microsoft.com/office/officeart/2008/layout/LinedList"/>
    <dgm:cxn modelId="{3E91837F-7CF2-446B-8657-47C64F708E31}" type="presParOf" srcId="{DF400270-FE24-4A2D-B93F-FCAC10E99260}" destId="{341CC7AA-FE06-481E-BE63-11E8DDE8339C}" srcOrd="0" destOrd="0" presId="urn:microsoft.com/office/officeart/2008/layout/LinedList"/>
    <dgm:cxn modelId="{1A3CDFFA-4600-4A2D-B464-98F06EACD48E}" type="presParOf" srcId="{DF400270-FE24-4A2D-B93F-FCAC10E99260}" destId="{645BE521-B1FB-4440-BB3D-D7050BB5DF32}" srcOrd="1" destOrd="0" presId="urn:microsoft.com/office/officeart/2008/layout/LinedList"/>
    <dgm:cxn modelId="{311BF0B1-D108-4575-9AA6-092F31711ABC}" type="presParOf" srcId="{B0A0E2A9-AFC9-4B36-B3CA-3E6DC240685B}" destId="{AA0AD2B1-11C2-4236-887E-F24B6221D69D}" srcOrd="16" destOrd="0" presId="urn:microsoft.com/office/officeart/2008/layout/LinedList"/>
    <dgm:cxn modelId="{8BF8069E-E00E-432A-9D03-7BDAF9D7A928}" type="presParOf" srcId="{B0A0E2A9-AFC9-4B36-B3CA-3E6DC240685B}" destId="{64FA3783-7746-4692-95E3-1366F3C37523}" srcOrd="17" destOrd="0" presId="urn:microsoft.com/office/officeart/2008/layout/LinedList"/>
    <dgm:cxn modelId="{FFEE5DA6-383D-4E6F-96E8-8D99879844F1}" type="presParOf" srcId="{64FA3783-7746-4692-95E3-1366F3C37523}" destId="{D63D2F64-C55B-44B6-A12C-0E7F0D90CAF8}" srcOrd="0" destOrd="0" presId="urn:microsoft.com/office/officeart/2008/layout/LinedList"/>
    <dgm:cxn modelId="{0AB48F11-3CFD-4A1A-A9D9-0B8B08C88BD4}" type="presParOf" srcId="{64FA3783-7746-4692-95E3-1366F3C37523}" destId="{142B8F92-A1B7-4FB9-86C1-CA993A883FA6}" srcOrd="1" destOrd="0" presId="urn:microsoft.com/office/officeart/2008/layout/LinedList"/>
    <dgm:cxn modelId="{AA51F926-3CF9-42D2-87BC-210F25214B39}" type="presParOf" srcId="{B0A0E2A9-AFC9-4B36-B3CA-3E6DC240685B}" destId="{55F9566C-B6BA-414B-8A99-4AF284CACF86}" srcOrd="18" destOrd="0" presId="urn:microsoft.com/office/officeart/2008/layout/LinedList"/>
    <dgm:cxn modelId="{8B53C801-1E51-425B-8B5B-3F3B0A3BAC3B}" type="presParOf" srcId="{B0A0E2A9-AFC9-4B36-B3CA-3E6DC240685B}" destId="{5E9D1259-5DDE-4138-AAF7-13DC75EDA083}" srcOrd="19" destOrd="0" presId="urn:microsoft.com/office/officeart/2008/layout/LinedList"/>
    <dgm:cxn modelId="{CB7BAABA-5082-4574-8A23-24428871D71B}" type="presParOf" srcId="{5E9D1259-5DDE-4138-AAF7-13DC75EDA083}" destId="{E5794729-E107-4235-8BAD-D47B83414160}" srcOrd="0" destOrd="0" presId="urn:microsoft.com/office/officeart/2008/layout/LinedList"/>
    <dgm:cxn modelId="{83BAD49B-00CB-4D1C-8DCD-E67CE37532E6}" type="presParOf" srcId="{5E9D1259-5DDE-4138-AAF7-13DC75EDA083}" destId="{DD8EDEE4-B96B-4981-AF66-2366E75E13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68078-E6BA-47D8-A91D-3803CEE18685}">
      <dsp:nvSpPr>
        <dsp:cNvPr id="0" name=""/>
        <dsp:cNvSpPr/>
      </dsp:nvSpPr>
      <dsp:spPr>
        <a:xfrm>
          <a:off x="0" y="2195"/>
          <a:ext cx="560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3EDF05-0B7B-46A2-84BE-42C16E5DB417}">
      <dsp:nvSpPr>
        <dsp:cNvPr id="0" name=""/>
        <dsp:cNvSpPr/>
      </dsp:nvSpPr>
      <dsp:spPr>
        <a:xfrm>
          <a:off x="0" y="2195"/>
          <a:ext cx="5605600" cy="7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Numeric Data Type</a:t>
          </a:r>
        </a:p>
      </dsp:txBody>
      <dsp:txXfrm>
        <a:off x="0" y="2195"/>
        <a:ext cx="5605600" cy="748811"/>
      </dsp:txXfrm>
    </dsp:sp>
    <dsp:sp modelId="{6E41C0B5-E391-41F9-96CE-A96A6624550D}">
      <dsp:nvSpPr>
        <dsp:cNvPr id="0" name=""/>
        <dsp:cNvSpPr/>
      </dsp:nvSpPr>
      <dsp:spPr>
        <a:xfrm>
          <a:off x="0" y="751007"/>
          <a:ext cx="560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81558-44A4-46E1-AFE7-FA26DE565EF8}">
      <dsp:nvSpPr>
        <dsp:cNvPr id="0" name=""/>
        <dsp:cNvSpPr/>
      </dsp:nvSpPr>
      <dsp:spPr>
        <a:xfrm>
          <a:off x="0" y="751007"/>
          <a:ext cx="5605600" cy="7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Sequence Data Type</a:t>
          </a:r>
        </a:p>
      </dsp:txBody>
      <dsp:txXfrm>
        <a:off x="0" y="751007"/>
        <a:ext cx="5605600" cy="748811"/>
      </dsp:txXfrm>
    </dsp:sp>
    <dsp:sp modelId="{78EEDDA9-C80B-458C-B1FD-070780DF90F5}">
      <dsp:nvSpPr>
        <dsp:cNvPr id="0" name=""/>
        <dsp:cNvSpPr/>
      </dsp:nvSpPr>
      <dsp:spPr>
        <a:xfrm>
          <a:off x="0" y="1499818"/>
          <a:ext cx="560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374EE-0DC8-466A-8E1C-09CA1CE6CF27}">
      <dsp:nvSpPr>
        <dsp:cNvPr id="0" name=""/>
        <dsp:cNvSpPr/>
      </dsp:nvSpPr>
      <dsp:spPr>
        <a:xfrm>
          <a:off x="0" y="1499818"/>
          <a:ext cx="5605600" cy="7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Mapping Data Type</a:t>
          </a:r>
        </a:p>
      </dsp:txBody>
      <dsp:txXfrm>
        <a:off x="0" y="1499818"/>
        <a:ext cx="5605600" cy="748811"/>
      </dsp:txXfrm>
    </dsp:sp>
    <dsp:sp modelId="{1C995D41-A974-4917-8D51-CF70CF3F9F9A}">
      <dsp:nvSpPr>
        <dsp:cNvPr id="0" name=""/>
        <dsp:cNvSpPr/>
      </dsp:nvSpPr>
      <dsp:spPr>
        <a:xfrm>
          <a:off x="0" y="2248629"/>
          <a:ext cx="560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0C057-6DAC-441D-8D54-34BFCA5A043B}">
      <dsp:nvSpPr>
        <dsp:cNvPr id="0" name=""/>
        <dsp:cNvSpPr/>
      </dsp:nvSpPr>
      <dsp:spPr>
        <a:xfrm>
          <a:off x="0" y="2248629"/>
          <a:ext cx="5605600" cy="7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Set Data Type</a:t>
          </a:r>
        </a:p>
      </dsp:txBody>
      <dsp:txXfrm>
        <a:off x="0" y="2248629"/>
        <a:ext cx="5605600" cy="748811"/>
      </dsp:txXfrm>
    </dsp:sp>
    <dsp:sp modelId="{759CC008-8B8D-4C6F-A5E6-45BFDCD38033}">
      <dsp:nvSpPr>
        <dsp:cNvPr id="0" name=""/>
        <dsp:cNvSpPr/>
      </dsp:nvSpPr>
      <dsp:spPr>
        <a:xfrm>
          <a:off x="0" y="2997440"/>
          <a:ext cx="560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C4ADE-FC64-4A24-8238-30C73B630B01}">
      <dsp:nvSpPr>
        <dsp:cNvPr id="0" name=""/>
        <dsp:cNvSpPr/>
      </dsp:nvSpPr>
      <dsp:spPr>
        <a:xfrm>
          <a:off x="0" y="2997440"/>
          <a:ext cx="5605600" cy="7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Boolean Data Type</a:t>
          </a:r>
        </a:p>
      </dsp:txBody>
      <dsp:txXfrm>
        <a:off x="0" y="2997440"/>
        <a:ext cx="5605600" cy="748811"/>
      </dsp:txXfrm>
    </dsp:sp>
    <dsp:sp modelId="{AA0AD2B1-11C2-4236-887E-F24B6221D69D}">
      <dsp:nvSpPr>
        <dsp:cNvPr id="0" name=""/>
        <dsp:cNvSpPr/>
      </dsp:nvSpPr>
      <dsp:spPr>
        <a:xfrm>
          <a:off x="0" y="3746251"/>
          <a:ext cx="560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D2F64-C55B-44B6-A12C-0E7F0D90CAF8}">
      <dsp:nvSpPr>
        <dsp:cNvPr id="0" name=""/>
        <dsp:cNvSpPr/>
      </dsp:nvSpPr>
      <dsp:spPr>
        <a:xfrm>
          <a:off x="0" y="3746251"/>
          <a:ext cx="5605600" cy="74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Times New Roman"/>
              <a:cs typeface="Times New Roman"/>
            </a:rPr>
            <a:t>None Type</a:t>
          </a:r>
        </a:p>
      </dsp:txBody>
      <dsp:txXfrm>
        <a:off x="0" y="3746251"/>
        <a:ext cx="5605600" cy="748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0FA07-E1C9-4A93-8630-BC24ACD23F94}">
      <dsp:nvSpPr>
        <dsp:cNvPr id="0" name=""/>
        <dsp:cNvSpPr/>
      </dsp:nvSpPr>
      <dsp:spPr>
        <a:xfrm>
          <a:off x="0" y="766"/>
          <a:ext cx="678221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F28A6-05AA-476C-AE7C-D99564A820A9}">
      <dsp:nvSpPr>
        <dsp:cNvPr id="0" name=""/>
        <dsp:cNvSpPr/>
      </dsp:nvSpPr>
      <dsp:spPr>
        <a:xfrm>
          <a:off x="0" y="766"/>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US" sz="3000" kern="1200" dirty="0">
              <a:solidFill>
                <a:srgbClr val="000000"/>
              </a:solidFill>
              <a:latin typeface="Times New Roman"/>
              <a:cs typeface="Calibri"/>
            </a:rPr>
            <a:t>Arithmetic Operators</a:t>
          </a:r>
        </a:p>
      </dsp:txBody>
      <dsp:txXfrm>
        <a:off x="0" y="766"/>
        <a:ext cx="6782216" cy="627746"/>
      </dsp:txXfrm>
    </dsp:sp>
    <dsp:sp modelId="{2DE7D7BA-1653-400E-A50B-CD7C0F0B4CD4}">
      <dsp:nvSpPr>
        <dsp:cNvPr id="0" name=""/>
        <dsp:cNvSpPr/>
      </dsp:nvSpPr>
      <dsp:spPr>
        <a:xfrm>
          <a:off x="0" y="628512"/>
          <a:ext cx="678221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2434E-ADBA-436E-8E53-4A4F60A4600D}">
      <dsp:nvSpPr>
        <dsp:cNvPr id="0" name=""/>
        <dsp:cNvSpPr/>
      </dsp:nvSpPr>
      <dsp:spPr>
        <a:xfrm>
          <a:off x="0" y="628512"/>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Assignment Operators</a:t>
          </a:r>
        </a:p>
      </dsp:txBody>
      <dsp:txXfrm>
        <a:off x="0" y="628512"/>
        <a:ext cx="6782216" cy="627746"/>
      </dsp:txXfrm>
    </dsp:sp>
    <dsp:sp modelId="{73807A6C-4407-467D-90AE-357D3FB2D9E3}">
      <dsp:nvSpPr>
        <dsp:cNvPr id="0" name=""/>
        <dsp:cNvSpPr/>
      </dsp:nvSpPr>
      <dsp:spPr>
        <a:xfrm>
          <a:off x="0" y="1256258"/>
          <a:ext cx="678221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AD5DB3-281F-48C1-91B0-026C7582E824}">
      <dsp:nvSpPr>
        <dsp:cNvPr id="0" name=""/>
        <dsp:cNvSpPr/>
      </dsp:nvSpPr>
      <dsp:spPr>
        <a:xfrm>
          <a:off x="0" y="1256258"/>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Comparison Operators</a:t>
          </a:r>
        </a:p>
      </dsp:txBody>
      <dsp:txXfrm>
        <a:off x="0" y="1256258"/>
        <a:ext cx="6782216" cy="627746"/>
      </dsp:txXfrm>
    </dsp:sp>
    <dsp:sp modelId="{E4CCBFCC-CAE7-4322-A762-2308A2E80597}">
      <dsp:nvSpPr>
        <dsp:cNvPr id="0" name=""/>
        <dsp:cNvSpPr/>
      </dsp:nvSpPr>
      <dsp:spPr>
        <a:xfrm>
          <a:off x="0" y="1884004"/>
          <a:ext cx="678221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BD3AF-2948-49C7-BBC7-9793CB35BD17}">
      <dsp:nvSpPr>
        <dsp:cNvPr id="0" name=""/>
        <dsp:cNvSpPr/>
      </dsp:nvSpPr>
      <dsp:spPr>
        <a:xfrm>
          <a:off x="0" y="1884004"/>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Logical Operators</a:t>
          </a:r>
        </a:p>
      </dsp:txBody>
      <dsp:txXfrm>
        <a:off x="0" y="1884004"/>
        <a:ext cx="6782216" cy="627746"/>
      </dsp:txXfrm>
    </dsp:sp>
    <dsp:sp modelId="{85FDE612-232D-46F3-8864-91A03F99EB9B}">
      <dsp:nvSpPr>
        <dsp:cNvPr id="0" name=""/>
        <dsp:cNvSpPr/>
      </dsp:nvSpPr>
      <dsp:spPr>
        <a:xfrm>
          <a:off x="0" y="2511750"/>
          <a:ext cx="678221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F7E13-2959-4A8D-BB12-4DF2F1F0989C}">
      <dsp:nvSpPr>
        <dsp:cNvPr id="0" name=""/>
        <dsp:cNvSpPr/>
      </dsp:nvSpPr>
      <dsp:spPr>
        <a:xfrm>
          <a:off x="0" y="2511750"/>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Membership Operators</a:t>
          </a:r>
        </a:p>
      </dsp:txBody>
      <dsp:txXfrm>
        <a:off x="0" y="2511750"/>
        <a:ext cx="6782216" cy="627746"/>
      </dsp:txXfrm>
    </dsp:sp>
    <dsp:sp modelId="{E5B4373D-E798-41D2-B174-5023934C23EC}">
      <dsp:nvSpPr>
        <dsp:cNvPr id="0" name=""/>
        <dsp:cNvSpPr/>
      </dsp:nvSpPr>
      <dsp:spPr>
        <a:xfrm>
          <a:off x="0" y="3139496"/>
          <a:ext cx="678221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D47B7-9FC3-4934-9AE7-AD2DA84FFD42}">
      <dsp:nvSpPr>
        <dsp:cNvPr id="0" name=""/>
        <dsp:cNvSpPr/>
      </dsp:nvSpPr>
      <dsp:spPr>
        <a:xfrm>
          <a:off x="0" y="3139496"/>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Identity Operators</a:t>
          </a:r>
        </a:p>
      </dsp:txBody>
      <dsp:txXfrm>
        <a:off x="0" y="3139496"/>
        <a:ext cx="6782216" cy="627746"/>
      </dsp:txXfrm>
    </dsp:sp>
    <dsp:sp modelId="{5BA60869-B600-4397-896A-BCCFA06C7A01}">
      <dsp:nvSpPr>
        <dsp:cNvPr id="0" name=""/>
        <dsp:cNvSpPr/>
      </dsp:nvSpPr>
      <dsp:spPr>
        <a:xfrm>
          <a:off x="0" y="3767242"/>
          <a:ext cx="678221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1175D-F213-4E83-A339-C8174765FA40}">
      <dsp:nvSpPr>
        <dsp:cNvPr id="0" name=""/>
        <dsp:cNvSpPr/>
      </dsp:nvSpPr>
      <dsp:spPr>
        <a:xfrm>
          <a:off x="0" y="3767242"/>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String Operators</a:t>
          </a:r>
        </a:p>
      </dsp:txBody>
      <dsp:txXfrm>
        <a:off x="0" y="3767242"/>
        <a:ext cx="6782216" cy="627746"/>
      </dsp:txXfrm>
    </dsp:sp>
    <dsp:sp modelId="{F0B0E6A3-3451-41B3-978B-B8F26026EB3C}">
      <dsp:nvSpPr>
        <dsp:cNvPr id="0" name=""/>
        <dsp:cNvSpPr/>
      </dsp:nvSpPr>
      <dsp:spPr>
        <a:xfrm>
          <a:off x="0" y="4394988"/>
          <a:ext cx="678221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CC7AA-FE06-481E-BE63-11E8DDE8339C}">
      <dsp:nvSpPr>
        <dsp:cNvPr id="0" name=""/>
        <dsp:cNvSpPr/>
      </dsp:nvSpPr>
      <dsp:spPr>
        <a:xfrm>
          <a:off x="0" y="4394988"/>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List Operators</a:t>
          </a:r>
        </a:p>
      </dsp:txBody>
      <dsp:txXfrm>
        <a:off x="0" y="4394988"/>
        <a:ext cx="6782216" cy="627746"/>
      </dsp:txXfrm>
    </dsp:sp>
    <dsp:sp modelId="{AA0AD2B1-11C2-4236-887E-F24B6221D69D}">
      <dsp:nvSpPr>
        <dsp:cNvPr id="0" name=""/>
        <dsp:cNvSpPr/>
      </dsp:nvSpPr>
      <dsp:spPr>
        <a:xfrm>
          <a:off x="0" y="5022734"/>
          <a:ext cx="678221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D2F64-C55B-44B6-A12C-0E7F0D90CAF8}">
      <dsp:nvSpPr>
        <dsp:cNvPr id="0" name=""/>
        <dsp:cNvSpPr/>
      </dsp:nvSpPr>
      <dsp:spPr>
        <a:xfrm>
          <a:off x="0" y="5022734"/>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000000"/>
              </a:solidFill>
              <a:latin typeface="Times New Roman"/>
              <a:cs typeface="Calibri"/>
            </a:rPr>
            <a:t>Tuple Operators</a:t>
          </a:r>
          <a:endParaRPr lang="en-US" sz="3000" kern="1200" dirty="0">
            <a:latin typeface="Times New Roman"/>
            <a:cs typeface="Calibri"/>
          </a:endParaRPr>
        </a:p>
      </dsp:txBody>
      <dsp:txXfrm>
        <a:off x="0" y="5022734"/>
        <a:ext cx="6782216" cy="627746"/>
      </dsp:txXfrm>
    </dsp:sp>
    <dsp:sp modelId="{55F9566C-B6BA-414B-8A99-4AF284CACF86}">
      <dsp:nvSpPr>
        <dsp:cNvPr id="0" name=""/>
        <dsp:cNvSpPr/>
      </dsp:nvSpPr>
      <dsp:spPr>
        <a:xfrm>
          <a:off x="0" y="5650480"/>
          <a:ext cx="6782216"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94729-E107-4235-8BAD-D47B83414160}">
      <dsp:nvSpPr>
        <dsp:cNvPr id="0" name=""/>
        <dsp:cNvSpPr/>
      </dsp:nvSpPr>
      <dsp:spPr>
        <a:xfrm>
          <a:off x="0" y="5650480"/>
          <a:ext cx="6782216" cy="627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endParaRPr lang="en-US" sz="2900" kern="1200">
            <a:latin typeface="Calibri"/>
            <a:cs typeface="Calibri"/>
          </a:endParaRPr>
        </a:p>
      </dsp:txBody>
      <dsp:txXfrm>
        <a:off x="0" y="5650480"/>
        <a:ext cx="6782216" cy="6277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6/14/2023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6/14/2023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3F6AA02-A914-5D13-AF70-EF6D0684B0AD}"/>
              </a:ext>
            </a:extLst>
          </p:cNvPr>
          <p:cNvSpPr>
            <a:spLocks noGrp="1"/>
          </p:cNvSpPr>
          <p:nvPr>
            <p:ph type="ctrTitle"/>
          </p:nvPr>
        </p:nvSpPr>
        <p:spPr>
          <a:xfrm>
            <a:off x="1524003" y="1999615"/>
            <a:ext cx="9144000" cy="2764028"/>
          </a:xfrm>
        </p:spPr>
        <p:txBody>
          <a:bodyPr anchor="ctr">
            <a:normAutofit/>
          </a:bodyPr>
          <a:lstStyle/>
          <a:p>
            <a:r>
              <a:rPr lang="en-US" sz="6100" b="1">
                <a:latin typeface="Times New Roman"/>
                <a:ea typeface="+mj-lt"/>
                <a:cs typeface="+mj-lt"/>
              </a:rPr>
              <a:t>Data Types, Operators and Control Statements in Python</a:t>
            </a:r>
            <a:endParaRPr lang="en-US" sz="6100" b="1">
              <a:latin typeface="Times New Roman"/>
              <a:cs typeface="Times New Roman"/>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85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C3D93-D08C-7741-0D2F-53A644C70ECB}"/>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D24426-973F-5E21-9E3B-D1CBA8241522}"/>
              </a:ext>
            </a:extLst>
          </p:cNvPr>
          <p:cNvSpPr>
            <a:spLocks noGrp="1"/>
          </p:cNvSpPr>
          <p:nvPr>
            <p:ph idx="1"/>
          </p:nvPr>
        </p:nvSpPr>
        <p:spPr>
          <a:xfrm>
            <a:off x="670112" y="2523296"/>
            <a:ext cx="10515600" cy="4251960"/>
          </a:xfrm>
        </p:spPr>
        <p:txBody>
          <a:bodyPr vert="horz" lIns="91440" tIns="45720" rIns="91440" bIns="45720" rtlCol="0" anchor="t">
            <a:normAutofit/>
          </a:bodyPr>
          <a:lstStyle/>
          <a:p>
            <a:pPr marL="0" indent="0">
              <a:buNone/>
            </a:pPr>
            <a:r>
              <a:rPr lang="en-US" sz="2400">
                <a:latin typeface="Times New Roman"/>
                <a:cs typeface="Calibri"/>
              </a:rPr>
              <a:t>2.</a:t>
            </a:r>
            <a:r>
              <a:rPr lang="en-US" sz="2400">
                <a:latin typeface="Times New Roman"/>
                <a:ea typeface="+mn-lt"/>
                <a:cs typeface="+mn-lt"/>
              </a:rPr>
              <a:t> frozenset: represents an immutable set.</a:t>
            </a:r>
            <a:endParaRPr lang="en-US" sz="2400">
              <a:latin typeface="Times New Roman"/>
              <a:cs typeface="Calibri"/>
            </a:endParaRPr>
          </a:p>
          <a:p>
            <a:pPr marL="0" indent="0">
              <a:spcBef>
                <a:spcPts val="1000"/>
              </a:spcBef>
              <a:buNone/>
            </a:pPr>
            <a:endParaRPr lang="en-US" sz="2400">
              <a:latin typeface="Times New Roman"/>
              <a:ea typeface="+mn-lt"/>
              <a:cs typeface="+mn-lt"/>
            </a:endParaRPr>
          </a:p>
          <a:p>
            <a:pPr lvl="1">
              <a:spcBef>
                <a:spcPts val="1000"/>
              </a:spcBef>
            </a:pPr>
            <a:r>
              <a:rPr lang="en-US">
                <a:latin typeface="Times New Roman"/>
                <a:ea typeface="+mn-lt"/>
                <a:cs typeface="+mn-lt"/>
              </a:rPr>
              <a:t>Provides the same methods as set, but the set itself is immutable.</a:t>
            </a:r>
            <a:endParaRPr lang="en-US">
              <a:latin typeface="Times New Roman"/>
              <a:cs typeface="Calibri"/>
            </a:endParaRPr>
          </a:p>
          <a:p>
            <a:pPr marL="0" indent="0">
              <a:buNone/>
            </a:pPr>
            <a:endParaRPr lang="en-US" sz="2400">
              <a:latin typeface="Times New Roman"/>
              <a:cs typeface="Calibri"/>
            </a:endParaRPr>
          </a:p>
        </p:txBody>
      </p:sp>
    </p:spTree>
    <p:extLst>
      <p:ext uri="{BB962C8B-B14F-4D97-AF65-F5344CB8AC3E}">
        <p14:creationId xmlns:p14="http://schemas.microsoft.com/office/powerpoint/2010/main" val="4692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47B4C-DB4C-2A63-B604-AFCC54CA46EE}"/>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Boolean Data Type</a:t>
            </a:r>
            <a:endParaRPr lang="en-US" sz="4000" b="1">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E0AD21-A715-FB95-8171-04B8AFF88C05}"/>
              </a:ext>
            </a:extLst>
          </p:cNvPr>
          <p:cNvSpPr>
            <a:spLocks noGrp="1"/>
          </p:cNvSpPr>
          <p:nvPr>
            <p:ph idx="1"/>
          </p:nvPr>
        </p:nvSpPr>
        <p:spPr>
          <a:xfrm>
            <a:off x="838200" y="2478472"/>
            <a:ext cx="10515600" cy="4251960"/>
          </a:xfrm>
        </p:spPr>
        <p:txBody>
          <a:bodyPr vert="horz" lIns="91440" tIns="45720" rIns="91440" bIns="45720" rtlCol="0" anchor="t">
            <a:normAutofit/>
          </a:bodyPr>
          <a:lstStyle/>
          <a:p>
            <a:pPr marL="0" indent="0">
              <a:buNone/>
            </a:pPr>
            <a:r>
              <a:rPr lang="en-US" sz="2400">
                <a:latin typeface="Times New Roman"/>
                <a:ea typeface="+mn-lt"/>
                <a:cs typeface="+mn-lt"/>
              </a:rPr>
              <a:t>bool: represents either True or False.</a:t>
            </a:r>
            <a:endParaRPr lang="en-US" sz="2400">
              <a:latin typeface="Times New Roman"/>
              <a:cs typeface="Calibri" panose="020F0502020204030204"/>
            </a:endParaRPr>
          </a:p>
          <a:p>
            <a:pPr marL="0" indent="0">
              <a:buNone/>
            </a:pPr>
            <a:endParaRPr lang="en-US" sz="2400">
              <a:latin typeface="Times New Roman"/>
              <a:ea typeface="+mn-lt"/>
              <a:cs typeface="+mn-lt"/>
            </a:endParaRPr>
          </a:p>
          <a:p>
            <a:pPr lvl="1"/>
            <a:r>
              <a:rPr lang="en-US">
                <a:latin typeface="Times New Roman"/>
                <a:ea typeface="+mn-lt"/>
                <a:cs typeface="+mn-lt"/>
              </a:rPr>
              <a:t>Provides logical operations such as and, or, not.</a:t>
            </a:r>
            <a:endParaRPr lang="en-US">
              <a:latin typeface="Times New Roman"/>
              <a:cs typeface="Calibri"/>
            </a:endParaRPr>
          </a:p>
          <a:p>
            <a:endParaRPr lang="en-US" sz="2200">
              <a:cs typeface="Calibri"/>
            </a:endParaRPr>
          </a:p>
        </p:txBody>
      </p:sp>
    </p:spTree>
    <p:extLst>
      <p:ext uri="{BB962C8B-B14F-4D97-AF65-F5344CB8AC3E}">
        <p14:creationId xmlns:p14="http://schemas.microsoft.com/office/powerpoint/2010/main" val="69321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47B4C-DB4C-2A63-B604-AFCC54CA46EE}"/>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None Type</a:t>
            </a:r>
            <a:endParaRPr lang="en-US" sz="4000" b="1">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E0AD21-A715-FB95-8171-04B8AFF88C05}"/>
              </a:ext>
            </a:extLst>
          </p:cNvPr>
          <p:cNvSpPr>
            <a:spLocks noGrp="1"/>
          </p:cNvSpPr>
          <p:nvPr>
            <p:ph idx="1"/>
          </p:nvPr>
        </p:nvSpPr>
        <p:spPr>
          <a:xfrm>
            <a:off x="838200" y="2478472"/>
            <a:ext cx="10515600" cy="4251960"/>
          </a:xfrm>
        </p:spPr>
        <p:txBody>
          <a:bodyPr vert="horz" lIns="91440" tIns="45720" rIns="91440" bIns="45720" rtlCol="0" anchor="t">
            <a:normAutofit/>
          </a:bodyPr>
          <a:lstStyle/>
          <a:p>
            <a:pPr marL="0" indent="0">
              <a:buNone/>
            </a:pPr>
            <a:r>
              <a:rPr lang="en-US" sz="2400">
                <a:latin typeface="Times New Roman"/>
                <a:ea typeface="+mn-lt"/>
                <a:cs typeface="+mn-lt"/>
              </a:rPr>
              <a:t>None: represents the absence of a value or a null value.</a:t>
            </a:r>
          </a:p>
          <a:p>
            <a:pPr marL="0" indent="0">
              <a:buNone/>
            </a:pPr>
            <a:endParaRPr lang="en-US" sz="2400">
              <a:latin typeface="Times New Roman"/>
              <a:ea typeface="+mn-lt"/>
              <a:cs typeface="+mn-lt"/>
            </a:endParaRPr>
          </a:p>
          <a:p>
            <a:pPr lvl="1"/>
            <a:r>
              <a:rPr lang="en-US">
                <a:latin typeface="Times New Roman"/>
                <a:ea typeface="+mn-lt"/>
                <a:cs typeface="+mn-lt"/>
              </a:rPr>
              <a:t>Does not have any specific functions associated with it.</a:t>
            </a:r>
          </a:p>
          <a:p>
            <a:pPr marL="0" indent="0">
              <a:buNone/>
            </a:pPr>
            <a:endParaRPr lang="en-US" sz="2400">
              <a:latin typeface="Times New Roman"/>
              <a:cs typeface="Calibri" panose="020F0502020204030204"/>
            </a:endParaRPr>
          </a:p>
          <a:p>
            <a:pPr marL="0" indent="0">
              <a:buNone/>
            </a:pPr>
            <a:endParaRPr lang="en-US" sz="2400">
              <a:latin typeface="Times New Roman"/>
              <a:ea typeface="+mn-lt"/>
              <a:cs typeface="+mn-lt"/>
            </a:endParaRPr>
          </a:p>
          <a:p>
            <a:pPr lvl="1"/>
            <a:endParaRPr lang="en-US">
              <a:latin typeface="Times New Roman"/>
              <a:cs typeface="Calibri"/>
            </a:endParaRPr>
          </a:p>
          <a:p>
            <a:endParaRPr lang="en-US" sz="2200">
              <a:cs typeface="Calibri"/>
            </a:endParaRPr>
          </a:p>
        </p:txBody>
      </p:sp>
    </p:spTree>
    <p:extLst>
      <p:ext uri="{BB962C8B-B14F-4D97-AF65-F5344CB8AC3E}">
        <p14:creationId xmlns:p14="http://schemas.microsoft.com/office/powerpoint/2010/main" val="273259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BA4E2-FE67-387B-4F70-5A4618B7F2D4}"/>
              </a:ext>
            </a:extLst>
          </p:cNvPr>
          <p:cNvSpPr>
            <a:spLocks noGrp="1"/>
          </p:cNvSpPr>
          <p:nvPr>
            <p:ph type="title"/>
          </p:nvPr>
        </p:nvSpPr>
        <p:spPr>
          <a:xfrm>
            <a:off x="841248" y="548640"/>
            <a:ext cx="3600860" cy="5431536"/>
          </a:xfrm>
        </p:spPr>
        <p:txBody>
          <a:bodyPr>
            <a:normAutofit/>
          </a:bodyPr>
          <a:lstStyle/>
          <a:p>
            <a:r>
              <a:rPr lang="en-US" b="1">
                <a:latin typeface="Times New Roman"/>
                <a:cs typeface="Calibri Light"/>
              </a:rPr>
              <a:t>Conversion Functions</a:t>
            </a:r>
            <a:endParaRPr lang="en-US" b="1">
              <a:latin typeface="Times New Roman"/>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BD36DC-F39B-86D8-8CFE-9CA2CE29B69A}"/>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latin typeface="Times New Roman"/>
                <a:ea typeface="+mn-lt"/>
                <a:cs typeface="+mn-lt"/>
              </a:rPr>
              <a:t>In Python, you can convert between different data types using conversion functions. Here are some commonly used conversion functions:</a:t>
            </a:r>
            <a:endParaRPr lang="en-US" sz="2200">
              <a:latin typeface="Times New Roman"/>
              <a:cs typeface="Calibri" panose="020F0502020204030204"/>
            </a:endParaRPr>
          </a:p>
          <a:p>
            <a:pPr marL="0" indent="0">
              <a:buNone/>
            </a:pPr>
            <a:endParaRPr lang="en-US" sz="2200">
              <a:latin typeface="Times New Roman"/>
              <a:ea typeface="+mn-lt"/>
              <a:cs typeface="+mn-lt"/>
            </a:endParaRPr>
          </a:p>
          <a:p>
            <a:r>
              <a:rPr lang="en-US" sz="2200">
                <a:latin typeface="Times New Roman"/>
                <a:ea typeface="+mn-lt"/>
                <a:cs typeface="+mn-lt"/>
              </a:rPr>
              <a:t>int(): Converts a value to an integer.</a:t>
            </a:r>
            <a:endParaRPr lang="en-US" sz="2200">
              <a:latin typeface="Times New Roman"/>
              <a:cs typeface="Calibri"/>
            </a:endParaRPr>
          </a:p>
          <a:p>
            <a:r>
              <a:rPr lang="en-US" sz="2200">
                <a:latin typeface="Times New Roman"/>
                <a:ea typeface="+mn-lt"/>
                <a:cs typeface="+mn-lt"/>
              </a:rPr>
              <a:t>float(): Converts a value to a floating-point number.</a:t>
            </a:r>
            <a:endParaRPr lang="en-US" sz="2200">
              <a:latin typeface="Times New Roman"/>
              <a:cs typeface="Times New Roman"/>
            </a:endParaRPr>
          </a:p>
          <a:p>
            <a:r>
              <a:rPr lang="en-US" sz="2200">
                <a:latin typeface="Times New Roman"/>
                <a:ea typeface="+mn-lt"/>
                <a:cs typeface="+mn-lt"/>
              </a:rPr>
              <a:t>str(): Converts a value to a string.</a:t>
            </a:r>
            <a:endParaRPr lang="en-US" sz="2200">
              <a:latin typeface="Times New Roman"/>
              <a:cs typeface="Times New Roman"/>
            </a:endParaRPr>
          </a:p>
          <a:p>
            <a:r>
              <a:rPr lang="en-US" sz="2200">
                <a:latin typeface="Times New Roman"/>
                <a:ea typeface="+mn-lt"/>
                <a:cs typeface="+mn-lt"/>
              </a:rPr>
              <a:t>list(): Converts an </a:t>
            </a:r>
            <a:r>
              <a:rPr lang="en-US" sz="2200" err="1">
                <a:latin typeface="Times New Roman"/>
                <a:ea typeface="+mn-lt"/>
                <a:cs typeface="+mn-lt"/>
              </a:rPr>
              <a:t>iterable</a:t>
            </a:r>
            <a:r>
              <a:rPr lang="en-US" sz="2200">
                <a:latin typeface="Times New Roman"/>
                <a:ea typeface="+mn-lt"/>
                <a:cs typeface="+mn-lt"/>
              </a:rPr>
              <a:t> to a list.</a:t>
            </a:r>
            <a:endParaRPr lang="en-US" sz="2200">
              <a:latin typeface="Times New Roman"/>
              <a:cs typeface="Times New Roman"/>
            </a:endParaRPr>
          </a:p>
          <a:p>
            <a:r>
              <a:rPr lang="en-US" sz="2200">
                <a:latin typeface="Times New Roman"/>
                <a:ea typeface="+mn-lt"/>
                <a:cs typeface="+mn-lt"/>
              </a:rPr>
              <a:t>tuple(): Converts an </a:t>
            </a:r>
            <a:r>
              <a:rPr lang="en-US" sz="2200" err="1">
                <a:latin typeface="Times New Roman"/>
                <a:ea typeface="+mn-lt"/>
                <a:cs typeface="+mn-lt"/>
              </a:rPr>
              <a:t>iterable</a:t>
            </a:r>
            <a:r>
              <a:rPr lang="en-US" sz="2200">
                <a:latin typeface="Times New Roman"/>
                <a:ea typeface="+mn-lt"/>
                <a:cs typeface="+mn-lt"/>
              </a:rPr>
              <a:t> to a tuple.</a:t>
            </a:r>
            <a:endParaRPr lang="en-US" sz="2200">
              <a:latin typeface="Times New Roman"/>
              <a:cs typeface="Times New Roman"/>
            </a:endParaRPr>
          </a:p>
          <a:p>
            <a:r>
              <a:rPr lang="en-US" sz="2200">
                <a:latin typeface="Times New Roman"/>
                <a:ea typeface="+mn-lt"/>
                <a:cs typeface="+mn-lt"/>
              </a:rPr>
              <a:t>set(): Converts an </a:t>
            </a:r>
            <a:r>
              <a:rPr lang="en-US" sz="2200" err="1">
                <a:latin typeface="Times New Roman"/>
                <a:ea typeface="+mn-lt"/>
                <a:cs typeface="+mn-lt"/>
              </a:rPr>
              <a:t>iterable</a:t>
            </a:r>
            <a:r>
              <a:rPr lang="en-US" sz="2200">
                <a:latin typeface="Times New Roman"/>
                <a:ea typeface="+mn-lt"/>
                <a:cs typeface="+mn-lt"/>
              </a:rPr>
              <a:t> to a set.</a:t>
            </a:r>
            <a:endParaRPr lang="en-US" sz="2200">
              <a:latin typeface="Times New Roman"/>
              <a:cs typeface="Times New Roman"/>
            </a:endParaRPr>
          </a:p>
          <a:p>
            <a:r>
              <a:rPr lang="en-US" sz="2200" err="1">
                <a:latin typeface="Times New Roman"/>
                <a:ea typeface="+mn-lt"/>
                <a:cs typeface="+mn-lt"/>
              </a:rPr>
              <a:t>dict</a:t>
            </a:r>
            <a:r>
              <a:rPr lang="en-US" sz="2200">
                <a:latin typeface="Times New Roman"/>
                <a:ea typeface="+mn-lt"/>
                <a:cs typeface="+mn-lt"/>
              </a:rPr>
              <a:t>(): Converts a sequence of key-value pairs to a dictionary.</a:t>
            </a:r>
            <a:endParaRPr lang="en-US" sz="2200">
              <a:latin typeface="Times New Roman"/>
              <a:cs typeface="Times New Roman"/>
            </a:endParaRPr>
          </a:p>
          <a:p>
            <a:r>
              <a:rPr lang="en-US" sz="2200">
                <a:latin typeface="Times New Roman"/>
                <a:ea typeface="+mn-lt"/>
                <a:cs typeface="+mn-lt"/>
              </a:rPr>
              <a:t>bool(): Converts a value to a </a:t>
            </a:r>
            <a:r>
              <a:rPr lang="en-US" sz="2200" err="1">
                <a:latin typeface="Times New Roman"/>
                <a:ea typeface="+mn-lt"/>
                <a:cs typeface="+mn-lt"/>
              </a:rPr>
              <a:t>boolean</a:t>
            </a:r>
            <a:r>
              <a:rPr lang="en-US" sz="2200">
                <a:latin typeface="Times New Roman"/>
                <a:ea typeface="+mn-lt"/>
                <a:cs typeface="+mn-lt"/>
              </a:rPr>
              <a:t>.</a:t>
            </a:r>
            <a:endParaRPr lang="en-US" sz="2200">
              <a:latin typeface="Times New Roman"/>
            </a:endParaRPr>
          </a:p>
          <a:p>
            <a:endParaRPr lang="en-US" sz="2200">
              <a:cs typeface="Calibri"/>
            </a:endParaRPr>
          </a:p>
        </p:txBody>
      </p:sp>
    </p:spTree>
    <p:extLst>
      <p:ext uri="{BB962C8B-B14F-4D97-AF65-F5344CB8AC3E}">
        <p14:creationId xmlns:p14="http://schemas.microsoft.com/office/powerpoint/2010/main" val="365177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80" y="643467"/>
            <a:ext cx="9901640" cy="5571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55A42BA-0504-4B29-3563-0DCE40A1F01B}"/>
              </a:ext>
            </a:extLst>
          </p:cNvPr>
          <p:cNvSpPr>
            <a:spLocks noGrp="1"/>
          </p:cNvSpPr>
          <p:nvPr>
            <p:ph type="title"/>
          </p:nvPr>
        </p:nvSpPr>
        <p:spPr>
          <a:xfrm>
            <a:off x="1486651" y="1259939"/>
            <a:ext cx="2777132" cy="4535445"/>
          </a:xfrm>
        </p:spPr>
        <p:txBody>
          <a:bodyPr anchor="ctr">
            <a:normAutofit/>
          </a:bodyPr>
          <a:lstStyle/>
          <a:p>
            <a:pPr defTabSz="740664"/>
            <a:br>
              <a:rPr lang="en-US" sz="4374" kern="1200">
                <a:solidFill>
                  <a:schemeClr val="tx1"/>
                </a:solidFill>
                <a:latin typeface="+mj-lt"/>
                <a:ea typeface="+mj-ea"/>
                <a:cs typeface="Calibri Light"/>
              </a:rPr>
            </a:br>
            <a:endParaRPr lang="en-US" sz="5400">
              <a:cs typeface="Calibri Light"/>
            </a:endParaRPr>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67232" y="3456391"/>
            <a:ext cx="4394951" cy="14856"/>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394951"/>
                      <a:gd name="connsiteY0" fmla="*/ 0 h 14856"/>
                      <a:gd name="connsiteX1" fmla="*/ 583901 w 4394951"/>
                      <a:gd name="connsiteY1" fmla="*/ 0 h 14856"/>
                      <a:gd name="connsiteX2" fmla="*/ 1079902 w 4394951"/>
                      <a:gd name="connsiteY2" fmla="*/ 0 h 14856"/>
                      <a:gd name="connsiteX3" fmla="*/ 1619853 w 4394951"/>
                      <a:gd name="connsiteY3" fmla="*/ 0 h 14856"/>
                      <a:gd name="connsiteX4" fmla="*/ 2291653 w 4394951"/>
                      <a:gd name="connsiteY4" fmla="*/ 0 h 14856"/>
                      <a:gd name="connsiteX5" fmla="*/ 2875554 w 4394951"/>
                      <a:gd name="connsiteY5" fmla="*/ 0 h 14856"/>
                      <a:gd name="connsiteX6" fmla="*/ 3415505 w 4394951"/>
                      <a:gd name="connsiteY6" fmla="*/ 0 h 14856"/>
                      <a:gd name="connsiteX7" fmla="*/ 4394951 w 4394951"/>
                      <a:gd name="connsiteY7" fmla="*/ 0 h 14856"/>
                      <a:gd name="connsiteX8" fmla="*/ 4394951 w 4394951"/>
                      <a:gd name="connsiteY8" fmla="*/ 14856 h 14856"/>
                      <a:gd name="connsiteX9" fmla="*/ 3767101 w 4394951"/>
                      <a:gd name="connsiteY9" fmla="*/ 14856 h 14856"/>
                      <a:gd name="connsiteX10" fmla="*/ 3227150 w 4394951"/>
                      <a:gd name="connsiteY10" fmla="*/ 14856 h 14856"/>
                      <a:gd name="connsiteX11" fmla="*/ 2511401 w 4394951"/>
                      <a:gd name="connsiteY11" fmla="*/ 14856 h 14856"/>
                      <a:gd name="connsiteX12" fmla="*/ 1927500 w 4394951"/>
                      <a:gd name="connsiteY12" fmla="*/ 14856 h 14856"/>
                      <a:gd name="connsiteX13" fmla="*/ 1431498 w 4394951"/>
                      <a:gd name="connsiteY13" fmla="*/ 14856 h 14856"/>
                      <a:gd name="connsiteX14" fmla="*/ 759699 w 4394951"/>
                      <a:gd name="connsiteY14" fmla="*/ 14856 h 14856"/>
                      <a:gd name="connsiteX15" fmla="*/ 0 w 4394951"/>
                      <a:gd name="connsiteY15" fmla="*/ 14856 h 14856"/>
                      <a:gd name="connsiteX16" fmla="*/ 0 w 4394951"/>
                      <a:gd name="connsiteY16"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4951" h="14856" fill="none" extrusionOk="0">
                        <a:moveTo>
                          <a:pt x="0" y="0"/>
                        </a:moveTo>
                        <a:cubicBezTo>
                          <a:pt x="223972" y="-27012"/>
                          <a:pt x="339979" y="3482"/>
                          <a:pt x="583901" y="0"/>
                        </a:cubicBezTo>
                        <a:cubicBezTo>
                          <a:pt x="827823" y="-3482"/>
                          <a:pt x="926469" y="1294"/>
                          <a:pt x="1079902" y="0"/>
                        </a:cubicBezTo>
                        <a:cubicBezTo>
                          <a:pt x="1233335" y="-1294"/>
                          <a:pt x="1407940" y="-700"/>
                          <a:pt x="1619853" y="0"/>
                        </a:cubicBezTo>
                        <a:cubicBezTo>
                          <a:pt x="1831766" y="700"/>
                          <a:pt x="2102186" y="-29423"/>
                          <a:pt x="2291653" y="0"/>
                        </a:cubicBezTo>
                        <a:cubicBezTo>
                          <a:pt x="2481120" y="29423"/>
                          <a:pt x="2706575" y="9039"/>
                          <a:pt x="2875554" y="0"/>
                        </a:cubicBezTo>
                        <a:cubicBezTo>
                          <a:pt x="3044533" y="-9039"/>
                          <a:pt x="3201413" y="12085"/>
                          <a:pt x="3415505" y="0"/>
                        </a:cubicBezTo>
                        <a:cubicBezTo>
                          <a:pt x="3629597" y="-12085"/>
                          <a:pt x="4032088" y="-6303"/>
                          <a:pt x="4394951" y="0"/>
                        </a:cubicBezTo>
                        <a:cubicBezTo>
                          <a:pt x="4395547" y="3810"/>
                          <a:pt x="4395369" y="9698"/>
                          <a:pt x="4394951" y="14856"/>
                        </a:cubicBezTo>
                        <a:cubicBezTo>
                          <a:pt x="4167634" y="-1200"/>
                          <a:pt x="4029069" y="32205"/>
                          <a:pt x="3767101" y="14856"/>
                        </a:cubicBezTo>
                        <a:cubicBezTo>
                          <a:pt x="3505133" y="-2493"/>
                          <a:pt x="3438452" y="39682"/>
                          <a:pt x="3227150" y="14856"/>
                        </a:cubicBezTo>
                        <a:cubicBezTo>
                          <a:pt x="3015848" y="-9970"/>
                          <a:pt x="2837083" y="5727"/>
                          <a:pt x="2511401" y="14856"/>
                        </a:cubicBezTo>
                        <a:cubicBezTo>
                          <a:pt x="2185719" y="23985"/>
                          <a:pt x="2097072" y="-10730"/>
                          <a:pt x="1927500" y="14856"/>
                        </a:cubicBezTo>
                        <a:cubicBezTo>
                          <a:pt x="1757928" y="40442"/>
                          <a:pt x="1547771" y="28787"/>
                          <a:pt x="1431498" y="14856"/>
                        </a:cubicBezTo>
                        <a:cubicBezTo>
                          <a:pt x="1315225" y="925"/>
                          <a:pt x="1037630" y="-7096"/>
                          <a:pt x="759699" y="14856"/>
                        </a:cubicBezTo>
                        <a:cubicBezTo>
                          <a:pt x="481768" y="36808"/>
                          <a:pt x="252171" y="10842"/>
                          <a:pt x="0" y="14856"/>
                        </a:cubicBezTo>
                        <a:cubicBezTo>
                          <a:pt x="550" y="7983"/>
                          <a:pt x="-45" y="5418"/>
                          <a:pt x="0" y="0"/>
                        </a:cubicBezTo>
                        <a:close/>
                      </a:path>
                      <a:path w="4394951" h="14856" stroke="0" extrusionOk="0">
                        <a:moveTo>
                          <a:pt x="0" y="0"/>
                        </a:moveTo>
                        <a:cubicBezTo>
                          <a:pt x="120255" y="-6071"/>
                          <a:pt x="405493" y="-6725"/>
                          <a:pt x="583901" y="0"/>
                        </a:cubicBezTo>
                        <a:cubicBezTo>
                          <a:pt x="762309" y="6725"/>
                          <a:pt x="979482" y="19990"/>
                          <a:pt x="1079902" y="0"/>
                        </a:cubicBezTo>
                        <a:cubicBezTo>
                          <a:pt x="1180322" y="-19990"/>
                          <a:pt x="1588387" y="-16023"/>
                          <a:pt x="1795651" y="0"/>
                        </a:cubicBezTo>
                        <a:cubicBezTo>
                          <a:pt x="2002915" y="16023"/>
                          <a:pt x="2241799" y="-24770"/>
                          <a:pt x="2379552" y="0"/>
                        </a:cubicBezTo>
                        <a:cubicBezTo>
                          <a:pt x="2517305" y="24770"/>
                          <a:pt x="2800344" y="-22061"/>
                          <a:pt x="2963453" y="0"/>
                        </a:cubicBezTo>
                        <a:cubicBezTo>
                          <a:pt x="3126562" y="22061"/>
                          <a:pt x="3520573" y="34419"/>
                          <a:pt x="3679202" y="0"/>
                        </a:cubicBezTo>
                        <a:cubicBezTo>
                          <a:pt x="3837831" y="-34419"/>
                          <a:pt x="4094532" y="-16224"/>
                          <a:pt x="4394951" y="0"/>
                        </a:cubicBezTo>
                        <a:cubicBezTo>
                          <a:pt x="4395624" y="6771"/>
                          <a:pt x="4395002" y="8681"/>
                          <a:pt x="4394951" y="14856"/>
                        </a:cubicBezTo>
                        <a:cubicBezTo>
                          <a:pt x="4177381" y="-11919"/>
                          <a:pt x="4030441" y="15055"/>
                          <a:pt x="3855000" y="14856"/>
                        </a:cubicBezTo>
                        <a:cubicBezTo>
                          <a:pt x="3679559" y="14657"/>
                          <a:pt x="3398106" y="-14540"/>
                          <a:pt x="3227150" y="14856"/>
                        </a:cubicBezTo>
                        <a:cubicBezTo>
                          <a:pt x="3056194" y="44252"/>
                          <a:pt x="2793423" y="13785"/>
                          <a:pt x="2599300" y="14856"/>
                        </a:cubicBezTo>
                        <a:cubicBezTo>
                          <a:pt x="2405177" y="15928"/>
                          <a:pt x="2163157" y="41434"/>
                          <a:pt x="2015399" y="14856"/>
                        </a:cubicBezTo>
                        <a:cubicBezTo>
                          <a:pt x="1867641" y="-11722"/>
                          <a:pt x="1460046" y="22402"/>
                          <a:pt x="1299650" y="14856"/>
                        </a:cubicBezTo>
                        <a:cubicBezTo>
                          <a:pt x="1139254" y="7310"/>
                          <a:pt x="849811" y="23212"/>
                          <a:pt x="583901" y="14856"/>
                        </a:cubicBezTo>
                        <a:cubicBezTo>
                          <a:pt x="317991" y="6500"/>
                          <a:pt x="225137" y="17495"/>
                          <a:pt x="0" y="14856"/>
                        </a:cubicBezTo>
                        <a:cubicBezTo>
                          <a:pt x="-469" y="9665"/>
                          <a:pt x="384" y="720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AA5F54B4-A427-4DBE-76E0-F6C5A9F422D0}"/>
              </a:ext>
            </a:extLst>
          </p:cNvPr>
          <p:cNvGraphicFramePr>
            <a:graphicFrameLocks noGrp="1"/>
          </p:cNvGraphicFramePr>
          <p:nvPr>
            <p:ph idx="1"/>
            <p:extLst>
              <p:ext uri="{D42A27DB-BD31-4B8C-83A1-F6EECF244321}">
                <p14:modId xmlns:p14="http://schemas.microsoft.com/office/powerpoint/2010/main" val="1670524818"/>
              </p:ext>
            </p:extLst>
          </p:nvPr>
        </p:nvGraphicFramePr>
        <p:xfrm>
          <a:off x="4932182" y="648566"/>
          <a:ext cx="6782216" cy="6278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TextBox 30">
            <a:extLst>
              <a:ext uri="{FF2B5EF4-FFF2-40B4-BE49-F238E27FC236}">
                <a16:creationId xmlns:a16="http://schemas.microsoft.com/office/drawing/2014/main" id="{E3FE6A3C-C7FC-A6FC-A982-FD03B72AE666}"/>
              </a:ext>
            </a:extLst>
          </p:cNvPr>
          <p:cNvSpPr txBox="1"/>
          <p:nvPr/>
        </p:nvSpPr>
        <p:spPr>
          <a:xfrm>
            <a:off x="656985" y="2727476"/>
            <a:ext cx="3716186" cy="15234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0664">
              <a:spcAft>
                <a:spcPts val="600"/>
              </a:spcAft>
            </a:pPr>
            <a:r>
              <a:rPr lang="en-US" sz="4400" b="1">
                <a:latin typeface="Times New Roman"/>
                <a:cs typeface="Calibri"/>
              </a:rPr>
              <a:t>Operators </a:t>
            </a:r>
            <a:endParaRPr lang="en-US" sz="4400">
              <a:cs typeface="Calibri"/>
            </a:endParaRPr>
          </a:p>
          <a:p>
            <a:pPr defTabSz="740664">
              <a:spcAft>
                <a:spcPts val="600"/>
              </a:spcAft>
            </a:pPr>
            <a:r>
              <a:rPr lang="en-US" sz="4400" b="1">
                <a:latin typeface="Times New Roman"/>
                <a:cs typeface="Calibri"/>
              </a:rPr>
              <a:t>in Python</a:t>
            </a:r>
            <a:endParaRPr lang="en-US" sz="4400">
              <a:cs typeface="Calibri"/>
            </a:endParaRPr>
          </a:p>
        </p:txBody>
      </p:sp>
      <p:sp>
        <p:nvSpPr>
          <p:cNvPr id="25" name="TextBox 24">
            <a:extLst>
              <a:ext uri="{FF2B5EF4-FFF2-40B4-BE49-F238E27FC236}">
                <a16:creationId xmlns:a16="http://schemas.microsoft.com/office/drawing/2014/main" id="{92F29B4D-1566-5DF2-DE28-C23BAD80F119}"/>
              </a:ext>
            </a:extLst>
          </p:cNvPr>
          <p:cNvSpPr txBox="1"/>
          <p:nvPr/>
        </p:nvSpPr>
        <p:spPr>
          <a:xfrm>
            <a:off x="4724400" y="5957047"/>
            <a:ext cx="227255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2600">
              <a:cs typeface="Arial"/>
            </a:endParaRPr>
          </a:p>
        </p:txBody>
      </p:sp>
    </p:spTree>
    <p:extLst>
      <p:ext uri="{BB962C8B-B14F-4D97-AF65-F5344CB8AC3E}">
        <p14:creationId xmlns:p14="http://schemas.microsoft.com/office/powerpoint/2010/main" val="417238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77A1-2196-0163-7291-5D59FE9916C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Arithmetic Operators</a:t>
            </a:r>
            <a:endParaRPr lang="en-US" sz="4000" b="1">
              <a:latin typeface="Times New Roman"/>
              <a:cs typeface="Times New Roman"/>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1D61-3161-A916-0D61-55A4A3E5CBC5}"/>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a:latin typeface="Times New Roman"/>
                <a:ea typeface="+mn-lt"/>
                <a:cs typeface="+mn-lt"/>
              </a:rPr>
              <a:t>Addition (+): Adds two values together.</a:t>
            </a:r>
            <a:endParaRPr lang="en-US" sz="2400">
              <a:latin typeface="Times New Roman"/>
              <a:cs typeface="Calibri" panose="020F0502020204030204"/>
            </a:endParaRPr>
          </a:p>
          <a:p>
            <a:r>
              <a:rPr lang="en-US" sz="2400">
                <a:latin typeface="Times New Roman"/>
                <a:ea typeface="+mn-lt"/>
                <a:cs typeface="+mn-lt"/>
              </a:rPr>
              <a:t>Subtraction (-): Subtracts the second value from the first.</a:t>
            </a:r>
            <a:endParaRPr lang="en-US" sz="2400">
              <a:latin typeface="Times New Roman"/>
              <a:cs typeface="Times New Roman"/>
            </a:endParaRPr>
          </a:p>
          <a:p>
            <a:r>
              <a:rPr lang="en-US" sz="2400">
                <a:latin typeface="Times New Roman"/>
                <a:ea typeface="+mn-lt"/>
                <a:cs typeface="+mn-lt"/>
              </a:rPr>
              <a:t>Multiplication (*): Multiplies two values.</a:t>
            </a:r>
            <a:endParaRPr lang="en-US" sz="2400">
              <a:latin typeface="Times New Roman"/>
              <a:cs typeface="Times New Roman"/>
            </a:endParaRPr>
          </a:p>
          <a:p>
            <a:r>
              <a:rPr lang="en-US" sz="2400">
                <a:latin typeface="Times New Roman"/>
                <a:ea typeface="+mn-lt"/>
                <a:cs typeface="+mn-lt"/>
              </a:rPr>
              <a:t>Division (/): Divides the first value by the second (returns a float).</a:t>
            </a:r>
            <a:endParaRPr lang="en-US" sz="2400">
              <a:latin typeface="Times New Roman"/>
              <a:cs typeface="Times New Roman"/>
            </a:endParaRPr>
          </a:p>
          <a:p>
            <a:r>
              <a:rPr lang="en-US" sz="2400">
                <a:latin typeface="Times New Roman"/>
                <a:ea typeface="+mn-lt"/>
                <a:cs typeface="+mn-lt"/>
              </a:rPr>
              <a:t>Floor Division (//): Divides the first value by the second and rounds down to the nearest whole number.</a:t>
            </a:r>
            <a:endParaRPr lang="en-US" sz="2400">
              <a:latin typeface="Times New Roman"/>
              <a:cs typeface="Times New Roman"/>
            </a:endParaRPr>
          </a:p>
          <a:p>
            <a:r>
              <a:rPr lang="en-US" sz="2400">
                <a:latin typeface="Times New Roman"/>
                <a:ea typeface="+mn-lt"/>
                <a:cs typeface="+mn-lt"/>
              </a:rPr>
              <a:t>Modulo (%): Returns the remainder of the division between the first value and the second.</a:t>
            </a:r>
            <a:endParaRPr lang="en-US" sz="2400">
              <a:latin typeface="Times New Roman"/>
              <a:cs typeface="Times New Roman"/>
            </a:endParaRPr>
          </a:p>
          <a:p>
            <a:r>
              <a:rPr lang="en-US" sz="2400">
                <a:latin typeface="Times New Roman"/>
                <a:ea typeface="+mn-lt"/>
                <a:cs typeface="+mn-lt"/>
              </a:rPr>
              <a:t>Exponentiation (**): Raises the first value to the power of the second.</a:t>
            </a:r>
            <a:endParaRPr lang="en-US" sz="2400">
              <a:latin typeface="Times New Roman"/>
            </a:endParaRPr>
          </a:p>
          <a:p>
            <a:endParaRPr lang="en-US" sz="2200">
              <a:cs typeface="Calibri"/>
            </a:endParaRPr>
          </a:p>
        </p:txBody>
      </p:sp>
    </p:spTree>
    <p:extLst>
      <p:ext uri="{BB962C8B-B14F-4D97-AF65-F5344CB8AC3E}">
        <p14:creationId xmlns:p14="http://schemas.microsoft.com/office/powerpoint/2010/main" val="99093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77A1-2196-0163-7291-5D59FE9916C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Assignment Operators</a:t>
            </a:r>
            <a:endParaRPr lang="en-US" sz="4000" b="1">
              <a:latin typeface="Times New Roman"/>
              <a:cs typeface="Times New Roman"/>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1D61-3161-A916-0D61-55A4A3E5CBC5}"/>
              </a:ext>
            </a:extLst>
          </p:cNvPr>
          <p:cNvSpPr>
            <a:spLocks noGrp="1"/>
          </p:cNvSpPr>
          <p:nvPr>
            <p:ph idx="1"/>
          </p:nvPr>
        </p:nvSpPr>
        <p:spPr>
          <a:xfrm>
            <a:off x="838200" y="2251356"/>
            <a:ext cx="10515600" cy="4251960"/>
          </a:xfrm>
        </p:spPr>
        <p:txBody>
          <a:bodyPr vert="horz" lIns="91440" tIns="45720" rIns="91440" bIns="45720" rtlCol="0" anchor="t">
            <a:normAutofit/>
          </a:bodyPr>
          <a:lstStyle/>
          <a:p>
            <a:r>
              <a:rPr lang="en-US" sz="2400" dirty="0">
                <a:latin typeface="Times New Roman"/>
                <a:ea typeface="+mn-lt"/>
                <a:cs typeface="+mn-lt"/>
              </a:rPr>
              <a:t>Assignment (=): Assigns a value to a variable.</a:t>
            </a:r>
          </a:p>
          <a:p>
            <a:r>
              <a:rPr lang="en-US" sz="2400" dirty="0">
                <a:latin typeface="Times New Roman"/>
                <a:ea typeface="+mn-lt"/>
                <a:cs typeface="+mn-lt"/>
              </a:rPr>
              <a:t>Compound assignment operators (+=, -=, *=, /=, //=, %=, **=): Perform an operation and</a:t>
            </a:r>
            <a:r>
              <a:rPr lang="en-US" sz="2400" dirty="0">
                <a:ea typeface="+mn-lt"/>
                <a:cs typeface="+mn-lt"/>
              </a:rPr>
              <a:t> </a:t>
            </a:r>
            <a:r>
              <a:rPr lang="en-US" sz="2400" dirty="0">
                <a:latin typeface="Times New Roman"/>
                <a:ea typeface="+mn-lt"/>
                <a:cs typeface="+mn-lt"/>
              </a:rPr>
              <a:t>assign the result to the variable.</a:t>
            </a:r>
            <a:endParaRPr lang="en-US" dirty="0">
              <a:latin typeface="Times New Roman"/>
              <a:ea typeface="+mn-lt"/>
              <a:cs typeface="+mn-lt"/>
            </a:endParaRPr>
          </a:p>
          <a:p>
            <a:endParaRPr lang="en-US" sz="2400">
              <a:latin typeface="Times New Roman"/>
              <a:cs typeface="Calibri"/>
            </a:endParaRPr>
          </a:p>
        </p:txBody>
      </p:sp>
    </p:spTree>
    <p:extLst>
      <p:ext uri="{BB962C8B-B14F-4D97-AF65-F5344CB8AC3E}">
        <p14:creationId xmlns:p14="http://schemas.microsoft.com/office/powerpoint/2010/main" val="61031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77A1-2196-0163-7291-5D59FE9916C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 Comparison Operators</a:t>
            </a:r>
            <a:endParaRPr lang="en-US" sz="4000" b="1">
              <a:latin typeface="Times New Roman"/>
              <a:cs typeface="Times New Roman"/>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1D61-3161-A916-0D61-55A4A3E5CBC5}"/>
              </a:ext>
            </a:extLst>
          </p:cNvPr>
          <p:cNvSpPr>
            <a:spLocks noGrp="1"/>
          </p:cNvSpPr>
          <p:nvPr>
            <p:ph idx="1"/>
          </p:nvPr>
        </p:nvSpPr>
        <p:spPr>
          <a:xfrm>
            <a:off x="838200" y="2251356"/>
            <a:ext cx="10515600" cy="4251960"/>
          </a:xfrm>
        </p:spPr>
        <p:txBody>
          <a:bodyPr vert="horz" lIns="91440" tIns="45720" rIns="91440" bIns="45720" rtlCol="0" anchor="t">
            <a:normAutofit/>
          </a:bodyPr>
          <a:lstStyle/>
          <a:p>
            <a:r>
              <a:rPr lang="en-US" sz="2400">
                <a:latin typeface="Times New Roman"/>
                <a:ea typeface="+mn-lt"/>
                <a:cs typeface="+mn-lt"/>
              </a:rPr>
              <a:t>Equal to (==): Checks if two values are equal.</a:t>
            </a:r>
            <a:endParaRPr lang="en-US">
              <a:latin typeface="Times New Roman"/>
              <a:cs typeface="Times New Roman"/>
            </a:endParaRPr>
          </a:p>
          <a:p>
            <a:r>
              <a:rPr lang="en-US" sz="2400">
                <a:latin typeface="Times New Roman"/>
                <a:ea typeface="+mn-lt"/>
                <a:cs typeface="+mn-lt"/>
              </a:rPr>
              <a:t>Not equal to (!=): Checks if two values are not equal.</a:t>
            </a:r>
            <a:endParaRPr lang="en-US">
              <a:latin typeface="Times New Roman"/>
              <a:cs typeface="Times New Roman"/>
            </a:endParaRPr>
          </a:p>
          <a:p>
            <a:r>
              <a:rPr lang="en-US" sz="2400">
                <a:latin typeface="Times New Roman"/>
                <a:ea typeface="+mn-lt"/>
                <a:cs typeface="+mn-lt"/>
              </a:rPr>
              <a:t>Greater than (&gt;): Checks if the first value is greater than the second.</a:t>
            </a:r>
            <a:endParaRPr lang="en-US">
              <a:latin typeface="Times New Roman"/>
              <a:cs typeface="Times New Roman"/>
            </a:endParaRPr>
          </a:p>
          <a:p>
            <a:r>
              <a:rPr lang="en-US" sz="2400">
                <a:latin typeface="Times New Roman"/>
                <a:ea typeface="+mn-lt"/>
                <a:cs typeface="+mn-lt"/>
              </a:rPr>
              <a:t>Less than (&lt;): Checks if the first value is less than the second.</a:t>
            </a:r>
            <a:endParaRPr lang="en-US">
              <a:latin typeface="Times New Roman"/>
              <a:cs typeface="Times New Roman"/>
            </a:endParaRPr>
          </a:p>
          <a:p>
            <a:r>
              <a:rPr lang="en-US" sz="2400">
                <a:latin typeface="Times New Roman"/>
                <a:ea typeface="+mn-lt"/>
                <a:cs typeface="+mn-lt"/>
              </a:rPr>
              <a:t>Greater than or equal to (&gt;=): Checks if the first value is greater than or equal to the second.</a:t>
            </a:r>
            <a:endParaRPr lang="en-US">
              <a:latin typeface="Times New Roman"/>
              <a:ea typeface="+mn-lt"/>
              <a:cs typeface="+mn-lt"/>
            </a:endParaRPr>
          </a:p>
          <a:p>
            <a:r>
              <a:rPr lang="en-US" sz="2400">
                <a:latin typeface="Times New Roman"/>
                <a:ea typeface="+mn-lt"/>
                <a:cs typeface="+mn-lt"/>
              </a:rPr>
              <a:t>Less than or equal to (&lt;=): Checks if the first value is less than or equal to the second.</a:t>
            </a:r>
            <a:endParaRPr lang="en-US">
              <a:latin typeface="Times New Roman"/>
              <a:ea typeface="+mn-lt"/>
              <a:cs typeface="+mn-lt"/>
            </a:endParaRPr>
          </a:p>
          <a:p>
            <a:endParaRPr lang="en-US" sz="2400">
              <a:latin typeface="Times New Roman"/>
              <a:ea typeface="+mn-lt"/>
              <a:cs typeface="+mn-lt"/>
            </a:endParaRPr>
          </a:p>
          <a:p>
            <a:endParaRPr lang="en-US" sz="2400">
              <a:latin typeface="Times New Roman"/>
              <a:cs typeface="Calibri"/>
            </a:endParaRPr>
          </a:p>
        </p:txBody>
      </p:sp>
    </p:spTree>
    <p:extLst>
      <p:ext uri="{BB962C8B-B14F-4D97-AF65-F5344CB8AC3E}">
        <p14:creationId xmlns:p14="http://schemas.microsoft.com/office/powerpoint/2010/main" val="165365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77A1-2196-0163-7291-5D59FE9916C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 Logical Operators</a:t>
            </a:r>
            <a:endParaRPr lang="en-US" sz="4000" b="1">
              <a:latin typeface="Times New Roman"/>
              <a:cs typeface="Times New Roman"/>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1D61-3161-A916-0D61-55A4A3E5CBC5}"/>
              </a:ext>
            </a:extLst>
          </p:cNvPr>
          <p:cNvSpPr>
            <a:spLocks noGrp="1"/>
          </p:cNvSpPr>
          <p:nvPr>
            <p:ph idx="1"/>
          </p:nvPr>
        </p:nvSpPr>
        <p:spPr>
          <a:xfrm>
            <a:off x="881130" y="2508934"/>
            <a:ext cx="10515600" cy="4251960"/>
          </a:xfrm>
        </p:spPr>
        <p:txBody>
          <a:bodyPr vert="horz" lIns="91440" tIns="45720" rIns="91440" bIns="45720" rtlCol="0" anchor="t">
            <a:normAutofit/>
          </a:bodyPr>
          <a:lstStyle/>
          <a:p>
            <a:r>
              <a:rPr lang="en-US" sz="2400">
                <a:latin typeface="Times New Roman"/>
                <a:ea typeface="+mn-lt"/>
                <a:cs typeface="+mn-lt"/>
              </a:rPr>
              <a:t>and: Returns True if both conditions are True.</a:t>
            </a:r>
          </a:p>
          <a:p>
            <a:r>
              <a:rPr lang="en-US" sz="2400">
                <a:latin typeface="Times New Roman"/>
                <a:ea typeface="+mn-lt"/>
                <a:cs typeface="+mn-lt"/>
              </a:rPr>
              <a:t>or: Returns True if at least one of the conditions is True.</a:t>
            </a:r>
            <a:endParaRPr lang="en-US">
              <a:latin typeface="Times New Roman"/>
              <a:cs typeface="Times New Roman"/>
            </a:endParaRPr>
          </a:p>
          <a:p>
            <a:r>
              <a:rPr lang="en-US" sz="2400">
                <a:latin typeface="Times New Roman"/>
                <a:ea typeface="+mn-lt"/>
                <a:cs typeface="+mn-lt"/>
              </a:rPr>
              <a:t>not: Returns the opposite Boolean value</a:t>
            </a:r>
            <a:endParaRPr lang="en-US">
              <a:latin typeface="Times New Roman"/>
              <a:cs typeface="Times New Roman"/>
            </a:endParaRPr>
          </a:p>
          <a:p>
            <a:endParaRPr lang="en-US" sz="2400">
              <a:latin typeface="Times New Roman"/>
              <a:ea typeface="+mn-lt"/>
              <a:cs typeface="+mn-lt"/>
            </a:endParaRPr>
          </a:p>
          <a:p>
            <a:endParaRPr lang="en-US" sz="2400">
              <a:latin typeface="Times New Roman"/>
              <a:ea typeface="+mn-lt"/>
              <a:cs typeface="+mn-lt"/>
            </a:endParaRPr>
          </a:p>
          <a:p>
            <a:endParaRPr lang="en-US" sz="2400">
              <a:latin typeface="Times New Roman"/>
              <a:cs typeface="Calibri"/>
            </a:endParaRPr>
          </a:p>
        </p:txBody>
      </p:sp>
    </p:spTree>
    <p:extLst>
      <p:ext uri="{BB962C8B-B14F-4D97-AF65-F5344CB8AC3E}">
        <p14:creationId xmlns:p14="http://schemas.microsoft.com/office/powerpoint/2010/main" val="243122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77A1-2196-0163-7291-5D59FE9916C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 Membership Operators</a:t>
            </a:r>
            <a:endParaRPr lang="en-US" sz="4000" b="1">
              <a:latin typeface="Times New Roman"/>
              <a:cs typeface="Times New Roman"/>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1D61-3161-A916-0D61-55A4A3E5CBC5}"/>
              </a:ext>
            </a:extLst>
          </p:cNvPr>
          <p:cNvSpPr>
            <a:spLocks noGrp="1"/>
          </p:cNvSpPr>
          <p:nvPr>
            <p:ph idx="1"/>
          </p:nvPr>
        </p:nvSpPr>
        <p:spPr>
          <a:xfrm>
            <a:off x="881130" y="2508934"/>
            <a:ext cx="10515600" cy="4251960"/>
          </a:xfrm>
        </p:spPr>
        <p:txBody>
          <a:bodyPr vert="horz" lIns="91440" tIns="45720" rIns="91440" bIns="45720" rtlCol="0" anchor="t">
            <a:normAutofit/>
          </a:bodyPr>
          <a:lstStyle/>
          <a:p>
            <a:r>
              <a:rPr lang="en-US" sz="2400">
                <a:latin typeface="Times New Roman"/>
                <a:ea typeface="+mn-lt"/>
                <a:cs typeface="+mn-lt"/>
              </a:rPr>
              <a:t>in: Returns True if a value is found in a sequence.</a:t>
            </a:r>
          </a:p>
          <a:p>
            <a:r>
              <a:rPr lang="en-US" sz="2400">
                <a:latin typeface="Times New Roman"/>
                <a:ea typeface="+mn-lt"/>
                <a:cs typeface="+mn-lt"/>
              </a:rPr>
              <a:t>not in: Returns True if a value is not found in a sequence.</a:t>
            </a:r>
            <a:endParaRPr lang="en-US">
              <a:latin typeface="Times New Roman"/>
              <a:ea typeface="+mn-lt"/>
              <a:cs typeface="+mn-lt"/>
            </a:endParaRPr>
          </a:p>
          <a:p>
            <a:endParaRPr lang="en-US" sz="2400">
              <a:latin typeface="Times New Roman"/>
              <a:cs typeface="Calibri"/>
            </a:endParaRPr>
          </a:p>
          <a:p>
            <a:endParaRPr lang="en-US" sz="2400">
              <a:latin typeface="Times New Roman"/>
              <a:ea typeface="+mn-lt"/>
              <a:cs typeface="+mn-lt"/>
            </a:endParaRPr>
          </a:p>
          <a:p>
            <a:endParaRPr lang="en-US" sz="2400">
              <a:latin typeface="Times New Roman"/>
              <a:ea typeface="+mn-lt"/>
              <a:cs typeface="+mn-lt"/>
            </a:endParaRPr>
          </a:p>
          <a:p>
            <a:endParaRPr lang="en-US" sz="2400">
              <a:latin typeface="Times New Roman"/>
              <a:cs typeface="Calibri"/>
            </a:endParaRPr>
          </a:p>
        </p:txBody>
      </p:sp>
    </p:spTree>
    <p:extLst>
      <p:ext uri="{BB962C8B-B14F-4D97-AF65-F5344CB8AC3E}">
        <p14:creationId xmlns:p14="http://schemas.microsoft.com/office/powerpoint/2010/main" val="32239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80" y="643467"/>
            <a:ext cx="9901640" cy="5571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55A42BA-0504-4B29-3563-0DCE40A1F01B}"/>
              </a:ext>
            </a:extLst>
          </p:cNvPr>
          <p:cNvSpPr>
            <a:spLocks noGrp="1"/>
          </p:cNvSpPr>
          <p:nvPr>
            <p:ph type="title"/>
          </p:nvPr>
        </p:nvSpPr>
        <p:spPr>
          <a:xfrm>
            <a:off x="1486651" y="1259939"/>
            <a:ext cx="2777132" cy="4535445"/>
          </a:xfrm>
        </p:spPr>
        <p:txBody>
          <a:bodyPr anchor="ctr">
            <a:normAutofit/>
          </a:bodyPr>
          <a:lstStyle/>
          <a:p>
            <a:pPr defTabSz="740664"/>
            <a:br>
              <a:rPr lang="en-US" sz="4374" kern="1200">
                <a:solidFill>
                  <a:schemeClr val="tx1"/>
                </a:solidFill>
                <a:latin typeface="+mj-lt"/>
                <a:ea typeface="+mj-ea"/>
                <a:cs typeface="Calibri Light"/>
              </a:rPr>
            </a:br>
            <a:endParaRPr lang="en-US" sz="5400">
              <a:cs typeface="Calibri Light"/>
            </a:endParaRPr>
          </a:p>
        </p:txBody>
      </p:sp>
      <p:sp>
        <p:nvSpPr>
          <p:cNvPr id="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67232" y="3456391"/>
            <a:ext cx="4394951" cy="14856"/>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394951"/>
                      <a:gd name="connsiteY0" fmla="*/ 0 h 14856"/>
                      <a:gd name="connsiteX1" fmla="*/ 583901 w 4394951"/>
                      <a:gd name="connsiteY1" fmla="*/ 0 h 14856"/>
                      <a:gd name="connsiteX2" fmla="*/ 1079902 w 4394951"/>
                      <a:gd name="connsiteY2" fmla="*/ 0 h 14856"/>
                      <a:gd name="connsiteX3" fmla="*/ 1619853 w 4394951"/>
                      <a:gd name="connsiteY3" fmla="*/ 0 h 14856"/>
                      <a:gd name="connsiteX4" fmla="*/ 2291653 w 4394951"/>
                      <a:gd name="connsiteY4" fmla="*/ 0 h 14856"/>
                      <a:gd name="connsiteX5" fmla="*/ 2875554 w 4394951"/>
                      <a:gd name="connsiteY5" fmla="*/ 0 h 14856"/>
                      <a:gd name="connsiteX6" fmla="*/ 3415505 w 4394951"/>
                      <a:gd name="connsiteY6" fmla="*/ 0 h 14856"/>
                      <a:gd name="connsiteX7" fmla="*/ 4394951 w 4394951"/>
                      <a:gd name="connsiteY7" fmla="*/ 0 h 14856"/>
                      <a:gd name="connsiteX8" fmla="*/ 4394951 w 4394951"/>
                      <a:gd name="connsiteY8" fmla="*/ 14856 h 14856"/>
                      <a:gd name="connsiteX9" fmla="*/ 3767101 w 4394951"/>
                      <a:gd name="connsiteY9" fmla="*/ 14856 h 14856"/>
                      <a:gd name="connsiteX10" fmla="*/ 3227150 w 4394951"/>
                      <a:gd name="connsiteY10" fmla="*/ 14856 h 14856"/>
                      <a:gd name="connsiteX11" fmla="*/ 2511401 w 4394951"/>
                      <a:gd name="connsiteY11" fmla="*/ 14856 h 14856"/>
                      <a:gd name="connsiteX12" fmla="*/ 1927500 w 4394951"/>
                      <a:gd name="connsiteY12" fmla="*/ 14856 h 14856"/>
                      <a:gd name="connsiteX13" fmla="*/ 1431498 w 4394951"/>
                      <a:gd name="connsiteY13" fmla="*/ 14856 h 14856"/>
                      <a:gd name="connsiteX14" fmla="*/ 759699 w 4394951"/>
                      <a:gd name="connsiteY14" fmla="*/ 14856 h 14856"/>
                      <a:gd name="connsiteX15" fmla="*/ 0 w 4394951"/>
                      <a:gd name="connsiteY15" fmla="*/ 14856 h 14856"/>
                      <a:gd name="connsiteX16" fmla="*/ 0 w 4394951"/>
                      <a:gd name="connsiteY16"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4951" h="14856" fill="none" extrusionOk="0">
                        <a:moveTo>
                          <a:pt x="0" y="0"/>
                        </a:moveTo>
                        <a:cubicBezTo>
                          <a:pt x="223972" y="-27012"/>
                          <a:pt x="339979" y="3482"/>
                          <a:pt x="583901" y="0"/>
                        </a:cubicBezTo>
                        <a:cubicBezTo>
                          <a:pt x="827823" y="-3482"/>
                          <a:pt x="926469" y="1294"/>
                          <a:pt x="1079902" y="0"/>
                        </a:cubicBezTo>
                        <a:cubicBezTo>
                          <a:pt x="1233335" y="-1294"/>
                          <a:pt x="1407940" y="-700"/>
                          <a:pt x="1619853" y="0"/>
                        </a:cubicBezTo>
                        <a:cubicBezTo>
                          <a:pt x="1831766" y="700"/>
                          <a:pt x="2102186" y="-29423"/>
                          <a:pt x="2291653" y="0"/>
                        </a:cubicBezTo>
                        <a:cubicBezTo>
                          <a:pt x="2481120" y="29423"/>
                          <a:pt x="2706575" y="9039"/>
                          <a:pt x="2875554" y="0"/>
                        </a:cubicBezTo>
                        <a:cubicBezTo>
                          <a:pt x="3044533" y="-9039"/>
                          <a:pt x="3201413" y="12085"/>
                          <a:pt x="3415505" y="0"/>
                        </a:cubicBezTo>
                        <a:cubicBezTo>
                          <a:pt x="3629597" y="-12085"/>
                          <a:pt x="4032088" y="-6303"/>
                          <a:pt x="4394951" y="0"/>
                        </a:cubicBezTo>
                        <a:cubicBezTo>
                          <a:pt x="4395547" y="3810"/>
                          <a:pt x="4395369" y="9698"/>
                          <a:pt x="4394951" y="14856"/>
                        </a:cubicBezTo>
                        <a:cubicBezTo>
                          <a:pt x="4167634" y="-1200"/>
                          <a:pt x="4029069" y="32205"/>
                          <a:pt x="3767101" y="14856"/>
                        </a:cubicBezTo>
                        <a:cubicBezTo>
                          <a:pt x="3505133" y="-2493"/>
                          <a:pt x="3438452" y="39682"/>
                          <a:pt x="3227150" y="14856"/>
                        </a:cubicBezTo>
                        <a:cubicBezTo>
                          <a:pt x="3015848" y="-9970"/>
                          <a:pt x="2837083" y="5727"/>
                          <a:pt x="2511401" y="14856"/>
                        </a:cubicBezTo>
                        <a:cubicBezTo>
                          <a:pt x="2185719" y="23985"/>
                          <a:pt x="2097072" y="-10730"/>
                          <a:pt x="1927500" y="14856"/>
                        </a:cubicBezTo>
                        <a:cubicBezTo>
                          <a:pt x="1757928" y="40442"/>
                          <a:pt x="1547771" y="28787"/>
                          <a:pt x="1431498" y="14856"/>
                        </a:cubicBezTo>
                        <a:cubicBezTo>
                          <a:pt x="1315225" y="925"/>
                          <a:pt x="1037630" y="-7096"/>
                          <a:pt x="759699" y="14856"/>
                        </a:cubicBezTo>
                        <a:cubicBezTo>
                          <a:pt x="481768" y="36808"/>
                          <a:pt x="252171" y="10842"/>
                          <a:pt x="0" y="14856"/>
                        </a:cubicBezTo>
                        <a:cubicBezTo>
                          <a:pt x="550" y="7983"/>
                          <a:pt x="-45" y="5418"/>
                          <a:pt x="0" y="0"/>
                        </a:cubicBezTo>
                        <a:close/>
                      </a:path>
                      <a:path w="4394951" h="14856" stroke="0" extrusionOk="0">
                        <a:moveTo>
                          <a:pt x="0" y="0"/>
                        </a:moveTo>
                        <a:cubicBezTo>
                          <a:pt x="120255" y="-6071"/>
                          <a:pt x="405493" y="-6725"/>
                          <a:pt x="583901" y="0"/>
                        </a:cubicBezTo>
                        <a:cubicBezTo>
                          <a:pt x="762309" y="6725"/>
                          <a:pt x="979482" y="19990"/>
                          <a:pt x="1079902" y="0"/>
                        </a:cubicBezTo>
                        <a:cubicBezTo>
                          <a:pt x="1180322" y="-19990"/>
                          <a:pt x="1588387" y="-16023"/>
                          <a:pt x="1795651" y="0"/>
                        </a:cubicBezTo>
                        <a:cubicBezTo>
                          <a:pt x="2002915" y="16023"/>
                          <a:pt x="2241799" y="-24770"/>
                          <a:pt x="2379552" y="0"/>
                        </a:cubicBezTo>
                        <a:cubicBezTo>
                          <a:pt x="2517305" y="24770"/>
                          <a:pt x="2800344" y="-22061"/>
                          <a:pt x="2963453" y="0"/>
                        </a:cubicBezTo>
                        <a:cubicBezTo>
                          <a:pt x="3126562" y="22061"/>
                          <a:pt x="3520573" y="34419"/>
                          <a:pt x="3679202" y="0"/>
                        </a:cubicBezTo>
                        <a:cubicBezTo>
                          <a:pt x="3837831" y="-34419"/>
                          <a:pt x="4094532" y="-16224"/>
                          <a:pt x="4394951" y="0"/>
                        </a:cubicBezTo>
                        <a:cubicBezTo>
                          <a:pt x="4395624" y="6771"/>
                          <a:pt x="4395002" y="8681"/>
                          <a:pt x="4394951" y="14856"/>
                        </a:cubicBezTo>
                        <a:cubicBezTo>
                          <a:pt x="4177381" y="-11919"/>
                          <a:pt x="4030441" y="15055"/>
                          <a:pt x="3855000" y="14856"/>
                        </a:cubicBezTo>
                        <a:cubicBezTo>
                          <a:pt x="3679559" y="14657"/>
                          <a:pt x="3398106" y="-14540"/>
                          <a:pt x="3227150" y="14856"/>
                        </a:cubicBezTo>
                        <a:cubicBezTo>
                          <a:pt x="3056194" y="44252"/>
                          <a:pt x="2793423" y="13785"/>
                          <a:pt x="2599300" y="14856"/>
                        </a:cubicBezTo>
                        <a:cubicBezTo>
                          <a:pt x="2405177" y="15928"/>
                          <a:pt x="2163157" y="41434"/>
                          <a:pt x="2015399" y="14856"/>
                        </a:cubicBezTo>
                        <a:cubicBezTo>
                          <a:pt x="1867641" y="-11722"/>
                          <a:pt x="1460046" y="22402"/>
                          <a:pt x="1299650" y="14856"/>
                        </a:cubicBezTo>
                        <a:cubicBezTo>
                          <a:pt x="1139254" y="7310"/>
                          <a:pt x="849811" y="23212"/>
                          <a:pt x="583901" y="14856"/>
                        </a:cubicBezTo>
                        <a:cubicBezTo>
                          <a:pt x="317991" y="6500"/>
                          <a:pt x="225137" y="17495"/>
                          <a:pt x="0" y="14856"/>
                        </a:cubicBezTo>
                        <a:cubicBezTo>
                          <a:pt x="-469" y="9665"/>
                          <a:pt x="384" y="7206"/>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AA5F54B4-A427-4DBE-76E0-F6C5A9F422D0}"/>
              </a:ext>
            </a:extLst>
          </p:cNvPr>
          <p:cNvGraphicFramePr>
            <a:graphicFrameLocks noGrp="1"/>
          </p:cNvGraphicFramePr>
          <p:nvPr>
            <p:ph idx="1"/>
            <p:extLst>
              <p:ext uri="{D42A27DB-BD31-4B8C-83A1-F6EECF244321}">
                <p14:modId xmlns:p14="http://schemas.microsoft.com/office/powerpoint/2010/main" val="1322219711"/>
              </p:ext>
            </p:extLst>
          </p:nvPr>
        </p:nvGraphicFramePr>
        <p:xfrm>
          <a:off x="4920976" y="1164036"/>
          <a:ext cx="5605600" cy="4497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TextBox 30">
            <a:extLst>
              <a:ext uri="{FF2B5EF4-FFF2-40B4-BE49-F238E27FC236}">
                <a16:creationId xmlns:a16="http://schemas.microsoft.com/office/drawing/2014/main" id="{E3FE6A3C-C7FC-A6FC-A982-FD03B72AE666}"/>
              </a:ext>
            </a:extLst>
          </p:cNvPr>
          <p:cNvSpPr txBox="1"/>
          <p:nvPr/>
        </p:nvSpPr>
        <p:spPr>
          <a:xfrm>
            <a:off x="1766367" y="2716270"/>
            <a:ext cx="2606804" cy="1288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0664">
              <a:spcAft>
                <a:spcPts val="600"/>
              </a:spcAft>
            </a:pPr>
            <a:r>
              <a:rPr lang="en-US" sz="3888" b="1" kern="1200">
                <a:solidFill>
                  <a:schemeClr val="tx1"/>
                </a:solidFill>
                <a:latin typeface="Times New Roman"/>
                <a:ea typeface="+mn-ea"/>
                <a:cs typeface="Calibri"/>
              </a:rPr>
              <a:t>Python Data Types</a:t>
            </a:r>
            <a:endParaRPr lang="en-US" sz="4800" b="1">
              <a:latin typeface="Times New Roman"/>
            </a:endParaRPr>
          </a:p>
        </p:txBody>
      </p:sp>
    </p:spTree>
    <p:extLst>
      <p:ext uri="{BB962C8B-B14F-4D97-AF65-F5344CB8AC3E}">
        <p14:creationId xmlns:p14="http://schemas.microsoft.com/office/powerpoint/2010/main" val="228275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177A1-2196-0163-7291-5D59FE9916C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 Identity Operators</a:t>
            </a:r>
            <a:endParaRPr lang="en-US" sz="4000" b="1">
              <a:latin typeface="Times New Roman"/>
              <a:cs typeface="Times New Roman"/>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F1D61-3161-A916-0D61-55A4A3E5CBC5}"/>
              </a:ext>
            </a:extLst>
          </p:cNvPr>
          <p:cNvSpPr>
            <a:spLocks noGrp="1"/>
          </p:cNvSpPr>
          <p:nvPr>
            <p:ph idx="1"/>
          </p:nvPr>
        </p:nvSpPr>
        <p:spPr>
          <a:xfrm>
            <a:off x="881130" y="2508934"/>
            <a:ext cx="10515600" cy="4251960"/>
          </a:xfrm>
        </p:spPr>
        <p:txBody>
          <a:bodyPr vert="horz" lIns="91440" tIns="45720" rIns="91440" bIns="45720" rtlCol="0" anchor="t">
            <a:normAutofit/>
          </a:bodyPr>
          <a:lstStyle/>
          <a:p>
            <a:r>
              <a:rPr lang="en-US" sz="2400">
                <a:latin typeface="Times New Roman"/>
                <a:ea typeface="+mn-lt"/>
                <a:cs typeface="+mn-lt"/>
              </a:rPr>
              <a:t>is: Returns True if two variables refer to the same object.</a:t>
            </a:r>
            <a:endParaRPr lang="en-US">
              <a:latin typeface="Times New Roman"/>
              <a:ea typeface="+mn-lt"/>
              <a:cs typeface="+mn-lt"/>
            </a:endParaRPr>
          </a:p>
          <a:p>
            <a:r>
              <a:rPr lang="en-US" sz="2400">
                <a:latin typeface="Times New Roman"/>
                <a:ea typeface="+mn-lt"/>
                <a:cs typeface="+mn-lt"/>
              </a:rPr>
              <a:t>is not: Returns True if two variables do not refer to the same object</a:t>
            </a:r>
            <a:endParaRPr lang="en-US">
              <a:latin typeface="Times New Roman"/>
              <a:cs typeface="Times New Roman"/>
            </a:endParaRPr>
          </a:p>
          <a:p>
            <a:endParaRPr lang="en-US" sz="2400">
              <a:latin typeface="Times New Roman"/>
              <a:cs typeface="Calibri"/>
            </a:endParaRPr>
          </a:p>
        </p:txBody>
      </p:sp>
    </p:spTree>
    <p:extLst>
      <p:ext uri="{BB962C8B-B14F-4D97-AF65-F5344CB8AC3E}">
        <p14:creationId xmlns:p14="http://schemas.microsoft.com/office/powerpoint/2010/main" val="428885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0" name="Group 39">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41" name="Freeform: Shape 40">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FB99996-AC72-1354-1ED1-B999E9C9172B}"/>
              </a:ext>
            </a:extLst>
          </p:cNvPr>
          <p:cNvSpPr>
            <a:spLocks noGrp="1"/>
          </p:cNvSpPr>
          <p:nvPr>
            <p:ph type="title"/>
          </p:nvPr>
        </p:nvSpPr>
        <p:spPr>
          <a:xfrm>
            <a:off x="804672" y="2053641"/>
            <a:ext cx="3669161" cy="2760098"/>
          </a:xfrm>
        </p:spPr>
        <p:txBody>
          <a:bodyPr>
            <a:normAutofit/>
          </a:bodyPr>
          <a:lstStyle/>
          <a:p>
            <a:pPr algn="ctr"/>
            <a:r>
              <a:rPr lang="en-US" sz="4000" b="1">
                <a:latin typeface="Times New Roman"/>
                <a:cs typeface="Calibri Light"/>
              </a:rPr>
              <a:t>Control Flow in Python</a:t>
            </a:r>
            <a:endParaRPr lang="en-US" sz="4000" b="1">
              <a:latin typeface="Times New Roman"/>
              <a:cs typeface="Times New Roman"/>
            </a:endParaRPr>
          </a:p>
        </p:txBody>
      </p:sp>
      <p:sp>
        <p:nvSpPr>
          <p:cNvPr id="3" name="Content Placeholder 2">
            <a:extLst>
              <a:ext uri="{FF2B5EF4-FFF2-40B4-BE49-F238E27FC236}">
                <a16:creationId xmlns:a16="http://schemas.microsoft.com/office/drawing/2014/main" id="{00D22DF9-D4B8-D133-12AB-1A021CD72E87}"/>
              </a:ext>
            </a:extLst>
          </p:cNvPr>
          <p:cNvSpPr>
            <a:spLocks noGrp="1"/>
          </p:cNvSpPr>
          <p:nvPr>
            <p:ph idx="1"/>
          </p:nvPr>
        </p:nvSpPr>
        <p:spPr>
          <a:xfrm>
            <a:off x="6090574" y="801866"/>
            <a:ext cx="5306084" cy="5230634"/>
          </a:xfrm>
          <a:noFill/>
          <a:ln>
            <a:noFill/>
          </a:ln>
        </p:spPr>
        <p:txBody>
          <a:bodyPr vert="horz" lIns="91440" tIns="45720" rIns="91440" bIns="45720" rtlCol="0" anchor="ctr">
            <a:normAutofit/>
          </a:bodyPr>
          <a:lstStyle/>
          <a:p>
            <a:r>
              <a:rPr lang="en-US" sz="2000">
                <a:latin typeface="Times New Roman"/>
                <a:ea typeface="+mn-lt"/>
                <a:cs typeface="+mn-lt"/>
              </a:rPr>
              <a:t>Control flow in Python refers to the order in which statements are executed based on certain conditions. It allows you to control the flow of program execution and make decisions based on specific conditions. </a:t>
            </a:r>
            <a:endParaRPr lang="en-US" sz="2000">
              <a:latin typeface="Times New Roman"/>
              <a:cs typeface="Times New Roman"/>
            </a:endParaRPr>
          </a:p>
          <a:p>
            <a:endParaRPr lang="en-US" sz="2000">
              <a:latin typeface="Times New Roman"/>
              <a:ea typeface="+mn-lt"/>
              <a:cs typeface="+mn-lt"/>
            </a:endParaRPr>
          </a:p>
          <a:p>
            <a:r>
              <a:rPr lang="en-US" sz="2000">
                <a:latin typeface="Times New Roman"/>
                <a:ea typeface="+mn-lt"/>
                <a:cs typeface="+mn-lt"/>
              </a:rPr>
              <a:t>There are three primary control flow structures in Python: </a:t>
            </a:r>
          </a:p>
          <a:p>
            <a:pPr marL="514350" indent="-514350">
              <a:buAutoNum type="arabicPeriod"/>
            </a:pPr>
            <a:r>
              <a:rPr lang="en-US" sz="2000">
                <a:latin typeface="Times New Roman"/>
                <a:ea typeface="+mn-lt"/>
                <a:cs typeface="+mn-lt"/>
              </a:rPr>
              <a:t>if-else statements</a:t>
            </a:r>
          </a:p>
          <a:p>
            <a:pPr marL="514350" indent="-514350">
              <a:buAutoNum type="arabicPeriod"/>
            </a:pPr>
            <a:r>
              <a:rPr lang="en-US" sz="2000">
                <a:latin typeface="Times New Roman"/>
                <a:ea typeface="+mn-lt"/>
                <a:cs typeface="+mn-lt"/>
              </a:rPr>
              <a:t>for loops</a:t>
            </a:r>
          </a:p>
          <a:p>
            <a:pPr marL="514350" indent="-514350">
              <a:buAutoNum type="arabicPeriod"/>
            </a:pPr>
            <a:r>
              <a:rPr lang="en-US" sz="2000">
                <a:latin typeface="Times New Roman"/>
                <a:ea typeface="+mn-lt"/>
                <a:cs typeface="+mn-lt"/>
              </a:rPr>
              <a:t>while loops</a:t>
            </a:r>
            <a:endParaRPr lang="en-US" sz="2000">
              <a:latin typeface="Times New Roman"/>
              <a:cs typeface="Calibri"/>
            </a:endParaRPr>
          </a:p>
          <a:p>
            <a:endParaRPr lang="en-US" sz="1800">
              <a:solidFill>
                <a:schemeClr val="tx2"/>
              </a:solidFill>
              <a:cs typeface="Calibri"/>
            </a:endParaRPr>
          </a:p>
          <a:p>
            <a:endParaRPr lang="en-US" sz="1800">
              <a:solidFill>
                <a:schemeClr val="tx2"/>
              </a:solidFill>
              <a:cs typeface="Calibri"/>
            </a:endParaRPr>
          </a:p>
        </p:txBody>
      </p:sp>
    </p:spTree>
    <p:extLst>
      <p:ext uri="{BB962C8B-B14F-4D97-AF65-F5344CB8AC3E}">
        <p14:creationId xmlns:p14="http://schemas.microsoft.com/office/powerpoint/2010/main" val="83488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A51DF-543B-700C-EEEF-E2B4B3257D5B}"/>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If-else statement</a:t>
            </a:r>
            <a:endParaRPr lang="en-US" sz="4000" b="1">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F2A17F-E509-58EA-5BFC-3120002F05EE}"/>
              </a:ext>
            </a:extLst>
          </p:cNvPr>
          <p:cNvSpPr>
            <a:spLocks noGrp="1"/>
          </p:cNvSpPr>
          <p:nvPr>
            <p:ph idx="1"/>
          </p:nvPr>
        </p:nvSpPr>
        <p:spPr>
          <a:xfrm>
            <a:off x="838200" y="1929384"/>
            <a:ext cx="10515600" cy="4863706"/>
          </a:xfrm>
        </p:spPr>
        <p:txBody>
          <a:bodyPr vert="horz" lIns="91440" tIns="45720" rIns="91440" bIns="45720" rtlCol="0" anchor="t">
            <a:normAutofit/>
          </a:bodyPr>
          <a:lstStyle/>
          <a:p>
            <a:r>
              <a:rPr lang="en-US" sz="2400">
                <a:latin typeface="Times New Roman"/>
                <a:ea typeface="+mn-lt"/>
                <a:cs typeface="+mn-lt"/>
              </a:rPr>
              <a:t>The if-else statement allows you to execute different blocks of code based on a condition. The general syntax is:</a:t>
            </a:r>
            <a:endParaRPr lang="en-US" sz="2400">
              <a:latin typeface="Times New Roman"/>
              <a:cs typeface="Calibri" panose="020F0502020204030204"/>
            </a:endParaRPr>
          </a:p>
          <a:p>
            <a:endParaRPr lang="en-US" sz="2400">
              <a:latin typeface="Consolas"/>
            </a:endParaRPr>
          </a:p>
          <a:p>
            <a:pPr marL="0" indent="0">
              <a:buNone/>
            </a:pPr>
            <a:r>
              <a:rPr lang="en-US" sz="2400">
                <a:latin typeface="Times New Roman"/>
                <a:cs typeface="calibri light"/>
              </a:rPr>
              <a:t>       if condition:
               # Code to be executed if the condition is True
       else:
               # Code to be executed if the condition is False
</a:t>
            </a:r>
          </a:p>
          <a:p>
            <a:r>
              <a:rPr lang="en-US" sz="2400">
                <a:latin typeface="Times New Roman"/>
                <a:ea typeface="+mn-lt"/>
                <a:cs typeface="+mn-lt"/>
              </a:rPr>
              <a:t>The </a:t>
            </a:r>
            <a:r>
              <a:rPr lang="en-US" sz="2400">
                <a:latin typeface="Times New Roman"/>
                <a:cs typeface="Times New Roman"/>
              </a:rPr>
              <a:t>condition</a:t>
            </a:r>
            <a:r>
              <a:rPr lang="en-US" sz="2400">
                <a:latin typeface="Times New Roman"/>
                <a:ea typeface="+mn-lt"/>
                <a:cs typeface="+mn-lt"/>
              </a:rPr>
              <a:t> is an expression that evaluates to either True or False. If the condition is True, the code block under the </a:t>
            </a:r>
            <a:r>
              <a:rPr lang="en-US" sz="2400">
                <a:latin typeface="Times New Roman"/>
                <a:cs typeface="Times New Roman"/>
              </a:rPr>
              <a:t>if</a:t>
            </a:r>
            <a:r>
              <a:rPr lang="en-US" sz="2400">
                <a:latin typeface="Times New Roman"/>
                <a:ea typeface="+mn-lt"/>
                <a:cs typeface="+mn-lt"/>
              </a:rPr>
              <a:t> statement is executed. If the condition is False, the code block under the </a:t>
            </a:r>
            <a:r>
              <a:rPr lang="en-US" sz="2400">
                <a:latin typeface="Times New Roman"/>
                <a:cs typeface="Times New Roman"/>
              </a:rPr>
              <a:t>else</a:t>
            </a:r>
            <a:r>
              <a:rPr lang="en-US" sz="2400">
                <a:latin typeface="Times New Roman"/>
                <a:ea typeface="+mn-lt"/>
                <a:cs typeface="+mn-lt"/>
              </a:rPr>
              <a:t> statement is executed.</a:t>
            </a:r>
            <a:endParaRPr lang="en-US" sz="2400">
              <a:latin typeface="Times New Roman"/>
              <a:cs typeface="Times New Roman"/>
            </a:endParaRPr>
          </a:p>
          <a:p>
            <a:endParaRPr lang="en-US" sz="2000">
              <a:cs typeface="Calibri"/>
            </a:endParaRPr>
          </a:p>
        </p:txBody>
      </p:sp>
    </p:spTree>
    <p:extLst>
      <p:ext uri="{BB962C8B-B14F-4D97-AF65-F5344CB8AC3E}">
        <p14:creationId xmlns:p14="http://schemas.microsoft.com/office/powerpoint/2010/main" val="75914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88752-1A27-9625-57BD-26AD468C0C52}"/>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For Loops</a:t>
            </a:r>
            <a:endParaRPr lang="en-US" sz="4000" b="1">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66017E-CFB8-B038-E171-477288D06374}"/>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a:latin typeface="Times New Roman"/>
                <a:ea typeface="+mn-lt"/>
                <a:cs typeface="+mn-lt"/>
              </a:rPr>
              <a:t>The for loop is used to iterate over a sequence (such as a string, list, tuple, or range) or any </a:t>
            </a:r>
            <a:r>
              <a:rPr lang="en-US" sz="2400" err="1">
                <a:latin typeface="Times New Roman"/>
                <a:ea typeface="+mn-lt"/>
                <a:cs typeface="+mn-lt"/>
              </a:rPr>
              <a:t>iterable</a:t>
            </a:r>
            <a:r>
              <a:rPr lang="en-US" sz="2400">
                <a:latin typeface="Times New Roman"/>
                <a:ea typeface="+mn-lt"/>
                <a:cs typeface="+mn-lt"/>
              </a:rPr>
              <a:t> object. The general syntax is:</a:t>
            </a:r>
            <a:endParaRPr lang="en-US" sz="2400">
              <a:latin typeface="Times New Roman"/>
              <a:cs typeface="Calibri" panose="020F0502020204030204"/>
            </a:endParaRPr>
          </a:p>
          <a:p>
            <a:pPr marL="0" indent="0">
              <a:buNone/>
            </a:pPr>
            <a:endParaRPr lang="en-US" sz="2400">
              <a:latin typeface="Times New Roman"/>
              <a:cs typeface="Times New Roman"/>
            </a:endParaRPr>
          </a:p>
          <a:p>
            <a:pPr marL="0" indent="0">
              <a:buNone/>
            </a:pPr>
            <a:r>
              <a:rPr lang="en-US" sz="2400">
                <a:latin typeface="Times New Roman"/>
                <a:cs typeface="Times New Roman"/>
              </a:rPr>
              <a:t>        for item in </a:t>
            </a:r>
            <a:r>
              <a:rPr lang="en-US" sz="2400" err="1">
                <a:latin typeface="Times New Roman"/>
                <a:cs typeface="Times New Roman"/>
              </a:rPr>
              <a:t>iterable</a:t>
            </a:r>
            <a:r>
              <a:rPr lang="en-US" sz="2400">
                <a:latin typeface="Times New Roman"/>
                <a:cs typeface="Times New Roman"/>
              </a:rPr>
              <a:t>:
             # Code to be executed for each item
</a:t>
            </a:r>
            <a:endParaRPr lang="en-US" sz="2400">
              <a:latin typeface="Times New Roman"/>
              <a:cs typeface="Calibri"/>
            </a:endParaRPr>
          </a:p>
          <a:p>
            <a:r>
              <a:rPr lang="en-US" sz="2400">
                <a:latin typeface="Times New Roman"/>
                <a:ea typeface="+mn-lt"/>
                <a:cs typeface="+mn-lt"/>
              </a:rPr>
              <a:t>The </a:t>
            </a:r>
            <a:r>
              <a:rPr lang="en-US" sz="2400">
                <a:latin typeface="Times New Roman"/>
                <a:cs typeface="Times New Roman"/>
              </a:rPr>
              <a:t>item</a:t>
            </a:r>
            <a:r>
              <a:rPr lang="en-US" sz="2400">
                <a:latin typeface="Times New Roman"/>
                <a:ea typeface="+mn-lt"/>
                <a:cs typeface="+mn-lt"/>
              </a:rPr>
              <a:t> represents the current element in the iteration, and </a:t>
            </a:r>
            <a:r>
              <a:rPr lang="en-US" sz="2400" err="1">
                <a:latin typeface="Times New Roman"/>
                <a:cs typeface="Times New Roman"/>
              </a:rPr>
              <a:t>iterable</a:t>
            </a:r>
            <a:r>
              <a:rPr lang="en-US" sz="2400">
                <a:latin typeface="Times New Roman"/>
                <a:ea typeface="+mn-lt"/>
                <a:cs typeface="+mn-lt"/>
              </a:rPr>
              <a:t> is the sequence or </a:t>
            </a:r>
            <a:r>
              <a:rPr lang="en-US" sz="2400" err="1">
                <a:latin typeface="Times New Roman"/>
                <a:ea typeface="+mn-lt"/>
                <a:cs typeface="+mn-lt"/>
              </a:rPr>
              <a:t>iterable</a:t>
            </a:r>
            <a:r>
              <a:rPr lang="en-US" sz="2400">
                <a:latin typeface="Times New Roman"/>
                <a:ea typeface="+mn-lt"/>
                <a:cs typeface="+mn-lt"/>
              </a:rPr>
              <a:t> object. The code block under the for loop is executed for each item in the sequence.</a:t>
            </a:r>
            <a:endParaRPr lang="en-US" sz="2400">
              <a:latin typeface="Times New Roman"/>
            </a:endParaRPr>
          </a:p>
          <a:p>
            <a:endParaRPr lang="en-US" sz="2200">
              <a:cs typeface="Calibri"/>
            </a:endParaRPr>
          </a:p>
        </p:txBody>
      </p:sp>
    </p:spTree>
    <p:extLst>
      <p:ext uri="{BB962C8B-B14F-4D97-AF65-F5344CB8AC3E}">
        <p14:creationId xmlns:p14="http://schemas.microsoft.com/office/powerpoint/2010/main" val="331179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4420A-30D8-710B-F115-177724A9ED48}"/>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While Loop</a:t>
            </a:r>
            <a:endParaRPr lang="en-US" sz="4000" b="1">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C75902-0CD8-5396-6F0C-9812082A1A6F}"/>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a:latin typeface="Times New Roman"/>
                <a:ea typeface="+mn-lt"/>
                <a:cs typeface="+mn-lt"/>
              </a:rPr>
              <a:t>The while loop is used to repeatedly execute a block of code as long as a condition remains True. The general syntax is:</a:t>
            </a:r>
            <a:endParaRPr lang="en-US" sz="2400">
              <a:latin typeface="Times New Roman"/>
              <a:cs typeface="Calibri" panose="020F0502020204030204"/>
            </a:endParaRPr>
          </a:p>
          <a:p>
            <a:pPr marL="0" indent="0">
              <a:buNone/>
            </a:pPr>
            <a:endParaRPr lang="en-US" sz="2400">
              <a:latin typeface="Times New Roman"/>
              <a:cs typeface="Calibri" panose="020F0502020204030204"/>
            </a:endParaRPr>
          </a:p>
          <a:p>
            <a:pPr marL="0" indent="0">
              <a:buNone/>
            </a:pPr>
            <a:r>
              <a:rPr lang="en-US" sz="2400">
                <a:latin typeface="Times New Roman"/>
                <a:cs typeface="Times New Roman"/>
              </a:rPr>
              <a:t>        while condition:
                 # Code to be executed repeatedly as long as the condition is True
</a:t>
            </a:r>
          </a:p>
          <a:p>
            <a:r>
              <a:rPr lang="en-US" sz="2400">
                <a:latin typeface="Times New Roman"/>
                <a:ea typeface="+mn-lt"/>
                <a:cs typeface="+mn-lt"/>
              </a:rPr>
              <a:t>The </a:t>
            </a:r>
            <a:r>
              <a:rPr lang="en-US" sz="2400">
                <a:latin typeface="Times New Roman"/>
                <a:cs typeface="Times New Roman"/>
              </a:rPr>
              <a:t>condition</a:t>
            </a:r>
            <a:r>
              <a:rPr lang="en-US" sz="2400">
                <a:latin typeface="Times New Roman"/>
                <a:ea typeface="+mn-lt"/>
                <a:cs typeface="+mn-lt"/>
              </a:rPr>
              <a:t> is an expression that is checked before each iteration. If the condition is True, the code block under the while loop is executed. The loop continues until the condition becomes False.</a:t>
            </a:r>
            <a:endParaRPr lang="en-US" sz="2400">
              <a:latin typeface="Times New Roman"/>
              <a:cs typeface="Times New Roman"/>
            </a:endParaRPr>
          </a:p>
          <a:p>
            <a:endParaRPr lang="en-US" sz="2200">
              <a:cs typeface="Calibri"/>
            </a:endParaRPr>
          </a:p>
        </p:txBody>
      </p:sp>
    </p:spTree>
    <p:extLst>
      <p:ext uri="{BB962C8B-B14F-4D97-AF65-F5344CB8AC3E}">
        <p14:creationId xmlns:p14="http://schemas.microsoft.com/office/powerpoint/2010/main" val="1386043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F5D1-16E7-4640-A6F1-9E6FDB8237B6}"/>
              </a:ext>
            </a:extLst>
          </p:cNvPr>
          <p:cNvSpPr>
            <a:spLocks noGrp="1"/>
          </p:cNvSpPr>
          <p:nvPr>
            <p:ph type="title"/>
          </p:nvPr>
        </p:nvSpPr>
        <p:spPr>
          <a:xfrm>
            <a:off x="841248" y="548640"/>
            <a:ext cx="3600860" cy="5431536"/>
          </a:xfrm>
        </p:spPr>
        <p:txBody>
          <a:bodyPr>
            <a:normAutofit/>
          </a:bodyPr>
          <a:lstStyle/>
          <a:p>
            <a:r>
              <a:rPr lang="en-US" sz="5400">
                <a:cs typeface="Calibri Light"/>
              </a:rPr>
              <a:t>Break statement</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DDB2FF-9257-F42E-97EC-E895D2218DD8}"/>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The break statement is used to exit the current loop prematurely. When encountered, it immediately terminates the innermost loop and resumes execution at the next statement following the loop.</a:t>
            </a:r>
            <a:endParaRPr lang="en-US" sz="2200"/>
          </a:p>
        </p:txBody>
      </p:sp>
    </p:spTree>
    <p:extLst>
      <p:ext uri="{BB962C8B-B14F-4D97-AF65-F5344CB8AC3E}">
        <p14:creationId xmlns:p14="http://schemas.microsoft.com/office/powerpoint/2010/main" val="1282314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698F0-F7C2-D9AC-515C-82CFEDB72C48}"/>
              </a:ext>
            </a:extLst>
          </p:cNvPr>
          <p:cNvSpPr>
            <a:spLocks noGrp="1"/>
          </p:cNvSpPr>
          <p:nvPr>
            <p:ph type="title"/>
          </p:nvPr>
        </p:nvSpPr>
        <p:spPr>
          <a:xfrm>
            <a:off x="841248" y="548640"/>
            <a:ext cx="3600860" cy="5431536"/>
          </a:xfrm>
        </p:spPr>
        <p:txBody>
          <a:bodyPr>
            <a:normAutofit/>
          </a:bodyPr>
          <a:lstStyle/>
          <a:p>
            <a:r>
              <a:rPr lang="en-US" sz="5400">
                <a:cs typeface="Calibri Light"/>
              </a:rPr>
              <a:t>Continue statement</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8CE1DE-1C71-EA68-0F9E-EADE55F780E1}"/>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ea typeface="+mn-lt"/>
                <a:cs typeface="+mn-lt"/>
              </a:rPr>
              <a:t>The continue statement is used to skip the rest of the current iteration and move to the next iteration of the loop. When encountered, it jumps to the beginning of the loop and evaluates the loop's condition again.</a:t>
            </a:r>
            <a:endParaRPr lang="en-US" sz="2200"/>
          </a:p>
        </p:txBody>
      </p:sp>
    </p:spTree>
    <p:extLst>
      <p:ext uri="{BB962C8B-B14F-4D97-AF65-F5344CB8AC3E}">
        <p14:creationId xmlns:p14="http://schemas.microsoft.com/office/powerpoint/2010/main" val="50021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F4C6D-FEC5-12E8-62CE-4FA3BF3B199C}"/>
              </a:ext>
            </a:extLst>
          </p:cNvPr>
          <p:cNvSpPr>
            <a:spLocks noGrp="1"/>
          </p:cNvSpPr>
          <p:nvPr>
            <p:ph type="title"/>
          </p:nvPr>
        </p:nvSpPr>
        <p:spPr>
          <a:xfrm>
            <a:off x="784538" y="171942"/>
            <a:ext cx="10515600" cy="1325563"/>
          </a:xfrm>
        </p:spPr>
        <p:txBody>
          <a:bodyPr>
            <a:normAutofit/>
          </a:bodyPr>
          <a:lstStyle/>
          <a:p>
            <a:pPr algn="ctr"/>
            <a:r>
              <a:rPr lang="en-US" b="1">
                <a:latin typeface="Times New Roman"/>
                <a:cs typeface="Calibri Light"/>
              </a:rPr>
              <a:t>Numeric Data Types</a:t>
            </a:r>
            <a:endParaRPr lang="en-US" b="1">
              <a:latin typeface="Times New Roman"/>
              <a:cs typeface="Times New Roman"/>
            </a:endParaRP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992899-651C-DB0D-A271-17FB542B280E}"/>
              </a:ext>
            </a:extLst>
          </p:cNvPr>
          <p:cNvSpPr>
            <a:spLocks noGrp="1"/>
          </p:cNvSpPr>
          <p:nvPr>
            <p:ph idx="1"/>
          </p:nvPr>
        </p:nvSpPr>
        <p:spPr>
          <a:xfrm>
            <a:off x="666482" y="2659187"/>
            <a:ext cx="10515600" cy="4788579"/>
          </a:xfrm>
        </p:spPr>
        <p:txBody>
          <a:bodyPr vert="horz" lIns="91440" tIns="45720" rIns="91440" bIns="45720" rtlCol="0" anchor="t">
            <a:noAutofit/>
          </a:bodyPr>
          <a:lstStyle/>
          <a:p>
            <a:pPr marL="342900" indent="-342900">
              <a:buAutoNum type="arabicPeriod"/>
            </a:pPr>
            <a:r>
              <a:rPr lang="en-US" sz="2200" dirty="0">
                <a:latin typeface="Times New Roman"/>
                <a:ea typeface="+mn-lt"/>
                <a:cs typeface="+mn-lt"/>
              </a:rPr>
              <a:t>int: represents integers (whole numbers).</a:t>
            </a:r>
          </a:p>
          <a:p>
            <a:endParaRPr lang="en-US" sz="2200">
              <a:latin typeface="Times New Roman"/>
              <a:ea typeface="+mn-lt"/>
              <a:cs typeface="+mn-lt"/>
            </a:endParaRPr>
          </a:p>
          <a:p>
            <a:pPr lvl="1"/>
            <a:r>
              <a:rPr lang="en-US" sz="2200" dirty="0">
                <a:latin typeface="Times New Roman"/>
                <a:ea typeface="+mn-lt"/>
                <a:cs typeface="+mn-lt"/>
              </a:rPr>
              <a:t>int(): Constructor for creating an integer object.</a:t>
            </a:r>
            <a:endParaRPr lang="en-US" sz="2200" dirty="0">
              <a:latin typeface="Times New Roman"/>
              <a:cs typeface="Times New Roman"/>
            </a:endParaRPr>
          </a:p>
          <a:p>
            <a:pPr lvl="1"/>
            <a:r>
              <a:rPr lang="en-US" sz="2200" dirty="0">
                <a:latin typeface="Times New Roman"/>
                <a:ea typeface="+mn-lt"/>
                <a:cs typeface="+mn-lt"/>
              </a:rPr>
              <a:t>Arithmetic operators: +, -, *, /, // (floor division), % (modulo), ** (exponentiation).</a:t>
            </a:r>
            <a:endParaRPr lang="en-US" sz="2200" dirty="0">
              <a:latin typeface="Times New Roman"/>
              <a:cs typeface="Times New Roman"/>
            </a:endParaRPr>
          </a:p>
          <a:p>
            <a:pPr lvl="1"/>
            <a:r>
              <a:rPr lang="en-US" sz="2200" dirty="0">
                <a:latin typeface="Times New Roman"/>
                <a:ea typeface="+mn-lt"/>
                <a:cs typeface="+mn-lt"/>
              </a:rPr>
              <a:t>Comparison operators: ==, !=, &lt;, &gt;, &lt;=, &gt;=.</a:t>
            </a:r>
            <a:endParaRPr lang="en-US" sz="2200" dirty="0">
              <a:latin typeface="Times New Roman"/>
              <a:cs typeface="Times New Roman"/>
            </a:endParaRPr>
          </a:p>
          <a:p>
            <a:pPr marL="457200" lvl="1" indent="0">
              <a:buNone/>
            </a:pPr>
            <a:endParaRPr lang="en-US" sz="2200">
              <a:latin typeface="Times New Roman"/>
              <a:cs typeface="Calibri"/>
            </a:endParaRPr>
          </a:p>
          <a:p>
            <a:pPr lvl="1"/>
            <a:endParaRPr lang="en-US" sz="2200">
              <a:latin typeface="Times New Roman"/>
              <a:ea typeface="+mn-lt"/>
              <a:cs typeface="+mn-lt"/>
            </a:endParaRPr>
          </a:p>
          <a:p>
            <a:pPr marL="457200" lvl="1" indent="0">
              <a:buNone/>
            </a:pPr>
            <a:endParaRPr lang="en-US" sz="2200">
              <a:latin typeface="Times New Roman"/>
              <a:cs typeface="Calibri" panose="020F0502020204030204"/>
            </a:endParaRPr>
          </a:p>
          <a:p>
            <a:endParaRPr lang="en-US" sz="2200">
              <a:latin typeface="Times New Roman"/>
              <a:ea typeface="+mn-lt"/>
              <a:cs typeface="+mn-lt"/>
            </a:endParaRPr>
          </a:p>
          <a:p>
            <a:endParaRPr lang="en-US" sz="2200">
              <a:latin typeface="Calibri" panose="020F0502020204030204"/>
              <a:cs typeface="Calibri" panose="020F0502020204030204"/>
            </a:endParaRPr>
          </a:p>
        </p:txBody>
      </p:sp>
    </p:spTree>
    <p:extLst>
      <p:ext uri="{BB962C8B-B14F-4D97-AF65-F5344CB8AC3E}">
        <p14:creationId xmlns:p14="http://schemas.microsoft.com/office/powerpoint/2010/main" val="163969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9EE64-DAFA-B414-9D73-004A32E9BD12}"/>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8A3E9E-AFC4-C8F1-C2DB-544D1768C14A}"/>
              </a:ext>
            </a:extLst>
          </p:cNvPr>
          <p:cNvSpPr>
            <a:spLocks noGrp="1"/>
          </p:cNvSpPr>
          <p:nvPr>
            <p:ph idx="1"/>
          </p:nvPr>
        </p:nvSpPr>
        <p:spPr>
          <a:xfrm>
            <a:off x="838200" y="2251356"/>
            <a:ext cx="10515600" cy="4251960"/>
          </a:xfrm>
        </p:spPr>
        <p:txBody>
          <a:bodyPr vert="horz" lIns="91440" tIns="45720" rIns="91440" bIns="45720" rtlCol="0" anchor="t">
            <a:normAutofit/>
          </a:bodyPr>
          <a:lstStyle/>
          <a:p>
            <a:pPr marL="0" indent="0" rtl="0">
              <a:buNone/>
            </a:pPr>
            <a:endParaRPr lang="en-US" sz="2200" b="0" i="0" u="none" strike="noStrike">
              <a:latin typeface="Times New Roman"/>
              <a:cs typeface="Times New Roman"/>
            </a:endParaRPr>
          </a:p>
          <a:p>
            <a:pPr marL="0" indent="0" rtl="0">
              <a:buNone/>
            </a:pPr>
            <a:r>
              <a:rPr lang="en-US" sz="2200" b="0" i="0" u="none" strike="noStrike" dirty="0">
                <a:latin typeface="Times New Roman"/>
              </a:rPr>
              <a:t>2.  float: represents floating-point numbers with decimal places.</a:t>
            </a:r>
            <a:r>
              <a:rPr lang="en-US" sz="2200" b="0" i="0" dirty="0">
                <a:latin typeface="Times New Roman"/>
              </a:rPr>
              <a:t>​</a:t>
            </a:r>
            <a:endParaRPr lang="en-US" sz="2200" b="0" i="0" dirty="0">
              <a:latin typeface="Times New Roman"/>
              <a:cs typeface="Times New Roman"/>
            </a:endParaRPr>
          </a:p>
          <a:p>
            <a:pPr marL="0" lvl="0" indent="0" rtl="0">
              <a:buNone/>
            </a:pPr>
            <a:endParaRPr lang="en-US" sz="2200" b="0" i="0">
              <a:latin typeface="Times New Roman"/>
              <a:ea typeface="Arial"/>
              <a:cs typeface="Arial"/>
            </a:endParaRPr>
          </a:p>
          <a:p>
            <a:pPr lvl="1" rtl="0">
              <a:buChar char="•"/>
            </a:pPr>
            <a:r>
              <a:rPr lang="en-US" sz="2200" b="0" i="0" u="none" strike="noStrike" dirty="0">
                <a:latin typeface="Times New Roman"/>
                <a:ea typeface="Arial"/>
                <a:cs typeface="Arial"/>
              </a:rPr>
              <a:t>float(): Constructor for creating a floating-point number object.</a:t>
            </a:r>
            <a:r>
              <a:rPr lang="en-US" sz="2200" b="0" i="0" dirty="0">
                <a:latin typeface="Times New Roman"/>
                <a:ea typeface="Arial"/>
                <a:cs typeface="Arial"/>
              </a:rPr>
              <a:t>​</a:t>
            </a:r>
          </a:p>
          <a:p>
            <a:pPr lvl="1" rtl="0">
              <a:buChar char="•"/>
            </a:pPr>
            <a:r>
              <a:rPr lang="en-US" sz="2200" b="0" i="0" u="none" strike="noStrike" dirty="0">
                <a:latin typeface="Times New Roman"/>
                <a:ea typeface="Arial"/>
                <a:cs typeface="Arial"/>
              </a:rPr>
              <a:t>Arithmetic and comparison operators similar to int.</a:t>
            </a:r>
            <a:endParaRPr lang="en-US" sz="2200" dirty="0"/>
          </a:p>
        </p:txBody>
      </p:sp>
    </p:spTree>
    <p:extLst>
      <p:ext uri="{BB962C8B-B14F-4D97-AF65-F5344CB8AC3E}">
        <p14:creationId xmlns:p14="http://schemas.microsoft.com/office/powerpoint/2010/main" val="98649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A7136-B4FC-6281-E7CF-01EDA78B93DE}"/>
              </a:ext>
            </a:extLst>
          </p:cNvPr>
          <p:cNvSpPr>
            <a:spLocks noGrp="1"/>
          </p:cNvSpPr>
          <p:nvPr>
            <p:ph type="title"/>
          </p:nvPr>
        </p:nvSpPr>
        <p:spPr>
          <a:xfrm>
            <a:off x="838200" y="365125"/>
            <a:ext cx="10515600" cy="1325563"/>
          </a:xfrm>
        </p:spPr>
        <p:txBody>
          <a:bodyPr>
            <a:normAutofit/>
          </a:bodyPr>
          <a:lstStyle/>
          <a:p>
            <a:pPr algn="ctr"/>
            <a:r>
              <a:rPr lang="en-US" b="1">
                <a:latin typeface="Times New Roman"/>
                <a:cs typeface="Calibri Light"/>
              </a:rPr>
              <a:t>Sequence Data Types</a:t>
            </a:r>
            <a:endParaRPr lang="en-US">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F30CE41-E2AA-C42C-A2E8-BBC190E7C5D1}"/>
              </a:ext>
            </a:extLst>
          </p:cNvPr>
          <p:cNvSpPr>
            <a:spLocks noGrp="1"/>
          </p:cNvSpPr>
          <p:nvPr>
            <p:ph idx="1"/>
          </p:nvPr>
        </p:nvSpPr>
        <p:spPr>
          <a:xfrm>
            <a:off x="838200" y="2374713"/>
            <a:ext cx="10515600" cy="4351338"/>
          </a:xfrm>
        </p:spPr>
        <p:txBody>
          <a:bodyPr vert="horz" lIns="91440" tIns="45720" rIns="91440" bIns="45720" rtlCol="0" anchor="t">
            <a:normAutofit/>
          </a:bodyPr>
          <a:lstStyle/>
          <a:p>
            <a:pPr marL="514350" indent="-514350">
              <a:buAutoNum type="arabicPeriod"/>
            </a:pPr>
            <a:r>
              <a:rPr lang="en-US" sz="2400">
                <a:latin typeface="Times New Roman"/>
                <a:ea typeface="+mn-lt"/>
                <a:cs typeface="+mn-lt"/>
              </a:rPr>
              <a:t>str: represents strings of characters.</a:t>
            </a:r>
            <a:endParaRPr lang="en-US" sz="2400">
              <a:latin typeface="Times New Roman"/>
              <a:cs typeface="Calibri" panose="020F0502020204030204"/>
            </a:endParaRPr>
          </a:p>
          <a:p>
            <a:pPr marL="0" indent="0">
              <a:buNone/>
            </a:pPr>
            <a:endParaRPr lang="en-US" sz="2400">
              <a:latin typeface="Times New Roman"/>
              <a:ea typeface="+mn-lt"/>
              <a:cs typeface="+mn-lt"/>
            </a:endParaRPr>
          </a:p>
          <a:p>
            <a:r>
              <a:rPr lang="en-US" sz="2400" err="1">
                <a:latin typeface="Times New Roman"/>
                <a:ea typeface="+mn-lt"/>
                <a:cs typeface="+mn-lt"/>
              </a:rPr>
              <a:t>len</a:t>
            </a:r>
            <a:r>
              <a:rPr lang="en-US" sz="2400">
                <a:latin typeface="Times New Roman"/>
                <a:ea typeface="+mn-lt"/>
                <a:cs typeface="+mn-lt"/>
              </a:rPr>
              <a:t>(): returns the length of the string.</a:t>
            </a:r>
            <a:endParaRPr lang="en-US" sz="2400">
              <a:latin typeface="Times New Roman"/>
              <a:cs typeface="Times New Roman"/>
            </a:endParaRPr>
          </a:p>
          <a:p>
            <a:r>
              <a:rPr lang="en-US" sz="2400">
                <a:latin typeface="Times New Roman"/>
                <a:ea typeface="+mn-lt"/>
                <a:cs typeface="+mn-lt"/>
              </a:rPr>
              <a:t>Concatenation (+), repetition (*), slicing ([]), indexing ([]), etc.</a:t>
            </a:r>
            <a:endParaRPr lang="en-US" sz="2400">
              <a:latin typeface="Times New Roman"/>
              <a:cs typeface="Times New Roman"/>
            </a:endParaRPr>
          </a:p>
          <a:p>
            <a:r>
              <a:rPr lang="en-US" sz="2400">
                <a:latin typeface="Times New Roman"/>
                <a:ea typeface="+mn-lt"/>
                <a:cs typeface="+mn-lt"/>
              </a:rPr>
              <a:t>Various methods for string manipulation: lower(), upper(), strip(), split(), join(), replace(), etc.</a:t>
            </a:r>
            <a:endParaRPr lang="en-US" sz="2400">
              <a:latin typeface="Times New Roman"/>
              <a:cs typeface="Times New Roman"/>
            </a:endParaRPr>
          </a:p>
          <a:p>
            <a:endParaRPr lang="en-US">
              <a:cs typeface="Calibri"/>
            </a:endParaRPr>
          </a:p>
        </p:txBody>
      </p:sp>
      <p:sp>
        <p:nvSpPr>
          <p:cNvPr id="9" name="TextBox 8">
            <a:extLst>
              <a:ext uri="{FF2B5EF4-FFF2-40B4-BE49-F238E27FC236}">
                <a16:creationId xmlns:a16="http://schemas.microsoft.com/office/drawing/2014/main" id="{EB0BC4C1-35F8-E7A9-2EEA-EEBFD799542D}"/>
              </a:ext>
            </a:extLst>
          </p:cNvPr>
          <p:cNvSpPr txBox="1"/>
          <p:nvPr/>
        </p:nvSpPr>
        <p:spPr>
          <a:xfrm>
            <a:off x="6461312" y="25056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165927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7F30CE41-E2AA-C42C-A2E8-BBC190E7C5D1}"/>
              </a:ext>
            </a:extLst>
          </p:cNvPr>
          <p:cNvSpPr>
            <a:spLocks noGrp="1"/>
          </p:cNvSpPr>
          <p:nvPr>
            <p:ph idx="4294967295"/>
          </p:nvPr>
        </p:nvSpPr>
        <p:spPr>
          <a:xfrm>
            <a:off x="913862" y="756237"/>
            <a:ext cx="10224157" cy="5689667"/>
          </a:xfrm>
        </p:spPr>
        <p:txBody>
          <a:bodyPr vert="horz" lIns="91440" tIns="45720" rIns="91440" bIns="45720" rtlCol="0" anchor="t">
            <a:noAutofit/>
          </a:bodyPr>
          <a:lstStyle/>
          <a:p>
            <a:pPr marL="0" indent="0">
              <a:buNone/>
            </a:pPr>
            <a:r>
              <a:rPr lang="en-US" sz="2200">
                <a:latin typeface="Times New Roman"/>
                <a:cs typeface="Times New Roman"/>
              </a:rPr>
              <a:t>2. list: represents ordered collections of items.</a:t>
            </a:r>
          </a:p>
          <a:p>
            <a:endParaRPr lang="en-US" sz="2200">
              <a:latin typeface="Times New Roman"/>
              <a:cs typeface="Calibri"/>
            </a:endParaRPr>
          </a:p>
          <a:p>
            <a:r>
              <a:rPr lang="en-US" sz="2200" err="1">
                <a:latin typeface="Times New Roman"/>
                <a:cs typeface="Times New Roman"/>
              </a:rPr>
              <a:t>len</a:t>
            </a:r>
            <a:r>
              <a:rPr lang="en-US" sz="2200">
                <a:latin typeface="Times New Roman"/>
                <a:cs typeface="Times New Roman"/>
              </a:rPr>
              <a:t>(): Returns the length of the list.</a:t>
            </a:r>
          </a:p>
          <a:p>
            <a:r>
              <a:rPr lang="en-US" sz="2200">
                <a:latin typeface="Times New Roman"/>
                <a:cs typeface="Times New Roman"/>
              </a:rPr>
              <a:t>append(): Adds an element to the end of the list.</a:t>
            </a:r>
          </a:p>
          <a:p>
            <a:r>
              <a:rPr lang="en-US" sz="2200">
                <a:latin typeface="Times New Roman"/>
                <a:cs typeface="Times New Roman"/>
              </a:rPr>
              <a:t>extend(): Appends elements from another list to the end.</a:t>
            </a:r>
          </a:p>
          <a:p>
            <a:r>
              <a:rPr lang="en-US" sz="2200">
                <a:latin typeface="Times New Roman"/>
                <a:cs typeface="Times New Roman"/>
              </a:rPr>
              <a:t>insert(): Inserts an element at a specific position.</a:t>
            </a:r>
          </a:p>
          <a:p>
            <a:r>
              <a:rPr lang="en-US" sz="2200">
                <a:latin typeface="Times New Roman"/>
                <a:cs typeface="Times New Roman"/>
              </a:rPr>
              <a:t>remove(): Removes the first occurrence of an element.</a:t>
            </a:r>
          </a:p>
          <a:p>
            <a:r>
              <a:rPr lang="en-US" sz="2200">
                <a:latin typeface="Times New Roman"/>
                <a:cs typeface="Times New Roman"/>
              </a:rPr>
              <a:t>pop(): Removes and returns an element from a specific position.</a:t>
            </a:r>
          </a:p>
          <a:p>
            <a:r>
              <a:rPr lang="en-US" sz="2200">
                <a:latin typeface="Times New Roman"/>
                <a:cs typeface="Times New Roman"/>
              </a:rPr>
              <a:t>index(): Returns the index of the first occurrence of an element.</a:t>
            </a:r>
          </a:p>
          <a:p>
            <a:r>
              <a:rPr lang="en-US" sz="2200">
                <a:latin typeface="Times New Roman"/>
                <a:cs typeface="Times New Roman"/>
              </a:rPr>
              <a:t>count(): Returns the number of occurrences of an element.</a:t>
            </a:r>
          </a:p>
          <a:p>
            <a:r>
              <a:rPr lang="en-US" sz="2200">
                <a:latin typeface="Times New Roman"/>
                <a:cs typeface="Times New Roman"/>
              </a:rPr>
              <a:t>sort(): Sorts the list in ascending order.</a:t>
            </a:r>
          </a:p>
          <a:p>
            <a:r>
              <a:rPr lang="en-US" sz="2200">
                <a:latin typeface="Times New Roman"/>
                <a:cs typeface="Times New Roman"/>
              </a:rPr>
              <a:t>reverse(): Reverses the order of elements in the list.</a:t>
            </a:r>
          </a:p>
          <a:p>
            <a:r>
              <a:rPr lang="en-US" sz="2200">
                <a:latin typeface="Times New Roman"/>
                <a:cs typeface="Times New Roman"/>
              </a:rPr>
              <a:t>Slicing ([]), indexing ([]), etc.</a:t>
            </a:r>
          </a:p>
          <a:p>
            <a:pPr marL="514350"/>
            <a:endParaRPr lang="en-US" sz="1000"/>
          </a:p>
          <a:p>
            <a:endParaRPr lang="en-US" sz="1000"/>
          </a:p>
        </p:txBody>
      </p:sp>
      <p:sp>
        <p:nvSpPr>
          <p:cNvPr id="9" name="TextBox 8">
            <a:extLst>
              <a:ext uri="{FF2B5EF4-FFF2-40B4-BE49-F238E27FC236}">
                <a16:creationId xmlns:a16="http://schemas.microsoft.com/office/drawing/2014/main" id="{EB0BC4C1-35F8-E7A9-2EEA-EEBFD799542D}"/>
              </a:ext>
            </a:extLst>
          </p:cNvPr>
          <p:cNvSpPr txBox="1"/>
          <p:nvPr/>
        </p:nvSpPr>
        <p:spPr>
          <a:xfrm>
            <a:off x="6461312" y="25056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41684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5B020718-E9CD-0464-4664-3BBF150C9B13}"/>
              </a:ext>
            </a:extLst>
          </p:cNvPr>
          <p:cNvSpPr txBox="1"/>
          <p:nvPr/>
        </p:nvSpPr>
        <p:spPr>
          <a:xfrm>
            <a:off x="1126774" y="1417385"/>
            <a:ext cx="10168128" cy="419928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200">
                <a:latin typeface="Times New Roman"/>
                <a:cs typeface="Times New Roman"/>
              </a:rPr>
              <a:t>3. tuple: represents ordered collections of items (immutable).</a:t>
            </a:r>
            <a:endParaRPr lang="en-US">
              <a:latin typeface="Times New Roman"/>
              <a:cs typeface="Times New Roman"/>
            </a:endParaRPr>
          </a:p>
          <a:p>
            <a:pPr>
              <a:lnSpc>
                <a:spcPct val="90000"/>
              </a:lnSpc>
              <a:spcAft>
                <a:spcPts val="600"/>
              </a:spcAft>
            </a:pPr>
            <a:endParaRPr lang="en-US" sz="2200">
              <a:latin typeface="Times New Roman"/>
              <a:cs typeface="Times New Roman"/>
            </a:endParaRPr>
          </a:p>
          <a:p>
            <a:pPr lvl="1" indent="-228600">
              <a:lnSpc>
                <a:spcPct val="90000"/>
              </a:lnSpc>
              <a:spcAft>
                <a:spcPts val="600"/>
              </a:spcAft>
              <a:buFont typeface="Arial" panose="020B0604020202020204" pitchFamily="34" charset="0"/>
              <a:buChar char="•"/>
            </a:pPr>
            <a:r>
              <a:rPr lang="en-US" sz="2200" err="1">
                <a:latin typeface="Times New Roman"/>
                <a:cs typeface="Times New Roman"/>
              </a:rPr>
              <a:t>len</a:t>
            </a:r>
            <a:r>
              <a:rPr lang="en-US" sz="2200">
                <a:latin typeface="Times New Roman"/>
                <a:cs typeface="Times New Roman"/>
              </a:rPr>
              <a:t>(): returns the length of the tuple.</a:t>
            </a:r>
          </a:p>
          <a:p>
            <a:pPr lvl="1" indent="-228600">
              <a:lnSpc>
                <a:spcPct val="90000"/>
              </a:lnSpc>
              <a:spcAft>
                <a:spcPts val="600"/>
              </a:spcAft>
              <a:buFont typeface="Arial" panose="020B0604020202020204" pitchFamily="34" charset="0"/>
              <a:buChar char="•"/>
            </a:pPr>
            <a:r>
              <a:rPr lang="en-US" sz="2200">
                <a:latin typeface="Times New Roman"/>
                <a:cs typeface="Times New Roman"/>
              </a:rPr>
              <a:t>Concatenation (+), repetition (*), slicing ([]), indexing ([]), etc.</a:t>
            </a:r>
          </a:p>
          <a:p>
            <a:pPr marL="228600" lvl="1">
              <a:lnSpc>
                <a:spcPct val="90000"/>
              </a:lnSpc>
              <a:spcAft>
                <a:spcPts val="600"/>
              </a:spcAft>
            </a:pPr>
            <a:endParaRPr lang="en-US" sz="2200">
              <a:latin typeface="Times New Roman"/>
              <a:cs typeface="Calibri" panose="020F0502020204030204"/>
            </a:endParaRPr>
          </a:p>
          <a:p>
            <a:pPr marL="228600" lvl="1">
              <a:lnSpc>
                <a:spcPct val="90000"/>
              </a:lnSpc>
              <a:spcAft>
                <a:spcPts val="600"/>
              </a:spcAft>
            </a:pPr>
            <a:endParaRPr lang="en-US" sz="2200">
              <a:latin typeface="Times New Roman"/>
              <a:cs typeface="Calibri" panose="020F0502020204030204"/>
            </a:endParaRPr>
          </a:p>
          <a:p>
            <a:pPr>
              <a:lnSpc>
                <a:spcPct val="90000"/>
              </a:lnSpc>
              <a:spcAft>
                <a:spcPts val="600"/>
              </a:spcAft>
            </a:pPr>
            <a:r>
              <a:rPr lang="en-US" sz="2200">
                <a:latin typeface="Times New Roman"/>
                <a:cs typeface="Times New Roman"/>
              </a:rPr>
              <a:t>4. range: represents a sequence of numbers.</a:t>
            </a:r>
          </a:p>
          <a:p>
            <a:pPr>
              <a:lnSpc>
                <a:spcPct val="90000"/>
              </a:lnSpc>
              <a:spcAft>
                <a:spcPts val="600"/>
              </a:spcAft>
            </a:pPr>
            <a:endParaRPr lang="en-US" sz="2200">
              <a:latin typeface="Times New Roman"/>
              <a:cs typeface="Times New Roman"/>
            </a:endParaRPr>
          </a:p>
          <a:p>
            <a:pPr lvl="1" indent="-228600">
              <a:lnSpc>
                <a:spcPct val="90000"/>
              </a:lnSpc>
              <a:spcAft>
                <a:spcPts val="600"/>
              </a:spcAft>
              <a:buFont typeface="Arial" panose="020B0604020202020204" pitchFamily="34" charset="0"/>
              <a:buChar char="•"/>
            </a:pPr>
            <a:r>
              <a:rPr lang="en-US" sz="2200">
                <a:latin typeface="Times New Roman"/>
                <a:cs typeface="Times New Roman"/>
              </a:rPr>
              <a:t>range(): constructor for creating a range object.</a:t>
            </a:r>
          </a:p>
          <a:p>
            <a:pPr lvl="1" indent="-228600">
              <a:lnSpc>
                <a:spcPct val="90000"/>
              </a:lnSpc>
              <a:spcAft>
                <a:spcPts val="600"/>
              </a:spcAft>
              <a:buFont typeface="Arial" panose="020B0604020202020204" pitchFamily="34" charset="0"/>
              <a:buChar char="•"/>
            </a:pPr>
            <a:r>
              <a:rPr lang="en-US" sz="2200">
                <a:latin typeface="Times New Roman"/>
                <a:cs typeface="Times New Roman"/>
              </a:rPr>
              <a:t>Used in loops to iterate over a sequence of numbers.</a:t>
            </a:r>
          </a:p>
        </p:txBody>
      </p:sp>
    </p:spTree>
    <p:extLst>
      <p:ext uri="{BB962C8B-B14F-4D97-AF65-F5344CB8AC3E}">
        <p14:creationId xmlns:p14="http://schemas.microsoft.com/office/powerpoint/2010/main" val="60481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56241-FF0A-2849-93E5-8452140C5C33}"/>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Mapping Data Type</a:t>
            </a:r>
            <a:endParaRPr lang="en-US" sz="4000" b="1">
              <a:latin typeface="Times New Roman"/>
              <a:cs typeface="Times New 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C8A02B-32B8-2D3D-F3BA-3B89E9BB52F5}"/>
              </a:ext>
            </a:extLst>
          </p:cNvPr>
          <p:cNvSpPr>
            <a:spLocks noGrp="1"/>
          </p:cNvSpPr>
          <p:nvPr>
            <p:ph idx="1"/>
          </p:nvPr>
        </p:nvSpPr>
        <p:spPr>
          <a:xfrm>
            <a:off x="838200" y="1929384"/>
            <a:ext cx="10515600" cy="4913107"/>
          </a:xfrm>
        </p:spPr>
        <p:txBody>
          <a:bodyPr vert="horz" lIns="91440" tIns="45720" rIns="91440" bIns="45720" rtlCol="0" anchor="t">
            <a:normAutofit/>
          </a:bodyPr>
          <a:lstStyle/>
          <a:p>
            <a:pPr marL="457200" indent="-457200">
              <a:buAutoNum type="arabicPeriod"/>
            </a:pPr>
            <a:r>
              <a:rPr lang="en-US" sz="2200" err="1">
                <a:latin typeface="Times New Roman"/>
                <a:ea typeface="+mn-lt"/>
                <a:cs typeface="+mn-lt"/>
              </a:rPr>
              <a:t>dict</a:t>
            </a:r>
            <a:r>
              <a:rPr lang="en-US" sz="2200">
                <a:latin typeface="Times New Roman"/>
                <a:ea typeface="+mn-lt"/>
                <a:cs typeface="+mn-lt"/>
              </a:rPr>
              <a:t>: represents key-value pairs, where each value is associated with a unique key.</a:t>
            </a:r>
            <a:endParaRPr lang="en-US" sz="2200">
              <a:latin typeface="Times New Roman"/>
              <a:cs typeface="Calibri" panose="020F0502020204030204"/>
            </a:endParaRPr>
          </a:p>
          <a:p>
            <a:endParaRPr lang="en-US" sz="2200">
              <a:latin typeface="Times New Roman"/>
              <a:ea typeface="+mn-lt"/>
              <a:cs typeface="+mn-lt"/>
            </a:endParaRPr>
          </a:p>
          <a:p>
            <a:r>
              <a:rPr lang="en-US" sz="2200" err="1">
                <a:latin typeface="Times New Roman"/>
                <a:ea typeface="+mn-lt"/>
                <a:cs typeface="+mn-lt"/>
              </a:rPr>
              <a:t>len</a:t>
            </a:r>
            <a:r>
              <a:rPr lang="en-US" sz="2200">
                <a:latin typeface="Times New Roman"/>
                <a:ea typeface="+mn-lt"/>
                <a:cs typeface="+mn-lt"/>
              </a:rPr>
              <a:t>(): Returns the number of key-value pairs in the dictionary.</a:t>
            </a:r>
            <a:endParaRPr lang="en-US" sz="2200">
              <a:latin typeface="Times New Roman"/>
              <a:cs typeface="Times New Roman"/>
            </a:endParaRPr>
          </a:p>
          <a:p>
            <a:r>
              <a:rPr lang="en-US" sz="2200">
                <a:latin typeface="Times New Roman"/>
                <a:ea typeface="+mn-lt"/>
                <a:cs typeface="+mn-lt"/>
              </a:rPr>
              <a:t>keys(): Returns a view object of all the keys.</a:t>
            </a:r>
            <a:endParaRPr lang="en-US" sz="2200">
              <a:latin typeface="Times New Roman"/>
              <a:cs typeface="Times New Roman"/>
            </a:endParaRPr>
          </a:p>
          <a:p>
            <a:r>
              <a:rPr lang="en-US" sz="2200">
                <a:latin typeface="Times New Roman"/>
                <a:ea typeface="+mn-lt"/>
                <a:cs typeface="+mn-lt"/>
              </a:rPr>
              <a:t>values(): Returns a view object of all the values.</a:t>
            </a:r>
            <a:endParaRPr lang="en-US" sz="2200">
              <a:latin typeface="Times New Roman"/>
              <a:cs typeface="Times New Roman"/>
            </a:endParaRPr>
          </a:p>
          <a:p>
            <a:r>
              <a:rPr lang="en-US" sz="2200">
                <a:latin typeface="Times New Roman"/>
                <a:ea typeface="+mn-lt"/>
                <a:cs typeface="+mn-lt"/>
              </a:rPr>
              <a:t>items(): Returns a view object of all the key-value pairs.</a:t>
            </a:r>
            <a:endParaRPr lang="en-US" sz="2200">
              <a:latin typeface="Times New Roman"/>
              <a:cs typeface="Times New Roman"/>
            </a:endParaRPr>
          </a:p>
          <a:p>
            <a:r>
              <a:rPr lang="en-US" sz="2200">
                <a:latin typeface="Times New Roman"/>
                <a:ea typeface="+mn-lt"/>
                <a:cs typeface="+mn-lt"/>
              </a:rPr>
              <a:t>get(): Returns the value associated with a given key.</a:t>
            </a:r>
            <a:endParaRPr lang="en-US" sz="2200">
              <a:latin typeface="Times New Roman"/>
              <a:cs typeface="Times New Roman"/>
            </a:endParaRPr>
          </a:p>
          <a:p>
            <a:r>
              <a:rPr lang="en-US" sz="2200">
                <a:latin typeface="Times New Roman"/>
                <a:ea typeface="+mn-lt"/>
                <a:cs typeface="+mn-lt"/>
              </a:rPr>
              <a:t>update(): Updates the dictionary with key-value pairs from another dictionary.</a:t>
            </a:r>
            <a:endParaRPr lang="en-US" sz="2200">
              <a:latin typeface="Times New Roman"/>
              <a:cs typeface="Times New Roman"/>
            </a:endParaRPr>
          </a:p>
          <a:p>
            <a:r>
              <a:rPr lang="en-US" sz="2200">
                <a:latin typeface="Times New Roman"/>
                <a:ea typeface="+mn-lt"/>
                <a:cs typeface="+mn-lt"/>
              </a:rPr>
              <a:t>pop(): Removes and returns the value associated with a given key.</a:t>
            </a:r>
            <a:endParaRPr lang="en-US" sz="2200">
              <a:latin typeface="Times New Roman"/>
              <a:cs typeface="Times New Roman"/>
            </a:endParaRPr>
          </a:p>
          <a:p>
            <a:r>
              <a:rPr lang="en-US" sz="2200" err="1">
                <a:latin typeface="Times New Roman"/>
                <a:ea typeface="+mn-lt"/>
                <a:cs typeface="+mn-lt"/>
              </a:rPr>
              <a:t>popitem</a:t>
            </a:r>
            <a:r>
              <a:rPr lang="en-US" sz="2200">
                <a:latin typeface="Times New Roman"/>
                <a:ea typeface="+mn-lt"/>
                <a:cs typeface="+mn-lt"/>
              </a:rPr>
              <a:t>(): Removes and returns a key-value pair from the dictionary.</a:t>
            </a:r>
            <a:endParaRPr lang="en-US" sz="2200">
              <a:latin typeface="Times New Roman"/>
              <a:cs typeface="Times New Roman"/>
            </a:endParaRPr>
          </a:p>
          <a:p>
            <a:r>
              <a:rPr lang="en-US" sz="2200">
                <a:latin typeface="Times New Roman"/>
                <a:ea typeface="+mn-lt"/>
                <a:cs typeface="+mn-lt"/>
              </a:rPr>
              <a:t>clear(): Removes all the key-value pairs from the dictionary.</a:t>
            </a:r>
            <a:endParaRPr lang="en-US" sz="2200">
              <a:latin typeface="Times New Roman"/>
            </a:endParaRPr>
          </a:p>
          <a:p>
            <a:endParaRPr lang="en-US" sz="2200">
              <a:cs typeface="Calibri"/>
            </a:endParaRPr>
          </a:p>
        </p:txBody>
      </p:sp>
    </p:spTree>
    <p:extLst>
      <p:ext uri="{BB962C8B-B14F-4D97-AF65-F5344CB8AC3E}">
        <p14:creationId xmlns:p14="http://schemas.microsoft.com/office/powerpoint/2010/main" val="185635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79029-9235-5EC8-0584-F979FFFE588F}"/>
              </a:ext>
            </a:extLst>
          </p:cNvPr>
          <p:cNvSpPr>
            <a:spLocks noGrp="1"/>
          </p:cNvSpPr>
          <p:nvPr>
            <p:ph type="title"/>
          </p:nvPr>
        </p:nvSpPr>
        <p:spPr>
          <a:xfrm>
            <a:off x="838200" y="365125"/>
            <a:ext cx="10515600" cy="1325563"/>
          </a:xfrm>
        </p:spPr>
        <p:txBody>
          <a:bodyPr>
            <a:normAutofit/>
          </a:bodyPr>
          <a:lstStyle/>
          <a:p>
            <a:pPr algn="ctr"/>
            <a:r>
              <a:rPr lang="en-US" sz="4000" b="1">
                <a:latin typeface="Times New Roman"/>
                <a:cs typeface="Calibri Light"/>
              </a:rPr>
              <a:t>Set Data Type</a:t>
            </a: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45D2F7-0CE0-362B-6A1F-6A3300114D1F}"/>
              </a:ext>
            </a:extLst>
          </p:cNvPr>
          <p:cNvSpPr>
            <a:spLocks noGrp="1"/>
          </p:cNvSpPr>
          <p:nvPr>
            <p:ph idx="1"/>
          </p:nvPr>
        </p:nvSpPr>
        <p:spPr>
          <a:xfrm>
            <a:off x="838200" y="1929384"/>
            <a:ext cx="10638864" cy="4924312"/>
          </a:xfrm>
        </p:spPr>
        <p:txBody>
          <a:bodyPr vert="horz" lIns="91440" tIns="45720" rIns="91440" bIns="45720" rtlCol="0" anchor="t">
            <a:noAutofit/>
          </a:bodyPr>
          <a:lstStyle/>
          <a:p>
            <a:pPr marL="514350" indent="-514350">
              <a:buAutoNum type="arabicPeriod"/>
            </a:pPr>
            <a:r>
              <a:rPr lang="en-US" sz="2000">
                <a:latin typeface="Times New Roman"/>
                <a:ea typeface="+mn-lt"/>
                <a:cs typeface="+mn-lt"/>
              </a:rPr>
              <a:t>set: represents an unordered collection of unique elements.</a:t>
            </a:r>
            <a:endParaRPr lang="en-US" sz="2000">
              <a:latin typeface="Times New Roman"/>
              <a:cs typeface="Calibri" panose="020F0502020204030204"/>
            </a:endParaRPr>
          </a:p>
          <a:p>
            <a:pPr marL="0" indent="0">
              <a:buNone/>
            </a:pPr>
            <a:endParaRPr lang="en-US" sz="2000">
              <a:latin typeface="Times New Roman"/>
              <a:ea typeface="+mn-lt"/>
              <a:cs typeface="+mn-lt"/>
            </a:endParaRPr>
          </a:p>
          <a:p>
            <a:r>
              <a:rPr lang="en-US" sz="2000" err="1">
                <a:latin typeface="Times New Roman"/>
                <a:ea typeface="+mn-lt"/>
                <a:cs typeface="+mn-lt"/>
              </a:rPr>
              <a:t>len</a:t>
            </a:r>
            <a:r>
              <a:rPr lang="en-US" sz="2000">
                <a:latin typeface="Times New Roman"/>
                <a:ea typeface="+mn-lt"/>
                <a:cs typeface="+mn-lt"/>
              </a:rPr>
              <a:t>(): Returns the number of elements in the set.</a:t>
            </a:r>
            <a:endParaRPr lang="en-US" sz="2000">
              <a:latin typeface="Times New Roman"/>
              <a:cs typeface="Times New Roman"/>
            </a:endParaRPr>
          </a:p>
          <a:p>
            <a:r>
              <a:rPr lang="en-US" sz="2000">
                <a:latin typeface="Times New Roman"/>
                <a:ea typeface="+mn-lt"/>
                <a:cs typeface="+mn-lt"/>
              </a:rPr>
              <a:t>add(): Adds an element to the set.</a:t>
            </a:r>
            <a:endParaRPr lang="en-US" sz="2000">
              <a:latin typeface="Times New Roman"/>
              <a:cs typeface="Times New Roman"/>
            </a:endParaRPr>
          </a:p>
          <a:p>
            <a:r>
              <a:rPr lang="en-US" sz="2000">
                <a:latin typeface="Times New Roman"/>
                <a:ea typeface="+mn-lt"/>
                <a:cs typeface="+mn-lt"/>
              </a:rPr>
              <a:t>remove(): Removes an element from the set.</a:t>
            </a:r>
            <a:endParaRPr lang="en-US" sz="2000">
              <a:latin typeface="Times New Roman"/>
              <a:cs typeface="Times New Roman"/>
            </a:endParaRPr>
          </a:p>
          <a:p>
            <a:r>
              <a:rPr lang="en-US" sz="2000">
                <a:latin typeface="Times New Roman"/>
                <a:ea typeface="+mn-lt"/>
                <a:cs typeface="+mn-lt"/>
              </a:rPr>
              <a:t>discard(): Removes an element if it exists, without raising an error.</a:t>
            </a:r>
            <a:endParaRPr lang="en-US" sz="2000">
              <a:latin typeface="Times New Roman"/>
              <a:cs typeface="Times New Roman"/>
            </a:endParaRPr>
          </a:p>
          <a:p>
            <a:r>
              <a:rPr lang="en-US" sz="2000">
                <a:latin typeface="Times New Roman"/>
                <a:ea typeface="+mn-lt"/>
                <a:cs typeface="+mn-lt"/>
              </a:rPr>
              <a:t>union(): Returns a new set containing all the elements from both sets.</a:t>
            </a:r>
            <a:endParaRPr lang="en-US" sz="2000">
              <a:latin typeface="Times New Roman"/>
              <a:cs typeface="Times New Roman"/>
            </a:endParaRPr>
          </a:p>
          <a:p>
            <a:r>
              <a:rPr lang="en-US" sz="2000">
                <a:latin typeface="Times New Roman"/>
                <a:ea typeface="+mn-lt"/>
                <a:cs typeface="+mn-lt"/>
              </a:rPr>
              <a:t>intersection(): Returns a new set containing common elements between two sets.</a:t>
            </a:r>
            <a:endParaRPr lang="en-US" sz="2000">
              <a:latin typeface="Times New Roman"/>
              <a:cs typeface="Times New Roman"/>
            </a:endParaRPr>
          </a:p>
          <a:p>
            <a:r>
              <a:rPr lang="en-US" sz="2000">
                <a:latin typeface="Times New Roman"/>
                <a:ea typeface="+mn-lt"/>
                <a:cs typeface="+mn-lt"/>
              </a:rPr>
              <a:t>difference(): Returns a new set with elements present in the first set but not in the second set.</a:t>
            </a:r>
            <a:endParaRPr lang="en-US" sz="2000">
              <a:latin typeface="Times New Roman"/>
              <a:cs typeface="Times New Roman"/>
            </a:endParaRPr>
          </a:p>
          <a:p>
            <a:r>
              <a:rPr lang="en-US" sz="2000" err="1">
                <a:latin typeface="Times New Roman"/>
                <a:ea typeface="+mn-lt"/>
                <a:cs typeface="+mn-lt"/>
              </a:rPr>
              <a:t>symmetric_difference</a:t>
            </a:r>
            <a:r>
              <a:rPr lang="en-US" sz="2000">
                <a:latin typeface="Times New Roman"/>
                <a:ea typeface="+mn-lt"/>
                <a:cs typeface="+mn-lt"/>
              </a:rPr>
              <a:t>(): Returns a new set with elements present in either set but not in both.</a:t>
            </a:r>
            <a:endParaRPr lang="en-US" sz="2000">
              <a:latin typeface="Times New Roman"/>
              <a:cs typeface="Times New Roman"/>
            </a:endParaRPr>
          </a:p>
          <a:p>
            <a:r>
              <a:rPr lang="en-US" sz="2000" err="1">
                <a:latin typeface="Times New Roman"/>
                <a:ea typeface="+mn-lt"/>
                <a:cs typeface="+mn-lt"/>
              </a:rPr>
              <a:t>issubset</a:t>
            </a:r>
            <a:r>
              <a:rPr lang="en-US" sz="2000">
                <a:latin typeface="Times New Roman"/>
                <a:ea typeface="+mn-lt"/>
                <a:cs typeface="+mn-lt"/>
              </a:rPr>
              <a:t>(): Checks if one set is a subset of another set.</a:t>
            </a:r>
            <a:endParaRPr lang="en-US" sz="2000">
              <a:latin typeface="Times New Roman"/>
              <a:cs typeface="Times New Roman"/>
            </a:endParaRPr>
          </a:p>
          <a:p>
            <a:r>
              <a:rPr lang="en-US" sz="2000" err="1">
                <a:latin typeface="Times New Roman"/>
                <a:ea typeface="+mn-lt"/>
                <a:cs typeface="+mn-lt"/>
              </a:rPr>
              <a:t>issuperset</a:t>
            </a:r>
            <a:r>
              <a:rPr lang="en-US" sz="2000">
                <a:latin typeface="Times New Roman"/>
                <a:ea typeface="+mn-lt"/>
                <a:cs typeface="+mn-lt"/>
              </a:rPr>
              <a:t>(): Checks if one set is a superset of another set.</a:t>
            </a:r>
            <a:endParaRPr lang="en-US" sz="1500">
              <a:latin typeface="Calibri" panose="020F0502020204030204"/>
              <a:cs typeface="Calibri" panose="020F0502020204030204"/>
            </a:endParaRPr>
          </a:p>
          <a:p>
            <a:endParaRPr lang="en-US" sz="1500">
              <a:cs typeface="Calibri"/>
            </a:endParaRPr>
          </a:p>
        </p:txBody>
      </p:sp>
    </p:spTree>
    <p:extLst>
      <p:ext uri="{BB962C8B-B14F-4D97-AF65-F5344CB8AC3E}">
        <p14:creationId xmlns:p14="http://schemas.microsoft.com/office/powerpoint/2010/main" val="4291854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7" ma:contentTypeDescription="Create a new document." ma:contentTypeScope="" ma:versionID="494388dab000d3589ee33216531581af">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5bac03f58105d2ec42145d3be0283fbe"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Last_x0020_Modified_x0020_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Last_x0020_Modified_x0020_by" ma:index="22" nillable="true" ma:displayName="Last Modified by" ma:description="Last Modified by" ma:format="Dropdown" ma:list="UserInfo" ma:SharePointGroup="0" ma:internalName="Last_x0020_Modified_x0020_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Last_x0020_Modified_x0020_by xmlns="f577acbf-5b0b-4b4f-9948-268e97f8d3a4">
      <UserInfo>
        <DisplayName/>
        <AccountId xsi:nil="true"/>
        <AccountType/>
      </UserInfo>
    </Last_x0020_Modified_x0020_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9F6B6F-3551-427A-B903-8EA2D9F78B21}">
  <ds:schemaRefs>
    <ds:schemaRef ds:uri="b1e4d6ee-9f6f-43f8-a618-24f3d84da28f"/>
    <ds:schemaRef ds:uri="f577acbf-5b0b-4b4f-9948-268e97f8d3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17AB1FA-2F28-4684-9230-02ACEB6C0B0A}">
  <ds:schemaRefs>
    <ds:schemaRef ds:uri="b1e4d6ee-9f6f-43f8-a618-24f3d84da28f"/>
    <ds:schemaRef ds:uri="f577acbf-5b0b-4b4f-9948-268e97f8d3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 Types, Operators and Control Statements in Python</vt:lpstr>
      <vt:lpstr> </vt:lpstr>
      <vt:lpstr>Numeric Data Types</vt:lpstr>
      <vt:lpstr>PowerPoint Presentation</vt:lpstr>
      <vt:lpstr>Sequence Data Types</vt:lpstr>
      <vt:lpstr>PowerPoint Presentation</vt:lpstr>
      <vt:lpstr>PowerPoint Presentation</vt:lpstr>
      <vt:lpstr>Mapping Data Type</vt:lpstr>
      <vt:lpstr>Set Data Type</vt:lpstr>
      <vt:lpstr>PowerPoint Presentation</vt:lpstr>
      <vt:lpstr>Boolean Data Type</vt:lpstr>
      <vt:lpstr>None Type</vt:lpstr>
      <vt:lpstr>Conversion Functions</vt:lpstr>
      <vt:lpstr> </vt:lpstr>
      <vt:lpstr>Arithmetic Operators</vt:lpstr>
      <vt:lpstr>Assignment Operators</vt:lpstr>
      <vt:lpstr> Comparison Operators</vt:lpstr>
      <vt:lpstr> Logical Operators</vt:lpstr>
      <vt:lpstr> Membership Operators</vt:lpstr>
      <vt:lpstr> Identity Operators</vt:lpstr>
      <vt:lpstr>Control Flow in Python</vt:lpstr>
      <vt:lpstr>If-else statement</vt:lpstr>
      <vt:lpstr>For Loops</vt:lpstr>
      <vt:lpstr>While Loop</vt:lpstr>
      <vt:lpstr>Break statement</vt:lpstr>
      <vt:lpstr>Continue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revision>18</cp:revision>
  <dcterms:created xsi:type="dcterms:W3CDTF">2018-06-07T21:39:02Z</dcterms:created>
  <dcterms:modified xsi:type="dcterms:W3CDTF">2023-06-14T23:58:17Z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