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7" r:id="rId12"/>
    <p:sldId id="268" r:id="rId13"/>
    <p:sldId id="269" r:id="rId14"/>
    <p:sldId id="264" r:id="rId15"/>
    <p:sldId id="265" r:id="rId16"/>
    <p:sldId id="266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DF5A7-B030-AAE5-0D58-3119926983E7}" v="360" dt="2023-06-14T15:18:44.041"/>
    <p1510:client id="{25EE9DD2-BA5F-A1C8-FE40-9D805C2D4775}" v="2" dt="2023-06-16T00:10:40.134"/>
    <p1510:client id="{4211E171-EBBB-4E1C-AC18-C61A7D80AD19}" v="58" dt="2023-06-14T12:40:12.710"/>
    <p1510:client id="{DEB6C0FD-048C-5531-9CC9-81C0D3631E24}" v="67" dt="2023-06-15T01:45:48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Man  Singh" userId="S::aayushman@takeo.ai::7e01378d-77e0-45f4-ad57-d9ee7faa382b" providerId="AD" clId="Web-{25EE9DD2-BA5F-A1C8-FE40-9D805C2D4775}"/>
    <pc:docChg chg="modSld">
      <pc:chgData name="Aayush Man  Singh" userId="S::aayushman@takeo.ai::7e01378d-77e0-45f4-ad57-d9ee7faa382b" providerId="AD" clId="Web-{25EE9DD2-BA5F-A1C8-FE40-9D805C2D4775}" dt="2023-06-16T00:10:40.134" v="1" actId="20577"/>
      <pc:docMkLst>
        <pc:docMk/>
      </pc:docMkLst>
      <pc:sldChg chg="modSp">
        <pc:chgData name="Aayush Man  Singh" userId="S::aayushman@takeo.ai::7e01378d-77e0-45f4-ad57-d9ee7faa382b" providerId="AD" clId="Web-{25EE9DD2-BA5F-A1C8-FE40-9D805C2D4775}" dt="2023-06-16T00:10:40.134" v="1" actId="2057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25EE9DD2-BA5F-A1C8-FE40-9D805C2D4775}" dt="2023-06-16T00:10:40.134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ayush Man  Singh" userId="S::aayushman@takeo.ai::7e01378d-77e0-45f4-ad57-d9ee7faa382b" providerId="AD" clId="Web-{4211E171-EBBB-4E1C-AC18-C61A7D80AD19}"/>
    <pc:docChg chg="addSld modSld">
      <pc:chgData name="Aayush Man  Singh" userId="S::aayushman@takeo.ai::7e01378d-77e0-45f4-ad57-d9ee7faa382b" providerId="AD" clId="Web-{4211E171-EBBB-4E1C-AC18-C61A7D80AD19}" dt="2023-06-14T12:40:12.710" v="56" actId="20577"/>
      <pc:docMkLst>
        <pc:docMk/>
      </pc:docMkLst>
      <pc:sldChg chg="modSp">
        <pc:chgData name="Aayush Man  Singh" userId="S::aayushman@takeo.ai::7e01378d-77e0-45f4-ad57-d9ee7faa382b" providerId="AD" clId="Web-{4211E171-EBBB-4E1C-AC18-C61A7D80AD19}" dt="2023-06-14T12:40:12.710" v="56" actId="2057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4211E171-EBBB-4E1C-AC18-C61A7D80AD19}" dt="2023-06-14T12:39:12.771" v="4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Man  Singh" userId="S::aayushman@takeo.ai::7e01378d-77e0-45f4-ad57-d9ee7faa382b" providerId="AD" clId="Web-{4211E171-EBBB-4E1C-AC18-C61A7D80AD19}" dt="2023-06-14T12:40:12.710" v="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ayush Man  Singh" userId="S::aayushman@takeo.ai::7e01378d-77e0-45f4-ad57-d9ee7faa382b" providerId="AD" clId="Web-{4211E171-EBBB-4E1C-AC18-C61A7D80AD19}" dt="2023-06-14T12:39:26.412" v="44"/>
        <pc:sldMkLst>
          <pc:docMk/>
          <pc:sldMk cId="2557041450" sldId="257"/>
        </pc:sldMkLst>
      </pc:sldChg>
    </pc:docChg>
  </pc:docChgLst>
  <pc:docChgLst>
    <pc:chgData name="Aayush Man  Singh" userId="S::aayushman@takeo.ai::7e01378d-77e0-45f4-ad57-d9ee7faa382b" providerId="AD" clId="Web-{0BBDF5A7-B030-AAE5-0D58-3119926983E7}"/>
    <pc:docChg chg="addSld modSld sldOrd">
      <pc:chgData name="Aayush Man  Singh" userId="S::aayushman@takeo.ai::7e01378d-77e0-45f4-ad57-d9ee7faa382b" providerId="AD" clId="Web-{0BBDF5A7-B030-AAE5-0D58-3119926983E7}" dt="2023-06-14T15:19:07.777" v="347"/>
      <pc:docMkLst>
        <pc:docMk/>
      </pc:docMkLst>
      <pc:sldChg chg="addSp modSp mod setBg">
        <pc:chgData name="Aayush Man  Singh" userId="S::aayushman@takeo.ai::7e01378d-77e0-45f4-ad57-d9ee7faa382b" providerId="AD" clId="Web-{0BBDF5A7-B030-AAE5-0D58-3119926983E7}" dt="2023-06-14T13:51:11.354" v="193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11.354" v="193"/>
          <ac:spMkLst>
            <pc:docMk/>
            <pc:sldMk cId="109857222" sldId="256"/>
            <ac:spMk id="14" creationId="{3629484E-3792-4B3D-89AD-7C8A1ED0E0D4}"/>
          </ac:spMkLst>
        </pc:spChg>
      </pc:sldChg>
      <pc:sldChg chg="addSp delSp modSp mod setBg">
        <pc:chgData name="Aayush Man  Singh" userId="S::aayushman@takeo.ai::7e01378d-77e0-45f4-ad57-d9ee7faa382b" providerId="AD" clId="Web-{0BBDF5A7-B030-AAE5-0D58-3119926983E7}" dt="2023-06-14T13:51:40.652" v="196"/>
        <pc:sldMkLst>
          <pc:docMk/>
          <pc:sldMk cId="2557041450" sldId="257"/>
        </pc:sldMkLst>
        <pc:spChg chg="mo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2" creationId="{813624D7-AD6C-7501-0A12-D9ECD1811FBE}"/>
          </ac:spMkLst>
        </pc:spChg>
        <pc:spChg chg="add del mo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3" creationId="{41DF39A7-3F6B-1E93-8C9F-F70DF06344E8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7" creationId="{41DF39A7-3F6B-1E93-8C9F-F70DF06344E8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8" creationId="{907EF6B7-1338-4443-8C46-6A318D952DFD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10" creationId="{DAAE4CDD-124C-4DCF-9584-B6033B545DD5}"/>
          </ac:spMkLst>
        </pc:spChg>
        <pc:spChg chg="add">
          <ac:chgData name="Aayush Man  Singh" userId="S::aayushman@takeo.ai::7e01378d-77e0-45f4-ad57-d9ee7faa382b" providerId="AD" clId="Web-{0BBDF5A7-B030-AAE5-0D58-3119926983E7}" dt="2023-06-14T13:51:40.652" v="196"/>
          <ac:spMkLst>
            <pc:docMk/>
            <pc:sldMk cId="2557041450" sldId="257"/>
            <ac:spMk id="12" creationId="{081E4A58-353D-44AE-B2FC-2A74E2E400F7}"/>
          </ac:spMkLst>
        </pc:spChg>
        <pc:graphicFrameChg chg="add del">
          <ac:chgData name="Aayush Man  Singh" userId="S::aayushman@takeo.ai::7e01378d-77e0-45f4-ad57-d9ee7faa382b" providerId="AD" clId="Web-{0BBDF5A7-B030-AAE5-0D58-3119926983E7}" dt="2023-06-14T13:51:40.652" v="195"/>
          <ac:graphicFrameMkLst>
            <pc:docMk/>
            <pc:sldMk cId="2557041450" sldId="257"/>
            <ac:graphicFrameMk id="5" creationId="{74056884-4CF3-6923-F0B3-763CD798AB11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0BBDF5A7-B030-AAE5-0D58-3119926983E7}" dt="2023-06-14T13:53:02.655" v="208" actId="1076"/>
        <pc:sldMkLst>
          <pc:docMk/>
          <pc:sldMk cId="3718940149" sldId="258"/>
        </pc:sldMkLst>
        <pc:spChg chg="mod">
          <ac:chgData name="Aayush Man  Singh" userId="S::aayushman@takeo.ai::7e01378d-77e0-45f4-ad57-d9ee7faa382b" providerId="AD" clId="Web-{0BBDF5A7-B030-AAE5-0D58-3119926983E7}" dt="2023-06-14T13:52:36.889" v="203"/>
          <ac:spMkLst>
            <pc:docMk/>
            <pc:sldMk cId="3718940149" sldId="258"/>
            <ac:spMk id="2" creationId="{14837EF4-BB8D-D6D9-267E-D796C9F0E664}"/>
          </ac:spMkLst>
        </pc:spChg>
        <pc:spChg chg="mod ord">
          <ac:chgData name="Aayush Man  Singh" userId="S::aayushman@takeo.ai::7e01378d-77e0-45f4-ad57-d9ee7faa382b" providerId="AD" clId="Web-{0BBDF5A7-B030-AAE5-0D58-3119926983E7}" dt="2023-06-14T13:53:02.655" v="208" actId="1076"/>
          <ac:spMkLst>
            <pc:docMk/>
            <pc:sldMk cId="3718940149" sldId="258"/>
            <ac:spMk id="3" creationId="{77AF7CE9-3F0E-7683-98B0-7211854DDFA2}"/>
          </ac:spMkLst>
        </pc:spChg>
        <pc:spChg chg="add">
          <ac:chgData name="Aayush Man  Singh" userId="S::aayushman@takeo.ai::7e01378d-77e0-45f4-ad57-d9ee7faa382b" providerId="AD" clId="Web-{0BBDF5A7-B030-AAE5-0D58-3119926983E7}" dt="2023-06-14T13:52:36.889" v="203"/>
          <ac:spMkLst>
            <pc:docMk/>
            <pc:sldMk cId="3718940149" sldId="258"/>
            <ac:spMk id="6" creationId="{9D25F302-27C5-414F-97F8-6EA0A6C028B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2:36.889" v="203"/>
          <ac:spMkLst>
            <pc:docMk/>
            <pc:sldMk cId="3718940149" sldId="258"/>
            <ac:spMk id="7" creationId="{830A36F8-48C2-4842-A87B-8CE8DF4E7FD2}"/>
          </ac:spMkLst>
        </pc:spChg>
        <pc:spChg chg="add">
          <ac:chgData name="Aayush Man  Singh" userId="S::aayushman@takeo.ai::7e01378d-77e0-45f4-ad57-d9ee7faa382b" providerId="AD" clId="Web-{0BBDF5A7-B030-AAE5-0D58-3119926983E7}" dt="2023-06-14T13:52:36.889" v="203"/>
          <ac:spMkLst>
            <pc:docMk/>
            <pc:sldMk cId="3718940149" sldId="258"/>
            <ac:spMk id="8" creationId="{8F451A30-466B-4996-9BA5-CD6ABCC6D558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2:02.622" v="198"/>
          <ac:spMkLst>
            <pc:docMk/>
            <pc:sldMk cId="3718940149" sldId="258"/>
            <ac:spMk id="9" creationId="{9D25F302-27C5-414F-97F8-6EA0A6C028BA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2:02.622" v="198"/>
          <ac:spMkLst>
            <pc:docMk/>
            <pc:sldMk cId="3718940149" sldId="258"/>
            <ac:spMk id="11" creationId="{830A36F8-48C2-4842-A87B-8CE8DF4E7FD2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2:02.622" v="198"/>
          <ac:spMkLst>
            <pc:docMk/>
            <pc:sldMk cId="3718940149" sldId="258"/>
            <ac:spMk id="13" creationId="{8F451A30-466B-4996-9BA5-CD6ABCC6D558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2:30.982" v="202"/>
          <ac:spMkLst>
            <pc:docMk/>
            <pc:sldMk cId="3718940149" sldId="258"/>
            <ac:spMk id="15" creationId="{50811073-89F5-46D6-83D8-BA764464977D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2:30.982" v="202"/>
          <ac:spMkLst>
            <pc:docMk/>
            <pc:sldMk cId="3718940149" sldId="258"/>
            <ac:spMk id="16" creationId="{608CD17C-4A7C-477D-A659-BA8A89A78700}"/>
          </ac:spMkLst>
        </pc:spChg>
        <pc:picChg chg="add del mod">
          <ac:chgData name="Aayush Man  Singh" userId="S::aayushman@takeo.ai::7e01378d-77e0-45f4-ad57-d9ee7faa382b" providerId="AD" clId="Web-{0BBDF5A7-B030-AAE5-0D58-3119926983E7}" dt="2023-06-14T13:52:36.889" v="203"/>
          <ac:picMkLst>
            <pc:docMk/>
            <pc:sldMk cId="3718940149" sldId="258"/>
            <ac:picMk id="4" creationId="{AB7E90D3-169A-7164-D078-9F438F5FAC6A}"/>
          </ac:picMkLst>
        </pc:picChg>
      </pc:sldChg>
      <pc:sldChg chg="addSp delSp modSp new mod setBg">
        <pc:chgData name="Aayush Man  Singh" userId="S::aayushman@takeo.ai::7e01378d-77e0-45f4-ad57-d9ee7faa382b" providerId="AD" clId="Web-{0BBDF5A7-B030-AAE5-0D58-3119926983E7}" dt="2023-06-14T13:53:32.094" v="212"/>
        <pc:sldMkLst>
          <pc:docMk/>
          <pc:sldMk cId="2512766767" sldId="259"/>
        </pc:sldMkLst>
        <pc:spChg chg="mod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2" creationId="{B7B9449B-001C-B050-0258-BFCA864FFBCD}"/>
          </ac:spMkLst>
        </pc:spChg>
        <pc:spChg chg="mod ord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3" creationId="{4AEB02E7-F276-9D4A-7D03-6B97493518CE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10" creationId="{2550BE34-C2B8-49B8-8519-67A8CAD51AE9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12" creationId="{A7457DD9-5A45-400A-AB4B-4B4EDECA25F1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14" creationId="{441CF7D6-A660-431A-B0BB-140A0D5556B6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16" creationId="{0570A85B-3810-4F95-97B0-CBF4CCDB381C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21" creationId="{66E48AFA-8884-4F68-A44F-D2C1E8609C5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32.094" v="212"/>
          <ac:spMkLst>
            <pc:docMk/>
            <pc:sldMk cId="2512766767" sldId="259"/>
            <ac:spMk id="23" creationId="{969D19A6-08CB-498C-93EC-3FFB021FC68A}"/>
          </ac:spMkLst>
        </pc:spChg>
        <pc:picChg chg="add del mod">
          <ac:chgData name="Aayush Man  Singh" userId="S::aayushman@takeo.ai::7e01378d-77e0-45f4-ad57-d9ee7faa382b" providerId="AD" clId="Web-{0BBDF5A7-B030-AAE5-0D58-3119926983E7}" dt="2023-06-14T13:37:53.859" v="39"/>
          <ac:picMkLst>
            <pc:docMk/>
            <pc:sldMk cId="2512766767" sldId="259"/>
            <ac:picMk id="4" creationId="{085E977D-27B2-5704-A9F4-97A2A7E80556}"/>
          </ac:picMkLst>
        </pc:picChg>
        <pc:picChg chg="add mod">
          <ac:chgData name="Aayush Man  Singh" userId="S::aayushman@takeo.ai::7e01378d-77e0-45f4-ad57-d9ee7faa382b" providerId="AD" clId="Web-{0BBDF5A7-B030-AAE5-0D58-3119926983E7}" dt="2023-06-14T13:53:32.094" v="212"/>
          <ac:picMkLst>
            <pc:docMk/>
            <pc:sldMk cId="2512766767" sldId="259"/>
            <ac:picMk id="5" creationId="{C3E07D96-58F1-5F21-EC20-0277502BFAFE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3:53:48.094" v="213"/>
        <pc:sldMkLst>
          <pc:docMk/>
          <pc:sldMk cId="3974161348" sldId="260"/>
        </pc:sldMkLst>
        <pc:spChg chg="mod">
          <ac:chgData name="Aayush Man  Singh" userId="S::aayushman@takeo.ai::7e01378d-77e0-45f4-ad57-d9ee7faa382b" providerId="AD" clId="Web-{0BBDF5A7-B030-AAE5-0D58-3119926983E7}" dt="2023-06-14T13:53:48.094" v="213"/>
          <ac:spMkLst>
            <pc:docMk/>
            <pc:sldMk cId="3974161348" sldId="260"/>
            <ac:spMk id="2" creationId="{8DF646A8-3BA5-E21C-E010-91AAC6AAAE66}"/>
          </ac:spMkLst>
        </pc:spChg>
        <pc:spChg chg="mod ord">
          <ac:chgData name="Aayush Man  Singh" userId="S::aayushman@takeo.ai::7e01378d-77e0-45f4-ad57-d9ee7faa382b" providerId="AD" clId="Web-{0BBDF5A7-B030-AAE5-0D58-3119926983E7}" dt="2023-06-14T13:53:48.094" v="213"/>
          <ac:spMkLst>
            <pc:docMk/>
            <pc:sldMk cId="3974161348" sldId="260"/>
            <ac:spMk id="3" creationId="{E903F115-E68A-B1F5-A456-4938F0CD5D66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48.094" v="213"/>
          <ac:spMkLst>
            <pc:docMk/>
            <pc:sldMk cId="3974161348" sldId="260"/>
            <ac:spMk id="9" creationId="{66E48AFA-8884-4F68-A44F-D2C1E8609C5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48.094" v="213"/>
          <ac:spMkLst>
            <pc:docMk/>
            <pc:sldMk cId="3974161348" sldId="260"/>
            <ac:spMk id="11" creationId="{969D19A6-08CB-498C-93EC-3FFB021FC68A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3:53:48.094" v="213"/>
          <ac:picMkLst>
            <pc:docMk/>
            <pc:sldMk cId="3974161348" sldId="260"/>
            <ac:picMk id="4" creationId="{736E8FBC-2633-B114-8FC0-3EEB43811752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3:53:56.266" v="214"/>
        <pc:sldMkLst>
          <pc:docMk/>
          <pc:sldMk cId="2790260328" sldId="261"/>
        </pc:sldMkLst>
        <pc:spChg chg="mod">
          <ac:chgData name="Aayush Man  Singh" userId="S::aayushman@takeo.ai::7e01378d-77e0-45f4-ad57-d9ee7faa382b" providerId="AD" clId="Web-{0BBDF5A7-B030-AAE5-0D58-3119926983E7}" dt="2023-06-14T13:53:56.266" v="214"/>
          <ac:spMkLst>
            <pc:docMk/>
            <pc:sldMk cId="2790260328" sldId="261"/>
            <ac:spMk id="2" creationId="{F2AB720F-A1E6-ABF5-71FC-C473FD67FD51}"/>
          </ac:spMkLst>
        </pc:spChg>
        <pc:spChg chg="mod ord">
          <ac:chgData name="Aayush Man  Singh" userId="S::aayushman@takeo.ai::7e01378d-77e0-45f4-ad57-d9ee7faa382b" providerId="AD" clId="Web-{0BBDF5A7-B030-AAE5-0D58-3119926983E7}" dt="2023-06-14T13:53:56.266" v="214"/>
          <ac:spMkLst>
            <pc:docMk/>
            <pc:sldMk cId="2790260328" sldId="261"/>
            <ac:spMk id="3" creationId="{7ADD17E0-0E29-745C-F943-C11273FCC413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56.266" v="214"/>
          <ac:spMkLst>
            <pc:docMk/>
            <pc:sldMk cId="2790260328" sldId="261"/>
            <ac:spMk id="9" creationId="{66E48AFA-8884-4F68-A44F-D2C1E8609C5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3:56.266" v="214"/>
          <ac:spMkLst>
            <pc:docMk/>
            <pc:sldMk cId="2790260328" sldId="261"/>
            <ac:spMk id="11" creationId="{969D19A6-08CB-498C-93EC-3FFB021FC68A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3:53:56.266" v="214"/>
          <ac:picMkLst>
            <pc:docMk/>
            <pc:sldMk cId="2790260328" sldId="261"/>
            <ac:picMk id="4" creationId="{121997EB-350F-EE1F-45AA-5DDB6F4162E9}"/>
          </ac:picMkLst>
        </pc:picChg>
      </pc:sldChg>
      <pc:sldChg chg="addSp delSp modSp new mod setBg">
        <pc:chgData name="Aayush Man  Singh" userId="S::aayushman@takeo.ai::7e01378d-77e0-45f4-ad57-d9ee7faa382b" providerId="AD" clId="Web-{0BBDF5A7-B030-AAE5-0D58-3119926983E7}" dt="2023-06-14T13:54:05.110" v="215"/>
        <pc:sldMkLst>
          <pc:docMk/>
          <pc:sldMk cId="1470238280" sldId="262"/>
        </pc:sldMkLst>
        <pc:spChg chg="mod">
          <ac:chgData name="Aayush Man  Singh" userId="S::aayushman@takeo.ai::7e01378d-77e0-45f4-ad57-d9ee7faa382b" providerId="AD" clId="Web-{0BBDF5A7-B030-AAE5-0D58-3119926983E7}" dt="2023-06-14T13:54:05.110" v="215"/>
          <ac:spMkLst>
            <pc:docMk/>
            <pc:sldMk cId="1470238280" sldId="262"/>
            <ac:spMk id="2" creationId="{E2DEFC72-3636-3D47-2F22-9E08F1699588}"/>
          </ac:spMkLst>
        </pc:spChg>
        <pc:spChg chg="add del mod ord">
          <ac:chgData name="Aayush Man  Singh" userId="S::aayushman@takeo.ai::7e01378d-77e0-45f4-ad57-d9ee7faa382b" providerId="AD" clId="Web-{0BBDF5A7-B030-AAE5-0D58-3119926983E7}" dt="2023-06-14T13:54:05.110" v="215"/>
          <ac:spMkLst>
            <pc:docMk/>
            <pc:sldMk cId="1470238280" sldId="262"/>
            <ac:spMk id="3" creationId="{1F72188E-EBCA-7A81-9B51-5D240D310623}"/>
          </ac:spMkLst>
        </pc:spChg>
        <pc:spChg chg="add">
          <ac:chgData name="Aayush Man  Singh" userId="S::aayushman@takeo.ai::7e01378d-77e0-45f4-ad57-d9ee7faa382b" providerId="AD" clId="Web-{0BBDF5A7-B030-AAE5-0D58-3119926983E7}" dt="2023-06-14T13:54:05.110" v="215"/>
          <ac:spMkLst>
            <pc:docMk/>
            <pc:sldMk cId="1470238280" sldId="262"/>
            <ac:spMk id="10" creationId="{66E48AFA-8884-4F68-A44F-D2C1E8609C5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4:05.110" v="215"/>
          <ac:spMkLst>
            <pc:docMk/>
            <pc:sldMk cId="1470238280" sldId="262"/>
            <ac:spMk id="12" creationId="{969D19A6-08CB-498C-93EC-3FFB021FC68A}"/>
          </ac:spMkLst>
        </pc:spChg>
        <pc:picChg chg="add del mod ord">
          <ac:chgData name="Aayush Man  Singh" userId="S::aayushman@takeo.ai::7e01378d-77e0-45f4-ad57-d9ee7faa382b" providerId="AD" clId="Web-{0BBDF5A7-B030-AAE5-0D58-3119926983E7}" dt="2023-06-14T13:43:58.152" v="109"/>
          <ac:picMkLst>
            <pc:docMk/>
            <pc:sldMk cId="1470238280" sldId="262"/>
            <ac:picMk id="4" creationId="{3159B6CE-31F4-B9FD-0AF8-D37EDA369989}"/>
          </ac:picMkLst>
        </pc:picChg>
        <pc:picChg chg="add mod">
          <ac:chgData name="Aayush Man  Singh" userId="S::aayushman@takeo.ai::7e01378d-77e0-45f4-ad57-d9ee7faa382b" providerId="AD" clId="Web-{0BBDF5A7-B030-AAE5-0D58-3119926983E7}" dt="2023-06-14T13:54:05.110" v="215"/>
          <ac:picMkLst>
            <pc:docMk/>
            <pc:sldMk cId="1470238280" sldId="262"/>
            <ac:picMk id="5" creationId="{B2BF9611-0516-35DD-1F30-DBB6220798C0}"/>
          </ac:picMkLst>
        </pc:picChg>
      </pc:sldChg>
      <pc:sldChg chg="addSp delSp modSp new mod ord setBg">
        <pc:chgData name="Aayush Man  Singh" userId="S::aayushman@takeo.ai::7e01378d-77e0-45f4-ad57-d9ee7faa382b" providerId="AD" clId="Web-{0BBDF5A7-B030-AAE5-0D58-3119926983E7}" dt="2023-06-14T14:04:44.835" v="303" actId="20577"/>
        <pc:sldMkLst>
          <pc:docMk/>
          <pc:sldMk cId="2667967348" sldId="263"/>
        </pc:sldMkLst>
        <pc:spChg chg="mod">
          <ac:chgData name="Aayush Man  Singh" userId="S::aayushman@takeo.ai::7e01378d-77e0-45f4-ad57-d9ee7faa382b" providerId="AD" clId="Web-{0BBDF5A7-B030-AAE5-0D58-3119926983E7}" dt="2023-06-14T14:04:44.835" v="303" actId="20577"/>
          <ac:spMkLst>
            <pc:docMk/>
            <pc:sldMk cId="2667967348" sldId="263"/>
            <ac:spMk id="2" creationId="{534139A3-6AF8-2FB7-5E4D-11A8BD33419D}"/>
          </ac:spMkLst>
        </pc:spChg>
        <pc:spChg chg="add del mo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3" creationId="{68ECCAAF-5CB9-97E4-6C21-BA3DAC1E78B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8" creationId="{E92FEB64-6EEA-4759-B4A4-BD2C1E660BA8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4:39.643" v="219"/>
          <ac:spMkLst>
            <pc:docMk/>
            <pc:sldMk cId="2667967348" sldId="263"/>
            <ac:spMk id="9" creationId="{460B0EFB-53ED-4F35-B05D-F658EA021C65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4:36.408" v="217"/>
          <ac:spMkLst>
            <pc:docMk/>
            <pc:sldMk cId="2667967348" sldId="263"/>
            <ac:spMk id="10" creationId="{B50AB553-2A96-4A92-96F2-93548E096954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4:39.643" v="219"/>
          <ac:spMkLst>
            <pc:docMk/>
            <pc:sldMk cId="2667967348" sldId="263"/>
            <ac:spMk id="11" creationId="{835EF3DD-7D43-4A27-8967-A92FD8CC9365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4:39.643" v="219"/>
          <ac:spMkLst>
            <pc:docMk/>
            <pc:sldMk cId="2667967348" sldId="263"/>
            <ac:spMk id="13" creationId="{68ECCAAF-5CB9-97E4-6C21-BA3DAC1E78B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14" creationId="{5566D6E1-03A1-4D73-A4E0-35D74D568A04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4:54.253" v="221"/>
          <ac:spMkLst>
            <pc:docMk/>
            <pc:sldMk cId="2667967348" sldId="263"/>
            <ac:spMk id="16" creationId="{B50AB553-2A96-4A92-96F2-93548E096954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18" creationId="{7B786209-1B0B-4CA9-9BDD-F7327066A84D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5:07.284" v="223"/>
          <ac:spMkLst>
            <pc:docMk/>
            <pc:sldMk cId="2667967348" sldId="263"/>
            <ac:spMk id="19" creationId="{BACC6370-2D7E-4714-9D71-7542949D7D5D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5:07.284" v="223"/>
          <ac:spMkLst>
            <pc:docMk/>
            <pc:sldMk cId="2667967348" sldId="263"/>
            <ac:spMk id="20" creationId="{F68B3F68-107C-434F-AA38-110D5EA91B85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5:07.284" v="223"/>
          <ac:spMkLst>
            <pc:docMk/>
            <pc:sldMk cId="2667967348" sldId="263"/>
            <ac:spMk id="21" creationId="{AAD0DBB9-1A4B-4391-81D4-CB19F9AB918A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3:55:07.284" v="223"/>
          <ac:spMkLst>
            <pc:docMk/>
            <pc:sldMk cId="2667967348" sldId="263"/>
            <ac:spMk id="22" creationId="{063BBA22-50EA-4C4D-BE05-F1CE4E63AA56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25" creationId="{B10BB131-AC8E-4A8E-A5D1-36260F720C3B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26" creationId="{14847E93-7DC1-4D4B-8829-B19AA7137C50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27" creationId="{9F835A99-04AC-494A-A572-AFE8413CC938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28" creationId="{68ECCAAF-5CB9-97E4-6C21-BA3DAC1E78BA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29" creationId="{2D2964BB-484D-45AE-AD66-D407D0629652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07.300" v="224"/>
          <ac:spMkLst>
            <pc:docMk/>
            <pc:sldMk cId="2667967348" sldId="263"/>
            <ac:spMk id="30" creationId="{6691AC69-A76E-4DAB-B565-468B6B87ACF3}"/>
          </ac:spMkLst>
        </pc:spChg>
        <pc:graphicFrameChg chg="add del">
          <ac:chgData name="Aayush Man  Singh" userId="S::aayushman@takeo.ai::7e01378d-77e0-45f4-ad57-d9ee7faa382b" providerId="AD" clId="Web-{0BBDF5A7-B030-AAE5-0D58-3119926983E7}" dt="2023-06-14T13:54:36.408" v="217"/>
          <ac:graphicFrameMkLst>
            <pc:docMk/>
            <pc:sldMk cId="2667967348" sldId="263"/>
            <ac:graphicFrameMk id="5" creationId="{922053D5-4B23-04A4-EFBA-EBB35DA3515D}"/>
          </ac:graphicFrameMkLst>
        </pc:graphicFrameChg>
        <pc:graphicFrameChg chg="add del">
          <ac:chgData name="Aayush Man  Singh" userId="S::aayushman@takeo.ai::7e01378d-77e0-45f4-ad57-d9ee7faa382b" providerId="AD" clId="Web-{0BBDF5A7-B030-AAE5-0D58-3119926983E7}" dt="2023-06-14T13:54:54.253" v="221"/>
          <ac:graphicFrameMkLst>
            <pc:docMk/>
            <pc:sldMk cId="2667967348" sldId="263"/>
            <ac:graphicFrameMk id="17" creationId="{922053D5-4B23-04A4-EFBA-EBB35DA3515D}"/>
          </ac:graphicFrameMkLst>
        </pc:graphicFrameChg>
        <pc:graphicFrameChg chg="add del">
          <ac:chgData name="Aayush Man  Singh" userId="S::aayushman@takeo.ai::7e01378d-77e0-45f4-ad57-d9ee7faa382b" providerId="AD" clId="Web-{0BBDF5A7-B030-AAE5-0D58-3119926983E7}" dt="2023-06-14T13:55:07.284" v="223"/>
          <ac:graphicFrameMkLst>
            <pc:docMk/>
            <pc:sldMk cId="2667967348" sldId="263"/>
            <ac:graphicFrameMk id="23" creationId="{9C1A2509-76E6-6D1E-1B86-7B45F66372F8}"/>
          </ac:graphicFrameMkLst>
        </pc:graphicFrameChg>
        <pc:picChg chg="add del">
          <ac:chgData name="Aayush Man  Singh" userId="S::aayushman@takeo.ai::7e01378d-77e0-45f4-ad57-d9ee7faa382b" providerId="AD" clId="Web-{0BBDF5A7-B030-AAE5-0D58-3119926983E7}" dt="2023-06-14T13:54:36.408" v="217"/>
          <ac:picMkLst>
            <pc:docMk/>
            <pc:sldMk cId="2667967348" sldId="263"/>
            <ac:picMk id="6" creationId="{86194FED-4DC9-0DF9-7641-B0ABF4C05083}"/>
          </ac:picMkLst>
        </pc:picChg>
        <pc:picChg chg="add del">
          <ac:chgData name="Aayush Man  Singh" userId="S::aayushman@takeo.ai::7e01378d-77e0-45f4-ad57-d9ee7faa382b" providerId="AD" clId="Web-{0BBDF5A7-B030-AAE5-0D58-3119926983E7}" dt="2023-06-14T13:54:39.643" v="219"/>
          <ac:picMkLst>
            <pc:docMk/>
            <pc:sldMk cId="2667967348" sldId="263"/>
            <ac:picMk id="12" creationId="{782BAB51-D1A0-615C-8532-DFF34D690FAF}"/>
          </ac:picMkLst>
        </pc:picChg>
        <pc:picChg chg="add del">
          <ac:chgData name="Aayush Man  Singh" userId="S::aayushman@takeo.ai::7e01378d-77e0-45f4-ad57-d9ee7faa382b" providerId="AD" clId="Web-{0BBDF5A7-B030-AAE5-0D58-3119926983E7}" dt="2023-06-14T13:54:54.253" v="221"/>
          <ac:picMkLst>
            <pc:docMk/>
            <pc:sldMk cId="2667967348" sldId="263"/>
            <ac:picMk id="15" creationId="{86194FED-4DC9-0DF9-7641-B0ABF4C05083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3:55:17.785" v="225"/>
        <pc:sldMkLst>
          <pc:docMk/>
          <pc:sldMk cId="855233067" sldId="264"/>
        </pc:sldMkLst>
        <pc:spChg chg="mod">
          <ac:chgData name="Aayush Man  Singh" userId="S::aayushman@takeo.ai::7e01378d-77e0-45f4-ad57-d9ee7faa382b" providerId="AD" clId="Web-{0BBDF5A7-B030-AAE5-0D58-3119926983E7}" dt="2023-06-14T13:55:17.785" v="225"/>
          <ac:spMkLst>
            <pc:docMk/>
            <pc:sldMk cId="855233067" sldId="264"/>
            <ac:spMk id="2" creationId="{3B6E6384-504B-399D-1591-9C664B7C49A9}"/>
          </ac:spMkLst>
        </pc:spChg>
        <pc:spChg chg="mod">
          <ac:chgData name="Aayush Man  Singh" userId="S::aayushman@takeo.ai::7e01378d-77e0-45f4-ad57-d9ee7faa382b" providerId="AD" clId="Web-{0BBDF5A7-B030-AAE5-0D58-3119926983E7}" dt="2023-06-14T13:55:17.785" v="225"/>
          <ac:spMkLst>
            <pc:docMk/>
            <pc:sldMk cId="855233067" sldId="264"/>
            <ac:spMk id="3" creationId="{28D6C2FE-CF0B-8E6D-374E-48866BF23D5C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17.785" v="225"/>
          <ac:spMkLst>
            <pc:docMk/>
            <pc:sldMk cId="855233067" sldId="264"/>
            <ac:spMk id="8" creationId="{1BB867FF-FC45-48F7-8104-F89BE54909F1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17.785" v="225"/>
          <ac:spMkLst>
            <pc:docMk/>
            <pc:sldMk cId="855233067" sldId="264"/>
            <ac:spMk id="10" creationId="{8BB56887-D0D5-4F0C-9E19-7247EB83C8B7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17.785" v="225"/>
          <ac:spMkLst>
            <pc:docMk/>
            <pc:sldMk cId="855233067" sldId="264"/>
            <ac:spMk id="12" creationId="{081E4A58-353D-44AE-B2FC-2A74E2E400F7}"/>
          </ac:spMkLst>
        </pc:spChg>
      </pc:sldChg>
      <pc:sldChg chg="addSp modSp new mod setBg">
        <pc:chgData name="Aayush Man  Singh" userId="S::aayushman@takeo.ai::7e01378d-77e0-45f4-ad57-d9ee7faa382b" providerId="AD" clId="Web-{0BBDF5A7-B030-AAE5-0D58-3119926983E7}" dt="2023-06-14T13:55:25.129" v="226"/>
        <pc:sldMkLst>
          <pc:docMk/>
          <pc:sldMk cId="2566734942" sldId="265"/>
        </pc:sldMkLst>
        <pc:spChg chg="mod">
          <ac:chgData name="Aayush Man  Singh" userId="S::aayushman@takeo.ai::7e01378d-77e0-45f4-ad57-d9ee7faa382b" providerId="AD" clId="Web-{0BBDF5A7-B030-AAE5-0D58-3119926983E7}" dt="2023-06-14T13:55:25.129" v="226"/>
          <ac:spMkLst>
            <pc:docMk/>
            <pc:sldMk cId="2566734942" sldId="265"/>
            <ac:spMk id="2" creationId="{B4A47EBB-7136-9B09-1109-45D91FF904EA}"/>
          </ac:spMkLst>
        </pc:spChg>
        <pc:spChg chg="mod">
          <ac:chgData name="Aayush Man  Singh" userId="S::aayushman@takeo.ai::7e01378d-77e0-45f4-ad57-d9ee7faa382b" providerId="AD" clId="Web-{0BBDF5A7-B030-AAE5-0D58-3119926983E7}" dt="2023-06-14T13:55:25.129" v="226"/>
          <ac:spMkLst>
            <pc:docMk/>
            <pc:sldMk cId="2566734942" sldId="265"/>
            <ac:spMk id="3" creationId="{C2C024B6-6174-D1D6-833B-4B906DF9E777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25.129" v="226"/>
          <ac:spMkLst>
            <pc:docMk/>
            <pc:sldMk cId="2566734942" sldId="265"/>
            <ac:spMk id="9" creationId="{4AC6B390-BC59-4F1D-A0EE-D71A92F0A0B2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25.129" v="226"/>
          <ac:spMkLst>
            <pc:docMk/>
            <pc:sldMk cId="2566734942" sldId="265"/>
            <ac:spMk id="11" creationId="{B6C60D79-16F1-4C4B-B7E3-7634E7069CDE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25.129" v="226"/>
          <ac:spMkLst>
            <pc:docMk/>
            <pc:sldMk cId="2566734942" sldId="265"/>
            <ac:spMk id="13" creationId="{426B127E-6498-4C77-9C9D-4553A5113B80}"/>
          </ac:spMkLst>
        </pc:spChg>
        <pc:picChg chg="add mod ord">
          <ac:chgData name="Aayush Man  Singh" userId="S::aayushman@takeo.ai::7e01378d-77e0-45f4-ad57-d9ee7faa382b" providerId="AD" clId="Web-{0BBDF5A7-B030-AAE5-0D58-3119926983E7}" dt="2023-06-14T13:55:25.129" v="226"/>
          <ac:picMkLst>
            <pc:docMk/>
            <pc:sldMk cId="2566734942" sldId="265"/>
            <ac:picMk id="4" creationId="{5890B5FF-5060-14B0-E0C8-D41BD8CA004E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3:55:32.754" v="227"/>
        <pc:sldMkLst>
          <pc:docMk/>
          <pc:sldMk cId="4045420818" sldId="266"/>
        </pc:sldMkLst>
        <pc:spChg chg="mod">
          <ac:chgData name="Aayush Man  Singh" userId="S::aayushman@takeo.ai::7e01378d-77e0-45f4-ad57-d9ee7faa382b" providerId="AD" clId="Web-{0BBDF5A7-B030-AAE5-0D58-3119926983E7}" dt="2023-06-14T13:55:32.754" v="227"/>
          <ac:spMkLst>
            <pc:docMk/>
            <pc:sldMk cId="4045420818" sldId="266"/>
            <ac:spMk id="2" creationId="{8992B70A-FB98-EB06-190A-4423DDAE3AE7}"/>
          </ac:spMkLst>
        </pc:spChg>
        <pc:spChg chg="mod ord">
          <ac:chgData name="Aayush Man  Singh" userId="S::aayushman@takeo.ai::7e01378d-77e0-45f4-ad57-d9ee7faa382b" providerId="AD" clId="Web-{0BBDF5A7-B030-AAE5-0D58-3119926983E7}" dt="2023-06-14T13:55:32.754" v="227"/>
          <ac:spMkLst>
            <pc:docMk/>
            <pc:sldMk cId="4045420818" sldId="266"/>
            <ac:spMk id="3" creationId="{808DBD73-0E5E-5F70-62D4-5F96EB6430AB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32.754" v="227"/>
          <ac:spMkLst>
            <pc:docMk/>
            <pc:sldMk cId="4045420818" sldId="266"/>
            <ac:spMk id="9" creationId="{2EB492CD-616E-47F8-933B-5E2D952A0593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32.754" v="227"/>
          <ac:spMkLst>
            <pc:docMk/>
            <pc:sldMk cId="4045420818" sldId="266"/>
            <ac:spMk id="11" creationId="{59383CF9-23B5-4335-9B21-1791C4CF1C75}"/>
          </ac:spMkLst>
        </pc:spChg>
        <pc:spChg chg="add">
          <ac:chgData name="Aayush Man  Singh" userId="S::aayushman@takeo.ai::7e01378d-77e0-45f4-ad57-d9ee7faa382b" providerId="AD" clId="Web-{0BBDF5A7-B030-AAE5-0D58-3119926983E7}" dt="2023-06-14T13:55:32.754" v="227"/>
          <ac:spMkLst>
            <pc:docMk/>
            <pc:sldMk cId="4045420818" sldId="266"/>
            <ac:spMk id="13" creationId="{0007FE00-9498-4706-B255-6437B0252C02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3:55:32.754" v="227"/>
          <ac:picMkLst>
            <pc:docMk/>
            <pc:sldMk cId="4045420818" sldId="266"/>
            <ac:picMk id="4" creationId="{A9455D13-7D3C-78CF-E088-3663A34CCCA9}"/>
          </ac:picMkLst>
        </pc:picChg>
      </pc:sldChg>
      <pc:sldChg chg="addSp delSp modSp new mod setBg">
        <pc:chgData name="Aayush Man  Singh" userId="S::aayushman@takeo.ai::7e01378d-77e0-45f4-ad57-d9ee7faa382b" providerId="AD" clId="Web-{0BBDF5A7-B030-AAE5-0D58-3119926983E7}" dt="2023-06-14T14:01:01.812" v="245"/>
        <pc:sldMkLst>
          <pc:docMk/>
          <pc:sldMk cId="3375607177" sldId="267"/>
        </pc:sldMkLst>
        <pc:spChg chg="mod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2" creationId="{E6FB11FA-CC09-CCE4-5DBB-BE507C294911}"/>
          </ac:spMkLst>
        </pc:spChg>
        <pc:spChg chg="mod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3" creationId="{673AAEE8-9378-5DB5-9095-3F3012352705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8" creationId="{777A147A-9ED8-46B4-8660-1B3C2AA880B5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10" creationId="{5D6C15A0-C087-4593-8414-2B4EC1CDC3DE}"/>
          </ac:spMkLst>
        </pc:spChg>
        <pc:spChg chg="add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15" creationId="{7FF47CB7-972F-479F-A36D-9E72D26EC8DA}"/>
          </ac:spMkLst>
        </pc:spChg>
        <pc:spChg chg="add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17" creationId="{0D153B68-5844-490D-8E67-F616D6D721CA}"/>
          </ac:spMkLst>
        </pc:spChg>
        <pc:spChg chg="add">
          <ac:chgData name="Aayush Man  Singh" userId="S::aayushman@takeo.ai::7e01378d-77e0-45f4-ad57-d9ee7faa382b" providerId="AD" clId="Web-{0BBDF5A7-B030-AAE5-0D58-3119926983E7}" dt="2023-06-14T14:01:01.812" v="245"/>
          <ac:spMkLst>
            <pc:docMk/>
            <pc:sldMk cId="3375607177" sldId="267"/>
            <ac:spMk id="19" creationId="{9A0D773F-7A7D-4DBB-9DEA-86BB8B8F4BC8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4:01:01.812" v="245"/>
          <ac:picMkLst>
            <pc:docMk/>
            <pc:sldMk cId="3375607177" sldId="267"/>
            <ac:picMk id="4" creationId="{C4A8C6DD-CA8F-A3EC-4F2A-4FA445AE1544}"/>
          </ac:picMkLst>
        </pc:picChg>
      </pc:sldChg>
      <pc:sldChg chg="addSp delSp modSp new mod setBg">
        <pc:chgData name="Aayush Man  Singh" userId="S::aayushman@takeo.ai::7e01378d-77e0-45f4-ad57-d9ee7faa382b" providerId="AD" clId="Web-{0BBDF5A7-B030-AAE5-0D58-3119926983E7}" dt="2023-06-14T14:03:54.177" v="270" actId="20577"/>
        <pc:sldMkLst>
          <pc:docMk/>
          <pc:sldMk cId="1299477545" sldId="268"/>
        </pc:sldMkLst>
        <pc:spChg chg="mod">
          <ac:chgData name="Aayush Man  Singh" userId="S::aayushman@takeo.ai::7e01378d-77e0-45f4-ad57-d9ee7faa382b" providerId="AD" clId="Web-{0BBDF5A7-B030-AAE5-0D58-3119926983E7}" dt="2023-06-14T14:02:46.503" v="265"/>
          <ac:spMkLst>
            <pc:docMk/>
            <pc:sldMk cId="1299477545" sldId="268"/>
            <ac:spMk id="2" creationId="{AEE450E9-4EF1-C321-2EAD-E26AED7B28E3}"/>
          </ac:spMkLst>
        </pc:spChg>
        <pc:spChg chg="mod">
          <ac:chgData name="Aayush Man  Singh" userId="S::aayushman@takeo.ai::7e01378d-77e0-45f4-ad57-d9ee7faa382b" providerId="AD" clId="Web-{0BBDF5A7-B030-AAE5-0D58-3119926983E7}" dt="2023-06-14T14:03:54.177" v="270" actId="20577"/>
          <ac:spMkLst>
            <pc:docMk/>
            <pc:sldMk cId="1299477545" sldId="268"/>
            <ac:spMk id="3" creationId="{187BE4E6-2B83-27B1-060B-6C8A11FD38EE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4:02:46.488" v="264"/>
          <ac:spMkLst>
            <pc:docMk/>
            <pc:sldMk cId="1299477545" sldId="268"/>
            <ac:spMk id="9" creationId="{7FF47CB7-972F-479F-A36D-9E72D26EC8DA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4:02:46.488" v="264"/>
          <ac:spMkLst>
            <pc:docMk/>
            <pc:sldMk cId="1299477545" sldId="268"/>
            <ac:spMk id="11" creationId="{0D153B68-5844-490D-8E67-F616D6D721CA}"/>
          </ac:spMkLst>
        </pc:spChg>
        <pc:spChg chg="add del">
          <ac:chgData name="Aayush Man  Singh" userId="S::aayushman@takeo.ai::7e01378d-77e0-45f4-ad57-d9ee7faa382b" providerId="AD" clId="Web-{0BBDF5A7-B030-AAE5-0D58-3119926983E7}" dt="2023-06-14T14:02:46.488" v="264"/>
          <ac:spMkLst>
            <pc:docMk/>
            <pc:sldMk cId="1299477545" sldId="268"/>
            <ac:spMk id="13" creationId="{9A0D773F-7A7D-4DBB-9DEA-86BB8B8F4BC8}"/>
          </ac:spMkLst>
        </pc:spChg>
        <pc:spChg chg="add">
          <ac:chgData name="Aayush Man  Singh" userId="S::aayushman@takeo.ai::7e01378d-77e0-45f4-ad57-d9ee7faa382b" providerId="AD" clId="Web-{0BBDF5A7-B030-AAE5-0D58-3119926983E7}" dt="2023-06-14T14:02:46.503" v="265"/>
          <ac:spMkLst>
            <pc:docMk/>
            <pc:sldMk cId="1299477545" sldId="268"/>
            <ac:spMk id="15" creationId="{2B97F24A-32CE-4C1C-A50D-3016B394DCFB}"/>
          </ac:spMkLst>
        </pc:spChg>
        <pc:spChg chg="add">
          <ac:chgData name="Aayush Man  Singh" userId="S::aayushman@takeo.ai::7e01378d-77e0-45f4-ad57-d9ee7faa382b" providerId="AD" clId="Web-{0BBDF5A7-B030-AAE5-0D58-3119926983E7}" dt="2023-06-14T14:02:46.503" v="265"/>
          <ac:spMkLst>
            <pc:docMk/>
            <pc:sldMk cId="1299477545" sldId="268"/>
            <ac:spMk id="16" creationId="{CD8B4F24-440B-49E9-B85D-733523DC064B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4:02:46.503" v="265"/>
          <ac:picMkLst>
            <pc:docMk/>
            <pc:sldMk cId="1299477545" sldId="268"/>
            <ac:picMk id="4" creationId="{E226CC7D-5089-D671-5EC5-83284111C5F4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4:05:10.711" v="304"/>
        <pc:sldMkLst>
          <pc:docMk/>
          <pc:sldMk cId="3818531386" sldId="269"/>
        </pc:sldMkLst>
        <pc:spChg chg="mod">
          <ac:chgData name="Aayush Man  Singh" userId="S::aayushman@takeo.ai::7e01378d-77e0-45f4-ad57-d9ee7faa382b" providerId="AD" clId="Web-{0BBDF5A7-B030-AAE5-0D58-3119926983E7}" dt="2023-06-14T14:05:10.711" v="304"/>
          <ac:spMkLst>
            <pc:docMk/>
            <pc:sldMk cId="3818531386" sldId="269"/>
            <ac:spMk id="2" creationId="{B0ECFD52-EFD1-4753-34AE-84935A5A310A}"/>
          </ac:spMkLst>
        </pc:spChg>
        <pc:spChg chg="mod">
          <ac:chgData name="Aayush Man  Singh" userId="S::aayushman@takeo.ai::7e01378d-77e0-45f4-ad57-d9ee7faa382b" providerId="AD" clId="Web-{0BBDF5A7-B030-AAE5-0D58-3119926983E7}" dt="2023-06-14T14:05:10.711" v="304"/>
          <ac:spMkLst>
            <pc:docMk/>
            <pc:sldMk cId="3818531386" sldId="269"/>
            <ac:spMk id="3" creationId="{023FE666-3331-7DE7-CD26-ED90753F589E}"/>
          </ac:spMkLst>
        </pc:spChg>
        <pc:spChg chg="add">
          <ac:chgData name="Aayush Man  Singh" userId="S::aayushman@takeo.ai::7e01378d-77e0-45f4-ad57-d9ee7faa382b" providerId="AD" clId="Web-{0BBDF5A7-B030-AAE5-0D58-3119926983E7}" dt="2023-06-14T14:05:10.711" v="304"/>
          <ac:spMkLst>
            <pc:docMk/>
            <pc:sldMk cId="3818531386" sldId="269"/>
            <ac:spMk id="8" creationId="{100EDD19-6802-4EC3-95CE-CFFAB042CFD6}"/>
          </ac:spMkLst>
        </pc:spChg>
        <pc:spChg chg="add">
          <ac:chgData name="Aayush Man  Singh" userId="S::aayushman@takeo.ai::7e01378d-77e0-45f4-ad57-d9ee7faa382b" providerId="AD" clId="Web-{0BBDF5A7-B030-AAE5-0D58-3119926983E7}" dt="2023-06-14T14:05:10.711" v="304"/>
          <ac:spMkLst>
            <pc:docMk/>
            <pc:sldMk cId="3818531386" sldId="269"/>
            <ac:spMk id="10" creationId="{DB17E863-922E-4C26-BD64-E8FD41D28661}"/>
          </ac:spMkLst>
        </pc:spChg>
      </pc:sldChg>
      <pc:sldChg chg="addSp modSp new mod setBg">
        <pc:chgData name="Aayush Man  Singh" userId="S::aayushman@takeo.ai::7e01378d-77e0-45f4-ad57-d9ee7faa382b" providerId="AD" clId="Web-{0BBDF5A7-B030-AAE5-0D58-3119926983E7}" dt="2023-06-14T15:12:04.448" v="312"/>
        <pc:sldMkLst>
          <pc:docMk/>
          <pc:sldMk cId="4263362598" sldId="270"/>
        </pc:sldMkLst>
        <pc:spChg chg="mod">
          <ac:chgData name="Aayush Man  Singh" userId="S::aayushman@takeo.ai::7e01378d-77e0-45f4-ad57-d9ee7faa382b" providerId="AD" clId="Web-{0BBDF5A7-B030-AAE5-0D58-3119926983E7}" dt="2023-06-14T15:12:04.448" v="312"/>
          <ac:spMkLst>
            <pc:docMk/>
            <pc:sldMk cId="4263362598" sldId="270"/>
            <ac:spMk id="2" creationId="{0C65DC4E-A686-A188-E470-0CA14E7CD785}"/>
          </ac:spMkLst>
        </pc:spChg>
        <pc:spChg chg="mod">
          <ac:chgData name="Aayush Man  Singh" userId="S::aayushman@takeo.ai::7e01378d-77e0-45f4-ad57-d9ee7faa382b" providerId="AD" clId="Web-{0BBDF5A7-B030-AAE5-0D58-3119926983E7}" dt="2023-06-14T15:12:04.448" v="312"/>
          <ac:spMkLst>
            <pc:docMk/>
            <pc:sldMk cId="4263362598" sldId="270"/>
            <ac:spMk id="3" creationId="{13EACAF3-932E-CD59-F518-51C036A8D65F}"/>
          </ac:spMkLst>
        </pc:spChg>
        <pc:spChg chg="add">
          <ac:chgData name="Aayush Man  Singh" userId="S::aayushman@takeo.ai::7e01378d-77e0-45f4-ad57-d9ee7faa382b" providerId="AD" clId="Web-{0BBDF5A7-B030-AAE5-0D58-3119926983E7}" dt="2023-06-14T15:12:04.448" v="312"/>
          <ac:spMkLst>
            <pc:docMk/>
            <pc:sldMk cId="4263362598" sldId="270"/>
            <ac:spMk id="8" creationId="{1BB867FF-FC45-48F7-8104-F89BE54909F1}"/>
          </ac:spMkLst>
        </pc:spChg>
        <pc:spChg chg="add">
          <ac:chgData name="Aayush Man  Singh" userId="S::aayushman@takeo.ai::7e01378d-77e0-45f4-ad57-d9ee7faa382b" providerId="AD" clId="Web-{0BBDF5A7-B030-AAE5-0D58-3119926983E7}" dt="2023-06-14T15:12:04.448" v="312"/>
          <ac:spMkLst>
            <pc:docMk/>
            <pc:sldMk cId="4263362598" sldId="270"/>
            <ac:spMk id="10" creationId="{8BB56887-D0D5-4F0C-9E19-7247EB83C8B7}"/>
          </ac:spMkLst>
        </pc:spChg>
        <pc:spChg chg="add">
          <ac:chgData name="Aayush Man  Singh" userId="S::aayushman@takeo.ai::7e01378d-77e0-45f4-ad57-d9ee7faa382b" providerId="AD" clId="Web-{0BBDF5A7-B030-AAE5-0D58-3119926983E7}" dt="2023-06-14T15:12:04.448" v="312"/>
          <ac:spMkLst>
            <pc:docMk/>
            <pc:sldMk cId="4263362598" sldId="270"/>
            <ac:spMk id="12" creationId="{081E4A58-353D-44AE-B2FC-2A74E2E400F7}"/>
          </ac:spMkLst>
        </pc:spChg>
      </pc:sldChg>
      <pc:sldChg chg="addSp modSp new mod setBg">
        <pc:chgData name="Aayush Man  Singh" userId="S::aayushman@takeo.ai::7e01378d-77e0-45f4-ad57-d9ee7faa382b" providerId="AD" clId="Web-{0BBDF5A7-B030-AAE5-0D58-3119926983E7}" dt="2023-06-14T15:19:07.777" v="347"/>
        <pc:sldMkLst>
          <pc:docMk/>
          <pc:sldMk cId="1677198120" sldId="271"/>
        </pc:sldMkLst>
        <pc:spChg chg="mod">
          <ac:chgData name="Aayush Man  Singh" userId="S::aayushman@takeo.ai::7e01378d-77e0-45f4-ad57-d9ee7faa382b" providerId="AD" clId="Web-{0BBDF5A7-B030-AAE5-0D58-3119926983E7}" dt="2023-06-14T15:19:07.777" v="347"/>
          <ac:spMkLst>
            <pc:docMk/>
            <pc:sldMk cId="1677198120" sldId="271"/>
            <ac:spMk id="2" creationId="{17EDEB05-D085-2398-2FC0-1D70755F846E}"/>
          </ac:spMkLst>
        </pc:spChg>
        <pc:spChg chg="mod">
          <ac:chgData name="Aayush Man  Singh" userId="S::aayushman@takeo.ai::7e01378d-77e0-45f4-ad57-d9ee7faa382b" providerId="AD" clId="Web-{0BBDF5A7-B030-AAE5-0D58-3119926983E7}" dt="2023-06-14T15:19:07.777" v="347"/>
          <ac:spMkLst>
            <pc:docMk/>
            <pc:sldMk cId="1677198120" sldId="271"/>
            <ac:spMk id="3" creationId="{6CEA3D37-FFB2-402C-B99B-23218043E60F}"/>
          </ac:spMkLst>
        </pc:spChg>
        <pc:spChg chg="add">
          <ac:chgData name="Aayush Man  Singh" userId="S::aayushman@takeo.ai::7e01378d-77e0-45f4-ad57-d9ee7faa382b" providerId="AD" clId="Web-{0BBDF5A7-B030-AAE5-0D58-3119926983E7}" dt="2023-06-14T15:19:07.777" v="347"/>
          <ac:spMkLst>
            <pc:docMk/>
            <pc:sldMk cId="1677198120" sldId="271"/>
            <ac:spMk id="9" creationId="{77C59BEC-C4CC-4741-B975-08C543178D3D}"/>
          </ac:spMkLst>
        </pc:spChg>
        <pc:spChg chg="add">
          <ac:chgData name="Aayush Man  Singh" userId="S::aayushman@takeo.ai::7e01378d-77e0-45f4-ad57-d9ee7faa382b" providerId="AD" clId="Web-{0BBDF5A7-B030-AAE5-0D58-3119926983E7}" dt="2023-06-14T15:19:07.777" v="347"/>
          <ac:spMkLst>
            <pc:docMk/>
            <pc:sldMk cId="1677198120" sldId="271"/>
            <ac:spMk id="11" creationId="{72DEF309-605D-4117-9340-6D589B6C3A34}"/>
          </ac:spMkLst>
        </pc:spChg>
        <pc:spChg chg="add">
          <ac:chgData name="Aayush Man  Singh" userId="S::aayushman@takeo.ai::7e01378d-77e0-45f4-ad57-d9ee7faa382b" providerId="AD" clId="Web-{0BBDF5A7-B030-AAE5-0D58-3119926983E7}" dt="2023-06-14T15:19:07.777" v="347"/>
          <ac:spMkLst>
            <pc:docMk/>
            <pc:sldMk cId="1677198120" sldId="271"/>
            <ac:spMk id="13" creationId="{A7B99495-F43F-4D80-A44F-2CB4764EB90B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5:19:07.777" v="347"/>
          <ac:picMkLst>
            <pc:docMk/>
            <pc:sldMk cId="1677198120" sldId="271"/>
            <ac:picMk id="4" creationId="{8F94689C-2FB2-50EF-07A6-103F67534C83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5:16:38.787" v="336"/>
        <pc:sldMkLst>
          <pc:docMk/>
          <pc:sldMk cId="1449479300" sldId="272"/>
        </pc:sldMkLst>
        <pc:spChg chg="mod">
          <ac:chgData name="Aayush Man  Singh" userId="S::aayushman@takeo.ai::7e01378d-77e0-45f4-ad57-d9ee7faa382b" providerId="AD" clId="Web-{0BBDF5A7-B030-AAE5-0D58-3119926983E7}" dt="2023-06-14T15:16:38.787" v="336"/>
          <ac:spMkLst>
            <pc:docMk/>
            <pc:sldMk cId="1449479300" sldId="272"/>
            <ac:spMk id="2" creationId="{E3F5808C-7958-E305-AA2F-363A95CBD239}"/>
          </ac:spMkLst>
        </pc:spChg>
        <pc:spChg chg="mod">
          <ac:chgData name="Aayush Man  Singh" userId="S::aayushman@takeo.ai::7e01378d-77e0-45f4-ad57-d9ee7faa382b" providerId="AD" clId="Web-{0BBDF5A7-B030-AAE5-0D58-3119926983E7}" dt="2023-06-14T15:16:38.787" v="336"/>
          <ac:spMkLst>
            <pc:docMk/>
            <pc:sldMk cId="1449479300" sldId="272"/>
            <ac:spMk id="3" creationId="{1F17FE48-8DEF-252F-0F3F-EF3157AC9709}"/>
          </ac:spMkLst>
        </pc:spChg>
        <pc:spChg chg="add">
          <ac:chgData name="Aayush Man  Singh" userId="S::aayushman@takeo.ai::7e01378d-77e0-45f4-ad57-d9ee7faa382b" providerId="AD" clId="Web-{0BBDF5A7-B030-AAE5-0D58-3119926983E7}" dt="2023-06-14T15:16:38.787" v="336"/>
          <ac:spMkLst>
            <pc:docMk/>
            <pc:sldMk cId="1449479300" sldId="272"/>
            <ac:spMk id="9" creationId="{4AC6B390-BC59-4F1D-A0EE-D71A92F0A0B2}"/>
          </ac:spMkLst>
        </pc:spChg>
        <pc:spChg chg="add">
          <ac:chgData name="Aayush Man  Singh" userId="S::aayushman@takeo.ai::7e01378d-77e0-45f4-ad57-d9ee7faa382b" providerId="AD" clId="Web-{0BBDF5A7-B030-AAE5-0D58-3119926983E7}" dt="2023-06-14T15:16:38.787" v="336"/>
          <ac:spMkLst>
            <pc:docMk/>
            <pc:sldMk cId="1449479300" sldId="272"/>
            <ac:spMk id="11" creationId="{B6C60D79-16F1-4C4B-B7E3-7634E7069CDE}"/>
          </ac:spMkLst>
        </pc:spChg>
        <pc:spChg chg="add">
          <ac:chgData name="Aayush Man  Singh" userId="S::aayushman@takeo.ai::7e01378d-77e0-45f4-ad57-d9ee7faa382b" providerId="AD" clId="Web-{0BBDF5A7-B030-AAE5-0D58-3119926983E7}" dt="2023-06-14T15:16:38.787" v="336"/>
          <ac:spMkLst>
            <pc:docMk/>
            <pc:sldMk cId="1449479300" sldId="272"/>
            <ac:spMk id="13" creationId="{426B127E-6498-4C77-9C9D-4553A5113B80}"/>
          </ac:spMkLst>
        </pc:spChg>
        <pc:picChg chg="add mod ord">
          <ac:chgData name="Aayush Man  Singh" userId="S::aayushman@takeo.ai::7e01378d-77e0-45f4-ad57-d9ee7faa382b" providerId="AD" clId="Web-{0BBDF5A7-B030-AAE5-0D58-3119926983E7}" dt="2023-06-14T15:16:38.787" v="336"/>
          <ac:picMkLst>
            <pc:docMk/>
            <pc:sldMk cId="1449479300" sldId="272"/>
            <ac:picMk id="4" creationId="{90683507-1859-8BAD-9BB0-FB6D797B73E9}"/>
          </ac:picMkLst>
        </pc:picChg>
      </pc:sldChg>
      <pc:sldChg chg="addSp modSp new mod setBg">
        <pc:chgData name="Aayush Man  Singh" userId="S::aayushman@takeo.ai::7e01378d-77e0-45f4-ad57-d9ee7faa382b" providerId="AD" clId="Web-{0BBDF5A7-B030-AAE5-0D58-3119926983E7}" dt="2023-06-14T15:18:56.432" v="346"/>
        <pc:sldMkLst>
          <pc:docMk/>
          <pc:sldMk cId="2014513581" sldId="273"/>
        </pc:sldMkLst>
        <pc:spChg chg="mo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2" creationId="{A08A19C2-EBE1-047D-E92F-77E32AF50DE4}"/>
          </ac:spMkLst>
        </pc:spChg>
        <pc:spChg chg="mo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3" creationId="{69EEC33C-F878-351D-FF3F-8166D7BF8C0E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9" creationId="{1CD81A2A-6ED4-4EF4-A14C-912D31E14800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11" creationId="{1661932C-CA15-4E17-B115-FAE7CBEE4789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13" creationId="{8590ADD5-9383-4D3D-9047-3DA2593CCB5D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15" creationId="{DABE3E45-88CF-45D8-8D40-C773324D93F6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19" creationId="{B91ECDA9-56DC-4270-8F33-01C5637B8CEB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21" creationId="{75F47824-961D-465D-84F9-EAE11BC6173B}"/>
          </ac:spMkLst>
        </pc:spChg>
        <pc:spChg chg="add">
          <ac:chgData name="Aayush Man  Singh" userId="S::aayushman@takeo.ai::7e01378d-77e0-45f4-ad57-d9ee7faa382b" providerId="AD" clId="Web-{0BBDF5A7-B030-AAE5-0D58-3119926983E7}" dt="2023-06-14T15:18:56.432" v="346"/>
          <ac:spMkLst>
            <pc:docMk/>
            <pc:sldMk cId="2014513581" sldId="273"/>
            <ac:spMk id="23" creationId="{FEC9DA3E-C1D7-472D-B7C0-F71AE41FBA23}"/>
          </ac:spMkLst>
        </pc:spChg>
        <pc:picChg chg="add mod">
          <ac:chgData name="Aayush Man  Singh" userId="S::aayushman@takeo.ai::7e01378d-77e0-45f4-ad57-d9ee7faa382b" providerId="AD" clId="Web-{0BBDF5A7-B030-AAE5-0D58-3119926983E7}" dt="2023-06-14T15:18:56.432" v="346"/>
          <ac:picMkLst>
            <pc:docMk/>
            <pc:sldMk cId="2014513581" sldId="273"/>
            <ac:picMk id="4" creationId="{6E7E8271-079B-BA11-9494-6F59B9D283DE}"/>
          </ac:picMkLst>
        </pc:picChg>
        <pc:cxnChg chg="add">
          <ac:chgData name="Aayush Man  Singh" userId="S::aayushman@takeo.ai::7e01378d-77e0-45f4-ad57-d9ee7faa382b" providerId="AD" clId="Web-{0BBDF5A7-B030-AAE5-0D58-3119926983E7}" dt="2023-06-14T15:18:56.432" v="346"/>
          <ac:cxnSpMkLst>
            <pc:docMk/>
            <pc:sldMk cId="2014513581" sldId="273"/>
            <ac:cxnSpMk id="17" creationId="{49CD1692-827B-4C8D-B4A1-134FD04CF45C}"/>
          </ac:cxnSpMkLst>
        </pc:cxnChg>
      </pc:sldChg>
    </pc:docChg>
  </pc:docChgLst>
  <pc:docChgLst>
    <pc:chgData clId="Web-{DEB6C0FD-048C-5531-9CC9-81C0D3631E24}"/>
    <pc:docChg chg="modSld">
      <pc:chgData name="" userId="" providerId="" clId="Web-{DEB6C0FD-048C-5531-9CC9-81C0D3631E24}" dt="2023-06-14T23:48:30.058" v="1" actId="20577"/>
      <pc:docMkLst>
        <pc:docMk/>
      </pc:docMkLst>
      <pc:sldChg chg="modSp">
        <pc:chgData name="" userId="" providerId="" clId="Web-{DEB6C0FD-048C-5531-9CC9-81C0D3631E24}" dt="2023-06-14T23:48:30.058" v="1" actId="20577"/>
        <pc:sldMkLst>
          <pc:docMk/>
          <pc:sldMk cId="109857222" sldId="256"/>
        </pc:sldMkLst>
        <pc:spChg chg="mod">
          <ac:chgData name="" userId="" providerId="" clId="Web-{DEB6C0FD-048C-5531-9CC9-81C0D3631E24}" dt="2023-06-14T23:48:30.058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ayush Man  Singh" userId="S::aayushman@takeo.ai::7e01378d-77e0-45f4-ad57-d9ee7faa382b" providerId="AD" clId="Web-{DEB6C0FD-048C-5531-9CC9-81C0D3631E24}"/>
    <pc:docChg chg="addSld modSld">
      <pc:chgData name="Aayush Man  Singh" userId="S::aayushman@takeo.ai::7e01378d-77e0-45f4-ad57-d9ee7faa382b" providerId="AD" clId="Web-{DEB6C0FD-048C-5531-9CC9-81C0D3631E24}" dt="2023-06-14T23:55:06.450" v="60"/>
      <pc:docMkLst>
        <pc:docMk/>
      </pc:docMkLst>
      <pc:sldChg chg="modSp">
        <pc:chgData name="Aayush Man  Singh" userId="S::aayushman@takeo.ai::7e01378d-77e0-45f4-ad57-d9ee7faa382b" providerId="AD" clId="Web-{DEB6C0FD-048C-5531-9CC9-81C0D3631E24}" dt="2023-06-14T23:48:36.277" v="0" actId="2057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DEB6C0FD-048C-5531-9CC9-81C0D3631E24}" dt="2023-06-14T23:48:36.27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Aayush Man  Singh" userId="S::aayushman@takeo.ai::7e01378d-77e0-45f4-ad57-d9ee7faa382b" providerId="AD" clId="Web-{DEB6C0FD-048C-5531-9CC9-81C0D3631E24}" dt="2023-06-14T23:54:43.324" v="56"/>
        <pc:sldMkLst>
          <pc:docMk/>
          <pc:sldMk cId="2728286348" sldId="274"/>
        </pc:sldMkLst>
        <pc:spChg chg="mod">
          <ac:chgData name="Aayush Man  Singh" userId="S::aayushman@takeo.ai::7e01378d-77e0-45f4-ad57-d9ee7faa382b" providerId="AD" clId="Web-{DEB6C0FD-048C-5531-9CC9-81C0D3631E24}" dt="2023-06-14T23:54:43.324" v="56"/>
          <ac:spMkLst>
            <pc:docMk/>
            <pc:sldMk cId="2728286348" sldId="274"/>
            <ac:spMk id="2" creationId="{74639A5C-7662-3F90-BAC9-70BE3CB40F9B}"/>
          </ac:spMkLst>
        </pc:spChg>
        <pc:spChg chg="mod">
          <ac:chgData name="Aayush Man  Singh" userId="S::aayushman@takeo.ai::7e01378d-77e0-45f4-ad57-d9ee7faa382b" providerId="AD" clId="Web-{DEB6C0FD-048C-5531-9CC9-81C0D3631E24}" dt="2023-06-14T23:54:43.324" v="56"/>
          <ac:spMkLst>
            <pc:docMk/>
            <pc:sldMk cId="2728286348" sldId="274"/>
            <ac:spMk id="3" creationId="{A8C4F0D5-AEE8-70F6-4EF4-FBCFD55B7062}"/>
          </ac:spMkLst>
        </pc:spChg>
        <pc:spChg chg="add">
          <ac:chgData name="Aayush Man  Singh" userId="S::aayushman@takeo.ai::7e01378d-77e0-45f4-ad57-d9ee7faa382b" providerId="AD" clId="Web-{DEB6C0FD-048C-5531-9CC9-81C0D3631E24}" dt="2023-06-14T23:54:43.324" v="56"/>
          <ac:spMkLst>
            <pc:docMk/>
            <pc:sldMk cId="2728286348" sldId="274"/>
            <ac:spMk id="9" creationId="{4AC6B390-BC59-4F1D-A0EE-D71A92F0A0B2}"/>
          </ac:spMkLst>
        </pc:spChg>
        <pc:spChg chg="add">
          <ac:chgData name="Aayush Man  Singh" userId="S::aayushman@takeo.ai::7e01378d-77e0-45f4-ad57-d9ee7faa382b" providerId="AD" clId="Web-{DEB6C0FD-048C-5531-9CC9-81C0D3631E24}" dt="2023-06-14T23:54:43.324" v="56"/>
          <ac:spMkLst>
            <pc:docMk/>
            <pc:sldMk cId="2728286348" sldId="274"/>
            <ac:spMk id="11" creationId="{B6C60D79-16F1-4C4B-B7E3-7634E7069CDE}"/>
          </ac:spMkLst>
        </pc:spChg>
        <pc:spChg chg="add">
          <ac:chgData name="Aayush Man  Singh" userId="S::aayushman@takeo.ai::7e01378d-77e0-45f4-ad57-d9ee7faa382b" providerId="AD" clId="Web-{DEB6C0FD-048C-5531-9CC9-81C0D3631E24}" dt="2023-06-14T23:54:43.324" v="56"/>
          <ac:spMkLst>
            <pc:docMk/>
            <pc:sldMk cId="2728286348" sldId="274"/>
            <ac:spMk id="13" creationId="{426B127E-6498-4C77-9C9D-4553A5113B80}"/>
          </ac:spMkLst>
        </pc:spChg>
        <pc:picChg chg="add mod ord">
          <ac:chgData name="Aayush Man  Singh" userId="S::aayushman@takeo.ai::7e01378d-77e0-45f4-ad57-d9ee7faa382b" providerId="AD" clId="Web-{DEB6C0FD-048C-5531-9CC9-81C0D3631E24}" dt="2023-06-14T23:54:43.324" v="56"/>
          <ac:picMkLst>
            <pc:docMk/>
            <pc:sldMk cId="2728286348" sldId="274"/>
            <ac:picMk id="4" creationId="{B5BA0C9C-4EAA-0E47-DF56-9CF4144A7A67}"/>
          </ac:picMkLst>
        </pc:picChg>
      </pc:sldChg>
      <pc:sldChg chg="addSp modSp new mod setBg">
        <pc:chgData name="Aayush Man  Singh" userId="S::aayushman@takeo.ai::7e01378d-77e0-45f4-ad57-d9ee7faa382b" providerId="AD" clId="Web-{DEB6C0FD-048C-5531-9CC9-81C0D3631E24}" dt="2023-06-14T23:55:06.450" v="60"/>
        <pc:sldMkLst>
          <pc:docMk/>
          <pc:sldMk cId="2787741403" sldId="275"/>
        </pc:sldMkLst>
        <pc:spChg chg="mod">
          <ac:chgData name="Aayush Man  Singh" userId="S::aayushman@takeo.ai::7e01378d-77e0-45f4-ad57-d9ee7faa382b" providerId="AD" clId="Web-{DEB6C0FD-048C-5531-9CC9-81C0D3631E24}" dt="2023-06-14T23:55:06.450" v="60"/>
          <ac:spMkLst>
            <pc:docMk/>
            <pc:sldMk cId="2787741403" sldId="275"/>
            <ac:spMk id="2" creationId="{EADE5609-863D-B630-EBF1-179F57060363}"/>
          </ac:spMkLst>
        </pc:spChg>
        <pc:spChg chg="mod">
          <ac:chgData name="Aayush Man  Singh" userId="S::aayushman@takeo.ai::7e01378d-77e0-45f4-ad57-d9ee7faa382b" providerId="AD" clId="Web-{DEB6C0FD-048C-5531-9CC9-81C0D3631E24}" dt="2023-06-14T23:55:06.450" v="60"/>
          <ac:spMkLst>
            <pc:docMk/>
            <pc:sldMk cId="2787741403" sldId="275"/>
            <ac:spMk id="3" creationId="{ECF55A16-AE9E-9F31-B89F-F5568F33E59F}"/>
          </ac:spMkLst>
        </pc:spChg>
        <pc:spChg chg="add">
          <ac:chgData name="Aayush Man  Singh" userId="S::aayushman@takeo.ai::7e01378d-77e0-45f4-ad57-d9ee7faa382b" providerId="AD" clId="Web-{DEB6C0FD-048C-5531-9CC9-81C0D3631E24}" dt="2023-06-14T23:55:06.450" v="60"/>
          <ac:spMkLst>
            <pc:docMk/>
            <pc:sldMk cId="2787741403" sldId="275"/>
            <ac:spMk id="9" creationId="{4AC6B390-BC59-4F1D-A0EE-D71A92F0A0B2}"/>
          </ac:spMkLst>
        </pc:spChg>
        <pc:spChg chg="add">
          <ac:chgData name="Aayush Man  Singh" userId="S::aayushman@takeo.ai::7e01378d-77e0-45f4-ad57-d9ee7faa382b" providerId="AD" clId="Web-{DEB6C0FD-048C-5531-9CC9-81C0D3631E24}" dt="2023-06-14T23:55:06.450" v="60"/>
          <ac:spMkLst>
            <pc:docMk/>
            <pc:sldMk cId="2787741403" sldId="275"/>
            <ac:spMk id="11" creationId="{B6C60D79-16F1-4C4B-B7E3-7634E7069CDE}"/>
          </ac:spMkLst>
        </pc:spChg>
        <pc:spChg chg="add">
          <ac:chgData name="Aayush Man  Singh" userId="S::aayushman@takeo.ai::7e01378d-77e0-45f4-ad57-d9ee7faa382b" providerId="AD" clId="Web-{DEB6C0FD-048C-5531-9CC9-81C0D3631E24}" dt="2023-06-14T23:55:06.450" v="60"/>
          <ac:spMkLst>
            <pc:docMk/>
            <pc:sldMk cId="2787741403" sldId="275"/>
            <ac:spMk id="13" creationId="{426B127E-6498-4C77-9C9D-4553A5113B80}"/>
          </ac:spMkLst>
        </pc:spChg>
        <pc:picChg chg="add mod ord">
          <ac:chgData name="Aayush Man  Singh" userId="S::aayushman@takeo.ai::7e01378d-77e0-45f4-ad57-d9ee7faa382b" providerId="AD" clId="Web-{DEB6C0FD-048C-5531-9CC9-81C0D3631E24}" dt="2023-06-14T23:55:06.450" v="60"/>
          <ac:picMkLst>
            <pc:docMk/>
            <pc:sldMk cId="2787741403" sldId="275"/>
            <ac:picMk id="4" creationId="{667414A2-67E3-B563-0843-B78160A51F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ea typeface="Calibri Light"/>
                <a:cs typeface="Calibri Light"/>
              </a:rPr>
              <a:t>Functions, Modules and Variable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Calibri"/>
              </a:rPr>
              <a:t>Aayush Man Singh</a:t>
            </a:r>
            <a:endParaRPr lang="en-US" sz="2800">
              <a:ea typeface="Calibri" panose="020F0502020204030204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139A3-6AF8-2FB7-5E4D-11A8BD33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 Light"/>
                <a:cs typeface="Calibri Light"/>
              </a:rPr>
              <a:t>Parameters and Arguments Summary</a:t>
            </a:r>
            <a:endParaRPr lang="en-US" dirty="0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ECCAAF-5CB9-97E4-6C21-BA3DAC1E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Functions allow for code reuse and perform specific tasks.</a:t>
            </a:r>
          </a:p>
          <a:p>
            <a:r>
              <a:rPr lang="en-US" sz="2000">
                <a:ea typeface="+mn-lt"/>
                <a:cs typeface="+mn-lt"/>
              </a:rPr>
              <a:t>Parameters are defined in the function's definition and represent values passed to the function.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Arguments are the actual values passed to the function when it is called.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Positional arguments are passed based on their order.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Keyword arguments are passed using parameter names and can be provided in any order.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Default parameters have default values assigned to them.</a:t>
            </a:r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B11FA-CC09-CCE4-5DBB-BE507C29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The return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AEE8-9378-5DB5-9095-3F301235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return statement in Python functions is used to specify the value that a function should return after its execution.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allows functions to provide output and communicate results to the caller.</a:t>
            </a:r>
          </a:p>
          <a:p>
            <a:r>
              <a:rPr lang="en-US" sz="2000">
                <a:ea typeface="+mn-lt"/>
                <a:cs typeface="+mn-lt"/>
              </a:rPr>
              <a:t>The return statement is used to explicitly specify the value to be returned.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It can be used anywhere within a function, even multiple times.</a:t>
            </a:r>
            <a:endParaRPr lang="en-US" sz="2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A8C6DD-CA8F-A3EC-4F2A-4FA445AE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18248"/>
            <a:ext cx="4788505" cy="268924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450E9-4EF1-C321-2EAD-E26AED7B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>
                <a:ea typeface="Calibri Light"/>
                <a:cs typeface="Calibri Light"/>
              </a:rPr>
              <a:t>Returning multiple values</a:t>
            </a:r>
            <a:endParaRPr lang="en-US" sz="42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E4E6-2B83-27B1-060B-6C8A11FD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Python functions can return multiple values using tuples.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Multiple values can be unpacked into separate variables upon function invocation.</a:t>
            </a: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26CC7D-5089-D671-5EC5-83284111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3406"/>
            <a:ext cx="6903720" cy="3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CFD52-EFD1-4753-34AE-84935A5A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Returning None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E666-3331-7DE7-CD26-ED90753F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If a return statement is omitted or empty, the function returns None by default.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None represents the absence of a value and is often used to indicate no specific result.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185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E6384-504B-399D-1591-9C664B7C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Variable scope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C2FE-CF0B-8E6D-374E-48866BF2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Variable scope determines where variables can be accessed and modified in a program.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Understanding variable scope is crucial for writing robust and error-free code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3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890B5FF-5060-14B0-E0C8-D41BD8CA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476746"/>
            <a:ext cx="4777381" cy="17318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47EBB-7136-9B09-1109-45D91FF9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Global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24B6-6174-D1D6-833B-4B906DF9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Variables defined outside any function or class have global scope.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Global variables can be accessed and modified from anywhere in the program.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They persist throughout the program's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3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2B70A-FB98-EB06-190A-4423DDAE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Local Scope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455D13-7D3C-78CF-E088-3663A34C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770843"/>
            <a:ext cx="4777381" cy="11465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BD73-0E5E-5F70-62D4-5F96EB64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Variables defined inside a function or class have local scope.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Local variables can only be accessed within the function or class they are defined 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They are destroyed when the function or class finishes execution.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542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DC4E-A686-A188-E470-0CA14E7C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Modules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AF3-932E-CD59-F518-51C036A8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import statement is used to access modules and their functionalities in Python.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Modules are files containing Python code for reuse in other programs.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Specific functions can be imported from a module or imported with an alias.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Custom modules can be created by writing Python code in separate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DEB05-D085-2398-2FC0-1D70755F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3D37-FFB2-402C-B99B-23218043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import a module, use the import statement followed by the module name.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module name can be either a standard library module or a user-defined module.</a:t>
            </a:r>
          </a:p>
          <a:p>
            <a:r>
              <a:rPr lang="en-US" dirty="0">
                <a:ea typeface="+mn-lt"/>
                <a:cs typeface="+mn-lt"/>
              </a:rPr>
              <a:t>To access functions or variables defined in a module, use the module name followed by a dot (.) and the function/variable name.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F94689C-2FB2-50EF-07A6-103F6753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2" y="4109112"/>
            <a:ext cx="4221597" cy="2042306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19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683507-1859-8BAD-9BB0-FB6D797B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830478"/>
            <a:ext cx="4777381" cy="30243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5808C-7958-E305-AA2F-363A95CB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FE48-8DEF-252F-0F3F-EF3157AC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If you only need specific functions from a module, you can import them directly.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4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624D7-AD6C-7501-0A12-D9ECD181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Function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DF39A7-3F6B-1E93-8C9F-F70DF063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Functions are blocks of code that perform specific tasks and can be reused.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Parameters, arguments, and keyword arguments are essential concepts in function definition and invocation.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A19C2-EBE1-047D-E92F-77E32AF5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C33C-F878-351D-FF3F-8166D7BF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You can assign an alias to a module or a specific function to simplify its usage.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7E8271-079B-BA11-9494-6F59B9D2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268604"/>
            <a:ext cx="3781051" cy="167681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37EF4-BB8D-D6D9-267E-D796C9F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Function</a:t>
            </a:r>
            <a:endParaRPr lang="en-US" sz="5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B7E90D3-169A-7164-D078-9F438F5F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93211"/>
            <a:ext cx="7745969" cy="2026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7CE9-3F0E-7683-98B0-7211854D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520267"/>
            <a:ext cx="9702455" cy="1408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A function is defined using the </a:t>
            </a:r>
            <a:r>
              <a:rPr lang="en-US" sz="2200" b="1" dirty="0">
                <a:ea typeface="+mn-lt"/>
                <a:cs typeface="+mn-lt"/>
              </a:rPr>
              <a:t>def</a:t>
            </a:r>
            <a:r>
              <a:rPr lang="en-US" sz="2200" dirty="0">
                <a:ea typeface="+mn-lt"/>
                <a:cs typeface="+mn-lt"/>
              </a:rPr>
              <a:t> keyword followed by the function name and parentheses.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It may have parameters, which are placeholders for values passed to the function.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The code inside the function is executed when the function is called.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89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9449B-001C-B050-0258-BFCA864F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Parameters</a:t>
            </a:r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E07D96-58F1-5F21-EC20-0277502B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45311"/>
            <a:ext cx="10872172" cy="267585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02E7-F276-9D4A-7D03-6B974935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Parameters are defined inside the parentheses of a function's definition.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They represent the values that need to be passed to the function.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Parameters act as local variables within the function's scope.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127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646A8-3BA5-E21C-E010-91AAC6AA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Positional Arguments</a:t>
            </a:r>
            <a:endParaRPr lang="en-US" dirty="0" err="1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id="{736E8FBC-2633-B114-8FC0-3EEB4381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38" y="704504"/>
            <a:ext cx="8128724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F115-E68A-B1F5-A456-4938F0CD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Arguments are the actual values passed to a function when it is called.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They correspond to the parameters defined in the function's definition.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number and order of arguments must match the function's parameters.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741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B720F-A1E6-ABF5-71FC-C473FD67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Keyword arguments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21997EB-350F-EE1F-45AA-5DDB6F41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29" y="704504"/>
            <a:ext cx="8159142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17E0-0E29-745C-F943-C11273FC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Keyword arguments are passed using parameter names.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The argument is assigned to the parameter with the matching name.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They allow you to pass arguments in any order.</a:t>
            </a:r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2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FC72-3636-3D47-2F22-9E08F169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Default Parameters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2BF9611-0516-35DD-1F30-DBB62207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34" y="704504"/>
            <a:ext cx="8341132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188E-EBCA-7A81-9B51-5D240D31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Parameters can have default values assigned to them.</a:t>
            </a:r>
          </a:p>
          <a:p>
            <a:r>
              <a:rPr lang="en-US" sz="2200">
                <a:ea typeface="+mn-lt"/>
                <a:cs typeface="+mn-lt"/>
              </a:rPr>
              <a:t>If an argument is not provided for a parameter, the default value is used.</a:t>
            </a:r>
          </a:p>
          <a:p>
            <a:r>
              <a:rPr lang="en-US" sz="2200">
                <a:ea typeface="+mn-lt"/>
                <a:cs typeface="+mn-lt"/>
              </a:rPr>
              <a:t>Default parameters must come after non-default parameters.</a:t>
            </a:r>
          </a:p>
        </p:txBody>
      </p:sp>
    </p:spTree>
    <p:extLst>
      <p:ext uri="{BB962C8B-B14F-4D97-AF65-F5344CB8AC3E}">
        <p14:creationId xmlns:p14="http://schemas.microsoft.com/office/powerpoint/2010/main" val="147023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5BA0C9C-4EAA-0E47-DF56-9CF4144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399113"/>
            <a:ext cx="4777381" cy="188706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A5C-7662-3F90-BAC9-70BE3CB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Arbitrary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F0D5-AEE8-70F6-4EF4-FBCFD55B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Python allows us to define functions with flexible argument handling using arbitrary arguments and keyword arguments.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Arbitrary arguments allow functions to accept a varying number of positional arguments, while keyword arguments provide flexibility with named arguments.</a:t>
            </a:r>
          </a:p>
          <a:p>
            <a:r>
              <a:rPr lang="en-US" sz="1800" dirty="0">
                <a:ea typeface="+mn-lt"/>
                <a:cs typeface="+mn-lt"/>
              </a:rPr>
              <a:t>Arbitrary arguments collect variable number of positional arguments into a tuple named 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r>
              <a:rPr lang="en-US" sz="1800">
                <a:ea typeface="+mn-lt"/>
                <a:cs typeface="+mn-lt"/>
              </a:rPr>
              <a:t>Allows passing any number of arguments to the function.</a:t>
            </a:r>
          </a:p>
          <a:p>
            <a:r>
              <a:rPr lang="en-US" sz="1800">
                <a:ea typeface="+mn-lt"/>
                <a:cs typeface="+mn-lt"/>
              </a:rPr>
              <a:t>Iteration or indexing can be used to process the arguments.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28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7414A2-67E3-B563-0843-B78160A5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309537"/>
            <a:ext cx="4777381" cy="206621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E5609-863D-B630-EBF1-179F5706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Arbitrary keyword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5A16-AE9E-9F31-B89F-F5568F33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Keyword arguments collect variable number of named arguments into a dictionary named </a:t>
            </a:r>
            <a:r>
              <a:rPr lang="en-US" dirty="0" err="1">
                <a:ea typeface="+mn-lt"/>
                <a:cs typeface="+mn-lt"/>
              </a:rPr>
              <a:t>kwargs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Allows passing arguments with their names to the function.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Enables more explicit and readable function calls.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7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Functions, Modules and Variable Scope</vt:lpstr>
      <vt:lpstr>Function</vt:lpstr>
      <vt:lpstr>Function</vt:lpstr>
      <vt:lpstr>Parameters</vt:lpstr>
      <vt:lpstr>Positional Arguments</vt:lpstr>
      <vt:lpstr>Keyword arguments</vt:lpstr>
      <vt:lpstr>Default Parameters</vt:lpstr>
      <vt:lpstr>Arbitrary arguments</vt:lpstr>
      <vt:lpstr>Arbitrary keyword arguments</vt:lpstr>
      <vt:lpstr>Parameters and Arguments Summary</vt:lpstr>
      <vt:lpstr>The return statement</vt:lpstr>
      <vt:lpstr>Returning multiple values</vt:lpstr>
      <vt:lpstr>Returning None</vt:lpstr>
      <vt:lpstr>Variable scope</vt:lpstr>
      <vt:lpstr>Global Scope</vt:lpstr>
      <vt:lpstr>Local Scope</vt:lpstr>
      <vt:lpstr>Modules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2023-06-14T12:29:53Z</dcterms:created>
  <dcterms:modified xsi:type="dcterms:W3CDTF">2023-06-16T00:10:40Z</dcterms:modified>
</cp:coreProperties>
</file>