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C7170-1440-4E53-BB1E-16B8A454D903}" v="188" dt="2023-06-16T10:47:02.568"/>
    <p1510:client id="{67CB6ABD-CFD8-E260-98B6-C621AD55D270}" v="23" dt="2023-06-16T15:53:39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Man  Singh" userId="S::aayushman@takeo.ai::7e01378d-77e0-45f4-ad57-d9ee7faa382b" providerId="AD" clId="Web-{67CB6ABD-CFD8-E260-98B6-C621AD55D270}"/>
    <pc:docChg chg="delSld modSld">
      <pc:chgData name="Aayush Man  Singh" userId="S::aayushman@takeo.ai::7e01378d-77e0-45f4-ad57-d9ee7faa382b" providerId="AD" clId="Web-{67CB6ABD-CFD8-E260-98B6-C621AD55D270}" dt="2023-06-16T15:53:39.558" v="40"/>
      <pc:docMkLst>
        <pc:docMk/>
      </pc:docMkLst>
      <pc:sldChg chg="addSp modSp mod setBg">
        <pc:chgData name="Aayush Man  Singh" userId="S::aayushman@takeo.ai::7e01378d-77e0-45f4-ad57-d9ee7faa382b" providerId="AD" clId="Web-{67CB6ABD-CFD8-E260-98B6-C621AD55D270}" dt="2023-06-16T15:29:18.637" v="0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8" creationId="{3A397E3E-B90C-4D82-BAAA-36F7AC6A4565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10" creationId="{8CF5E676-CA04-4CED-9F1E-5026ED66E66D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12" creationId="{AFD1189F-9598-4281-8056-2845388D4D05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14" creationId="{583E04E1-D74F-4ED6-972C-035F4FEC4B88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16" creationId="{A2B5CBEA-F125-49B6-8335-227C325B112B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18" creationId="{E51A97D9-C694-4307-818B-0C5BBF413609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20" creationId="{2C1D3151-5F97-4860-B56C-C98BD62CC255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22" creationId="{8DE96824-E506-4448-8704-5EC7BF7BC51B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24" creationId="{E16C8D8F-10E9-4498-ABDB-0F923F8B6837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26" creationId="{4FB204DF-284E-45F6-A017-79A4DF57BCCB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28" creationId="{5EC6B544-8C84-47A6-885D-A4F09EF5C0F7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30" creationId="{1E5A83E3-8A11-4492-BB6E-F5F2240316FB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32" creationId="{32C95C5C-6FBD-47FF-9CA6-066193539A10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18.637" v="0"/>
          <ac:spMkLst>
            <pc:docMk/>
            <pc:sldMk cId="109857222" sldId="256"/>
            <ac:spMk id="34" creationId="{4D1A5E71-B6B6-486A-8CDC-C7ABD9B903F6}"/>
          </ac:spMkLst>
        </pc:spChg>
        <pc:grpChg chg="add">
          <ac:chgData name="Aayush Man  Singh" userId="S::aayushman@takeo.ai::7e01378d-77e0-45f4-ad57-d9ee7faa382b" providerId="AD" clId="Web-{67CB6ABD-CFD8-E260-98B6-C621AD55D270}" dt="2023-06-16T15:29:18.637" v="0"/>
          <ac:grpSpMkLst>
            <pc:docMk/>
            <pc:sldMk cId="109857222" sldId="256"/>
            <ac:grpSpMk id="36" creationId="{FB9739EB-7F66-433D-841F-AB3CD18700B7}"/>
          </ac:grpSpMkLst>
        </pc:grpChg>
      </pc:sldChg>
      <pc:sldChg chg="addSp delSp modSp">
        <pc:chgData name="Aayush Man  Singh" userId="S::aayushman@takeo.ai::7e01378d-77e0-45f4-ad57-d9ee7faa382b" providerId="AD" clId="Web-{67CB6ABD-CFD8-E260-98B6-C621AD55D270}" dt="2023-06-16T15:29:28.450" v="1"/>
        <pc:sldMkLst>
          <pc:docMk/>
          <pc:sldMk cId="2507946296" sldId="257"/>
        </pc:sldMkLst>
        <pc:spChg chg="mod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2" creationId="{816EC06F-ADF0-792A-7559-3F5094C60520}"/>
          </ac:spMkLst>
        </pc:spChg>
        <pc:spChg chg="mod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3" creationId="{B4D1AD55-A241-480D-1E5B-10084575A130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14" creationId="{4300840D-0A0B-4512-BACA-B439D5B9C57C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15" creationId="{09588DA8-065E-4F6F-8EFD-43104AB2E0CF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16" creationId="{D2B78728-A580-49A7-84F9-6EF6F583ADE0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17" creationId="{C4285719-470E-454C-AF62-8323075F1F5B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18" creationId="{38FAA1A1-D861-433F-88FA-1E9D6FD31D11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19" creationId="{CD9FE4EF-C4D8-49A0-B2FF-81D8DB7D8A24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20" creationId="{8D71EDA1-87BF-4D5D-AB79-F346FD19278A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25" creationId="{5A0118C5-4F8D-4CF4-BADD-53FEACC6C42A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46" creationId="{EC11F68A-CC71-4196-BBF3-20CDCD75D4E6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28.450" v="1"/>
          <ac:spMkLst>
            <pc:docMk/>
            <pc:sldMk cId="2507946296" sldId="257"/>
            <ac:spMk id="48" creationId="{085F9950-F10E-4E64-962B-F70345789875}"/>
          </ac:spMkLst>
        </pc:spChg>
        <pc:grpChg chg="add">
          <ac:chgData name="Aayush Man  Singh" userId="S::aayushman@takeo.ai::7e01378d-77e0-45f4-ad57-d9ee7faa382b" providerId="AD" clId="Web-{67CB6ABD-CFD8-E260-98B6-C621AD55D270}" dt="2023-06-16T15:29:28.450" v="1"/>
          <ac:grpSpMkLst>
            <pc:docMk/>
            <pc:sldMk cId="2507946296" sldId="257"/>
            <ac:grpSpMk id="27" creationId="{1E8369D0-2C3B-4E27-AC6C-A246AC28CDA1}"/>
          </ac:grpSpMkLst>
        </pc:grpChg>
        <pc:grpChg chg="add">
          <ac:chgData name="Aayush Man  Singh" userId="S::aayushman@takeo.ai::7e01378d-77e0-45f4-ad57-d9ee7faa382b" providerId="AD" clId="Web-{67CB6ABD-CFD8-E260-98B6-C621AD55D270}" dt="2023-06-16T15:29:28.450" v="1"/>
          <ac:grpSpMkLst>
            <pc:docMk/>
            <pc:sldMk cId="2507946296" sldId="257"/>
            <ac:grpSpMk id="31" creationId="{C6F74901-2A71-43C3-837C-27CCD6B6D636}"/>
          </ac:grpSpMkLst>
        </pc:grpChg>
      </pc:sldChg>
      <pc:sldChg chg="addSp delSp modSp">
        <pc:chgData name="Aayush Man  Singh" userId="S::aayushman@takeo.ai::7e01378d-77e0-45f4-ad57-d9ee7faa382b" providerId="AD" clId="Web-{67CB6ABD-CFD8-E260-98B6-C621AD55D270}" dt="2023-06-16T15:29:43.623" v="2"/>
        <pc:sldMkLst>
          <pc:docMk/>
          <pc:sldMk cId="4083356174" sldId="258"/>
        </pc:sldMkLst>
        <pc:spChg chg="mod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2" creationId="{B3E0A67A-A0D9-B990-1FFF-082A8224D1E2}"/>
          </ac:spMkLst>
        </pc:spChg>
        <pc:spChg chg="mod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3" creationId="{07CEC728-3E0D-863E-7DF7-15DA5A56AC01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8" creationId="{907EF6B7-1338-4443-8C46-6A318D952DFD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10" creationId="{DAAE4CDD-124C-4DCF-9584-B6033B545DD5}"/>
          </ac:spMkLst>
        </pc:spChg>
        <pc:spChg chg="del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12" creationId="{081E4A58-353D-44AE-B2FC-2A74E2E400F7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17" creationId="{5A0118C5-4F8D-4CF4-BADD-53FEACC6C42A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168" creationId="{CAB9AD4F-A248-4D49-8779-CE40E64C00F5}"/>
          </ac:spMkLst>
        </pc:spChg>
        <pc:spChg chg="add">
          <ac:chgData name="Aayush Man  Singh" userId="S::aayushman@takeo.ai::7e01378d-77e0-45f4-ad57-d9ee7faa382b" providerId="AD" clId="Web-{67CB6ABD-CFD8-E260-98B6-C621AD55D270}" dt="2023-06-16T15:29:43.623" v="2"/>
          <ac:spMkLst>
            <pc:docMk/>
            <pc:sldMk cId="4083356174" sldId="258"/>
            <ac:spMk id="170" creationId="{3D4C1981-3D8B-446C-BFAE-E7EE5CF2DDA3}"/>
          </ac:spMkLst>
        </pc:spChg>
        <pc:grpChg chg="add">
          <ac:chgData name="Aayush Man  Singh" userId="S::aayushman@takeo.ai::7e01378d-77e0-45f4-ad57-d9ee7faa382b" providerId="AD" clId="Web-{67CB6ABD-CFD8-E260-98B6-C621AD55D270}" dt="2023-06-16T15:29:43.623" v="2"/>
          <ac:grpSpMkLst>
            <pc:docMk/>
            <pc:sldMk cId="4083356174" sldId="258"/>
            <ac:grpSpMk id="19" creationId="{6A57EACD-61CA-4775-9551-2078FC0BC79D}"/>
          </ac:grpSpMkLst>
        </pc:grpChg>
        <pc:grpChg chg="add">
          <ac:chgData name="Aayush Man  Singh" userId="S::aayushman@takeo.ai::7e01378d-77e0-45f4-ad57-d9ee7faa382b" providerId="AD" clId="Web-{67CB6ABD-CFD8-E260-98B6-C621AD55D270}" dt="2023-06-16T15:29:43.623" v="2"/>
          <ac:grpSpMkLst>
            <pc:docMk/>
            <pc:sldMk cId="4083356174" sldId="258"/>
            <ac:grpSpMk id="164" creationId="{55A100E1-E66E-4ED2-A56A-F7A819228F2E}"/>
          </ac:grpSpMkLst>
        </pc:grpChg>
      </pc:sldChg>
      <pc:sldChg chg="addSp delSp modSp">
        <pc:chgData name="Aayush Man  Singh" userId="S::aayushman@takeo.ai::7e01378d-77e0-45f4-ad57-d9ee7faa382b" providerId="AD" clId="Web-{67CB6ABD-CFD8-E260-98B6-C621AD55D270}" dt="2023-06-16T15:30:32.283" v="12"/>
        <pc:sldMkLst>
          <pc:docMk/>
          <pc:sldMk cId="4201420191" sldId="259"/>
        </pc:sldMkLst>
        <pc:spChg chg="mod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2" creationId="{7FA5D7F5-7F03-0218-64D3-28CE82704459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3" creationId="{D375B1E7-CD37-043D-D572-C813F1AD5DEC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8" creationId="{F837543A-6020-4505-A233-C9DB4BF74011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10" creationId="{35B16301-FB18-48BA-A6DD-C37CAF6F9A18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12" creationId="{C3C0D90E-074A-4F52-9B11-B52BEF4BCBE5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14" creationId="{CABBD4C1-E6F8-46F6-8152-A8A97490BF4D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16" creationId="{83BA5EF5-1FE9-4BF9-83BB-269BCDDF6156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20" creationId="{88853921-7BC9-4BDE-ACAB-133C683C82D6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22" creationId="{09192968-3AE7-4470-A61C-97294BB92731}"/>
          </ac:spMkLst>
        </pc:spChg>
        <pc:spChg chg="del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24" creationId="{3AB72E55-43E4-4356-BFE8-E2102CB0B505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30" creationId="{0C541B88-1AE9-40C3-AFD5-967787C1979F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32" creationId="{E5F17139-31EE-46AC-B04F-DBBD852DD6CB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38" creationId="{89D16701-DA76-4F72-BB63-E2C3FFBDFE0F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32.283" v="12"/>
          <ac:spMkLst>
            <pc:docMk/>
            <pc:sldMk cId="4201420191" sldId="259"/>
            <ac:spMk id="40" creationId="{1CC28BE1-9DC6-43FE-9582-39F091098D77}"/>
          </ac:spMkLst>
        </pc:spChg>
        <pc:grpChg chg="add">
          <ac:chgData name="Aayush Man  Singh" userId="S::aayushman@takeo.ai::7e01378d-77e0-45f4-ad57-d9ee7faa382b" providerId="AD" clId="Web-{67CB6ABD-CFD8-E260-98B6-C621AD55D270}" dt="2023-06-16T15:30:32.283" v="12"/>
          <ac:grpSpMkLst>
            <pc:docMk/>
            <pc:sldMk cId="4201420191" sldId="259"/>
            <ac:grpSpMk id="34" creationId="{7CF625D3-71A3-4F30-A096-8EF334E959D0}"/>
          </ac:grpSpMkLst>
        </pc:grpChg>
        <pc:grpChg chg="add">
          <ac:chgData name="Aayush Man  Singh" userId="S::aayushman@takeo.ai::7e01378d-77e0-45f4-ad57-d9ee7faa382b" providerId="AD" clId="Web-{67CB6ABD-CFD8-E260-98B6-C621AD55D270}" dt="2023-06-16T15:30:32.283" v="12"/>
          <ac:grpSpMkLst>
            <pc:docMk/>
            <pc:sldMk cId="4201420191" sldId="259"/>
            <ac:grpSpMk id="42" creationId="{AF9AF3F3-CE0C-4125-BDD7-346487FA0B40}"/>
          </ac:grpSpMkLst>
        </pc:grpChg>
        <pc:graphicFrameChg chg="add">
          <ac:chgData name="Aayush Man  Singh" userId="S::aayushman@takeo.ai::7e01378d-77e0-45f4-ad57-d9ee7faa382b" providerId="AD" clId="Web-{67CB6ABD-CFD8-E260-98B6-C621AD55D270}" dt="2023-06-16T15:30:32.283" v="12"/>
          <ac:graphicFrameMkLst>
            <pc:docMk/>
            <pc:sldMk cId="4201420191" sldId="259"/>
            <ac:graphicFrameMk id="26" creationId="{A52D7742-D254-D158-01D3-B4F37181C2AE}"/>
          </ac:graphicFrameMkLst>
        </pc:graphicFrameChg>
        <pc:cxnChg chg="del">
          <ac:chgData name="Aayush Man  Singh" userId="S::aayushman@takeo.ai::7e01378d-77e0-45f4-ad57-d9ee7faa382b" providerId="AD" clId="Web-{67CB6ABD-CFD8-E260-98B6-C621AD55D270}" dt="2023-06-16T15:30:32.283" v="12"/>
          <ac:cxnSpMkLst>
            <pc:docMk/>
            <pc:sldMk cId="4201420191" sldId="259"/>
            <ac:cxnSpMk id="18" creationId="{4B3BCACB-5880-460B-9606-8C433A9AF99D}"/>
          </ac:cxnSpMkLst>
        </pc:cxnChg>
      </pc:sldChg>
      <pc:sldChg chg="addSp delSp modSp mod setBg">
        <pc:chgData name="Aayush Man  Singh" userId="S::aayushman@takeo.ai::7e01378d-77e0-45f4-ad57-d9ee7faa382b" providerId="AD" clId="Web-{67CB6ABD-CFD8-E260-98B6-C621AD55D270}" dt="2023-06-16T15:30:50.597" v="13"/>
        <pc:sldMkLst>
          <pc:docMk/>
          <pc:sldMk cId="3624469980" sldId="260"/>
        </pc:sldMkLst>
        <pc:spChg chg="del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2" creationId="{4CD9FE7A-72E3-5AFA-CF85-AF22F30904DB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12" creationId="{ED55A19D-297C-4231-AD1F-08EF9B4AA8F4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14" creationId="{EBAB6C56-3D38-4923-996E-BD474BBB91E9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16" creationId="{20CD21DB-082D-417D-A5AB-FC838AF9D944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18" creationId="{7BD8AB83-2763-4392-B4B9-049CDF1F6EA4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20" creationId="{480F071C-C35C-4CE1-8EE5-8ED96E2F4E25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22" creationId="{CD97FAB4-59E0-4E65-B50B-867B14D2A067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50.597" v="13"/>
          <ac:spMkLst>
            <pc:docMk/>
            <pc:sldMk cId="3624469980" sldId="260"/>
            <ac:spMk id="24" creationId="{0D578F4B-2751-4FC2-8853-FAC5C59139C1}"/>
          </ac:spMkLst>
        </pc:spChg>
        <pc:picChg chg="mod">
          <ac:chgData name="Aayush Man  Singh" userId="S::aayushman@takeo.ai::7e01378d-77e0-45f4-ad57-d9ee7faa382b" providerId="AD" clId="Web-{67CB6ABD-CFD8-E260-98B6-C621AD55D270}" dt="2023-06-16T15:30:50.597" v="13"/>
          <ac:picMkLst>
            <pc:docMk/>
            <pc:sldMk cId="3624469980" sldId="260"/>
            <ac:picMk id="7" creationId="{DC561831-27F7-0BE2-E13A-AC42CA6574C5}"/>
          </ac:picMkLst>
        </pc:picChg>
      </pc:sldChg>
      <pc:sldChg chg="addSp delSp modSp">
        <pc:chgData name="Aayush Man  Singh" userId="S::aayushman@takeo.ai::7e01378d-77e0-45f4-ad57-d9ee7faa382b" providerId="AD" clId="Web-{67CB6ABD-CFD8-E260-98B6-C621AD55D270}" dt="2023-06-16T15:30:21.423" v="11"/>
        <pc:sldMkLst>
          <pc:docMk/>
          <pc:sldMk cId="3932573803" sldId="261"/>
        </pc:sldMkLst>
        <pc:spChg chg="add del">
          <ac:chgData name="Aayush Man  Singh" userId="S::aayushman@takeo.ai::7e01378d-77e0-45f4-ad57-d9ee7faa382b" providerId="AD" clId="Web-{67CB6ABD-CFD8-E260-98B6-C621AD55D270}" dt="2023-06-16T15:30:12" v="8"/>
          <ac:spMkLst>
            <pc:docMk/>
            <pc:sldMk cId="3932573803" sldId="261"/>
            <ac:spMk id="9" creationId="{70186D29-2817-09F2-FCEE-490A7BA75D46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04.406" v="4"/>
          <ac:spMkLst>
            <pc:docMk/>
            <pc:sldMk cId="3932573803" sldId="261"/>
            <ac:spMk id="10" creationId="{32BC26D8-82FB-445E-AA49-62A77D7C1EE0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04.406" v="4"/>
          <ac:spMkLst>
            <pc:docMk/>
            <pc:sldMk cId="3932573803" sldId="261"/>
            <ac:spMk id="12" creationId="{CB44330D-EA18-4254-AA95-EB49948539B8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07.359" v="6"/>
          <ac:spMkLst>
            <pc:docMk/>
            <pc:sldMk cId="3932573803" sldId="261"/>
            <ac:spMk id="14" creationId="{864DE13E-58EB-4475-B79C-0D4FC651239B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07.359" v="6"/>
          <ac:spMkLst>
            <pc:docMk/>
            <pc:sldMk cId="3932573803" sldId="261"/>
            <ac:spMk id="15" creationId="{69D184B2-2226-4E31-BCCB-444330767440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07.359" v="6"/>
          <ac:spMkLst>
            <pc:docMk/>
            <pc:sldMk cId="3932573803" sldId="261"/>
            <ac:spMk id="16" creationId="{1AC4D4E3-486A-464A-8EC8-D44881097267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12" v="8"/>
          <ac:spMkLst>
            <pc:docMk/>
            <pc:sldMk cId="3932573803" sldId="261"/>
            <ac:spMk id="18" creationId="{FFFEB18F-F81F-4CED-BE64-EB888A77C3B8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12" v="8"/>
          <ac:spMkLst>
            <pc:docMk/>
            <pc:sldMk cId="3932573803" sldId="261"/>
            <ac:spMk id="19" creationId="{5A0118C5-4F8D-4CF4-BADD-53FEACC6C42A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12" v="8"/>
          <ac:spMkLst>
            <pc:docMk/>
            <pc:sldMk cId="3932573803" sldId="261"/>
            <ac:spMk id="23" creationId="{8EEB3127-4A39-4F76-935D-6AC8D51AC0CE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21.423" v="10"/>
          <ac:spMkLst>
            <pc:docMk/>
            <pc:sldMk cId="3932573803" sldId="261"/>
            <ac:spMk id="38" creationId="{E2D3D3F2-ABBB-4453-B1C5-1BEBF7E4DD56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12" v="8"/>
          <ac:spMkLst>
            <pc:docMk/>
            <pc:sldMk cId="3932573803" sldId="261"/>
            <ac:spMk id="194" creationId="{98F2E216-6526-433B-8072-DEE222DC93A8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21.423" v="10"/>
          <ac:spMkLst>
            <pc:docMk/>
            <pc:sldMk cId="3932573803" sldId="261"/>
            <ac:spMk id="196" creationId="{D7A453D2-15D8-4403-815F-291FA16340D9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21.423" v="10"/>
          <ac:spMkLst>
            <pc:docMk/>
            <pc:sldMk cId="3932573803" sldId="261"/>
            <ac:spMk id="197" creationId="{8161EA6B-09CA-445B-AB0D-8DF76FA92DEF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21.423" v="10"/>
          <ac:spMkLst>
            <pc:docMk/>
            <pc:sldMk cId="3932573803" sldId="261"/>
            <ac:spMk id="202" creationId="{B8114C98-A349-4111-A123-E8EAB86ABE30}"/>
          </ac:spMkLst>
        </pc:spChg>
        <pc:spChg chg="add del">
          <ac:chgData name="Aayush Man  Singh" userId="S::aayushman@takeo.ai::7e01378d-77e0-45f4-ad57-d9ee7faa382b" providerId="AD" clId="Web-{67CB6ABD-CFD8-E260-98B6-C621AD55D270}" dt="2023-06-16T15:30:21.423" v="10"/>
          <ac:spMkLst>
            <pc:docMk/>
            <pc:sldMk cId="3932573803" sldId="261"/>
            <ac:spMk id="203" creationId="{362E28AB-7AD6-F5DF-76AA-20109CDFFA6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21.423" v="11"/>
          <ac:spMkLst>
            <pc:docMk/>
            <pc:sldMk cId="3932573803" sldId="261"/>
            <ac:spMk id="205" creationId="{32BC26D8-82FB-445E-AA49-62A77D7C1EE0}"/>
          </ac:spMkLst>
        </pc:spChg>
        <pc:spChg chg="add">
          <ac:chgData name="Aayush Man  Singh" userId="S::aayushman@takeo.ai::7e01378d-77e0-45f4-ad57-d9ee7faa382b" providerId="AD" clId="Web-{67CB6ABD-CFD8-E260-98B6-C621AD55D270}" dt="2023-06-16T15:30:21.423" v="11"/>
          <ac:spMkLst>
            <pc:docMk/>
            <pc:sldMk cId="3932573803" sldId="261"/>
            <ac:spMk id="206" creationId="{CB44330D-EA18-4254-AA95-EB49948539B8}"/>
          </ac:spMkLst>
        </pc:spChg>
        <pc:grpChg chg="add del">
          <ac:chgData name="Aayush Man  Singh" userId="S::aayushman@takeo.ai::7e01378d-77e0-45f4-ad57-d9ee7faa382b" providerId="AD" clId="Web-{67CB6ABD-CFD8-E260-98B6-C621AD55D270}" dt="2023-06-16T15:30:12" v="8"/>
          <ac:grpSpMkLst>
            <pc:docMk/>
            <pc:sldMk cId="3932573803" sldId="261"/>
            <ac:grpSpMk id="20" creationId="{00E015F5-1A99-4E40-BC3D-7707802996B5}"/>
          </ac:grpSpMkLst>
        </pc:grpChg>
        <pc:grpChg chg="add del">
          <ac:chgData name="Aayush Man  Singh" userId="S::aayushman@takeo.ai::7e01378d-77e0-45f4-ad57-d9ee7faa382b" providerId="AD" clId="Web-{67CB6ABD-CFD8-E260-98B6-C621AD55D270}" dt="2023-06-16T15:30:12" v="8"/>
          <ac:grpSpMkLst>
            <pc:docMk/>
            <pc:sldMk cId="3932573803" sldId="261"/>
            <ac:grpSpMk id="24" creationId="{0AD1D347-1879-4D73-8825-EB52119D1B47}"/>
          </ac:grpSpMkLst>
        </pc:grpChg>
        <pc:grpChg chg="add del">
          <ac:chgData name="Aayush Man  Singh" userId="S::aayushman@takeo.ai::7e01378d-77e0-45f4-ad57-d9ee7faa382b" providerId="AD" clId="Web-{67CB6ABD-CFD8-E260-98B6-C621AD55D270}" dt="2023-06-16T15:30:21.423" v="10"/>
          <ac:grpSpMkLst>
            <pc:docMk/>
            <pc:sldMk cId="3932573803" sldId="261"/>
            <ac:grpSpMk id="26" creationId="{670FB431-AE18-414D-92F4-1D12D1991152}"/>
          </ac:grpSpMkLst>
        </pc:grpChg>
        <pc:grpChg chg="add del">
          <ac:chgData name="Aayush Man  Singh" userId="S::aayushman@takeo.ai::7e01378d-77e0-45f4-ad57-d9ee7faa382b" providerId="AD" clId="Web-{67CB6ABD-CFD8-E260-98B6-C621AD55D270}" dt="2023-06-16T15:30:21.423" v="10"/>
          <ac:grpSpMkLst>
            <pc:docMk/>
            <pc:sldMk cId="3932573803" sldId="261"/>
            <ac:grpSpMk id="32" creationId="{AF19A774-30A5-488B-9BAF-629C6440294E}"/>
          </ac:grpSpMkLst>
        </pc:grpChg>
        <pc:grpChg chg="add del">
          <ac:chgData name="Aayush Man  Singh" userId="S::aayushman@takeo.ai::7e01378d-77e0-45f4-ad57-d9ee7faa382b" providerId="AD" clId="Web-{67CB6ABD-CFD8-E260-98B6-C621AD55D270}" dt="2023-06-16T15:30:21.423" v="10"/>
          <ac:grpSpMkLst>
            <pc:docMk/>
            <pc:sldMk cId="3932573803" sldId="261"/>
            <ac:grpSpMk id="40" creationId="{8214E4A5-A0D2-42C4-8D14-D2A7E495F041}"/>
          </ac:grpSpMkLst>
        </pc:grpChg>
        <pc:grpChg chg="add del">
          <ac:chgData name="Aayush Man  Singh" userId="S::aayushman@takeo.ai::7e01378d-77e0-45f4-ad57-d9ee7faa382b" providerId="AD" clId="Web-{67CB6ABD-CFD8-E260-98B6-C621AD55D270}" dt="2023-06-16T15:30:21.423" v="10"/>
          <ac:grpSpMkLst>
            <pc:docMk/>
            <pc:sldMk cId="3932573803" sldId="261"/>
            <ac:grpSpMk id="198" creationId="{1EA1DAFF-CECA-492F-BFA1-22C64956B8D9}"/>
          </ac:grpSpMkLst>
        </pc:grpChg>
        <pc:picChg chg="mod">
          <ac:chgData name="Aayush Man  Singh" userId="S::aayushman@takeo.ai::7e01378d-77e0-45f4-ad57-d9ee7faa382b" providerId="AD" clId="Web-{67CB6ABD-CFD8-E260-98B6-C621AD55D270}" dt="2023-06-16T15:30:21.423" v="10"/>
          <ac:picMkLst>
            <pc:docMk/>
            <pc:sldMk cId="3932573803" sldId="261"/>
            <ac:picMk id="5" creationId="{FD1F873D-C06D-9B78-2F22-0B952FC8BE58}"/>
          </ac:picMkLst>
        </pc:picChg>
      </pc:sldChg>
      <pc:sldChg chg="addSp delSp modSp">
        <pc:chgData name="Aayush Man  Singh" userId="S::aayushman@takeo.ai::7e01378d-77e0-45f4-ad57-d9ee7faa382b" providerId="AD" clId="Web-{67CB6ABD-CFD8-E260-98B6-C621AD55D270}" dt="2023-06-16T15:31:13.817" v="15" actId="20577"/>
        <pc:sldMkLst>
          <pc:docMk/>
          <pc:sldMk cId="3666195752" sldId="262"/>
        </pc:sldMkLst>
        <pc:spChg chg="mod">
          <ac:chgData name="Aayush Man  Singh" userId="S::aayushman@takeo.ai::7e01378d-77e0-45f4-ad57-d9ee7faa382b" providerId="AD" clId="Web-{67CB6ABD-CFD8-E260-98B6-C621AD55D270}" dt="2023-06-16T15:31:13.817" v="15" actId="20577"/>
          <ac:spMkLst>
            <pc:docMk/>
            <pc:sldMk cId="3666195752" sldId="262"/>
            <ac:spMk id="2" creationId="{BC4C117D-99B2-FF3E-90C1-7F30C21536DA}"/>
          </ac:spMkLst>
        </pc:spChg>
        <pc:spChg chg="mo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3" creationId="{3402A120-0C3B-8733-7FD0-A0EBEAB9DCF7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18" creationId="{C2554CA6-288E-4202-BC52-2E5A8F0C0AED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20" creationId="{B10BB131-AC8E-4A8E-A5D1-36260F720C3B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22" creationId="{5B7778FC-632E-4DCA-A7CB-0D7731CCF970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24" creationId="{FA23A907-97FB-4A8F-880A-DD77401C4296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29" creationId="{5A0118C5-4F8D-4CF4-BADD-53FEACC6C42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31" creationId="{4E0A5C5C-2A95-428E-9F6A-0D29EBD57C9F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33" creationId="{1056F38F-7C4E-461D-8709-7D0024AE1F79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35" creationId="{C7278469-3C3C-49CE-AEEE-E176A4900B78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41" creationId="{4C6598AB-1C17-4D54-951C-A082D94ACB7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43" creationId="{C83B66D7-137D-4AC1-B172-53D60F08BEB5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45" creationId="{F6B92503-6984-4D15-8B98-8718709B785D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02.926" v="14"/>
          <ac:spMkLst>
            <pc:docMk/>
            <pc:sldMk cId="3666195752" sldId="262"/>
            <ac:spMk id="47" creationId="{08DDF938-524E-4C18-A47D-C00627832366}"/>
          </ac:spMkLst>
        </pc:spChg>
        <pc:grpChg chg="add">
          <ac:chgData name="Aayush Man  Singh" userId="S::aayushman@takeo.ai::7e01378d-77e0-45f4-ad57-d9ee7faa382b" providerId="AD" clId="Web-{67CB6ABD-CFD8-E260-98B6-C621AD55D270}" dt="2023-06-16T15:31:02.926" v="14"/>
          <ac:grpSpMkLst>
            <pc:docMk/>
            <pc:sldMk cId="3666195752" sldId="262"/>
            <ac:grpSpMk id="37" creationId="{93DC754C-7E09-422D-A8BB-AF632E90DFA2}"/>
          </ac:grpSpMkLst>
        </pc:grpChg>
        <pc:grpChg chg="add">
          <ac:chgData name="Aayush Man  Singh" userId="S::aayushman@takeo.ai::7e01378d-77e0-45f4-ad57-d9ee7faa382b" providerId="AD" clId="Web-{67CB6ABD-CFD8-E260-98B6-C621AD55D270}" dt="2023-06-16T15:31:02.926" v="14"/>
          <ac:grpSpMkLst>
            <pc:docMk/>
            <pc:sldMk cId="3666195752" sldId="262"/>
            <ac:grpSpMk id="49" creationId="{3773FAF5-C452-4455-9411-D6AF5EBD4CA9}"/>
          </ac:grpSpMkLst>
        </pc:grpChg>
      </pc:sldChg>
      <pc:sldChg chg="addSp delSp modSp">
        <pc:chgData name="Aayush Man  Singh" userId="S::aayushman@takeo.ai::7e01378d-77e0-45f4-ad57-d9ee7faa382b" providerId="AD" clId="Web-{67CB6ABD-CFD8-E260-98B6-C621AD55D270}" dt="2023-06-16T15:31:46.288" v="21"/>
        <pc:sldMkLst>
          <pc:docMk/>
          <pc:sldMk cId="937173570" sldId="263"/>
        </pc:sldMkLst>
        <pc:spChg chg="mod">
          <ac:chgData name="Aayush Man  Singh" userId="S::aayushman@takeo.ai::7e01378d-77e0-45f4-ad57-d9ee7faa382b" providerId="AD" clId="Web-{67CB6ABD-CFD8-E260-98B6-C621AD55D270}" dt="2023-06-16T15:31:46.288" v="21"/>
          <ac:spMkLst>
            <pc:docMk/>
            <pc:sldMk cId="937173570" sldId="263"/>
            <ac:spMk id="2" creationId="{6B640773-BFED-A3AC-B72B-CF59E3E676DD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46.288" v="21"/>
          <ac:spMkLst>
            <pc:docMk/>
            <pc:sldMk cId="937173570" sldId="263"/>
            <ac:spMk id="18" creationId="{6753252F-4873-4F63-801D-CC719279A7D5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46.288" v="21"/>
          <ac:spMkLst>
            <pc:docMk/>
            <pc:sldMk cId="937173570" sldId="263"/>
            <ac:spMk id="20" creationId="{047C8CCB-F95D-4249-92DD-651249D3535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46.288" v="21"/>
          <ac:spMkLst>
            <pc:docMk/>
            <pc:sldMk cId="937173570" sldId="263"/>
            <ac:spMk id="25" creationId="{D4771268-CB57-404A-9271-370EB28F6090}"/>
          </ac:spMkLst>
        </pc:spChg>
        <pc:picChg chg="mod">
          <ac:chgData name="Aayush Man  Singh" userId="S::aayushman@takeo.ai::7e01378d-77e0-45f4-ad57-d9ee7faa382b" providerId="AD" clId="Web-{67CB6ABD-CFD8-E260-98B6-C621AD55D270}" dt="2023-06-16T15:31:46.288" v="21"/>
          <ac:picMkLst>
            <pc:docMk/>
            <pc:sldMk cId="937173570" sldId="263"/>
            <ac:picMk id="5" creationId="{2361FD96-F09C-ABC4-3B58-433354B2C39D}"/>
          </ac:picMkLst>
        </pc:picChg>
      </pc:sldChg>
      <pc:sldChg chg="addSp delSp modSp">
        <pc:chgData name="Aayush Man  Singh" userId="S::aayushman@takeo.ai::7e01378d-77e0-45f4-ad57-d9ee7faa382b" providerId="AD" clId="Web-{67CB6ABD-CFD8-E260-98B6-C621AD55D270}" dt="2023-06-16T15:32:00.508" v="23" actId="20577"/>
        <pc:sldMkLst>
          <pc:docMk/>
          <pc:sldMk cId="1347814200" sldId="264"/>
        </pc:sldMkLst>
        <pc:spChg chg="mod">
          <ac:chgData name="Aayush Man  Singh" userId="S::aayushman@takeo.ai::7e01378d-77e0-45f4-ad57-d9ee7faa382b" providerId="AD" clId="Web-{67CB6ABD-CFD8-E260-98B6-C621AD55D270}" dt="2023-06-16T15:32:00.508" v="23" actId="20577"/>
          <ac:spMkLst>
            <pc:docMk/>
            <pc:sldMk cId="1347814200" sldId="264"/>
            <ac:spMk id="2" creationId="{59F5993A-26E0-7233-F64C-30C84FFD4CAE}"/>
          </ac:spMkLst>
        </pc:spChg>
        <pc:spChg chg="mo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3" creationId="{3D4BB35C-5CCF-6DBE-592F-691BED97CD12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8" creationId="{327D73B4-9F5C-4A64-A179-51B9500CB8B5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10" creationId="{C1F06963-6374-4B48-844F-071A9BAAAE02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12" creationId="{6CB927A4-E432-4310-9CD5-E89FF5063179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14" creationId="{1453BF6C-B012-48B7-B4E8-6D7AC7C27D02}"/>
          </ac:spMkLst>
        </pc:spChg>
        <pc:spChg chg="del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16" creationId="{E3020543-B24B-4EC4-8FFC-8DD88EEA91A8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23" creationId="{5A0118C5-4F8D-4CF4-BADD-53FEACC6C42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25" creationId="{F98F79A4-A6C7-4101-B1E9-27E05CB7CFA0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27" creationId="{31CE7A08-2184-4B99-ABC0-B40CD1D3F281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29" creationId="{79AFCB35-9C04-4524-A0B1-57FF6865D013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31" creationId="{D11AD2AD-0BA0-4DD3-8EEA-84686A0E718C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33" creationId="{9E5C5460-229E-46C8-A712-CC317985420F}"/>
          </ac:spMkLst>
        </pc:spChg>
        <pc:spChg chg="add">
          <ac:chgData name="Aayush Man  Singh" userId="S::aayushman@takeo.ai::7e01378d-77e0-45f4-ad57-d9ee7faa382b" providerId="AD" clId="Web-{67CB6ABD-CFD8-E260-98B6-C621AD55D270}" dt="2023-06-16T15:31:55.414" v="22"/>
          <ac:spMkLst>
            <pc:docMk/>
            <pc:sldMk cId="1347814200" sldId="264"/>
            <ac:spMk id="35" creationId="{2552FC29-9118-466F-940E-80C84EFDF07B}"/>
          </ac:spMkLst>
        </pc:spChg>
        <pc:grpChg chg="add">
          <ac:chgData name="Aayush Man  Singh" userId="S::aayushman@takeo.ai::7e01378d-77e0-45f4-ad57-d9ee7faa382b" providerId="AD" clId="Web-{67CB6ABD-CFD8-E260-98B6-C621AD55D270}" dt="2023-06-16T15:31:55.414" v="22"/>
          <ac:grpSpMkLst>
            <pc:docMk/>
            <pc:sldMk cId="1347814200" sldId="264"/>
            <ac:grpSpMk id="37" creationId="{0C156BF8-7FF7-440F-BE2B-417DFFE8BFA5}"/>
          </ac:grpSpMkLst>
        </pc:grpChg>
        <pc:cxnChg chg="del">
          <ac:chgData name="Aayush Man  Singh" userId="S::aayushman@takeo.ai::7e01378d-77e0-45f4-ad57-d9ee7faa382b" providerId="AD" clId="Web-{67CB6ABD-CFD8-E260-98B6-C621AD55D270}" dt="2023-06-16T15:31:55.414" v="22"/>
          <ac:cxnSpMkLst>
            <pc:docMk/>
            <pc:sldMk cId="1347814200" sldId="264"/>
            <ac:cxnSpMk id="18" creationId="{C49DA8F6-BCC1-4447-B54C-57856834B94B}"/>
          </ac:cxnSpMkLst>
        </pc:cxnChg>
      </pc:sldChg>
      <pc:sldChg chg="addSp modSp">
        <pc:chgData name="Aayush Man  Singh" userId="S::aayushman@takeo.ai::7e01378d-77e0-45f4-ad57-d9ee7faa382b" providerId="AD" clId="Web-{67CB6ABD-CFD8-E260-98B6-C621AD55D270}" dt="2023-06-16T15:32:37.214" v="30" actId="20577"/>
        <pc:sldMkLst>
          <pc:docMk/>
          <pc:sldMk cId="2394407755" sldId="265"/>
        </pc:sldMkLst>
        <pc:spChg chg="mod">
          <ac:chgData name="Aayush Man  Singh" userId="S::aayushman@takeo.ai::7e01378d-77e0-45f4-ad57-d9ee7faa382b" providerId="AD" clId="Web-{67CB6ABD-CFD8-E260-98B6-C621AD55D270}" dt="2023-06-16T15:32:37.214" v="30" actId="20577"/>
          <ac:spMkLst>
            <pc:docMk/>
            <pc:sldMk cId="2394407755" sldId="265"/>
            <ac:spMk id="2" creationId="{BF15B79F-CBA4-E468-F055-4D339FA7155B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20.634" v="28"/>
          <ac:spMkLst>
            <pc:docMk/>
            <pc:sldMk cId="2394407755" sldId="265"/>
            <ac:spMk id="10" creationId="{D4771268-CB57-404A-9271-370EB28F6090}"/>
          </ac:spMkLst>
        </pc:spChg>
        <pc:picChg chg="mod">
          <ac:chgData name="Aayush Man  Singh" userId="S::aayushman@takeo.ai::7e01378d-77e0-45f4-ad57-d9ee7faa382b" providerId="AD" clId="Web-{67CB6ABD-CFD8-E260-98B6-C621AD55D270}" dt="2023-06-16T15:32:20.634" v="28"/>
          <ac:picMkLst>
            <pc:docMk/>
            <pc:sldMk cId="2394407755" sldId="265"/>
            <ac:picMk id="5" creationId="{51E7AC2E-3A84-9397-3DAA-8E6FE12560F8}"/>
          </ac:picMkLst>
        </pc:picChg>
      </pc:sldChg>
      <pc:sldChg chg="addSp delSp modSp">
        <pc:chgData name="Aayush Man  Singh" userId="S::aayushman@takeo.ai::7e01378d-77e0-45f4-ad57-d9ee7faa382b" providerId="AD" clId="Web-{67CB6ABD-CFD8-E260-98B6-C621AD55D270}" dt="2023-06-16T15:32:43.902" v="31"/>
        <pc:sldMkLst>
          <pc:docMk/>
          <pc:sldMk cId="2619013386" sldId="266"/>
        </pc:sldMkLst>
        <pc:spChg chg="mo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2" creationId="{6D5B136F-549A-A474-EE5B-0FC7C31C5E06}"/>
          </ac:spMkLst>
        </pc:spChg>
        <pc:spChg chg="mo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3" creationId="{E3F04831-BEA2-9200-4766-FFC79FFF7612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8" creationId="{E92FEB64-6EEA-4759-B4A4-BD2C1E660BA8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10" creationId="{B10BB131-AC8E-4A8E-A5D1-36260F720C3B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12" creationId="{14847E93-7DC1-4D4B-8829-B19AA7137C50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14" creationId="{5566D6E1-03A1-4D73-A4E0-35D74D568A04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16" creationId="{9F835A99-04AC-494A-A572-AFE8413CC938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18" creationId="{7B786209-1B0B-4CA9-9BDD-F7327066A84D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20" creationId="{2D2964BB-484D-45AE-AD66-D407D0629652}"/>
          </ac:spMkLst>
        </pc:spChg>
        <pc:spChg chg="del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22" creationId="{6691AC69-A76E-4DAB-B565-468B6B87ACF3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27" creationId="{5A0118C5-4F8D-4CF4-BADD-53FEACC6C42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29" creationId="{4E0A5C5C-2A95-428E-9F6A-0D29EBD57C9F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31" creationId="{1056F38F-7C4E-461D-8709-7D0024AE1F79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33" creationId="{C7278469-3C3C-49CE-AEEE-E176A4900B78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39" creationId="{4C6598AB-1C17-4D54-951C-A082D94ACB7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41" creationId="{C83B66D7-137D-4AC1-B172-53D60F08BEB5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43" creationId="{F6B92503-6984-4D15-8B98-8718709B785D}"/>
          </ac:spMkLst>
        </pc:spChg>
        <pc:spChg chg="add">
          <ac:chgData name="Aayush Man  Singh" userId="S::aayushman@takeo.ai::7e01378d-77e0-45f4-ad57-d9ee7faa382b" providerId="AD" clId="Web-{67CB6ABD-CFD8-E260-98B6-C621AD55D270}" dt="2023-06-16T15:32:43.902" v="31"/>
          <ac:spMkLst>
            <pc:docMk/>
            <pc:sldMk cId="2619013386" sldId="266"/>
            <ac:spMk id="45" creationId="{08DDF938-524E-4C18-A47D-C00627832366}"/>
          </ac:spMkLst>
        </pc:spChg>
        <pc:grpChg chg="add">
          <ac:chgData name="Aayush Man  Singh" userId="S::aayushman@takeo.ai::7e01378d-77e0-45f4-ad57-d9ee7faa382b" providerId="AD" clId="Web-{67CB6ABD-CFD8-E260-98B6-C621AD55D270}" dt="2023-06-16T15:32:43.902" v="31"/>
          <ac:grpSpMkLst>
            <pc:docMk/>
            <pc:sldMk cId="2619013386" sldId="266"/>
            <ac:grpSpMk id="35" creationId="{93DC754C-7E09-422D-A8BB-AF632E90DFA2}"/>
          </ac:grpSpMkLst>
        </pc:grpChg>
        <pc:grpChg chg="add">
          <ac:chgData name="Aayush Man  Singh" userId="S::aayushman@takeo.ai::7e01378d-77e0-45f4-ad57-d9ee7faa382b" providerId="AD" clId="Web-{67CB6ABD-CFD8-E260-98B6-C621AD55D270}" dt="2023-06-16T15:32:43.902" v="31"/>
          <ac:grpSpMkLst>
            <pc:docMk/>
            <pc:sldMk cId="2619013386" sldId="266"/>
            <ac:grpSpMk id="47" creationId="{3773FAF5-C452-4455-9411-D6AF5EBD4CA9}"/>
          </ac:grpSpMkLst>
        </pc:grpChg>
      </pc:sldChg>
      <pc:sldChg chg="addSp delSp modSp">
        <pc:chgData name="Aayush Man  Singh" userId="S::aayushman@takeo.ai::7e01378d-77e0-45f4-ad57-d9ee7faa382b" providerId="AD" clId="Web-{67CB6ABD-CFD8-E260-98B6-C621AD55D270}" dt="2023-06-16T15:53:33.792" v="39" actId="20577"/>
        <pc:sldMkLst>
          <pc:docMk/>
          <pc:sldMk cId="2979825714" sldId="267"/>
        </pc:sldMkLst>
        <pc:spChg chg="mod">
          <ac:chgData name="Aayush Man  Singh" userId="S::aayushman@takeo.ai::7e01378d-77e0-45f4-ad57-d9ee7faa382b" providerId="AD" clId="Web-{67CB6ABD-CFD8-E260-98B6-C621AD55D270}" dt="2023-06-16T15:53:33.792" v="39" actId="20577"/>
          <ac:spMkLst>
            <pc:docMk/>
            <pc:sldMk cId="2979825714" sldId="267"/>
            <ac:spMk id="2" creationId="{28ED347B-B890-FFD9-39AF-585A88A76F8F}"/>
          </ac:spMkLst>
        </pc:spChg>
        <pc:spChg chg="del">
          <ac:chgData name="Aayush Man  Singh" userId="S::aayushman@takeo.ai::7e01378d-77e0-45f4-ad57-d9ee7faa382b" providerId="AD" clId="Web-{67CB6ABD-CFD8-E260-98B6-C621AD55D270}" dt="2023-06-16T15:33:08.825" v="32"/>
          <ac:spMkLst>
            <pc:docMk/>
            <pc:sldMk cId="2979825714" sldId="267"/>
            <ac:spMk id="17" creationId="{6753252F-4873-4F63-801D-CC719279A7D5}"/>
          </ac:spMkLst>
        </pc:spChg>
        <pc:spChg chg="del">
          <ac:chgData name="Aayush Man  Singh" userId="S::aayushman@takeo.ai::7e01378d-77e0-45f4-ad57-d9ee7faa382b" providerId="AD" clId="Web-{67CB6ABD-CFD8-E260-98B6-C621AD55D270}" dt="2023-06-16T15:33:08.825" v="32"/>
          <ac:spMkLst>
            <pc:docMk/>
            <pc:sldMk cId="2979825714" sldId="267"/>
            <ac:spMk id="19" creationId="{047C8CCB-F95D-4249-92DD-651249D3535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3:08.825" v="32"/>
          <ac:spMkLst>
            <pc:docMk/>
            <pc:sldMk cId="2979825714" sldId="267"/>
            <ac:spMk id="24" creationId="{D4771268-CB57-404A-9271-370EB28F6090}"/>
          </ac:spMkLst>
        </pc:spChg>
        <pc:picChg chg="mod">
          <ac:chgData name="Aayush Man  Singh" userId="S::aayushman@takeo.ai::7e01378d-77e0-45f4-ad57-d9ee7faa382b" providerId="AD" clId="Web-{67CB6ABD-CFD8-E260-98B6-C621AD55D270}" dt="2023-06-16T15:33:08.825" v="32"/>
          <ac:picMkLst>
            <pc:docMk/>
            <pc:sldMk cId="2979825714" sldId="267"/>
            <ac:picMk id="4" creationId="{DFCF6FDC-55B6-6FD4-DDC9-F7578F7B1C0D}"/>
          </ac:picMkLst>
        </pc:picChg>
      </pc:sldChg>
      <pc:sldChg chg="addSp delSp modSp">
        <pc:chgData name="Aayush Man  Singh" userId="S::aayushman@takeo.ai::7e01378d-77e0-45f4-ad57-d9ee7faa382b" providerId="AD" clId="Web-{67CB6ABD-CFD8-E260-98B6-C621AD55D270}" dt="2023-06-16T15:34:20.112" v="35"/>
        <pc:sldMkLst>
          <pc:docMk/>
          <pc:sldMk cId="269104207" sldId="268"/>
        </pc:sldMkLst>
        <pc:spChg chg="mod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2" creationId="{C49C6C63-9B15-2221-2352-7A85A424D533}"/>
          </ac:spMkLst>
        </pc:spChg>
        <pc:spChg chg="mod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3" creationId="{ABDC4795-8414-7A69-F11B-77261DBCA073}"/>
          </ac:spMkLst>
        </pc:spChg>
        <pc:spChg chg="del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8" creationId="{C05CBC3C-2E5A-4839-8B9B-2E5A6ADF0F58}"/>
          </ac:spMkLst>
        </pc:spChg>
        <pc:spChg chg="del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10" creationId="{827FF362-FC97-4BF5-949B-D4ADFA26E457}"/>
          </ac:spMkLst>
        </pc:spChg>
        <pc:spChg chg="add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15" creationId="{5A0118C5-4F8D-4CF4-BADD-53FEACC6C42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36" creationId="{EC11F68A-CC71-4196-BBF3-20CDCD75D4E6}"/>
          </ac:spMkLst>
        </pc:spChg>
        <pc:spChg chg="add">
          <ac:chgData name="Aayush Man  Singh" userId="S::aayushman@takeo.ai::7e01378d-77e0-45f4-ad57-d9ee7faa382b" providerId="AD" clId="Web-{67CB6ABD-CFD8-E260-98B6-C621AD55D270}" dt="2023-06-16T15:34:20.112" v="35"/>
          <ac:spMkLst>
            <pc:docMk/>
            <pc:sldMk cId="269104207" sldId="268"/>
            <ac:spMk id="38" creationId="{085F9950-F10E-4E64-962B-F70345789875}"/>
          </ac:spMkLst>
        </pc:spChg>
        <pc:grpChg chg="add">
          <ac:chgData name="Aayush Man  Singh" userId="S::aayushman@takeo.ai::7e01378d-77e0-45f4-ad57-d9ee7faa382b" providerId="AD" clId="Web-{67CB6ABD-CFD8-E260-98B6-C621AD55D270}" dt="2023-06-16T15:34:20.112" v="35"/>
          <ac:grpSpMkLst>
            <pc:docMk/>
            <pc:sldMk cId="269104207" sldId="268"/>
            <ac:grpSpMk id="17" creationId="{1E8369D0-2C3B-4E27-AC6C-A246AC28CDA1}"/>
          </ac:grpSpMkLst>
        </pc:grpChg>
        <pc:grpChg chg="add">
          <ac:chgData name="Aayush Man  Singh" userId="S::aayushman@takeo.ai::7e01378d-77e0-45f4-ad57-d9ee7faa382b" providerId="AD" clId="Web-{67CB6ABD-CFD8-E260-98B6-C621AD55D270}" dt="2023-06-16T15:34:20.112" v="35"/>
          <ac:grpSpMkLst>
            <pc:docMk/>
            <pc:sldMk cId="269104207" sldId="268"/>
            <ac:grpSpMk id="21" creationId="{C6F74901-2A71-43C3-837C-27CCD6B6D636}"/>
          </ac:grpSpMkLst>
        </pc:grpChg>
      </pc:sldChg>
      <pc:sldChg chg="addSp delSp modSp del">
        <pc:chgData name="Aayush Man  Singh" userId="S::aayushman@takeo.ai::7e01378d-77e0-45f4-ad57-d9ee7faa382b" providerId="AD" clId="Web-{67CB6ABD-CFD8-E260-98B6-C621AD55D270}" dt="2023-06-16T15:34:05.282" v="34"/>
        <pc:sldMkLst>
          <pc:docMk/>
          <pc:sldMk cId="1059637626" sldId="269"/>
        </pc:sldMkLst>
        <pc:spChg chg="mod">
          <ac:chgData name="Aayush Man  Singh" userId="S::aayushman@takeo.ai::7e01378d-77e0-45f4-ad57-d9ee7faa382b" providerId="AD" clId="Web-{67CB6ABD-CFD8-E260-98B6-C621AD55D270}" dt="2023-06-16T15:33:19.826" v="33"/>
          <ac:spMkLst>
            <pc:docMk/>
            <pc:sldMk cId="1059637626" sldId="269"/>
            <ac:spMk id="2" creationId="{FA980658-F9CF-CF2B-96B9-2457037FBD46}"/>
          </ac:spMkLst>
        </pc:spChg>
        <pc:spChg chg="del">
          <ac:chgData name="Aayush Man  Singh" userId="S::aayushman@takeo.ai::7e01378d-77e0-45f4-ad57-d9ee7faa382b" providerId="AD" clId="Web-{67CB6ABD-CFD8-E260-98B6-C621AD55D270}" dt="2023-06-16T15:33:19.826" v="33"/>
          <ac:spMkLst>
            <pc:docMk/>
            <pc:sldMk cId="1059637626" sldId="269"/>
            <ac:spMk id="30" creationId="{6753252F-4873-4F63-801D-CC719279A7D5}"/>
          </ac:spMkLst>
        </pc:spChg>
        <pc:spChg chg="del">
          <ac:chgData name="Aayush Man  Singh" userId="S::aayushman@takeo.ai::7e01378d-77e0-45f4-ad57-d9ee7faa382b" providerId="AD" clId="Web-{67CB6ABD-CFD8-E260-98B6-C621AD55D270}" dt="2023-06-16T15:33:19.826" v="33"/>
          <ac:spMkLst>
            <pc:docMk/>
            <pc:sldMk cId="1059637626" sldId="269"/>
            <ac:spMk id="32" creationId="{047C8CCB-F95D-4249-92DD-651249D3535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3:19.826" v="33"/>
          <ac:spMkLst>
            <pc:docMk/>
            <pc:sldMk cId="1059637626" sldId="269"/>
            <ac:spMk id="37" creationId="{F0DCC097-1DB8-4B6D-85D0-6FBA0E1CA4BA}"/>
          </ac:spMkLst>
        </pc:spChg>
        <pc:spChg chg="add">
          <ac:chgData name="Aayush Man  Singh" userId="S::aayushman@takeo.ai::7e01378d-77e0-45f4-ad57-d9ee7faa382b" providerId="AD" clId="Web-{67CB6ABD-CFD8-E260-98B6-C621AD55D270}" dt="2023-06-16T15:33:19.826" v="33"/>
          <ac:spMkLst>
            <pc:docMk/>
            <pc:sldMk cId="1059637626" sldId="269"/>
            <ac:spMk id="39" creationId="{E0B58608-23C8-4441-994D-C6823EEE1DB7}"/>
          </ac:spMkLst>
        </pc:spChg>
        <pc:picChg chg="mod">
          <ac:chgData name="Aayush Man  Singh" userId="S::aayushman@takeo.ai::7e01378d-77e0-45f4-ad57-d9ee7faa382b" providerId="AD" clId="Web-{67CB6ABD-CFD8-E260-98B6-C621AD55D270}" dt="2023-06-16T15:33:19.826" v="33"/>
          <ac:picMkLst>
            <pc:docMk/>
            <pc:sldMk cId="1059637626" sldId="269"/>
            <ac:picMk id="4" creationId="{2A470683-517F-458C-4F89-2E91C7863D51}"/>
          </ac:picMkLst>
        </pc:picChg>
      </pc:sldChg>
      <pc:sldChg chg="del">
        <pc:chgData name="Aayush Man  Singh" userId="S::aayushman@takeo.ai::7e01378d-77e0-45f4-ad57-d9ee7faa382b" providerId="AD" clId="Web-{67CB6ABD-CFD8-E260-98B6-C621AD55D270}" dt="2023-06-16T15:53:39.558" v="40"/>
        <pc:sldMkLst>
          <pc:docMk/>
          <pc:sldMk cId="1875564218" sldId="270"/>
        </pc:sldMkLst>
      </pc:sldChg>
      <pc:sldChg chg="modSp del mod setBg setClrOvrMap">
        <pc:chgData name="Aayush Man  Singh" userId="S::aayushman@takeo.ai::7e01378d-77e0-45f4-ad57-d9ee7faa382b" providerId="AD" clId="Web-{67CB6ABD-CFD8-E260-98B6-C621AD55D270}" dt="2023-06-16T15:53:21.542" v="37"/>
        <pc:sldMkLst>
          <pc:docMk/>
          <pc:sldMk cId="3319853448" sldId="271"/>
        </pc:sldMkLst>
        <pc:spChg chg="mod">
          <ac:chgData name="Aayush Man  Singh" userId="S::aayushman@takeo.ai::7e01378d-77e0-45f4-ad57-d9ee7faa382b" providerId="AD" clId="Web-{67CB6ABD-CFD8-E260-98B6-C621AD55D270}" dt="2023-06-16T15:34:49.535" v="36"/>
          <ac:spMkLst>
            <pc:docMk/>
            <pc:sldMk cId="3319853448" sldId="271"/>
            <ac:spMk id="2" creationId="{E059A2DC-7A31-13DE-D55E-42EB41670182}"/>
          </ac:spMkLst>
        </pc:spChg>
        <pc:picChg chg="mod">
          <ac:chgData name="Aayush Man  Singh" userId="S::aayushman@takeo.ai::7e01378d-77e0-45f4-ad57-d9ee7faa382b" providerId="AD" clId="Web-{67CB6ABD-CFD8-E260-98B6-C621AD55D270}" dt="2023-06-16T15:34:49.535" v="36"/>
          <ac:picMkLst>
            <pc:docMk/>
            <pc:sldMk cId="3319853448" sldId="271"/>
            <ac:picMk id="4" creationId="{8E98D5F8-C706-C918-3C15-8C1CD215353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DEC48-B14F-4DE0-9E05-0F7325B4C7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922C4E-8E70-4A30-A8E8-4EAC40B96574}">
      <dgm:prSet/>
      <dgm:spPr/>
      <dgm:t>
        <a:bodyPr/>
        <a:lstStyle/>
        <a:p>
          <a:r>
            <a:rPr lang="en-US"/>
            <a:t>You can handle multiple exceptions using multiple except blocks.</a:t>
          </a:r>
        </a:p>
      </dgm:t>
    </dgm:pt>
    <dgm:pt modelId="{D337168E-8B23-44CF-B801-72F47131CF6D}" type="parTrans" cxnId="{335F41D4-2AEF-4470-BA1A-660BD3C7A110}">
      <dgm:prSet/>
      <dgm:spPr/>
      <dgm:t>
        <a:bodyPr/>
        <a:lstStyle/>
        <a:p>
          <a:endParaRPr lang="en-US"/>
        </a:p>
      </dgm:t>
    </dgm:pt>
    <dgm:pt modelId="{FAB1DD2D-615B-4A8A-A11A-A76329322459}" type="sibTrans" cxnId="{335F41D4-2AEF-4470-BA1A-660BD3C7A110}">
      <dgm:prSet/>
      <dgm:spPr/>
      <dgm:t>
        <a:bodyPr/>
        <a:lstStyle/>
        <a:p>
          <a:endParaRPr lang="en-US"/>
        </a:p>
      </dgm:t>
    </dgm:pt>
    <dgm:pt modelId="{BF3A9CD6-39E0-4067-8B8B-C1FD148741E4}">
      <dgm:prSet/>
      <dgm:spPr/>
      <dgm:t>
        <a:bodyPr/>
        <a:lstStyle/>
        <a:p>
          <a:r>
            <a:rPr lang="en-US"/>
            <a:t>Each except block handles a specific exception type.</a:t>
          </a:r>
        </a:p>
      </dgm:t>
    </dgm:pt>
    <dgm:pt modelId="{CCE9AAD4-D7D7-406D-9A42-C6CEDE4C4347}" type="parTrans" cxnId="{6BB00593-A443-429A-B113-DF6580095286}">
      <dgm:prSet/>
      <dgm:spPr/>
      <dgm:t>
        <a:bodyPr/>
        <a:lstStyle/>
        <a:p>
          <a:endParaRPr lang="en-US"/>
        </a:p>
      </dgm:t>
    </dgm:pt>
    <dgm:pt modelId="{F988D9B7-EE0D-432A-85EA-D6CF37C4ADD1}" type="sibTrans" cxnId="{6BB00593-A443-429A-B113-DF6580095286}">
      <dgm:prSet/>
      <dgm:spPr/>
      <dgm:t>
        <a:bodyPr/>
        <a:lstStyle/>
        <a:p>
          <a:endParaRPr lang="en-US"/>
        </a:p>
      </dgm:t>
    </dgm:pt>
    <dgm:pt modelId="{3A0B2706-0593-405F-9874-EA9C051A1275}" type="pres">
      <dgm:prSet presAssocID="{CE1DEC48-B14F-4DE0-9E05-0F7325B4C790}" presName="root" presStyleCnt="0">
        <dgm:presLayoutVars>
          <dgm:dir/>
          <dgm:resizeHandles val="exact"/>
        </dgm:presLayoutVars>
      </dgm:prSet>
      <dgm:spPr/>
    </dgm:pt>
    <dgm:pt modelId="{D0649905-8FD4-45FC-B9AC-940049EE07C4}" type="pres">
      <dgm:prSet presAssocID="{DB922C4E-8E70-4A30-A8E8-4EAC40B96574}" presName="compNode" presStyleCnt="0"/>
      <dgm:spPr/>
    </dgm:pt>
    <dgm:pt modelId="{FC184DB9-34E3-43BC-928C-38AD4A7B7C70}" type="pres">
      <dgm:prSet presAssocID="{DB922C4E-8E70-4A30-A8E8-4EAC40B96574}" presName="bgRect" presStyleLbl="bgShp" presStyleIdx="0" presStyleCnt="2"/>
      <dgm:spPr/>
    </dgm:pt>
    <dgm:pt modelId="{DC7E5AA8-F59E-425A-A97A-E7C891905FA6}" type="pres">
      <dgm:prSet presAssocID="{DB922C4E-8E70-4A30-A8E8-4EAC40B965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CF170AAD-0A97-400A-9809-E48549FF721C}" type="pres">
      <dgm:prSet presAssocID="{DB922C4E-8E70-4A30-A8E8-4EAC40B96574}" presName="spaceRect" presStyleCnt="0"/>
      <dgm:spPr/>
    </dgm:pt>
    <dgm:pt modelId="{92B5EC89-CF3D-484E-88E6-5199DB7A235C}" type="pres">
      <dgm:prSet presAssocID="{DB922C4E-8E70-4A30-A8E8-4EAC40B96574}" presName="parTx" presStyleLbl="revTx" presStyleIdx="0" presStyleCnt="2">
        <dgm:presLayoutVars>
          <dgm:chMax val="0"/>
          <dgm:chPref val="0"/>
        </dgm:presLayoutVars>
      </dgm:prSet>
      <dgm:spPr/>
    </dgm:pt>
    <dgm:pt modelId="{B632475A-2AC7-40A0-8DFF-D95FFAEC0891}" type="pres">
      <dgm:prSet presAssocID="{FAB1DD2D-615B-4A8A-A11A-A76329322459}" presName="sibTrans" presStyleCnt="0"/>
      <dgm:spPr/>
    </dgm:pt>
    <dgm:pt modelId="{10101F38-50B6-43B0-A5F7-BC6AC1DF4F27}" type="pres">
      <dgm:prSet presAssocID="{BF3A9CD6-39E0-4067-8B8B-C1FD148741E4}" presName="compNode" presStyleCnt="0"/>
      <dgm:spPr/>
    </dgm:pt>
    <dgm:pt modelId="{8C2A369C-58AE-41BC-999D-20196F0F03EC}" type="pres">
      <dgm:prSet presAssocID="{BF3A9CD6-39E0-4067-8B8B-C1FD148741E4}" presName="bgRect" presStyleLbl="bgShp" presStyleIdx="1" presStyleCnt="2"/>
      <dgm:spPr/>
    </dgm:pt>
    <dgm:pt modelId="{0C504210-A566-4350-B44F-E43A97307ADA}" type="pres">
      <dgm:prSet presAssocID="{BF3A9CD6-39E0-4067-8B8B-C1FD148741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1DD442-50C9-4D10-BFE9-271371CE1A65}" type="pres">
      <dgm:prSet presAssocID="{BF3A9CD6-39E0-4067-8B8B-C1FD148741E4}" presName="spaceRect" presStyleCnt="0"/>
      <dgm:spPr/>
    </dgm:pt>
    <dgm:pt modelId="{B35E4758-B5FC-4FB0-A92D-537D604FB399}" type="pres">
      <dgm:prSet presAssocID="{BF3A9CD6-39E0-4067-8B8B-C1FD148741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723360-5DD4-4DE2-ABB8-A572391DE334}" type="presOf" srcId="{BF3A9CD6-39E0-4067-8B8B-C1FD148741E4}" destId="{B35E4758-B5FC-4FB0-A92D-537D604FB399}" srcOrd="0" destOrd="0" presId="urn:microsoft.com/office/officeart/2018/2/layout/IconVerticalSolidList"/>
    <dgm:cxn modelId="{6BB00593-A443-429A-B113-DF6580095286}" srcId="{CE1DEC48-B14F-4DE0-9E05-0F7325B4C790}" destId="{BF3A9CD6-39E0-4067-8B8B-C1FD148741E4}" srcOrd="1" destOrd="0" parTransId="{CCE9AAD4-D7D7-406D-9A42-C6CEDE4C4347}" sibTransId="{F988D9B7-EE0D-432A-85EA-D6CF37C4ADD1}"/>
    <dgm:cxn modelId="{D13FBF9A-BA31-48E6-9E90-E70DEEE542A3}" type="presOf" srcId="{CE1DEC48-B14F-4DE0-9E05-0F7325B4C790}" destId="{3A0B2706-0593-405F-9874-EA9C051A1275}" srcOrd="0" destOrd="0" presId="urn:microsoft.com/office/officeart/2018/2/layout/IconVerticalSolidList"/>
    <dgm:cxn modelId="{FFD562A1-4A31-4825-91A8-47B74A6834A9}" type="presOf" srcId="{DB922C4E-8E70-4A30-A8E8-4EAC40B96574}" destId="{92B5EC89-CF3D-484E-88E6-5199DB7A235C}" srcOrd="0" destOrd="0" presId="urn:microsoft.com/office/officeart/2018/2/layout/IconVerticalSolidList"/>
    <dgm:cxn modelId="{335F41D4-2AEF-4470-BA1A-660BD3C7A110}" srcId="{CE1DEC48-B14F-4DE0-9E05-0F7325B4C790}" destId="{DB922C4E-8E70-4A30-A8E8-4EAC40B96574}" srcOrd="0" destOrd="0" parTransId="{D337168E-8B23-44CF-B801-72F47131CF6D}" sibTransId="{FAB1DD2D-615B-4A8A-A11A-A76329322459}"/>
    <dgm:cxn modelId="{114BC459-47C1-4179-87F1-E5D67B4E783F}" type="presParOf" srcId="{3A0B2706-0593-405F-9874-EA9C051A1275}" destId="{D0649905-8FD4-45FC-B9AC-940049EE07C4}" srcOrd="0" destOrd="0" presId="urn:microsoft.com/office/officeart/2018/2/layout/IconVerticalSolidList"/>
    <dgm:cxn modelId="{FDABBFEC-984A-4FDB-B8B6-3682529E907C}" type="presParOf" srcId="{D0649905-8FD4-45FC-B9AC-940049EE07C4}" destId="{FC184DB9-34E3-43BC-928C-38AD4A7B7C70}" srcOrd="0" destOrd="0" presId="urn:microsoft.com/office/officeart/2018/2/layout/IconVerticalSolidList"/>
    <dgm:cxn modelId="{D8D1AB50-B02D-4A75-8922-49AE862309B9}" type="presParOf" srcId="{D0649905-8FD4-45FC-B9AC-940049EE07C4}" destId="{DC7E5AA8-F59E-425A-A97A-E7C891905FA6}" srcOrd="1" destOrd="0" presId="urn:microsoft.com/office/officeart/2018/2/layout/IconVerticalSolidList"/>
    <dgm:cxn modelId="{6EE22AD0-1618-46B4-AB70-DCEA18780143}" type="presParOf" srcId="{D0649905-8FD4-45FC-B9AC-940049EE07C4}" destId="{CF170AAD-0A97-400A-9809-E48549FF721C}" srcOrd="2" destOrd="0" presId="urn:microsoft.com/office/officeart/2018/2/layout/IconVerticalSolidList"/>
    <dgm:cxn modelId="{D8469101-8C3E-49F3-9193-EDB7F39CB718}" type="presParOf" srcId="{D0649905-8FD4-45FC-B9AC-940049EE07C4}" destId="{92B5EC89-CF3D-484E-88E6-5199DB7A235C}" srcOrd="3" destOrd="0" presId="urn:microsoft.com/office/officeart/2018/2/layout/IconVerticalSolidList"/>
    <dgm:cxn modelId="{61275AC2-CBBC-46C7-BD96-21894904B9B8}" type="presParOf" srcId="{3A0B2706-0593-405F-9874-EA9C051A1275}" destId="{B632475A-2AC7-40A0-8DFF-D95FFAEC0891}" srcOrd="1" destOrd="0" presId="urn:microsoft.com/office/officeart/2018/2/layout/IconVerticalSolidList"/>
    <dgm:cxn modelId="{8EC4CEE5-138A-49D8-B495-155A92394D31}" type="presParOf" srcId="{3A0B2706-0593-405F-9874-EA9C051A1275}" destId="{10101F38-50B6-43B0-A5F7-BC6AC1DF4F27}" srcOrd="2" destOrd="0" presId="urn:microsoft.com/office/officeart/2018/2/layout/IconVerticalSolidList"/>
    <dgm:cxn modelId="{C9F18048-66E4-4C20-BAFE-25A1611E76C1}" type="presParOf" srcId="{10101F38-50B6-43B0-A5F7-BC6AC1DF4F27}" destId="{8C2A369C-58AE-41BC-999D-20196F0F03EC}" srcOrd="0" destOrd="0" presId="urn:microsoft.com/office/officeart/2018/2/layout/IconVerticalSolidList"/>
    <dgm:cxn modelId="{501FAA2E-8391-422E-9799-5AAAF58AD030}" type="presParOf" srcId="{10101F38-50B6-43B0-A5F7-BC6AC1DF4F27}" destId="{0C504210-A566-4350-B44F-E43A97307ADA}" srcOrd="1" destOrd="0" presId="urn:microsoft.com/office/officeart/2018/2/layout/IconVerticalSolidList"/>
    <dgm:cxn modelId="{6F1A86FF-D96F-4237-B5C8-DAD77F533C51}" type="presParOf" srcId="{10101F38-50B6-43B0-A5F7-BC6AC1DF4F27}" destId="{481DD442-50C9-4D10-BFE9-271371CE1A65}" srcOrd="2" destOrd="0" presId="urn:microsoft.com/office/officeart/2018/2/layout/IconVerticalSolidList"/>
    <dgm:cxn modelId="{8700C069-547A-4EC7-BB4C-10797CF465D1}" type="presParOf" srcId="{10101F38-50B6-43B0-A5F7-BC6AC1DF4F27}" destId="{B35E4758-B5FC-4FB0-A92D-537D604FB3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4DB9-34E3-43BC-928C-38AD4A7B7C70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E5AA8-F59E-425A-A97A-E7C891905FA6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EC89-CF3D-484E-88E6-5199DB7A235C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can handle multiple exceptions using multiple except blocks.</a:t>
          </a:r>
        </a:p>
      </dsp:txBody>
      <dsp:txXfrm>
        <a:off x="2037007" y="955306"/>
        <a:ext cx="4264593" cy="1763642"/>
      </dsp:txXfrm>
    </dsp:sp>
    <dsp:sp modelId="{8C2A369C-58AE-41BC-999D-20196F0F03EC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04210-A566-4350-B44F-E43A97307ADA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4758-B5FC-4FB0-A92D-537D604FB399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except block handles a specific exception type.</a:t>
          </a:r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ea typeface="Calibri Light"/>
                <a:cs typeface="Calibri Light"/>
              </a:rPr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79F-CBA4-E468-F055-4D339FA7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finally </a:t>
            </a:r>
            <a:r>
              <a:rPr lang="en-US" sz="3100" dirty="0">
                <a:solidFill>
                  <a:srgbClr val="FFFFFF"/>
                </a:solidFill>
              </a:rPr>
              <a:t>block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syntax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1E7AC2E-3A84-9397-3DAA-8E6FE1256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24184"/>
            <a:ext cx="6780700" cy="34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B136F-549A-A474-EE5B-0FC7C31C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Raising Exceptions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4831-BEA2-9200-4766-FFC79FFF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You can raise exceptions manually using the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raise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statement.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allows you to control the flow of your program based on specific conditions.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01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D347B-B890-FFD9-39AF-585A88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Raising Exceptions Syntax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FCF6FDC-55B6-6FD4-DDC9-F7578F7B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36005"/>
            <a:ext cx="6780700" cy="39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6C63-9B15-2221-2352-7A85A424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4795-8414-7A69-F11B-77261DBC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Exception handling is an essential part of writing robust and error-tolerant Python programs.</a:t>
            </a:r>
            <a:endParaRPr lang="en-US" sz="22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Use try-except blocks to catch and handle exceptions.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The else block can be used to handle code that should run when no exceptions occur.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The finally block is used for cleanup actions.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You can raise exceptions manually using the raise statement.</a:t>
            </a:r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0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EC06F-ADF0-792A-7559-3F5094C6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What are Exceptions?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AD55-A241-480D-1E5B-10084575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Exceptions are events that occur during the execution of a program that disrupt the normal flow of instructions.</a:t>
            </a:r>
            <a:endParaRPr lang="en-US" sz="2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They can occur due to various reasons, such as invalid inputs, file not found, network errors, etc.</a:t>
            </a:r>
            <a:endParaRPr lang="en-US" sz="2600">
              <a:solidFill>
                <a:schemeClr val="bg1"/>
              </a:solidFill>
            </a:endParaRPr>
          </a:p>
          <a:p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Python provides a robust exception handling mechanism to handle these exceptional situations.</a:t>
            </a:r>
            <a:endParaRPr lang="en-US" sz="2600">
              <a:solidFill>
                <a:schemeClr val="bg1"/>
              </a:solidFill>
            </a:endParaRPr>
          </a:p>
          <a:p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9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0A67A-A0D9-B990-1FFF-082A8224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The try-except Block</a:t>
            </a:r>
            <a:endParaRPr lang="en-US">
              <a:solidFill>
                <a:schemeClr val="bg1"/>
              </a:solidFill>
            </a:endParaRPr>
          </a:p>
          <a:p>
            <a:pPr algn="ctr"/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C728-3E0D-863E-7DF7-15DA5A56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8" y="1257565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try-except block is used to catch and handle exceptions.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code that may raise an exception is placed inside the try block.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handling code is written in the except block.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164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8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0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D1F873D-C06D-9B78-2F22-0B952FC8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5D7F5-7F03-0218-64D3-28CE8270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Handling Multiple Exceptions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2D7742-D254-D158-01D3-B4F37181C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2607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42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C561831-27F7-0BE2-E13A-AC42CA657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0496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C117D-99B2-FF3E-90C1-7F30C215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The else block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A120-0C3B-8733-7FD0-A0EBEAB9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else block is executed if no exceptions are raised in the try block.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It is generally used to handle code that should run only when no exceptions occur.</a:t>
            </a:r>
          </a:p>
          <a:p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19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0773-BFED-A3AC-B72B-CF59E3E6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else block Syntax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61FD96-F09C-ABC4-3B58-433354B2C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69909"/>
            <a:ext cx="6780700" cy="39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5993A-26E0-7233-F64C-30C84FFD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The finally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B35C-5CCF-6DBE-592F-691BED97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finally block is executed regardless of whether an exception occurred or not.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It is used to perform cleanup actions, such as closing files or releasing resources.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81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Exception Handling</vt:lpstr>
      <vt:lpstr>What are Exceptions?</vt:lpstr>
      <vt:lpstr>The try-except Block   </vt:lpstr>
      <vt:lpstr>PowerPoint Presentation</vt:lpstr>
      <vt:lpstr>Handling Multiple Exceptions</vt:lpstr>
      <vt:lpstr>PowerPoint Presentation</vt:lpstr>
      <vt:lpstr>The else block</vt:lpstr>
      <vt:lpstr>The else block Syntax</vt:lpstr>
      <vt:lpstr>The finally block</vt:lpstr>
      <vt:lpstr>The finally block syntax</vt:lpstr>
      <vt:lpstr>Raising Exceptions</vt:lpstr>
      <vt:lpstr>Raising Exceptions Syntax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2023-06-16T10:09:17Z</dcterms:created>
  <dcterms:modified xsi:type="dcterms:W3CDTF">2023-06-16T15:53:44Z</dcterms:modified>
</cp:coreProperties>
</file>