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3" r:id="rId8"/>
    <p:sldId id="275" r:id="rId9"/>
    <p:sldId id="262" r:id="rId10"/>
    <p:sldId id="263" r:id="rId11"/>
    <p:sldId id="264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6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39E65-8E54-B3A8-90DE-7F002003C06C}" v="24" dt="2023-06-20T15:38:37.968"/>
    <p1510:client id="{BAF2DC7B-99A9-5B6E-79E1-BDA0533A434D}" v="5" dt="2023-06-23T15:38:58.190"/>
    <p1510:client id="{DE9A4A88-0A58-FFD3-12AE-7D2350C93457}" v="17" dt="2023-06-20T23:55:30.009"/>
    <p1510:client id="{F27848AD-4143-44D3-9158-CBF4765F166B}" v="515" dt="2023-06-20T15:34:0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Man  Singh" userId="S::aayushman@takeo.ai::7e01378d-77e0-45f4-ad57-d9ee7faa382b" providerId="AD" clId="Web-{F27848AD-4143-44D3-9158-CBF4765F166B}"/>
    <pc:docChg chg="addSld delSld modSld">
      <pc:chgData name="Aayush Man  Singh" userId="S::aayushman@takeo.ai::7e01378d-77e0-45f4-ad57-d9ee7faa382b" providerId="AD" clId="Web-{F27848AD-4143-44D3-9158-CBF4765F166B}" dt="2023-06-20T15:34:02.456" v="464" actId="1076"/>
      <pc:docMkLst>
        <pc:docMk/>
      </pc:docMkLst>
      <pc:sldChg chg="addSp modSp mod setBg">
        <pc:chgData name="Aayush Man  Singh" userId="S::aayushman@takeo.ai::7e01378d-77e0-45f4-ad57-d9ee7faa382b" providerId="AD" clId="Web-{F27848AD-4143-44D3-9158-CBF4765F166B}" dt="2023-06-20T15:27:57.258" v="40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F27848AD-4143-44D3-9158-CBF4765F166B}" dt="2023-06-20T15:27:57.258" v="4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Man  Singh" userId="S::aayushman@takeo.ai::7e01378d-77e0-45f4-ad57-d9ee7faa382b" providerId="AD" clId="Web-{F27848AD-4143-44D3-9158-CBF4765F166B}" dt="2023-06-20T15:27:57.258" v="40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ayush Man  Singh" userId="S::aayushman@takeo.ai::7e01378d-77e0-45f4-ad57-d9ee7faa382b" providerId="AD" clId="Web-{F27848AD-4143-44D3-9158-CBF4765F166B}" dt="2023-06-20T15:27:57.258" v="407"/>
          <ac:spMkLst>
            <pc:docMk/>
            <pc:sldMk cId="109857222" sldId="256"/>
            <ac:spMk id="10" creationId="{A3363022-C969-41E9-8EB2-E4C94908C1FA}"/>
          </ac:spMkLst>
        </pc:spChg>
        <pc:spChg chg="add">
          <ac:chgData name="Aayush Man  Singh" userId="S::aayushman@takeo.ai::7e01378d-77e0-45f4-ad57-d9ee7faa382b" providerId="AD" clId="Web-{F27848AD-4143-44D3-9158-CBF4765F166B}" dt="2023-06-20T15:27:57.258" v="407"/>
          <ac:spMkLst>
            <pc:docMk/>
            <pc:sldMk cId="109857222" sldId="256"/>
            <ac:spMk id="12" creationId="{8D1AD6B3-BE88-4CEB-BA17-790657CC4729}"/>
          </ac:spMkLst>
        </pc:spChg>
        <pc:grpChg chg="add">
          <ac:chgData name="Aayush Man  Singh" userId="S::aayushman@takeo.ai::7e01378d-77e0-45f4-ad57-d9ee7faa382b" providerId="AD" clId="Web-{F27848AD-4143-44D3-9158-CBF4765F166B}" dt="2023-06-20T15:27:57.258" v="407"/>
          <ac:grpSpMkLst>
            <pc:docMk/>
            <pc:sldMk cId="109857222" sldId="256"/>
            <ac:grpSpMk id="14" creationId="{89D1390B-7E13-4B4F-9CB2-391063412E54}"/>
          </ac:grpSpMkLst>
        </pc:grpChg>
        <pc:picChg chg="add">
          <ac:chgData name="Aayush Man  Singh" userId="S::aayushman@takeo.ai::7e01378d-77e0-45f4-ad57-d9ee7faa382b" providerId="AD" clId="Web-{F27848AD-4143-44D3-9158-CBF4765F166B}" dt="2023-06-20T15:27:57.258" v="407"/>
          <ac:picMkLst>
            <pc:docMk/>
            <pc:sldMk cId="109857222" sldId="256"/>
            <ac:picMk id="7" creationId="{55C0B050-98AE-EE6F-0DA6-220EF855928B}"/>
          </ac:picMkLst>
        </pc:picChg>
      </pc:sldChg>
      <pc:sldChg chg="addSp delSp modSp new">
        <pc:chgData name="Aayush Man  Singh" userId="S::aayushman@takeo.ai::7e01378d-77e0-45f4-ad57-d9ee7faa382b" providerId="AD" clId="Web-{F27848AD-4143-44D3-9158-CBF4765F166B}" dt="2023-06-20T15:28:11.055" v="408"/>
        <pc:sldMkLst>
          <pc:docMk/>
          <pc:sldMk cId="1600085095" sldId="257"/>
        </pc:sldMkLst>
        <pc:spChg chg="mod">
          <ac:chgData name="Aayush Man  Singh" userId="S::aayushman@takeo.ai::7e01378d-77e0-45f4-ad57-d9ee7faa382b" providerId="AD" clId="Web-{F27848AD-4143-44D3-9158-CBF4765F166B}" dt="2023-06-20T14:01:16.701" v="39" actId="20577"/>
          <ac:spMkLst>
            <pc:docMk/>
            <pc:sldMk cId="1600085095" sldId="257"/>
            <ac:spMk id="2" creationId="{5FDD4B3E-F881-640C-4F02-09CCBEC51271}"/>
          </ac:spMkLst>
        </pc:spChg>
        <pc:spChg chg="del mod">
          <ac:chgData name="Aayush Man  Singh" userId="S::aayushman@takeo.ai::7e01378d-77e0-45f4-ad57-d9ee7faa382b" providerId="AD" clId="Web-{F27848AD-4143-44D3-9158-CBF4765F166B}" dt="2023-06-20T15:28:11.055" v="408"/>
          <ac:spMkLst>
            <pc:docMk/>
            <pc:sldMk cId="1600085095" sldId="257"/>
            <ac:spMk id="3" creationId="{3B92E314-A145-C7E5-33D7-4C8767D309A3}"/>
          </ac:spMkLst>
        </pc:spChg>
        <pc:graphicFrameChg chg="add">
          <ac:chgData name="Aayush Man  Singh" userId="S::aayushman@takeo.ai::7e01378d-77e0-45f4-ad57-d9ee7faa382b" providerId="AD" clId="Web-{F27848AD-4143-44D3-9158-CBF4765F166B}" dt="2023-06-20T15:28:11.055" v="408"/>
          <ac:graphicFrameMkLst>
            <pc:docMk/>
            <pc:sldMk cId="1600085095" sldId="257"/>
            <ac:graphicFrameMk id="5" creationId="{691B78F0-85E1-9227-46EA-AA753561C990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F27848AD-4143-44D3-9158-CBF4765F166B}" dt="2023-06-20T15:29:34.042" v="420"/>
        <pc:sldMkLst>
          <pc:docMk/>
          <pc:sldMk cId="1215418169" sldId="258"/>
        </pc:sldMkLst>
        <pc:spChg chg="mod">
          <ac:chgData name="Aayush Man  Singh" userId="S::aayushman@takeo.ai::7e01378d-77e0-45f4-ad57-d9ee7faa382b" providerId="AD" clId="Web-{F27848AD-4143-44D3-9158-CBF4765F166B}" dt="2023-06-20T15:29:34.042" v="420"/>
          <ac:spMkLst>
            <pc:docMk/>
            <pc:sldMk cId="1215418169" sldId="258"/>
            <ac:spMk id="2" creationId="{E8E07242-DA43-6CE7-B713-0B8693BC6B3E}"/>
          </ac:spMkLst>
        </pc:spChg>
        <pc:spChg chg="mod">
          <ac:chgData name="Aayush Man  Singh" userId="S::aayushman@takeo.ai::7e01378d-77e0-45f4-ad57-d9ee7faa382b" providerId="AD" clId="Web-{F27848AD-4143-44D3-9158-CBF4765F166B}" dt="2023-06-20T15:29:34.042" v="420"/>
          <ac:spMkLst>
            <pc:docMk/>
            <pc:sldMk cId="1215418169" sldId="258"/>
            <ac:spMk id="3" creationId="{53379EAC-849D-F80F-ADAA-66BE1DEA853F}"/>
          </ac:spMkLst>
        </pc:spChg>
        <pc:spChg chg="add del mod">
          <ac:chgData name="Aayush Man  Singh" userId="S::aayushman@takeo.ai::7e01378d-77e0-45f4-ad57-d9ee7faa382b" providerId="AD" clId="Web-{F27848AD-4143-44D3-9158-CBF4765F166B}" dt="2023-06-20T15:29:04.510" v="416"/>
          <ac:spMkLst>
            <pc:docMk/>
            <pc:sldMk cId="1215418169" sldId="258"/>
            <ac:spMk id="5" creationId="{D0CA23AE-7454-CD44-451A-9727362C6C1F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29:34.042" v="420"/>
          <ac:spMkLst>
            <pc:docMk/>
            <pc:sldMk cId="1215418169" sldId="258"/>
            <ac:spMk id="8" creationId="{4BC99CB9-DDAD-44A2-8A1C-E3AF4E72DF5C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29:33.839" v="419"/>
          <ac:spMkLst>
            <pc:docMk/>
            <pc:sldMk cId="1215418169" sldId="258"/>
            <ac:spMk id="25" creationId="{FA3C7DEA-BCC2-4295-8850-147993296189}"/>
          </ac:spMkLst>
        </pc:spChg>
        <pc:spChg chg="add">
          <ac:chgData name="Aayush Man  Singh" userId="S::aayushman@takeo.ai::7e01378d-77e0-45f4-ad57-d9ee7faa382b" providerId="AD" clId="Web-{F27848AD-4143-44D3-9158-CBF4765F166B}" dt="2023-06-20T15:29:34.042" v="420"/>
          <ac:spMkLst>
            <pc:docMk/>
            <pc:sldMk cId="1215418169" sldId="258"/>
            <ac:spMk id="26" creationId="{D1D34770-47A8-402C-AF23-2B653F2D88C1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29:33.839" v="419"/>
          <ac:spMkLst>
            <pc:docMk/>
            <pc:sldMk cId="1215418169" sldId="258"/>
            <ac:spMk id="27" creationId="{C289949D-B9F6-468A-86FE-2694DC5AE773}"/>
          </ac:spMkLst>
        </pc:spChg>
        <pc:grpChg chg="add del">
          <ac:chgData name="Aayush Man  Singh" userId="S::aayushman@takeo.ai::7e01378d-77e0-45f4-ad57-d9ee7faa382b" providerId="AD" clId="Web-{F27848AD-4143-44D3-9158-CBF4765F166B}" dt="2023-06-20T15:29:34.042" v="420"/>
          <ac:grpSpMkLst>
            <pc:docMk/>
            <pc:sldMk cId="1215418169" sldId="258"/>
            <ac:grpSpMk id="10" creationId="{05545017-2445-4AB3-95A6-48F17C802612}"/>
          </ac:grpSpMkLst>
        </pc:grpChg>
        <pc:grpChg chg="add del">
          <ac:chgData name="Aayush Man  Singh" userId="S::aayushman@takeo.ai::7e01378d-77e0-45f4-ad57-d9ee7faa382b" providerId="AD" clId="Web-{F27848AD-4143-44D3-9158-CBF4765F166B}" dt="2023-06-20T15:29:34.042" v="420"/>
          <ac:grpSpMkLst>
            <pc:docMk/>
            <pc:sldMk cId="1215418169" sldId="258"/>
            <ac:grpSpMk id="16" creationId="{06B7259D-F2AD-42FE-B984-6D1D74321C5D}"/>
          </ac:grpSpMkLst>
        </pc:grpChg>
        <pc:grpChg chg="add del">
          <ac:chgData name="Aayush Man  Singh" userId="S::aayushman@takeo.ai::7e01378d-77e0-45f4-ad57-d9ee7faa382b" providerId="AD" clId="Web-{F27848AD-4143-44D3-9158-CBF4765F166B}" dt="2023-06-20T15:29:33.839" v="419"/>
          <ac:grpSpMkLst>
            <pc:docMk/>
            <pc:sldMk cId="1215418169" sldId="258"/>
            <ac:grpSpMk id="29" creationId="{E4DF0958-0C87-4C28-9554-2FADC788C2B1}"/>
          </ac:grpSpMkLst>
        </pc:grpChg>
        <pc:picChg chg="add del mod">
          <ac:chgData name="Aayush Man  Singh" userId="S::aayushman@takeo.ai::7e01378d-77e0-45f4-ad57-d9ee7faa382b" providerId="AD" clId="Web-{F27848AD-4143-44D3-9158-CBF4765F166B}" dt="2023-06-20T15:29:04.510" v="417"/>
          <ac:picMkLst>
            <pc:docMk/>
            <pc:sldMk cId="1215418169" sldId="258"/>
            <ac:picMk id="4" creationId="{2249643E-2CF8-3090-8253-8F9E9E0DB378}"/>
          </ac:picMkLst>
        </pc:picChg>
        <pc:picChg chg="add">
          <ac:chgData name="Aayush Man  Singh" userId="S::aayushman@takeo.ai::7e01378d-77e0-45f4-ad57-d9ee7faa382b" providerId="AD" clId="Web-{F27848AD-4143-44D3-9158-CBF4765F166B}" dt="2023-06-20T15:29:34.042" v="420"/>
          <ac:picMkLst>
            <pc:docMk/>
            <pc:sldMk cId="1215418169" sldId="258"/>
            <ac:picMk id="22" creationId="{B385FD7D-BD62-A808-3A92-7435711D1AAE}"/>
          </ac:picMkLst>
        </pc:picChg>
      </pc:sldChg>
      <pc:sldChg chg="addSp delSp modSp new">
        <pc:chgData name="Aayush Man  Singh" userId="S::aayushman@takeo.ai::7e01378d-77e0-45f4-ad57-d9ee7faa382b" providerId="AD" clId="Web-{F27848AD-4143-44D3-9158-CBF4765F166B}" dt="2023-06-20T15:29:54.683" v="421"/>
        <pc:sldMkLst>
          <pc:docMk/>
          <pc:sldMk cId="3254856332" sldId="259"/>
        </pc:sldMkLst>
        <pc:spChg chg="mod">
          <ac:chgData name="Aayush Man  Singh" userId="S::aayushman@takeo.ai::7e01378d-77e0-45f4-ad57-d9ee7faa382b" providerId="AD" clId="Web-{F27848AD-4143-44D3-9158-CBF4765F166B}" dt="2023-06-20T14:03:02.783" v="59" actId="20577"/>
          <ac:spMkLst>
            <pc:docMk/>
            <pc:sldMk cId="3254856332" sldId="259"/>
            <ac:spMk id="2" creationId="{127A654D-DA0F-42F1-5632-80360BCB691F}"/>
          </ac:spMkLst>
        </pc:spChg>
        <pc:spChg chg="del mod">
          <ac:chgData name="Aayush Man  Singh" userId="S::aayushman@takeo.ai::7e01378d-77e0-45f4-ad57-d9ee7faa382b" providerId="AD" clId="Web-{F27848AD-4143-44D3-9158-CBF4765F166B}" dt="2023-06-20T15:29:54.683" v="421"/>
          <ac:spMkLst>
            <pc:docMk/>
            <pc:sldMk cId="3254856332" sldId="259"/>
            <ac:spMk id="3" creationId="{D4849069-CDDA-40C6-C64D-DC2A23DE36EC}"/>
          </ac:spMkLst>
        </pc:spChg>
        <pc:graphicFrameChg chg="add">
          <ac:chgData name="Aayush Man  Singh" userId="S::aayushman@takeo.ai::7e01378d-77e0-45f4-ad57-d9ee7faa382b" providerId="AD" clId="Web-{F27848AD-4143-44D3-9158-CBF4765F166B}" dt="2023-06-20T15:29:54.683" v="421"/>
          <ac:graphicFrameMkLst>
            <pc:docMk/>
            <pc:sldMk cId="3254856332" sldId="259"/>
            <ac:graphicFrameMk id="5" creationId="{2ADB7153-814B-0BFA-90EE-9617406DD679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F27848AD-4143-44D3-9158-CBF4765F166B}" dt="2023-06-20T15:30:20.793" v="422"/>
        <pc:sldMkLst>
          <pc:docMk/>
          <pc:sldMk cId="846420446" sldId="260"/>
        </pc:sldMkLst>
        <pc:spChg chg="mod">
          <ac:chgData name="Aayush Man  Singh" userId="S::aayushman@takeo.ai::7e01378d-77e0-45f4-ad57-d9ee7faa382b" providerId="AD" clId="Web-{F27848AD-4143-44D3-9158-CBF4765F166B}" dt="2023-06-20T15:30:20.793" v="422"/>
          <ac:spMkLst>
            <pc:docMk/>
            <pc:sldMk cId="846420446" sldId="260"/>
            <ac:spMk id="2" creationId="{D4471353-B7A7-D788-949A-5E91A3F90A7A}"/>
          </ac:spMkLst>
        </pc:spChg>
        <pc:spChg chg="del">
          <ac:chgData name="Aayush Man  Singh" userId="S::aayushman@takeo.ai::7e01378d-77e0-45f4-ad57-d9ee7faa382b" providerId="AD" clId="Web-{F27848AD-4143-44D3-9158-CBF4765F166B}" dt="2023-06-20T14:04:14.802" v="63"/>
          <ac:spMkLst>
            <pc:docMk/>
            <pc:sldMk cId="846420446" sldId="260"/>
            <ac:spMk id="3" creationId="{9A2B105D-5935-126E-2811-2BC1F4835B4F}"/>
          </ac:spMkLst>
        </pc:spChg>
        <pc:spChg chg="add">
          <ac:chgData name="Aayush Man  Singh" userId="S::aayushman@takeo.ai::7e01378d-77e0-45f4-ad57-d9ee7faa382b" providerId="AD" clId="Web-{F27848AD-4143-44D3-9158-CBF4765F166B}" dt="2023-06-20T15:30:20.793" v="422"/>
          <ac:spMkLst>
            <pc:docMk/>
            <pc:sldMk cId="846420446" sldId="260"/>
            <ac:spMk id="9" creationId="{ECC07320-C2CA-4E29-8481-9D9E143C7788}"/>
          </ac:spMkLst>
        </pc:spChg>
        <pc:picChg chg="add mod ord">
          <ac:chgData name="Aayush Man  Singh" userId="S::aayushman@takeo.ai::7e01378d-77e0-45f4-ad57-d9ee7faa382b" providerId="AD" clId="Web-{F27848AD-4143-44D3-9158-CBF4765F166B}" dt="2023-06-20T15:30:20.793" v="422"/>
          <ac:picMkLst>
            <pc:docMk/>
            <pc:sldMk cId="846420446" sldId="260"/>
            <ac:picMk id="4" creationId="{2D788FFA-8885-83A1-852F-D246C64F8493}"/>
          </ac:picMkLst>
        </pc:picChg>
      </pc:sldChg>
      <pc:sldChg chg="addSp delSp modSp new">
        <pc:chgData name="Aayush Man  Singh" userId="S::aayushman@takeo.ai::7e01378d-77e0-45f4-ad57-d9ee7faa382b" providerId="AD" clId="Web-{F27848AD-4143-44D3-9158-CBF4765F166B}" dt="2023-06-20T15:30:43.513" v="427"/>
        <pc:sldMkLst>
          <pc:docMk/>
          <pc:sldMk cId="3468322134" sldId="261"/>
        </pc:sldMkLst>
        <pc:spChg chg="mod">
          <ac:chgData name="Aayush Man  Singh" userId="S::aayushman@takeo.ai::7e01378d-77e0-45f4-ad57-d9ee7faa382b" providerId="AD" clId="Web-{F27848AD-4143-44D3-9158-CBF4765F166B}" dt="2023-06-20T14:05:22.789" v="89" actId="20577"/>
          <ac:spMkLst>
            <pc:docMk/>
            <pc:sldMk cId="3468322134" sldId="261"/>
            <ac:spMk id="2" creationId="{1B12FA01-7B96-E0D6-DA27-8F67E6976107}"/>
          </ac:spMkLst>
        </pc:spChg>
        <pc:spChg chg="add del mod">
          <ac:chgData name="Aayush Man  Singh" userId="S::aayushman@takeo.ai::7e01378d-77e0-45f4-ad57-d9ee7faa382b" providerId="AD" clId="Web-{F27848AD-4143-44D3-9158-CBF4765F166B}" dt="2023-06-20T15:30:43.513" v="427"/>
          <ac:spMkLst>
            <pc:docMk/>
            <pc:sldMk cId="3468322134" sldId="261"/>
            <ac:spMk id="3" creationId="{E35B8610-DB4B-D5E2-E3C7-72A555097601}"/>
          </ac:spMkLst>
        </pc:spChg>
        <pc:graphicFrameChg chg="add del">
          <ac:chgData name="Aayush Man  Singh" userId="S::aayushman@takeo.ai::7e01378d-77e0-45f4-ad57-d9ee7faa382b" providerId="AD" clId="Web-{F27848AD-4143-44D3-9158-CBF4765F166B}" dt="2023-06-20T15:30:39.044" v="424"/>
          <ac:graphicFrameMkLst>
            <pc:docMk/>
            <pc:sldMk cId="3468322134" sldId="261"/>
            <ac:graphicFrameMk id="5" creationId="{E3978611-DE4C-AC24-0EF0-73DBD47D8D17}"/>
          </ac:graphicFrameMkLst>
        </pc:graphicFrameChg>
        <pc:graphicFrameChg chg="add del">
          <ac:chgData name="Aayush Man  Singh" userId="S::aayushman@takeo.ai::7e01378d-77e0-45f4-ad57-d9ee7faa382b" providerId="AD" clId="Web-{F27848AD-4143-44D3-9158-CBF4765F166B}" dt="2023-06-20T15:30:43.497" v="426"/>
          <ac:graphicFrameMkLst>
            <pc:docMk/>
            <pc:sldMk cId="3468322134" sldId="261"/>
            <ac:graphicFrameMk id="7" creationId="{0D228556-2A36-CA6B-7F39-6061F2335A30}"/>
          </ac:graphicFrameMkLst>
        </pc:graphicFrameChg>
        <pc:graphicFrameChg chg="add">
          <ac:chgData name="Aayush Man  Singh" userId="S::aayushman@takeo.ai::7e01378d-77e0-45f4-ad57-d9ee7faa382b" providerId="AD" clId="Web-{F27848AD-4143-44D3-9158-CBF4765F166B}" dt="2023-06-20T15:30:43.513" v="427"/>
          <ac:graphicFrameMkLst>
            <pc:docMk/>
            <pc:sldMk cId="3468322134" sldId="261"/>
            <ac:graphicFrameMk id="9" creationId="{FE22B21B-D7B0-1663-EA73-3A2F94EC402D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F27848AD-4143-44D3-9158-CBF4765F166B}" dt="2023-06-20T15:32:37.047" v="454"/>
        <pc:sldMkLst>
          <pc:docMk/>
          <pc:sldMk cId="4035976498" sldId="262"/>
        </pc:sldMkLst>
        <pc:spChg chg="mod">
          <ac:chgData name="Aayush Man  Singh" userId="S::aayushman@takeo.ai::7e01378d-77e0-45f4-ad57-d9ee7faa382b" providerId="AD" clId="Web-{F27848AD-4143-44D3-9158-CBF4765F166B}" dt="2023-06-20T15:32:37.047" v="454"/>
          <ac:spMkLst>
            <pc:docMk/>
            <pc:sldMk cId="4035976498" sldId="262"/>
            <ac:spMk id="2" creationId="{D92145B0-EF8C-65B1-86C1-42A894105869}"/>
          </ac:spMkLst>
        </pc:spChg>
        <pc:spChg chg="del">
          <ac:chgData name="Aayush Man  Singh" userId="S::aayushman@takeo.ai::7e01378d-77e0-45f4-ad57-d9ee7faa382b" providerId="AD" clId="Web-{F27848AD-4143-44D3-9158-CBF4765F166B}" dt="2023-06-20T14:09:04.798" v="93"/>
          <ac:spMkLst>
            <pc:docMk/>
            <pc:sldMk cId="4035976498" sldId="262"/>
            <ac:spMk id="3" creationId="{926D94E5-8855-86DC-AA8A-3B3546110F03}"/>
          </ac:spMkLst>
        </pc:spChg>
        <pc:spChg chg="add mod">
          <ac:chgData name="Aayush Man  Singh" userId="S::aayushman@takeo.ai::7e01378d-77e0-45f4-ad57-d9ee7faa382b" providerId="AD" clId="Web-{F27848AD-4143-44D3-9158-CBF4765F166B}" dt="2023-06-20T15:32:37.047" v="454"/>
          <ac:spMkLst>
            <pc:docMk/>
            <pc:sldMk cId="4035976498" sldId="262"/>
            <ac:spMk id="5" creationId="{D69BBF0B-63A8-3C2A-EF4D-AE46F5DEF28E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26.078" v="447"/>
          <ac:spMkLst>
            <pc:docMk/>
            <pc:sldMk cId="4035976498" sldId="262"/>
            <ac:spMk id="11" creationId="{352BEC0E-22F8-46D0-9632-375DB541B06C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26.078" v="447"/>
          <ac:spMkLst>
            <pc:docMk/>
            <pc:sldMk cId="4035976498" sldId="262"/>
            <ac:spMk id="13" creationId="{3FCFB1DE-0B7E-48CC-BA90-B2AB0889F9D6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28.078" v="449"/>
          <ac:spMkLst>
            <pc:docMk/>
            <pc:sldMk cId="4035976498" sldId="262"/>
            <ac:spMk id="20" creationId="{04695F26-39DB-450E-B464-9C76CD233B36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28.078" v="449"/>
          <ac:spMkLst>
            <pc:docMk/>
            <pc:sldMk cId="4035976498" sldId="262"/>
            <ac:spMk id="21" creationId="{2F42E55F-A297-474F-AF2D-6D3A15822BCA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31.406" v="451"/>
          <ac:spMkLst>
            <pc:docMk/>
            <pc:sldMk cId="4035976498" sldId="262"/>
            <ac:spMk id="23" creationId="{352BEC0E-22F8-46D0-9632-375DB541B06C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31.406" v="451"/>
          <ac:spMkLst>
            <pc:docMk/>
            <pc:sldMk cId="4035976498" sldId="262"/>
            <ac:spMk id="24" creationId="{3FCFB1DE-0B7E-48CC-BA90-B2AB0889F9D6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2:37.047" v="453"/>
          <ac:spMkLst>
            <pc:docMk/>
            <pc:sldMk cId="4035976498" sldId="262"/>
            <ac:spMk id="26" creationId="{654982E2-E5D3-4959-B20C-63A421F6DBD4}"/>
          </ac:spMkLst>
        </pc:spChg>
        <pc:spChg chg="add">
          <ac:chgData name="Aayush Man  Singh" userId="S::aayushman@takeo.ai::7e01378d-77e0-45f4-ad57-d9ee7faa382b" providerId="AD" clId="Web-{F27848AD-4143-44D3-9158-CBF4765F166B}" dt="2023-06-20T15:32:37.047" v="454"/>
          <ac:spMkLst>
            <pc:docMk/>
            <pc:sldMk cId="4035976498" sldId="262"/>
            <ac:spMk id="34" creationId="{352BEC0E-22F8-46D0-9632-375DB541B06C}"/>
          </ac:spMkLst>
        </pc:spChg>
        <pc:spChg chg="add">
          <ac:chgData name="Aayush Man  Singh" userId="S::aayushman@takeo.ai::7e01378d-77e0-45f4-ad57-d9ee7faa382b" providerId="AD" clId="Web-{F27848AD-4143-44D3-9158-CBF4765F166B}" dt="2023-06-20T15:32:37.047" v="454"/>
          <ac:spMkLst>
            <pc:docMk/>
            <pc:sldMk cId="4035976498" sldId="262"/>
            <ac:spMk id="35" creationId="{3FCFB1DE-0B7E-48CC-BA90-B2AB0889F9D6}"/>
          </ac:spMkLst>
        </pc:spChg>
        <pc:grpChg chg="add del">
          <ac:chgData name="Aayush Man  Singh" userId="S::aayushman@takeo.ai::7e01378d-77e0-45f4-ad57-d9ee7faa382b" providerId="AD" clId="Web-{F27848AD-4143-44D3-9158-CBF4765F166B}" dt="2023-06-20T15:32:28.078" v="449"/>
          <ac:grpSpMkLst>
            <pc:docMk/>
            <pc:sldMk cId="4035976498" sldId="262"/>
            <ac:grpSpMk id="15" creationId="{972070F7-E065-4D60-8938-9FB8CDB8ACB0}"/>
          </ac:grpSpMkLst>
        </pc:grpChg>
        <pc:grpChg chg="add del">
          <ac:chgData name="Aayush Man  Singh" userId="S::aayushman@takeo.ai::7e01378d-77e0-45f4-ad57-d9ee7faa382b" providerId="AD" clId="Web-{F27848AD-4143-44D3-9158-CBF4765F166B}" dt="2023-06-20T15:32:37.047" v="453"/>
          <ac:grpSpMkLst>
            <pc:docMk/>
            <pc:sldMk cId="4035976498" sldId="262"/>
            <ac:grpSpMk id="19" creationId="{36352218-10DD-425E-846C-2766AF166A7F}"/>
          </ac:grpSpMkLst>
        </pc:grpChg>
        <pc:grpChg chg="add del">
          <ac:chgData name="Aayush Man  Singh" userId="S::aayushman@takeo.ai::7e01378d-77e0-45f4-ad57-d9ee7faa382b" providerId="AD" clId="Web-{F27848AD-4143-44D3-9158-CBF4765F166B}" dt="2023-06-20T15:32:37.047" v="453"/>
          <ac:grpSpMkLst>
            <pc:docMk/>
            <pc:sldMk cId="4035976498" sldId="262"/>
            <ac:grpSpMk id="27" creationId="{2771FEA5-1BB0-4DEA-9432-D1A5CA9E5347}"/>
          </ac:grpSpMkLst>
        </pc:grpChg>
        <pc:picChg chg="add mod ord">
          <ac:chgData name="Aayush Man  Singh" userId="S::aayushman@takeo.ai::7e01378d-77e0-45f4-ad57-d9ee7faa382b" providerId="AD" clId="Web-{F27848AD-4143-44D3-9158-CBF4765F166B}" dt="2023-06-20T15:32:37.047" v="454"/>
          <ac:picMkLst>
            <pc:docMk/>
            <pc:sldMk cId="4035976498" sldId="262"/>
            <ac:picMk id="4" creationId="{CDB372BA-B20E-2574-AA57-F82BD2054AF9}"/>
          </ac:picMkLst>
        </pc:picChg>
        <pc:picChg chg="add mod ord">
          <ac:chgData name="Aayush Man  Singh" userId="S::aayushman@takeo.ai::7e01378d-77e0-45f4-ad57-d9ee7faa382b" providerId="AD" clId="Web-{F27848AD-4143-44D3-9158-CBF4765F166B}" dt="2023-06-20T15:32:37.047" v="454"/>
          <ac:picMkLst>
            <pc:docMk/>
            <pc:sldMk cId="4035976498" sldId="262"/>
            <ac:picMk id="6" creationId="{86ABEFD7-0418-7D2C-AAE8-719491E0BD15}"/>
          </ac:picMkLst>
        </pc:picChg>
      </pc:sldChg>
      <pc:sldChg chg="addSp delSp modSp new mod setBg">
        <pc:chgData name="Aayush Man  Singh" userId="S::aayushman@takeo.ai::7e01378d-77e0-45f4-ad57-d9ee7faa382b" providerId="AD" clId="Web-{F27848AD-4143-44D3-9158-CBF4765F166B}" dt="2023-06-20T15:34:02.456" v="464" actId="1076"/>
        <pc:sldMkLst>
          <pc:docMk/>
          <pc:sldMk cId="25986462" sldId="263"/>
        </pc:sldMkLst>
        <pc:spChg chg="mod">
          <ac:chgData name="Aayush Man  Singh" userId="S::aayushman@takeo.ai::7e01378d-77e0-45f4-ad57-d9ee7faa382b" providerId="AD" clId="Web-{F27848AD-4143-44D3-9158-CBF4765F166B}" dt="2023-06-20T15:33:52.284" v="462" actId="1076"/>
          <ac:spMkLst>
            <pc:docMk/>
            <pc:sldMk cId="25986462" sldId="263"/>
            <ac:spMk id="2" creationId="{AE40507F-3311-A391-83DD-BA744F6D9B6F}"/>
          </ac:spMkLst>
        </pc:spChg>
        <pc:spChg chg="add del mod">
          <ac:chgData name="Aayush Man  Singh" userId="S::aayushman@takeo.ai::7e01378d-77e0-45f4-ad57-d9ee7faa382b" providerId="AD" clId="Web-{F27848AD-4143-44D3-9158-CBF4765F166B}" dt="2023-06-20T15:33:15.720" v="457"/>
          <ac:spMkLst>
            <pc:docMk/>
            <pc:sldMk cId="25986462" sldId="263"/>
            <ac:spMk id="3" creationId="{151CD891-884A-0AD5-CC51-383EE3863A59}"/>
          </ac:spMkLst>
        </pc:spChg>
        <pc:spChg chg="add mod">
          <ac:chgData name="Aayush Man  Singh" userId="S::aayushman@takeo.ai::7e01378d-77e0-45f4-ad57-d9ee7faa382b" providerId="AD" clId="Web-{F27848AD-4143-44D3-9158-CBF4765F166B}" dt="2023-06-20T15:34:02.456" v="464" actId="1076"/>
          <ac:spMkLst>
            <pc:docMk/>
            <pc:sldMk cId="25986462" sldId="263"/>
            <ac:spMk id="7" creationId="{151CD891-884A-0AD5-CC51-383EE3863A59}"/>
          </ac:spMkLst>
        </pc:spChg>
        <pc:spChg chg="add">
          <ac:chgData name="Aayush Man  Singh" userId="S::aayushman@takeo.ai::7e01378d-77e0-45f4-ad57-d9ee7faa382b" providerId="AD" clId="Web-{F27848AD-4143-44D3-9158-CBF4765F166B}" dt="2023-06-20T15:33:15.720" v="457"/>
          <ac:spMkLst>
            <pc:docMk/>
            <pc:sldMk cId="25986462" sldId="263"/>
            <ac:spMk id="8" creationId="{43C823D3-D619-407C-89E0-C6F6B1E7A42A}"/>
          </ac:spMkLst>
        </pc:spChg>
        <pc:spChg chg="add">
          <ac:chgData name="Aayush Man  Singh" userId="S::aayushman@takeo.ai::7e01378d-77e0-45f4-ad57-d9ee7faa382b" providerId="AD" clId="Web-{F27848AD-4143-44D3-9158-CBF4765F166B}" dt="2023-06-20T15:33:15.720" v="457"/>
          <ac:spMkLst>
            <pc:docMk/>
            <pc:sldMk cId="25986462" sldId="263"/>
            <ac:spMk id="10" creationId="{047F8E3E-2FFA-4A0F-B3C7-E57ADDCFB415}"/>
          </ac:spMkLst>
        </pc:spChg>
        <pc:grpChg chg="add">
          <ac:chgData name="Aayush Man  Singh" userId="S::aayushman@takeo.ai::7e01378d-77e0-45f4-ad57-d9ee7faa382b" providerId="AD" clId="Web-{F27848AD-4143-44D3-9158-CBF4765F166B}" dt="2023-06-20T15:33:15.720" v="457"/>
          <ac:grpSpMkLst>
            <pc:docMk/>
            <pc:sldMk cId="25986462" sldId="263"/>
            <ac:grpSpMk id="12" creationId="{33D939F1-7ABE-4D0E-946A-43F37F556AFD}"/>
          </ac:grpSpMkLst>
        </pc:grpChg>
        <pc:grpChg chg="add">
          <ac:chgData name="Aayush Man  Singh" userId="S::aayushman@takeo.ai::7e01378d-77e0-45f4-ad57-d9ee7faa382b" providerId="AD" clId="Web-{F27848AD-4143-44D3-9158-CBF4765F166B}" dt="2023-06-20T15:33:15.720" v="457"/>
          <ac:grpSpMkLst>
            <pc:docMk/>
            <pc:sldMk cId="25986462" sldId="263"/>
            <ac:grpSpMk id="18" creationId="{9DB3963A-4187-4A72-9DA4-CA6BADE22931}"/>
          </ac:grpSpMkLst>
        </pc:grpChg>
        <pc:graphicFrameChg chg="add del">
          <ac:chgData name="Aayush Man  Singh" userId="S::aayushman@takeo.ai::7e01378d-77e0-45f4-ad57-d9ee7faa382b" providerId="AD" clId="Web-{F27848AD-4143-44D3-9158-CBF4765F166B}" dt="2023-06-20T15:33:15.689" v="456"/>
          <ac:graphicFrameMkLst>
            <pc:docMk/>
            <pc:sldMk cId="25986462" sldId="263"/>
            <ac:graphicFrameMk id="5" creationId="{97302965-3743-1FF5-B420-5FC38BB917BA}"/>
          </ac:graphicFrameMkLst>
        </pc:graphicFrameChg>
      </pc:sldChg>
      <pc:sldChg chg="modSp new">
        <pc:chgData name="Aayush Man  Singh" userId="S::aayushman@takeo.ai::7e01378d-77e0-45f4-ad57-d9ee7faa382b" providerId="AD" clId="Web-{F27848AD-4143-44D3-9158-CBF4765F166B}" dt="2023-06-20T14:21:26.296" v="235" actId="20577"/>
        <pc:sldMkLst>
          <pc:docMk/>
          <pc:sldMk cId="3280585684" sldId="264"/>
        </pc:sldMkLst>
        <pc:spChg chg="mod">
          <ac:chgData name="Aayush Man  Singh" userId="S::aayushman@takeo.ai::7e01378d-77e0-45f4-ad57-d9ee7faa382b" providerId="AD" clId="Web-{F27848AD-4143-44D3-9158-CBF4765F166B}" dt="2023-06-20T14:17:30.208" v="162" actId="20577"/>
          <ac:spMkLst>
            <pc:docMk/>
            <pc:sldMk cId="3280585684" sldId="264"/>
            <ac:spMk id="2" creationId="{CC74065B-1B1F-3C2A-2DCA-1117C6CA6459}"/>
          </ac:spMkLst>
        </pc:spChg>
        <pc:spChg chg="mod">
          <ac:chgData name="Aayush Man  Singh" userId="S::aayushman@takeo.ai::7e01378d-77e0-45f4-ad57-d9ee7faa382b" providerId="AD" clId="Web-{F27848AD-4143-44D3-9158-CBF4765F166B}" dt="2023-06-20T14:21:26.296" v="235" actId="20577"/>
          <ac:spMkLst>
            <pc:docMk/>
            <pc:sldMk cId="3280585684" sldId="264"/>
            <ac:spMk id="3" creationId="{B4A5AA20-1B65-B542-DCA9-B9EA14FA11AA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2:01.875" v="264" actId="20577"/>
        <pc:sldMkLst>
          <pc:docMk/>
          <pc:sldMk cId="2482046947" sldId="265"/>
        </pc:sldMkLst>
        <pc:spChg chg="mod">
          <ac:chgData name="Aayush Man  Singh" userId="S::aayushman@takeo.ai::7e01378d-77e0-45f4-ad57-d9ee7faa382b" providerId="AD" clId="Web-{F27848AD-4143-44D3-9158-CBF4765F166B}" dt="2023-06-20T14:18:11.976" v="185" actId="20577"/>
          <ac:spMkLst>
            <pc:docMk/>
            <pc:sldMk cId="2482046947" sldId="265"/>
            <ac:spMk id="2" creationId="{D21CECBB-4205-28A4-2E94-2864EA5A0C1A}"/>
          </ac:spMkLst>
        </pc:spChg>
        <pc:spChg chg="mod">
          <ac:chgData name="Aayush Man  Singh" userId="S::aayushman@takeo.ai::7e01378d-77e0-45f4-ad57-d9ee7faa382b" providerId="AD" clId="Web-{F27848AD-4143-44D3-9158-CBF4765F166B}" dt="2023-06-20T14:22:01.875" v="264" actId="20577"/>
          <ac:spMkLst>
            <pc:docMk/>
            <pc:sldMk cId="2482046947" sldId="265"/>
            <ac:spMk id="3" creationId="{D510E2C2-6CC0-039B-DD39-0AC76BA60891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0:18.746" v="202" actId="20577"/>
        <pc:sldMkLst>
          <pc:docMk/>
          <pc:sldMk cId="2938159257" sldId="266"/>
        </pc:sldMkLst>
        <pc:spChg chg="mod">
          <ac:chgData name="Aayush Man  Singh" userId="S::aayushman@takeo.ai::7e01378d-77e0-45f4-ad57-d9ee7faa382b" providerId="AD" clId="Web-{F27848AD-4143-44D3-9158-CBF4765F166B}" dt="2023-06-20T14:20:05.793" v="200" actId="20577"/>
          <ac:spMkLst>
            <pc:docMk/>
            <pc:sldMk cId="2938159257" sldId="266"/>
            <ac:spMk id="2" creationId="{FA5A1321-5F02-EFA1-9A4F-18A9A761A137}"/>
          </ac:spMkLst>
        </pc:spChg>
        <pc:spChg chg="mod">
          <ac:chgData name="Aayush Man  Singh" userId="S::aayushman@takeo.ai::7e01378d-77e0-45f4-ad57-d9ee7faa382b" providerId="AD" clId="Web-{F27848AD-4143-44D3-9158-CBF4765F166B}" dt="2023-06-20T14:20:18.746" v="202" actId="20577"/>
          <ac:spMkLst>
            <pc:docMk/>
            <pc:sldMk cId="2938159257" sldId="266"/>
            <ac:spMk id="3" creationId="{B08436B7-6739-B8DF-F9C6-AC7828673FFC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0:52.404" v="212" actId="20577"/>
        <pc:sldMkLst>
          <pc:docMk/>
          <pc:sldMk cId="3387219353" sldId="267"/>
        </pc:sldMkLst>
        <pc:spChg chg="mod">
          <ac:chgData name="Aayush Man  Singh" userId="S::aayushman@takeo.ai::7e01378d-77e0-45f4-ad57-d9ee7faa382b" providerId="AD" clId="Web-{F27848AD-4143-44D3-9158-CBF4765F166B}" dt="2023-06-20T14:20:37.310" v="206" actId="20577"/>
          <ac:spMkLst>
            <pc:docMk/>
            <pc:sldMk cId="3387219353" sldId="267"/>
            <ac:spMk id="2" creationId="{972118BF-796E-CCF4-789F-B31117D48B9F}"/>
          </ac:spMkLst>
        </pc:spChg>
        <pc:spChg chg="mod">
          <ac:chgData name="Aayush Man  Singh" userId="S::aayushman@takeo.ai::7e01378d-77e0-45f4-ad57-d9ee7faa382b" providerId="AD" clId="Web-{F27848AD-4143-44D3-9158-CBF4765F166B}" dt="2023-06-20T14:20:52.404" v="212" actId="20577"/>
          <ac:spMkLst>
            <pc:docMk/>
            <pc:sldMk cId="3387219353" sldId="267"/>
            <ac:spMk id="3" creationId="{63EB3BCB-B7B8-4471-CF3C-2D94E5DDE23B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1:11.764" v="226" actId="20577"/>
        <pc:sldMkLst>
          <pc:docMk/>
          <pc:sldMk cId="1825454411" sldId="268"/>
        </pc:sldMkLst>
        <pc:spChg chg="mod">
          <ac:chgData name="Aayush Man  Singh" userId="S::aayushman@takeo.ai::7e01378d-77e0-45f4-ad57-d9ee7faa382b" providerId="AD" clId="Web-{F27848AD-4143-44D3-9158-CBF4765F166B}" dt="2023-06-20T14:21:02.014" v="219" actId="20577"/>
          <ac:spMkLst>
            <pc:docMk/>
            <pc:sldMk cId="1825454411" sldId="268"/>
            <ac:spMk id="2" creationId="{93701E1C-75C9-335D-2ADB-41E78873E38B}"/>
          </ac:spMkLst>
        </pc:spChg>
        <pc:spChg chg="mod">
          <ac:chgData name="Aayush Man  Singh" userId="S::aayushman@takeo.ai::7e01378d-77e0-45f4-ad57-d9ee7faa382b" providerId="AD" clId="Web-{F27848AD-4143-44D3-9158-CBF4765F166B}" dt="2023-06-20T14:21:11.764" v="226" actId="20577"/>
          <ac:spMkLst>
            <pc:docMk/>
            <pc:sldMk cId="1825454411" sldId="268"/>
            <ac:spMk id="3" creationId="{A8FDBE42-DB25-0768-63AC-51FB0D408125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2:36.127" v="276" actId="20577"/>
        <pc:sldMkLst>
          <pc:docMk/>
          <pc:sldMk cId="3255580425" sldId="269"/>
        </pc:sldMkLst>
        <pc:spChg chg="mod">
          <ac:chgData name="Aayush Man  Singh" userId="S::aayushman@takeo.ai::7e01378d-77e0-45f4-ad57-d9ee7faa382b" providerId="AD" clId="Web-{F27848AD-4143-44D3-9158-CBF4765F166B}" dt="2023-06-20T14:22:25.579" v="274" actId="20577"/>
          <ac:spMkLst>
            <pc:docMk/>
            <pc:sldMk cId="3255580425" sldId="269"/>
            <ac:spMk id="2" creationId="{A7276AEA-01D4-9D56-71AF-9B5E764C9F91}"/>
          </ac:spMkLst>
        </pc:spChg>
        <pc:spChg chg="mod">
          <ac:chgData name="Aayush Man  Singh" userId="S::aayushman@takeo.ai::7e01378d-77e0-45f4-ad57-d9ee7faa382b" providerId="AD" clId="Web-{F27848AD-4143-44D3-9158-CBF4765F166B}" dt="2023-06-20T14:22:36.127" v="276" actId="20577"/>
          <ac:spMkLst>
            <pc:docMk/>
            <pc:sldMk cId="3255580425" sldId="269"/>
            <ac:spMk id="3" creationId="{E328215E-0215-6464-B96A-67FB6CDDFA91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3:00.456" v="285" actId="20577"/>
        <pc:sldMkLst>
          <pc:docMk/>
          <pc:sldMk cId="2989373899" sldId="270"/>
        </pc:sldMkLst>
        <pc:spChg chg="mod">
          <ac:chgData name="Aayush Man  Singh" userId="S::aayushman@takeo.ai::7e01378d-77e0-45f4-ad57-d9ee7faa382b" providerId="AD" clId="Web-{F27848AD-4143-44D3-9158-CBF4765F166B}" dt="2023-06-20T14:22:51.299" v="282" actId="20577"/>
          <ac:spMkLst>
            <pc:docMk/>
            <pc:sldMk cId="2989373899" sldId="270"/>
            <ac:spMk id="2" creationId="{5EE2546E-379B-5B89-6759-93BC62893F51}"/>
          </ac:spMkLst>
        </pc:spChg>
        <pc:spChg chg="mod">
          <ac:chgData name="Aayush Man  Singh" userId="S::aayushman@takeo.ai::7e01378d-77e0-45f4-ad57-d9ee7faa382b" providerId="AD" clId="Web-{F27848AD-4143-44D3-9158-CBF4765F166B}" dt="2023-06-20T14:23:00.456" v="285" actId="20577"/>
          <ac:spMkLst>
            <pc:docMk/>
            <pc:sldMk cId="2989373899" sldId="270"/>
            <ac:spMk id="3" creationId="{28DF96DA-8A0D-0A72-3046-1832626F0381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4:23:33.707" v="293" actId="20577"/>
        <pc:sldMkLst>
          <pc:docMk/>
          <pc:sldMk cId="434214323" sldId="271"/>
        </pc:sldMkLst>
        <pc:spChg chg="mod">
          <ac:chgData name="Aayush Man  Singh" userId="S::aayushman@takeo.ai::7e01378d-77e0-45f4-ad57-d9ee7faa382b" providerId="AD" clId="Web-{F27848AD-4143-44D3-9158-CBF4765F166B}" dt="2023-06-20T14:23:23.972" v="290" actId="20577"/>
          <ac:spMkLst>
            <pc:docMk/>
            <pc:sldMk cId="434214323" sldId="271"/>
            <ac:spMk id="2" creationId="{9B32BC13-DD5E-DA56-DE16-3CD6843B299B}"/>
          </ac:spMkLst>
        </pc:spChg>
        <pc:spChg chg="mod">
          <ac:chgData name="Aayush Man  Singh" userId="S::aayushman@takeo.ai::7e01378d-77e0-45f4-ad57-d9ee7faa382b" providerId="AD" clId="Web-{F27848AD-4143-44D3-9158-CBF4765F166B}" dt="2023-06-20T14:23:33.707" v="293" actId="20577"/>
          <ac:spMkLst>
            <pc:docMk/>
            <pc:sldMk cId="434214323" sldId="271"/>
            <ac:spMk id="3" creationId="{FF3E58D9-0B8D-40E0-80F9-64AF88A1ED69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5:02:40.728" v="305" actId="20577"/>
        <pc:sldMkLst>
          <pc:docMk/>
          <pc:sldMk cId="2991607598" sldId="272"/>
        </pc:sldMkLst>
        <pc:spChg chg="mod">
          <ac:chgData name="Aayush Man  Singh" userId="S::aayushman@takeo.ai::7e01378d-77e0-45f4-ad57-d9ee7faa382b" providerId="AD" clId="Web-{F27848AD-4143-44D3-9158-CBF4765F166B}" dt="2023-06-20T15:01:26.523" v="303" actId="20577"/>
          <ac:spMkLst>
            <pc:docMk/>
            <pc:sldMk cId="2991607598" sldId="272"/>
            <ac:spMk id="2" creationId="{EFC71B82-3BEE-70B0-18CA-6BCC73578A96}"/>
          </ac:spMkLst>
        </pc:spChg>
        <pc:spChg chg="mod">
          <ac:chgData name="Aayush Man  Singh" userId="S::aayushman@takeo.ai::7e01378d-77e0-45f4-ad57-d9ee7faa382b" providerId="AD" clId="Web-{F27848AD-4143-44D3-9158-CBF4765F166B}" dt="2023-06-20T15:02:40.728" v="305" actId="20577"/>
          <ac:spMkLst>
            <pc:docMk/>
            <pc:sldMk cId="2991607598" sldId="272"/>
            <ac:spMk id="3" creationId="{B493A2F5-A700-1853-7926-8AF885E98CF8}"/>
          </ac:spMkLst>
        </pc:spChg>
      </pc:sldChg>
      <pc:sldChg chg="addSp delSp modSp new mod setBg">
        <pc:chgData name="Aayush Man  Singh" userId="S::aayushman@takeo.ai::7e01378d-77e0-45f4-ad57-d9ee7faa382b" providerId="AD" clId="Web-{F27848AD-4143-44D3-9158-CBF4765F166B}" dt="2023-06-20T15:31:11.670" v="430"/>
        <pc:sldMkLst>
          <pc:docMk/>
          <pc:sldMk cId="2216900349" sldId="273"/>
        </pc:sldMkLst>
        <pc:spChg chg="mod">
          <ac:chgData name="Aayush Man  Singh" userId="S::aayushman@takeo.ai::7e01378d-77e0-45f4-ad57-d9ee7faa382b" providerId="AD" clId="Web-{F27848AD-4143-44D3-9158-CBF4765F166B}" dt="2023-06-20T15:31:11.670" v="430"/>
          <ac:spMkLst>
            <pc:docMk/>
            <pc:sldMk cId="2216900349" sldId="273"/>
            <ac:spMk id="2" creationId="{9D049B65-6554-812D-0E33-63E0C016580D}"/>
          </ac:spMkLst>
        </pc:spChg>
        <pc:spChg chg="mod">
          <ac:chgData name="Aayush Man  Singh" userId="S::aayushman@takeo.ai::7e01378d-77e0-45f4-ad57-d9ee7faa382b" providerId="AD" clId="Web-{F27848AD-4143-44D3-9158-CBF4765F166B}" dt="2023-06-20T15:31:11.670" v="430"/>
          <ac:spMkLst>
            <pc:docMk/>
            <pc:sldMk cId="2216900349" sldId="273"/>
            <ac:spMk id="3" creationId="{900B79BE-D38D-4862-3D32-665EFEF6CC90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1:11.654" v="429"/>
          <ac:spMkLst>
            <pc:docMk/>
            <pc:sldMk cId="2216900349" sldId="273"/>
            <ac:spMk id="8" creationId="{43C823D3-D619-407C-89E0-C6F6B1E7A42A}"/>
          </ac:spMkLst>
        </pc:spChg>
        <pc:spChg chg="add del">
          <ac:chgData name="Aayush Man  Singh" userId="S::aayushman@takeo.ai::7e01378d-77e0-45f4-ad57-d9ee7faa382b" providerId="AD" clId="Web-{F27848AD-4143-44D3-9158-CBF4765F166B}" dt="2023-06-20T15:31:11.654" v="429"/>
          <ac:spMkLst>
            <pc:docMk/>
            <pc:sldMk cId="2216900349" sldId="273"/>
            <ac:spMk id="10" creationId="{047F8E3E-2FFA-4A0F-B3C7-E57ADDCFB415}"/>
          </ac:spMkLst>
        </pc:spChg>
        <pc:spChg chg="add">
          <ac:chgData name="Aayush Man  Singh" userId="S::aayushman@takeo.ai::7e01378d-77e0-45f4-ad57-d9ee7faa382b" providerId="AD" clId="Web-{F27848AD-4143-44D3-9158-CBF4765F166B}" dt="2023-06-20T15:31:11.670" v="430"/>
          <ac:spMkLst>
            <pc:docMk/>
            <pc:sldMk cId="2216900349" sldId="273"/>
            <ac:spMk id="24" creationId="{FA3C7DEA-BCC2-4295-8850-147993296189}"/>
          </ac:spMkLst>
        </pc:spChg>
        <pc:spChg chg="add">
          <ac:chgData name="Aayush Man  Singh" userId="S::aayushman@takeo.ai::7e01378d-77e0-45f4-ad57-d9ee7faa382b" providerId="AD" clId="Web-{F27848AD-4143-44D3-9158-CBF4765F166B}" dt="2023-06-20T15:31:11.670" v="430"/>
          <ac:spMkLst>
            <pc:docMk/>
            <pc:sldMk cId="2216900349" sldId="273"/>
            <ac:spMk id="25" creationId="{C289949D-B9F6-468A-86FE-2694DC5AE773}"/>
          </ac:spMkLst>
        </pc:spChg>
        <pc:grpChg chg="add del">
          <ac:chgData name="Aayush Man  Singh" userId="S::aayushman@takeo.ai::7e01378d-77e0-45f4-ad57-d9ee7faa382b" providerId="AD" clId="Web-{F27848AD-4143-44D3-9158-CBF4765F166B}" dt="2023-06-20T15:31:11.654" v="429"/>
          <ac:grpSpMkLst>
            <pc:docMk/>
            <pc:sldMk cId="2216900349" sldId="273"/>
            <ac:grpSpMk id="12" creationId="{33D939F1-7ABE-4D0E-946A-43F37F556AFD}"/>
          </ac:grpSpMkLst>
        </pc:grpChg>
        <pc:grpChg chg="add del">
          <ac:chgData name="Aayush Man  Singh" userId="S::aayushman@takeo.ai::7e01378d-77e0-45f4-ad57-d9ee7faa382b" providerId="AD" clId="Web-{F27848AD-4143-44D3-9158-CBF4765F166B}" dt="2023-06-20T15:31:11.654" v="429"/>
          <ac:grpSpMkLst>
            <pc:docMk/>
            <pc:sldMk cId="2216900349" sldId="273"/>
            <ac:grpSpMk id="18" creationId="{9DB3963A-4187-4A72-9DA4-CA6BADE22931}"/>
          </ac:grpSpMkLst>
        </pc:grpChg>
        <pc:grpChg chg="add">
          <ac:chgData name="Aayush Man  Singh" userId="S::aayushman@takeo.ai::7e01378d-77e0-45f4-ad57-d9ee7faa382b" providerId="AD" clId="Web-{F27848AD-4143-44D3-9158-CBF4765F166B}" dt="2023-06-20T15:31:11.670" v="430"/>
          <ac:grpSpMkLst>
            <pc:docMk/>
            <pc:sldMk cId="2216900349" sldId="273"/>
            <ac:grpSpMk id="26" creationId="{E4DF0958-0C87-4C28-9554-2FADC788C2B1}"/>
          </ac:grpSpMkLst>
        </pc:grpChg>
      </pc:sldChg>
      <pc:sldChg chg="modSp new">
        <pc:chgData name="Aayush Man  Singh" userId="S::aayushman@takeo.ai::7e01378d-77e0-45f4-ad57-d9ee7faa382b" providerId="AD" clId="Web-{F27848AD-4143-44D3-9158-CBF4765F166B}" dt="2023-06-20T15:15:03.782" v="370" actId="20577"/>
        <pc:sldMkLst>
          <pc:docMk/>
          <pc:sldMk cId="1027056587" sldId="274"/>
        </pc:sldMkLst>
        <pc:spChg chg="mod">
          <ac:chgData name="Aayush Man  Singh" userId="S::aayushman@takeo.ai::7e01378d-77e0-45f4-ad57-d9ee7faa382b" providerId="AD" clId="Web-{F27848AD-4143-44D3-9158-CBF4765F166B}" dt="2023-06-20T15:12:45.356" v="333" actId="20577"/>
          <ac:spMkLst>
            <pc:docMk/>
            <pc:sldMk cId="1027056587" sldId="274"/>
            <ac:spMk id="2" creationId="{5E111EEB-7353-D82F-80ED-AAABF49FFBC0}"/>
          </ac:spMkLst>
        </pc:spChg>
        <pc:spChg chg="mod">
          <ac:chgData name="Aayush Man  Singh" userId="S::aayushman@takeo.ai::7e01378d-77e0-45f4-ad57-d9ee7faa382b" providerId="AD" clId="Web-{F27848AD-4143-44D3-9158-CBF4765F166B}" dt="2023-06-20T15:15:03.782" v="370" actId="20577"/>
          <ac:spMkLst>
            <pc:docMk/>
            <pc:sldMk cId="1027056587" sldId="274"/>
            <ac:spMk id="3" creationId="{BFE1A449-B2CC-9B98-6EC1-0BE42B28C5C5}"/>
          </ac:spMkLst>
        </pc:spChg>
      </pc:sldChg>
      <pc:sldChg chg="addSp modSp new mod setBg">
        <pc:chgData name="Aayush Man  Singh" userId="S::aayushman@takeo.ai::7e01378d-77e0-45f4-ad57-d9ee7faa382b" providerId="AD" clId="Web-{F27848AD-4143-44D3-9158-CBF4765F166B}" dt="2023-06-20T15:31:55.718" v="445" actId="20577"/>
        <pc:sldMkLst>
          <pc:docMk/>
          <pc:sldMk cId="2167714184" sldId="275"/>
        </pc:sldMkLst>
        <pc:spChg chg="mod">
          <ac:chgData name="Aayush Man  Singh" userId="S::aayushman@takeo.ai::7e01378d-77e0-45f4-ad57-d9ee7faa382b" providerId="AD" clId="Web-{F27848AD-4143-44D3-9158-CBF4765F166B}" dt="2023-06-20T15:31:55.718" v="445" actId="20577"/>
          <ac:spMkLst>
            <pc:docMk/>
            <pc:sldMk cId="2167714184" sldId="275"/>
            <ac:spMk id="2" creationId="{A2C36A59-7196-D35D-6364-104E33441079}"/>
          </ac:spMkLst>
        </pc:spChg>
        <pc:spChg chg="mod">
          <ac:chgData name="Aayush Man  Singh" userId="S::aayushman@takeo.ai::7e01378d-77e0-45f4-ad57-d9ee7faa382b" providerId="AD" clId="Web-{F27848AD-4143-44D3-9158-CBF4765F166B}" dt="2023-06-20T15:31:25.154" v="431"/>
          <ac:spMkLst>
            <pc:docMk/>
            <pc:sldMk cId="2167714184" sldId="275"/>
            <ac:spMk id="3" creationId="{611C5698-078F-4825-A91C-42C4CB4F5A7E}"/>
          </ac:spMkLst>
        </pc:spChg>
        <pc:spChg chg="add">
          <ac:chgData name="Aayush Man  Singh" userId="S::aayushman@takeo.ai::7e01378d-77e0-45f4-ad57-d9ee7faa382b" providerId="AD" clId="Web-{F27848AD-4143-44D3-9158-CBF4765F166B}" dt="2023-06-20T15:31:25.154" v="431"/>
          <ac:spMkLst>
            <pc:docMk/>
            <pc:sldMk cId="2167714184" sldId="275"/>
            <ac:spMk id="9" creationId="{EDDBB197-D710-4A4F-A9CA-FD2177498BE8}"/>
          </ac:spMkLst>
        </pc:spChg>
        <pc:spChg chg="add">
          <ac:chgData name="Aayush Man  Singh" userId="S::aayushman@takeo.ai::7e01378d-77e0-45f4-ad57-d9ee7faa382b" providerId="AD" clId="Web-{F27848AD-4143-44D3-9158-CBF4765F166B}" dt="2023-06-20T15:31:25.154" v="431"/>
          <ac:spMkLst>
            <pc:docMk/>
            <pc:sldMk cId="2167714184" sldId="275"/>
            <ac:spMk id="11" creationId="{975D1CFA-2CDB-4B64-BD9F-85744E8DA12F}"/>
          </ac:spMkLst>
        </pc:spChg>
        <pc:grpChg chg="add">
          <ac:chgData name="Aayush Man  Singh" userId="S::aayushman@takeo.ai::7e01378d-77e0-45f4-ad57-d9ee7faa382b" providerId="AD" clId="Web-{F27848AD-4143-44D3-9158-CBF4765F166B}" dt="2023-06-20T15:31:25.154" v="431"/>
          <ac:grpSpMkLst>
            <pc:docMk/>
            <pc:sldMk cId="2167714184" sldId="275"/>
            <ac:grpSpMk id="13" creationId="{25EE5136-01F1-466C-962D-BA9B4C6757AA}"/>
          </ac:grpSpMkLst>
        </pc:grpChg>
        <pc:picChg chg="add mod">
          <ac:chgData name="Aayush Man  Singh" userId="S::aayushman@takeo.ai::7e01378d-77e0-45f4-ad57-d9ee7faa382b" providerId="AD" clId="Web-{F27848AD-4143-44D3-9158-CBF4765F166B}" dt="2023-06-20T15:31:40.686" v="432" actId="14100"/>
          <ac:picMkLst>
            <pc:docMk/>
            <pc:sldMk cId="2167714184" sldId="275"/>
            <ac:picMk id="4" creationId="{4E3DCF4A-6948-4A04-2588-50B4E9B1F599}"/>
          </ac:picMkLst>
        </pc:picChg>
      </pc:sldChg>
      <pc:sldChg chg="addSp delSp modSp new">
        <pc:chgData name="Aayush Man  Singh" userId="S::aayushman@takeo.ai::7e01378d-77e0-45f4-ad57-d9ee7faa382b" providerId="AD" clId="Web-{F27848AD-4143-44D3-9158-CBF4765F166B}" dt="2023-06-20T15:11:24.697" v="328" actId="1076"/>
        <pc:sldMkLst>
          <pc:docMk/>
          <pc:sldMk cId="1377928482" sldId="276"/>
        </pc:sldMkLst>
        <pc:spChg chg="del">
          <ac:chgData name="Aayush Man  Singh" userId="S::aayushman@takeo.ai::7e01378d-77e0-45f4-ad57-d9ee7faa382b" providerId="AD" clId="Web-{F27848AD-4143-44D3-9158-CBF4765F166B}" dt="2023-06-20T15:11:24.588" v="326"/>
          <ac:spMkLst>
            <pc:docMk/>
            <pc:sldMk cId="1377928482" sldId="276"/>
            <ac:spMk id="3" creationId="{7799931E-D8DA-94FB-6885-B03CE525E1DC}"/>
          </ac:spMkLst>
        </pc:spChg>
        <pc:picChg chg="add mod ord">
          <ac:chgData name="Aayush Man  Singh" userId="S::aayushman@takeo.ai::7e01378d-77e0-45f4-ad57-d9ee7faa382b" providerId="AD" clId="Web-{F27848AD-4143-44D3-9158-CBF4765F166B}" dt="2023-06-20T15:11:24.697" v="328" actId="1076"/>
          <ac:picMkLst>
            <pc:docMk/>
            <pc:sldMk cId="1377928482" sldId="276"/>
            <ac:picMk id="4" creationId="{DC29AE77-438F-4870-9E98-E778830D664F}"/>
          </ac:picMkLst>
        </pc:picChg>
      </pc:sldChg>
      <pc:sldChg chg="modSp new">
        <pc:chgData name="Aayush Man  Singh" userId="S::aayushman@takeo.ai::7e01378d-77e0-45f4-ad57-d9ee7faa382b" providerId="AD" clId="Web-{F27848AD-4143-44D3-9158-CBF4765F166B}" dt="2023-06-20T15:15:06.782" v="376" actId="20577"/>
        <pc:sldMkLst>
          <pc:docMk/>
          <pc:sldMk cId="1886850219" sldId="277"/>
        </pc:sldMkLst>
        <pc:spChg chg="mod">
          <ac:chgData name="Aayush Man  Singh" userId="S::aayushman@takeo.ai::7e01378d-77e0-45f4-ad57-d9ee7faa382b" providerId="AD" clId="Web-{F27848AD-4143-44D3-9158-CBF4765F166B}" dt="2023-06-20T15:15:05.391" v="375" actId="20577"/>
          <ac:spMkLst>
            <pc:docMk/>
            <pc:sldMk cId="1886850219" sldId="277"/>
            <ac:spMk id="2" creationId="{8D95EAD1-47D4-3CFF-4DB9-C28F09734FDF}"/>
          </ac:spMkLst>
        </pc:spChg>
        <pc:spChg chg="mod">
          <ac:chgData name="Aayush Man  Singh" userId="S::aayushman@takeo.ai::7e01378d-77e0-45f4-ad57-d9ee7faa382b" providerId="AD" clId="Web-{F27848AD-4143-44D3-9158-CBF4765F166B}" dt="2023-06-20T15:15:06.782" v="376" actId="20577"/>
          <ac:spMkLst>
            <pc:docMk/>
            <pc:sldMk cId="1886850219" sldId="277"/>
            <ac:spMk id="3" creationId="{CBD3D465-CF00-D107-14A9-F716208DC38F}"/>
          </ac:spMkLst>
        </pc:spChg>
      </pc:sldChg>
      <pc:sldChg chg="addSp modSp new">
        <pc:chgData name="Aayush Man  Singh" userId="S::aayushman@takeo.ai::7e01378d-77e0-45f4-ad57-d9ee7faa382b" providerId="AD" clId="Web-{F27848AD-4143-44D3-9158-CBF4765F166B}" dt="2023-06-20T15:24:01.313" v="400" actId="1076"/>
        <pc:sldMkLst>
          <pc:docMk/>
          <pc:sldMk cId="249588799" sldId="278"/>
        </pc:sldMkLst>
        <pc:spChg chg="mod">
          <ac:chgData name="Aayush Man  Singh" userId="S::aayushman@takeo.ai::7e01378d-77e0-45f4-ad57-d9ee7faa382b" providerId="AD" clId="Web-{F27848AD-4143-44D3-9158-CBF4765F166B}" dt="2023-06-20T15:15:28.392" v="382" actId="20577"/>
          <ac:spMkLst>
            <pc:docMk/>
            <pc:sldMk cId="249588799" sldId="278"/>
            <ac:spMk id="2" creationId="{E090C6B9-7ADA-136A-4113-67D7217D37A6}"/>
          </ac:spMkLst>
        </pc:spChg>
        <pc:spChg chg="mod">
          <ac:chgData name="Aayush Man  Singh" userId="S::aayushman@takeo.ai::7e01378d-77e0-45f4-ad57-d9ee7faa382b" providerId="AD" clId="Web-{F27848AD-4143-44D3-9158-CBF4765F166B}" dt="2023-06-20T15:15:52.861" v="384" actId="20577"/>
          <ac:spMkLst>
            <pc:docMk/>
            <pc:sldMk cId="249588799" sldId="278"/>
            <ac:spMk id="3" creationId="{41FFCA8F-9B58-A5E6-D99F-46FA7D7F8608}"/>
          </ac:spMkLst>
        </pc:spChg>
        <pc:picChg chg="add mod">
          <ac:chgData name="Aayush Man  Singh" userId="S::aayushman@takeo.ai::7e01378d-77e0-45f4-ad57-d9ee7faa382b" providerId="AD" clId="Web-{F27848AD-4143-44D3-9158-CBF4765F166B}" dt="2023-06-20T15:24:01.313" v="400" actId="1076"/>
          <ac:picMkLst>
            <pc:docMk/>
            <pc:sldMk cId="249588799" sldId="278"/>
            <ac:picMk id="4" creationId="{C9D92F99-6027-8EA0-0667-B72CCF4E5C85}"/>
          </ac:picMkLst>
        </pc:picChg>
      </pc:sldChg>
      <pc:sldChg chg="modSp new">
        <pc:chgData name="Aayush Man  Singh" userId="S::aayushman@takeo.ai::7e01378d-77e0-45f4-ad57-d9ee7faa382b" providerId="AD" clId="Web-{F27848AD-4143-44D3-9158-CBF4765F166B}" dt="2023-06-20T15:15:54.033" v="388" actId="20577"/>
        <pc:sldMkLst>
          <pc:docMk/>
          <pc:sldMk cId="2234847753" sldId="279"/>
        </pc:sldMkLst>
        <pc:spChg chg="mod">
          <ac:chgData name="Aayush Man  Singh" userId="S::aayushman@takeo.ai::7e01378d-77e0-45f4-ad57-d9ee7faa382b" providerId="AD" clId="Web-{F27848AD-4143-44D3-9158-CBF4765F166B}" dt="2023-06-20T15:15:54.002" v="387" actId="20577"/>
          <ac:spMkLst>
            <pc:docMk/>
            <pc:sldMk cId="2234847753" sldId="279"/>
            <ac:spMk id="2" creationId="{3F0336EE-3550-4790-7183-CF512BF736F6}"/>
          </ac:spMkLst>
        </pc:spChg>
        <pc:spChg chg="mod">
          <ac:chgData name="Aayush Man  Singh" userId="S::aayushman@takeo.ai::7e01378d-77e0-45f4-ad57-d9ee7faa382b" providerId="AD" clId="Web-{F27848AD-4143-44D3-9158-CBF4765F166B}" dt="2023-06-20T15:15:54.033" v="388" actId="20577"/>
          <ac:spMkLst>
            <pc:docMk/>
            <pc:sldMk cId="2234847753" sldId="279"/>
            <ac:spMk id="3" creationId="{5182EDEF-322A-BC26-3FEB-B0B4FE7024C3}"/>
          </ac:spMkLst>
        </pc:spChg>
      </pc:sldChg>
      <pc:sldChg chg="modSp new">
        <pc:chgData name="Aayush Man  Singh" userId="S::aayushman@takeo.ai::7e01378d-77e0-45f4-ad57-d9ee7faa382b" providerId="AD" clId="Web-{F27848AD-4143-44D3-9158-CBF4765F166B}" dt="2023-06-20T15:21:34.981" v="393" actId="20577"/>
        <pc:sldMkLst>
          <pc:docMk/>
          <pc:sldMk cId="2908105024" sldId="280"/>
        </pc:sldMkLst>
        <pc:spChg chg="mod">
          <ac:chgData name="Aayush Man  Singh" userId="S::aayushman@takeo.ai::7e01378d-77e0-45f4-ad57-d9ee7faa382b" providerId="AD" clId="Web-{F27848AD-4143-44D3-9158-CBF4765F166B}" dt="2023-06-20T15:16:22.628" v="391" actId="20577"/>
          <ac:spMkLst>
            <pc:docMk/>
            <pc:sldMk cId="2908105024" sldId="280"/>
            <ac:spMk id="2" creationId="{89A30975-D483-69F5-922D-D015A54703DB}"/>
          </ac:spMkLst>
        </pc:spChg>
        <pc:spChg chg="mod">
          <ac:chgData name="Aayush Man  Singh" userId="S::aayushman@takeo.ai::7e01378d-77e0-45f4-ad57-d9ee7faa382b" providerId="AD" clId="Web-{F27848AD-4143-44D3-9158-CBF4765F166B}" dt="2023-06-20T15:21:34.981" v="393" actId="20577"/>
          <ac:spMkLst>
            <pc:docMk/>
            <pc:sldMk cId="2908105024" sldId="280"/>
            <ac:spMk id="3" creationId="{334B6E3B-0C05-BD11-DD9E-43349B0215C0}"/>
          </ac:spMkLst>
        </pc:spChg>
      </pc:sldChg>
      <pc:sldChg chg="addSp delSp modSp new">
        <pc:chgData name="Aayush Man  Singh" userId="S::aayushman@takeo.ai::7e01378d-77e0-45f4-ad57-d9ee7faa382b" providerId="AD" clId="Web-{F27848AD-4143-44D3-9158-CBF4765F166B}" dt="2023-06-20T15:22:33.139" v="398"/>
        <pc:sldMkLst>
          <pc:docMk/>
          <pc:sldMk cId="2899024467" sldId="281"/>
        </pc:sldMkLst>
        <pc:spChg chg="mod">
          <ac:chgData name="Aayush Man  Singh" userId="S::aayushman@takeo.ai::7e01378d-77e0-45f4-ad57-d9ee7faa382b" providerId="AD" clId="Web-{F27848AD-4143-44D3-9158-CBF4765F166B}" dt="2023-06-20T15:22:32.983" v="397" actId="20577"/>
          <ac:spMkLst>
            <pc:docMk/>
            <pc:sldMk cId="2899024467" sldId="281"/>
            <ac:spMk id="2" creationId="{11FCD452-639F-7C24-201E-9AD9C6BD1601}"/>
          </ac:spMkLst>
        </pc:spChg>
        <pc:spChg chg="del">
          <ac:chgData name="Aayush Man  Singh" userId="S::aayushman@takeo.ai::7e01378d-77e0-45f4-ad57-d9ee7faa382b" providerId="AD" clId="Web-{F27848AD-4143-44D3-9158-CBF4765F166B}" dt="2023-06-20T15:22:33.139" v="398"/>
          <ac:spMkLst>
            <pc:docMk/>
            <pc:sldMk cId="2899024467" sldId="281"/>
            <ac:spMk id="3" creationId="{B93F2879-FC28-2CBB-3B84-67A37830A935}"/>
          </ac:spMkLst>
        </pc:spChg>
        <pc:picChg chg="add mod ord">
          <ac:chgData name="Aayush Man  Singh" userId="S::aayushman@takeo.ai::7e01378d-77e0-45f4-ad57-d9ee7faa382b" providerId="AD" clId="Web-{F27848AD-4143-44D3-9158-CBF4765F166B}" dt="2023-06-20T15:22:33.139" v="398"/>
          <ac:picMkLst>
            <pc:docMk/>
            <pc:sldMk cId="2899024467" sldId="281"/>
            <ac:picMk id="4" creationId="{23CACFFF-6AC8-1FFC-49EC-AD57DE98E46A}"/>
          </ac:picMkLst>
        </pc:picChg>
      </pc:sldChg>
      <pc:sldChg chg="modSp new del">
        <pc:chgData name="Aayush Man  Singh" userId="S::aayushman@takeo.ai::7e01378d-77e0-45f4-ad57-d9ee7faa382b" providerId="AD" clId="Web-{F27848AD-4143-44D3-9158-CBF4765F166B}" dt="2023-06-20T15:25:54.723" v="406"/>
        <pc:sldMkLst>
          <pc:docMk/>
          <pc:sldMk cId="1902100127" sldId="282"/>
        </pc:sldMkLst>
        <pc:spChg chg="mod">
          <ac:chgData name="Aayush Man  Singh" userId="S::aayushman@takeo.ai::7e01378d-77e0-45f4-ad57-d9ee7faa382b" providerId="AD" clId="Web-{F27848AD-4143-44D3-9158-CBF4765F166B}" dt="2023-06-20T15:24:09.204" v="405" actId="20577"/>
          <ac:spMkLst>
            <pc:docMk/>
            <pc:sldMk cId="1902100127" sldId="282"/>
            <ac:spMk id="2" creationId="{B7EA7C1B-F064-10D1-D8F2-E5596F565C87}"/>
          </ac:spMkLst>
        </pc:spChg>
      </pc:sldChg>
    </pc:docChg>
  </pc:docChgLst>
  <pc:docChgLst>
    <pc:chgData name="Aayush Man  Singh" userId="S::aayushman@takeo.ai::7e01378d-77e0-45f4-ad57-d9ee7faa382b" providerId="AD" clId="Web-{DE9A4A88-0A58-FFD3-12AE-7D2350C93457}"/>
    <pc:docChg chg="modSld sldOrd">
      <pc:chgData name="Aayush Man  Singh" userId="S::aayushman@takeo.ai::7e01378d-77e0-45f4-ad57-d9ee7faa382b" providerId="AD" clId="Web-{DE9A4A88-0A58-FFD3-12AE-7D2350C93457}" dt="2023-06-20T23:55:30.009" v="33" actId="20577"/>
      <pc:docMkLst>
        <pc:docMk/>
      </pc:docMkLst>
      <pc:sldChg chg="ord">
        <pc:chgData name="Aayush Man  Singh" userId="S::aayushman@takeo.ai::7e01378d-77e0-45f4-ad57-d9ee7faa382b" providerId="AD" clId="Web-{DE9A4A88-0A58-FFD3-12AE-7D2350C93457}" dt="2023-06-20T23:54:23.272" v="26"/>
        <pc:sldMkLst>
          <pc:docMk/>
          <pc:sldMk cId="846420446" sldId="260"/>
        </pc:sldMkLst>
      </pc:sldChg>
      <pc:sldChg chg="addSp delSp modSp">
        <pc:chgData name="Aayush Man  Singh" userId="S::aayushman@takeo.ai::7e01378d-77e0-45f4-ad57-d9ee7faa382b" providerId="AD" clId="Web-{DE9A4A88-0A58-FFD3-12AE-7D2350C93457}" dt="2023-06-20T23:55:30.009" v="33" actId="20577"/>
        <pc:sldMkLst>
          <pc:docMk/>
          <pc:sldMk cId="4035976498" sldId="262"/>
        </pc:sldMkLst>
        <pc:spChg chg="mod">
          <ac:chgData name="Aayush Man  Singh" userId="S::aayushman@takeo.ai::7e01378d-77e0-45f4-ad57-d9ee7faa382b" providerId="AD" clId="Web-{DE9A4A88-0A58-FFD3-12AE-7D2350C93457}" dt="2023-06-20T23:55:12.914" v="29" actId="1076"/>
          <ac:spMkLst>
            <pc:docMk/>
            <pc:sldMk cId="4035976498" sldId="262"/>
            <ac:spMk id="2" creationId="{D92145B0-EF8C-65B1-86C1-42A894105869}"/>
          </ac:spMkLst>
        </pc:spChg>
        <pc:spChg chg="mod">
          <ac:chgData name="Aayush Man  Singh" userId="S::aayushman@takeo.ai::7e01378d-77e0-45f4-ad57-d9ee7faa382b" providerId="AD" clId="Web-{DE9A4A88-0A58-FFD3-12AE-7D2350C93457}" dt="2023-06-20T23:55:30.009" v="33" actId="20577"/>
          <ac:spMkLst>
            <pc:docMk/>
            <pc:sldMk cId="4035976498" sldId="262"/>
            <ac:spMk id="5" creationId="{D69BBF0B-63A8-3C2A-EF4D-AE46F5DEF28E}"/>
          </ac:spMkLst>
        </pc:spChg>
        <pc:spChg chg="del">
          <ac:chgData name="Aayush Man  Singh" userId="S::aayushman@takeo.ai::7e01378d-77e0-45f4-ad57-d9ee7faa382b" providerId="AD" clId="Web-{DE9A4A88-0A58-FFD3-12AE-7D2350C93457}" dt="2023-06-20T23:55:01.055" v="27"/>
          <ac:spMkLst>
            <pc:docMk/>
            <pc:sldMk cId="4035976498" sldId="262"/>
            <ac:spMk id="34" creationId="{352BEC0E-22F8-46D0-9632-375DB541B06C}"/>
          </ac:spMkLst>
        </pc:spChg>
        <pc:spChg chg="del">
          <ac:chgData name="Aayush Man  Singh" userId="S::aayushman@takeo.ai::7e01378d-77e0-45f4-ad57-d9ee7faa382b" providerId="AD" clId="Web-{DE9A4A88-0A58-FFD3-12AE-7D2350C93457}" dt="2023-06-20T23:55:01.055" v="27"/>
          <ac:spMkLst>
            <pc:docMk/>
            <pc:sldMk cId="4035976498" sldId="262"/>
            <ac:spMk id="35" creationId="{3FCFB1DE-0B7E-48CC-BA90-B2AB0889F9D6}"/>
          </ac:spMkLst>
        </pc:spChg>
        <pc:spChg chg="add">
          <ac:chgData name="Aayush Man  Singh" userId="S::aayushman@takeo.ai::7e01378d-77e0-45f4-ad57-d9ee7faa382b" providerId="AD" clId="Web-{DE9A4A88-0A58-FFD3-12AE-7D2350C93457}" dt="2023-06-20T23:55:01.055" v="27"/>
          <ac:spMkLst>
            <pc:docMk/>
            <pc:sldMk cId="4035976498" sldId="262"/>
            <ac:spMk id="40" creationId="{84DF55BE-B4AB-4BA1-BDE1-E9F7FB3F110A}"/>
          </ac:spMkLst>
        </pc:spChg>
        <pc:picChg chg="mod ord">
          <ac:chgData name="Aayush Man  Singh" userId="S::aayushman@takeo.ai::7e01378d-77e0-45f4-ad57-d9ee7faa382b" providerId="AD" clId="Web-{DE9A4A88-0A58-FFD3-12AE-7D2350C93457}" dt="2023-06-20T23:55:01.055" v="27"/>
          <ac:picMkLst>
            <pc:docMk/>
            <pc:sldMk cId="4035976498" sldId="262"/>
            <ac:picMk id="4" creationId="{CDB372BA-B20E-2574-AA57-F82BD2054AF9}"/>
          </ac:picMkLst>
        </pc:picChg>
        <pc:picChg chg="mod">
          <ac:chgData name="Aayush Man  Singh" userId="S::aayushman@takeo.ai::7e01378d-77e0-45f4-ad57-d9ee7faa382b" providerId="AD" clId="Web-{DE9A4A88-0A58-FFD3-12AE-7D2350C93457}" dt="2023-06-20T23:55:01.055" v="27"/>
          <ac:picMkLst>
            <pc:docMk/>
            <pc:sldMk cId="4035976498" sldId="262"/>
            <ac:picMk id="6" creationId="{86ABEFD7-0418-7D2C-AAE8-719491E0BD15}"/>
          </ac:picMkLst>
        </pc:picChg>
      </pc:sldChg>
      <pc:sldChg chg="modSp">
        <pc:chgData name="Aayush Man  Singh" userId="S::aayushman@takeo.ai::7e01378d-77e0-45f4-ad57-d9ee7faa382b" providerId="AD" clId="Web-{DE9A4A88-0A58-FFD3-12AE-7D2350C93457}" dt="2023-06-20T23:48:59.681" v="15" actId="1076"/>
        <pc:sldMkLst>
          <pc:docMk/>
          <pc:sldMk cId="25986462" sldId="263"/>
        </pc:sldMkLst>
        <pc:spChg chg="mod">
          <ac:chgData name="Aayush Man  Singh" userId="S::aayushman@takeo.ai::7e01378d-77e0-45f4-ad57-d9ee7faa382b" providerId="AD" clId="Web-{DE9A4A88-0A58-FFD3-12AE-7D2350C93457}" dt="2023-06-20T23:48:59.681" v="15" actId="1076"/>
          <ac:spMkLst>
            <pc:docMk/>
            <pc:sldMk cId="25986462" sldId="263"/>
            <ac:spMk id="7" creationId="{151CD891-884A-0AD5-CC51-383EE3863A59}"/>
          </ac:spMkLst>
        </pc:spChg>
      </pc:sldChg>
      <pc:sldChg chg="addSp delSp modSp mod setBg">
        <pc:chgData name="Aayush Man  Singh" userId="S::aayushman@takeo.ai::7e01378d-77e0-45f4-ad57-d9ee7faa382b" providerId="AD" clId="Web-{DE9A4A88-0A58-FFD3-12AE-7D2350C93457}" dt="2023-06-20T23:49:37.245" v="17" actId="1076"/>
        <pc:sldMkLst>
          <pc:docMk/>
          <pc:sldMk cId="2482046947" sldId="265"/>
        </pc:sldMkLst>
        <pc:spChg chg="mod">
          <ac:chgData name="Aayush Man  Singh" userId="S::aayushman@takeo.ai::7e01378d-77e0-45f4-ad57-d9ee7faa382b" providerId="AD" clId="Web-{DE9A4A88-0A58-FFD3-12AE-7D2350C93457}" dt="2023-06-20T23:49:37.245" v="17" actId="1076"/>
          <ac:spMkLst>
            <pc:docMk/>
            <pc:sldMk cId="2482046947" sldId="265"/>
            <ac:spMk id="2" creationId="{D21CECBB-4205-28A4-2E94-2864EA5A0C1A}"/>
          </ac:spMkLst>
        </pc:spChg>
        <pc:spChg chg="del">
          <ac:chgData name="Aayush Man  Singh" userId="S::aayushman@takeo.ai::7e01378d-77e0-45f4-ad57-d9ee7faa382b" providerId="AD" clId="Web-{DE9A4A88-0A58-FFD3-12AE-7D2350C93457}" dt="2023-06-20T15:42:11.467" v="3"/>
          <ac:spMkLst>
            <pc:docMk/>
            <pc:sldMk cId="2482046947" sldId="265"/>
            <ac:spMk id="3" creationId="{D510E2C2-6CC0-039B-DD39-0AC76BA60891}"/>
          </ac:spMkLst>
        </pc:spChg>
        <pc:spChg chg="add">
          <ac:chgData name="Aayush Man  Singh" userId="S::aayushman@takeo.ai::7e01378d-77e0-45f4-ad57-d9ee7faa382b" providerId="AD" clId="Web-{DE9A4A88-0A58-FFD3-12AE-7D2350C93457}" dt="2023-06-20T23:49:31.010" v="16"/>
          <ac:spMkLst>
            <pc:docMk/>
            <pc:sldMk cId="2482046947" sldId="265"/>
            <ac:spMk id="10" creationId="{B6FACB3C-9069-4791-BC5C-0DB7CD19B853}"/>
          </ac:spMkLst>
        </pc:spChg>
        <pc:spChg chg="add">
          <ac:chgData name="Aayush Man  Singh" userId="S::aayushman@takeo.ai::7e01378d-77e0-45f4-ad57-d9ee7faa382b" providerId="AD" clId="Web-{DE9A4A88-0A58-FFD3-12AE-7D2350C93457}" dt="2023-06-20T23:49:31.010" v="16"/>
          <ac:spMkLst>
            <pc:docMk/>
            <pc:sldMk cId="2482046947" sldId="265"/>
            <ac:spMk id="12" creationId="{71F2038E-D777-4B76-81DD-DD13EE91B9DD}"/>
          </ac:spMkLst>
        </pc:spChg>
        <pc:grpChg chg="add">
          <ac:chgData name="Aayush Man  Singh" userId="S::aayushman@takeo.ai::7e01378d-77e0-45f4-ad57-d9ee7faa382b" providerId="AD" clId="Web-{DE9A4A88-0A58-FFD3-12AE-7D2350C93457}" dt="2023-06-20T23:49:31.010" v="16"/>
          <ac:grpSpMkLst>
            <pc:docMk/>
            <pc:sldMk cId="2482046947" sldId="265"/>
            <ac:grpSpMk id="14" creationId="{DD354807-230F-4402-B1B9-F733A8F1F190}"/>
          </ac:grpSpMkLst>
        </pc:grpChg>
        <pc:graphicFrameChg chg="add mod modGraphic">
          <ac:chgData name="Aayush Man  Singh" userId="S::aayushman@takeo.ai::7e01378d-77e0-45f4-ad57-d9ee7faa382b" providerId="AD" clId="Web-{DE9A4A88-0A58-FFD3-12AE-7D2350C93457}" dt="2023-06-20T23:49:31.010" v="16"/>
          <ac:graphicFrameMkLst>
            <pc:docMk/>
            <pc:sldMk cId="2482046947" sldId="265"/>
            <ac:graphicFrameMk id="5" creationId="{435D9020-52BD-BAFA-F770-C4CD1BD5F87F}"/>
          </ac:graphicFrameMkLst>
        </pc:graphicFrameChg>
      </pc:sldChg>
      <pc:sldChg chg="addSp delSp modSp">
        <pc:chgData name="Aayush Man  Singh" userId="S::aayushman@takeo.ai::7e01378d-77e0-45f4-ad57-d9ee7faa382b" providerId="AD" clId="Web-{DE9A4A88-0A58-FFD3-12AE-7D2350C93457}" dt="2023-06-20T23:50:56.920" v="24" actId="1076"/>
        <pc:sldMkLst>
          <pc:docMk/>
          <pc:sldMk cId="2938159257" sldId="266"/>
        </pc:sldMkLst>
        <pc:spChg chg="mod">
          <ac:chgData name="Aayush Man  Singh" userId="S::aayushman@takeo.ai::7e01378d-77e0-45f4-ad57-d9ee7faa382b" providerId="AD" clId="Web-{DE9A4A88-0A58-FFD3-12AE-7D2350C93457}" dt="2023-06-20T23:50:53.623" v="23" actId="1076"/>
          <ac:spMkLst>
            <pc:docMk/>
            <pc:sldMk cId="2938159257" sldId="266"/>
            <ac:spMk id="2" creationId="{FA5A1321-5F02-EFA1-9A4F-18A9A761A137}"/>
          </ac:spMkLst>
        </pc:spChg>
        <pc:spChg chg="del">
          <ac:chgData name="Aayush Man  Singh" userId="S::aayushman@takeo.ai::7e01378d-77e0-45f4-ad57-d9ee7faa382b" providerId="AD" clId="Web-{DE9A4A88-0A58-FFD3-12AE-7D2350C93457}" dt="2023-06-20T15:41:01.246" v="0"/>
          <ac:spMkLst>
            <pc:docMk/>
            <pc:sldMk cId="2938159257" sldId="266"/>
            <ac:spMk id="9" creationId="{2659FDB4-FCBE-4A89-B46D-43D4FA54464D}"/>
          </ac:spMkLst>
        </pc:spChg>
        <pc:spChg chg="add del">
          <ac:chgData name="Aayush Man  Singh" userId="S::aayushman@takeo.ai::7e01378d-77e0-45f4-ad57-d9ee7faa382b" providerId="AD" clId="Web-{DE9A4A88-0A58-FFD3-12AE-7D2350C93457}" dt="2023-06-20T23:50:38.419" v="21"/>
          <ac:spMkLst>
            <pc:docMk/>
            <pc:sldMk cId="2938159257" sldId="266"/>
            <ac:spMk id="16" creationId="{955A2079-FA98-4876-80F0-72364A7D2EA4}"/>
          </ac:spMkLst>
        </pc:spChg>
        <pc:spChg chg="add">
          <ac:chgData name="Aayush Man  Singh" userId="S::aayushman@takeo.ai::7e01378d-77e0-45f4-ad57-d9ee7faa382b" providerId="AD" clId="Web-{DE9A4A88-0A58-FFD3-12AE-7D2350C93457}" dt="2023-06-20T23:50:38.419" v="21"/>
          <ac:spMkLst>
            <pc:docMk/>
            <pc:sldMk cId="2938159257" sldId="266"/>
            <ac:spMk id="21" creationId="{EDDBB197-D710-4A4F-A9CA-FD2177498BE8}"/>
          </ac:spMkLst>
        </pc:spChg>
        <pc:spChg chg="add">
          <ac:chgData name="Aayush Man  Singh" userId="S::aayushman@takeo.ai::7e01378d-77e0-45f4-ad57-d9ee7faa382b" providerId="AD" clId="Web-{DE9A4A88-0A58-FFD3-12AE-7D2350C93457}" dt="2023-06-20T23:50:38.419" v="21"/>
          <ac:spMkLst>
            <pc:docMk/>
            <pc:sldMk cId="2938159257" sldId="266"/>
            <ac:spMk id="23" creationId="{975D1CFA-2CDB-4B64-BD9F-85744E8DA12F}"/>
          </ac:spMkLst>
        </pc:spChg>
        <pc:grpChg chg="add">
          <ac:chgData name="Aayush Man  Singh" userId="S::aayushman@takeo.ai::7e01378d-77e0-45f4-ad57-d9ee7faa382b" providerId="AD" clId="Web-{DE9A4A88-0A58-FFD3-12AE-7D2350C93457}" dt="2023-06-20T23:50:38.419" v="21"/>
          <ac:grpSpMkLst>
            <pc:docMk/>
            <pc:sldMk cId="2938159257" sldId="266"/>
            <ac:grpSpMk id="25" creationId="{25EE5136-01F1-466C-962D-BA9B4C6757AA}"/>
          </ac:grpSpMkLst>
        </pc:grpChg>
        <pc:graphicFrameChg chg="mod modGraphic">
          <ac:chgData name="Aayush Man  Singh" userId="S::aayushman@takeo.ai::7e01378d-77e0-45f4-ad57-d9ee7faa382b" providerId="AD" clId="Web-{DE9A4A88-0A58-FFD3-12AE-7D2350C93457}" dt="2023-06-20T23:50:56.920" v="24" actId="1076"/>
          <ac:graphicFrameMkLst>
            <pc:docMk/>
            <pc:sldMk cId="2938159257" sldId="266"/>
            <ac:graphicFrameMk id="5" creationId="{13165F78-0C58-2354-9136-5980D830D960}"/>
          </ac:graphicFrameMkLst>
        </pc:graphicFrameChg>
        <pc:cxnChg chg="del">
          <ac:chgData name="Aayush Man  Singh" userId="S::aayushman@takeo.ai::7e01378d-77e0-45f4-ad57-d9ee7faa382b" providerId="AD" clId="Web-{DE9A4A88-0A58-FFD3-12AE-7D2350C93457}" dt="2023-06-20T15:41:01.246" v="0"/>
          <ac:cxnSpMkLst>
            <pc:docMk/>
            <pc:sldMk cId="2938159257" sldId="266"/>
            <ac:cxnSpMk id="11" creationId="{C8F51B3F-8331-4E4A-AE96-D47B1006EEAD}"/>
          </ac:cxnSpMkLst>
        </pc:cxnChg>
      </pc:sldChg>
      <pc:sldChg chg="addSp delSp modSp mod setBg">
        <pc:chgData name="Aayush Man  Singh" userId="S::aayushman@takeo.ai::7e01378d-77e0-45f4-ad57-d9ee7faa382b" providerId="AD" clId="Web-{DE9A4A88-0A58-FFD3-12AE-7D2350C93457}" dt="2023-06-20T23:50:09.168" v="20"/>
        <pc:sldMkLst>
          <pc:docMk/>
          <pc:sldMk cId="3387219353" sldId="267"/>
        </pc:sldMkLst>
        <pc:spChg chg="mod">
          <ac:chgData name="Aayush Man  Singh" userId="S::aayushman@takeo.ai::7e01378d-77e0-45f4-ad57-d9ee7faa382b" providerId="AD" clId="Web-{DE9A4A88-0A58-FFD3-12AE-7D2350C93457}" dt="2023-06-20T23:50:09.168" v="20"/>
          <ac:spMkLst>
            <pc:docMk/>
            <pc:sldMk cId="3387219353" sldId="267"/>
            <ac:spMk id="2" creationId="{972118BF-796E-CCF4-789F-B31117D48B9F}"/>
          </ac:spMkLst>
        </pc:spChg>
        <pc:spChg chg="del">
          <ac:chgData name="Aayush Man  Singh" userId="S::aayushman@takeo.ai::7e01378d-77e0-45f4-ad57-d9ee7faa382b" providerId="AD" clId="Web-{DE9A4A88-0A58-FFD3-12AE-7D2350C93457}" dt="2023-06-20T15:41:15.215" v="1"/>
          <ac:spMkLst>
            <pc:docMk/>
            <pc:sldMk cId="3387219353" sldId="267"/>
            <ac:spMk id="3" creationId="{63EB3BCB-B7B8-4471-CF3C-2D94E5DDE23B}"/>
          </ac:spMkLst>
        </pc:spChg>
        <pc:spChg chg="add del">
          <ac:chgData name="Aayush Man  Singh" userId="S::aayushman@takeo.ai::7e01378d-77e0-45f4-ad57-d9ee7faa382b" providerId="AD" clId="Web-{DE9A4A88-0A58-FFD3-12AE-7D2350C93457}" dt="2023-06-20T23:50:09.168" v="20"/>
          <ac:spMkLst>
            <pc:docMk/>
            <pc:sldMk cId="3387219353" sldId="267"/>
            <ac:spMk id="10" creationId="{39F23E05-E5C5-497C-A842-7BD21B207609}"/>
          </ac:spMkLst>
        </pc:spChg>
        <pc:spChg chg="add del">
          <ac:chgData name="Aayush Man  Singh" userId="S::aayushman@takeo.ai::7e01378d-77e0-45f4-ad57-d9ee7faa382b" providerId="AD" clId="Web-{DE9A4A88-0A58-FFD3-12AE-7D2350C93457}" dt="2023-06-20T23:50:09.090" v="19"/>
          <ac:spMkLst>
            <pc:docMk/>
            <pc:sldMk cId="3387219353" sldId="267"/>
            <ac:spMk id="15" creationId="{FFD44BAB-2F3A-4B95-B9D3-E5B819787FF3}"/>
          </ac:spMkLst>
        </pc:spChg>
        <pc:spChg chg="add">
          <ac:chgData name="Aayush Man  Singh" userId="S::aayushman@takeo.ai::7e01378d-77e0-45f4-ad57-d9ee7faa382b" providerId="AD" clId="Web-{DE9A4A88-0A58-FFD3-12AE-7D2350C93457}" dt="2023-06-20T23:50:09.168" v="20"/>
          <ac:spMkLst>
            <pc:docMk/>
            <pc:sldMk cId="3387219353" sldId="267"/>
            <ac:spMk id="23" creationId="{FFD44BAB-2F3A-4B95-B9D3-E5B819787FF3}"/>
          </ac:spMkLst>
        </pc:spChg>
        <pc:grpChg chg="add del">
          <ac:chgData name="Aayush Man  Singh" userId="S::aayushman@takeo.ai::7e01378d-77e0-45f4-ad57-d9ee7faa382b" providerId="AD" clId="Web-{DE9A4A88-0A58-FFD3-12AE-7D2350C93457}" dt="2023-06-20T23:50:09.090" v="19"/>
          <ac:grpSpMkLst>
            <pc:docMk/>
            <pc:sldMk cId="3387219353" sldId="267"/>
            <ac:grpSpMk id="17" creationId="{5C6AE2F4-5A2E-4357-A1D8-6142F9BDC8E3}"/>
          </ac:grpSpMkLst>
        </pc:grpChg>
        <pc:grpChg chg="add">
          <ac:chgData name="Aayush Man  Singh" userId="S::aayushman@takeo.ai::7e01378d-77e0-45f4-ad57-d9ee7faa382b" providerId="AD" clId="Web-{DE9A4A88-0A58-FFD3-12AE-7D2350C93457}" dt="2023-06-20T23:50:09.168" v="20"/>
          <ac:grpSpMkLst>
            <pc:docMk/>
            <pc:sldMk cId="3387219353" sldId="267"/>
            <ac:grpSpMk id="24" creationId="{5C6AE2F4-5A2E-4357-A1D8-6142F9BDC8E3}"/>
          </ac:grpSpMkLst>
        </pc:grpChg>
        <pc:graphicFrameChg chg="add mod modGraphic">
          <ac:chgData name="Aayush Man  Singh" userId="S::aayushman@takeo.ai::7e01378d-77e0-45f4-ad57-d9ee7faa382b" providerId="AD" clId="Web-{DE9A4A88-0A58-FFD3-12AE-7D2350C93457}" dt="2023-06-20T23:50:09.168" v="20"/>
          <ac:graphicFrameMkLst>
            <pc:docMk/>
            <pc:sldMk cId="3387219353" sldId="267"/>
            <ac:graphicFrameMk id="5" creationId="{46D8BF25-1F80-D642-2039-ABC6F70972A3}"/>
          </ac:graphicFrameMkLst>
        </pc:graphicFrameChg>
        <pc:picChg chg="add mod">
          <ac:chgData name="Aayush Man  Singh" userId="S::aayushman@takeo.ai::7e01378d-77e0-45f4-ad57-d9ee7faa382b" providerId="AD" clId="Web-{DE9A4A88-0A58-FFD3-12AE-7D2350C93457}" dt="2023-06-20T23:50:09.168" v="20"/>
          <ac:picMkLst>
            <pc:docMk/>
            <pc:sldMk cId="3387219353" sldId="267"/>
            <ac:picMk id="6" creationId="{9CA48162-DB61-3CAA-8FB2-D191FB121F70}"/>
          </ac:picMkLst>
        </pc:picChg>
      </pc:sldChg>
      <pc:sldChg chg="addSp modSp mod setBg">
        <pc:chgData name="Aayush Man  Singh" userId="S::aayushman@takeo.ai::7e01378d-77e0-45f4-ad57-d9ee7faa382b" providerId="AD" clId="Web-{DE9A4A88-0A58-FFD3-12AE-7D2350C93457}" dt="2023-06-20T15:41:34.731" v="2"/>
        <pc:sldMkLst>
          <pc:docMk/>
          <pc:sldMk cId="1825454411" sldId="268"/>
        </pc:sldMkLst>
        <pc:spChg chg="mod">
          <ac:chgData name="Aayush Man  Singh" userId="S::aayushman@takeo.ai::7e01378d-77e0-45f4-ad57-d9ee7faa382b" providerId="AD" clId="Web-{DE9A4A88-0A58-FFD3-12AE-7D2350C93457}" dt="2023-06-20T15:41:34.731" v="2"/>
          <ac:spMkLst>
            <pc:docMk/>
            <pc:sldMk cId="1825454411" sldId="268"/>
            <ac:spMk id="2" creationId="{93701E1C-75C9-335D-2ADB-41E78873E38B}"/>
          </ac:spMkLst>
        </pc:spChg>
        <pc:spChg chg="mod">
          <ac:chgData name="Aayush Man  Singh" userId="S::aayushman@takeo.ai::7e01378d-77e0-45f4-ad57-d9ee7faa382b" providerId="AD" clId="Web-{DE9A4A88-0A58-FFD3-12AE-7D2350C93457}" dt="2023-06-20T15:41:34.731" v="2"/>
          <ac:spMkLst>
            <pc:docMk/>
            <pc:sldMk cId="1825454411" sldId="268"/>
            <ac:spMk id="3" creationId="{A8FDBE42-DB25-0768-63AC-51FB0D408125}"/>
          </ac:spMkLst>
        </pc:spChg>
        <pc:spChg chg="add">
          <ac:chgData name="Aayush Man  Singh" userId="S::aayushman@takeo.ai::7e01378d-77e0-45f4-ad57-d9ee7faa382b" providerId="AD" clId="Web-{DE9A4A88-0A58-FFD3-12AE-7D2350C93457}" dt="2023-06-20T15:41:34.731" v="2"/>
          <ac:spMkLst>
            <pc:docMk/>
            <pc:sldMk cId="1825454411" sldId="268"/>
            <ac:spMk id="8" creationId="{87BF42CA-AD55-48B4-8949-C4DCA60A6AEE}"/>
          </ac:spMkLst>
        </pc:spChg>
        <pc:spChg chg="add">
          <ac:chgData name="Aayush Man  Singh" userId="S::aayushman@takeo.ai::7e01378d-77e0-45f4-ad57-d9ee7faa382b" providerId="AD" clId="Web-{DE9A4A88-0A58-FFD3-12AE-7D2350C93457}" dt="2023-06-20T15:41:34.731" v="2"/>
          <ac:spMkLst>
            <pc:docMk/>
            <pc:sldMk cId="1825454411" sldId="268"/>
            <ac:spMk id="10" creationId="{66AE1D3D-3106-4CB2-AA7C-0C1642AC0F2E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1:34.731" v="2"/>
          <ac:grpSpMkLst>
            <pc:docMk/>
            <pc:sldMk cId="1825454411" sldId="268"/>
            <ac:grpSpMk id="12" creationId="{0A31B6AF-B711-4CDB-8C2B-16E963DDC4C5}"/>
          </ac:grpSpMkLst>
        </pc:grpChg>
      </pc:sldChg>
      <pc:sldChg chg="addSp modSp mod setBg">
        <pc:chgData name="Aayush Man  Singh" userId="S::aayushman@takeo.ai::7e01378d-77e0-45f4-ad57-d9ee7faa382b" providerId="AD" clId="Web-{DE9A4A88-0A58-FFD3-12AE-7D2350C93457}" dt="2023-06-20T15:42:36.608" v="4"/>
        <pc:sldMkLst>
          <pc:docMk/>
          <pc:sldMk cId="3255580425" sldId="269"/>
        </pc:sldMkLst>
        <pc:spChg chg="mod">
          <ac:chgData name="Aayush Man  Singh" userId="S::aayushman@takeo.ai::7e01378d-77e0-45f4-ad57-d9ee7faa382b" providerId="AD" clId="Web-{DE9A4A88-0A58-FFD3-12AE-7D2350C93457}" dt="2023-06-20T15:42:36.608" v="4"/>
          <ac:spMkLst>
            <pc:docMk/>
            <pc:sldMk cId="3255580425" sldId="269"/>
            <ac:spMk id="2" creationId="{A7276AEA-01D4-9D56-71AF-9B5E764C9F91}"/>
          </ac:spMkLst>
        </pc:spChg>
        <pc:spChg chg="mod">
          <ac:chgData name="Aayush Man  Singh" userId="S::aayushman@takeo.ai::7e01378d-77e0-45f4-ad57-d9ee7faa382b" providerId="AD" clId="Web-{DE9A4A88-0A58-FFD3-12AE-7D2350C93457}" dt="2023-06-20T15:42:36.608" v="4"/>
          <ac:spMkLst>
            <pc:docMk/>
            <pc:sldMk cId="3255580425" sldId="269"/>
            <ac:spMk id="3" creationId="{E328215E-0215-6464-B96A-67FB6CDDFA91}"/>
          </ac:spMkLst>
        </pc:spChg>
        <pc:spChg chg="add">
          <ac:chgData name="Aayush Man  Singh" userId="S::aayushman@takeo.ai::7e01378d-77e0-45f4-ad57-d9ee7faa382b" providerId="AD" clId="Web-{DE9A4A88-0A58-FFD3-12AE-7D2350C93457}" dt="2023-06-20T15:42:36.608" v="4"/>
          <ac:spMkLst>
            <pc:docMk/>
            <pc:sldMk cId="3255580425" sldId="269"/>
            <ac:spMk id="8" creationId="{4BC99CB9-DDAD-44A2-8A1C-E3AF4E72DF5C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2:36.608" v="4"/>
          <ac:grpSpMkLst>
            <pc:docMk/>
            <pc:sldMk cId="3255580425" sldId="269"/>
            <ac:grpSpMk id="10" creationId="{5C3921CD-DDE5-4B57-8FDF-B37ADE4EDAC7}"/>
          </ac:grpSpMkLst>
        </pc:grpChg>
      </pc:sldChg>
      <pc:sldChg chg="addSp modSp mod setBg">
        <pc:chgData name="Aayush Man  Singh" userId="S::aayushman@takeo.ai::7e01378d-77e0-45f4-ad57-d9ee7faa382b" providerId="AD" clId="Web-{DE9A4A88-0A58-FFD3-12AE-7D2350C93457}" dt="2023-06-20T15:42:43.327" v="5"/>
        <pc:sldMkLst>
          <pc:docMk/>
          <pc:sldMk cId="2989373899" sldId="270"/>
        </pc:sldMkLst>
        <pc:spChg chg="mod">
          <ac:chgData name="Aayush Man  Singh" userId="S::aayushman@takeo.ai::7e01378d-77e0-45f4-ad57-d9ee7faa382b" providerId="AD" clId="Web-{DE9A4A88-0A58-FFD3-12AE-7D2350C93457}" dt="2023-06-20T15:42:43.327" v="5"/>
          <ac:spMkLst>
            <pc:docMk/>
            <pc:sldMk cId="2989373899" sldId="270"/>
            <ac:spMk id="2" creationId="{5EE2546E-379B-5B89-6759-93BC62893F51}"/>
          </ac:spMkLst>
        </pc:spChg>
        <pc:spChg chg="mod">
          <ac:chgData name="Aayush Man  Singh" userId="S::aayushman@takeo.ai::7e01378d-77e0-45f4-ad57-d9ee7faa382b" providerId="AD" clId="Web-{DE9A4A88-0A58-FFD3-12AE-7D2350C93457}" dt="2023-06-20T15:42:43.327" v="5"/>
          <ac:spMkLst>
            <pc:docMk/>
            <pc:sldMk cId="2989373899" sldId="270"/>
            <ac:spMk id="3" creationId="{28DF96DA-8A0D-0A72-3046-1832626F0381}"/>
          </ac:spMkLst>
        </pc:spChg>
        <pc:spChg chg="add">
          <ac:chgData name="Aayush Man  Singh" userId="S::aayushman@takeo.ai::7e01378d-77e0-45f4-ad57-d9ee7faa382b" providerId="AD" clId="Web-{DE9A4A88-0A58-FFD3-12AE-7D2350C93457}" dt="2023-06-20T15:42:43.327" v="5"/>
          <ac:spMkLst>
            <pc:docMk/>
            <pc:sldMk cId="2989373899" sldId="270"/>
            <ac:spMk id="8" creationId="{4BC99CB9-DDAD-44A2-8A1C-E3AF4E72DF5C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2:43.327" v="5"/>
          <ac:grpSpMkLst>
            <pc:docMk/>
            <pc:sldMk cId="2989373899" sldId="270"/>
            <ac:grpSpMk id="10" creationId="{5C3921CD-DDE5-4B57-8FDF-B37ADE4EDAC7}"/>
          </ac:grpSpMkLst>
        </pc:grpChg>
      </pc:sldChg>
      <pc:sldChg chg="addSp modSp mod setBg">
        <pc:chgData name="Aayush Man  Singh" userId="S::aayushman@takeo.ai::7e01378d-77e0-45f4-ad57-d9ee7faa382b" providerId="AD" clId="Web-{DE9A4A88-0A58-FFD3-12AE-7D2350C93457}" dt="2023-06-20T15:42:51.562" v="6"/>
        <pc:sldMkLst>
          <pc:docMk/>
          <pc:sldMk cId="434214323" sldId="271"/>
        </pc:sldMkLst>
        <pc:spChg chg="mod">
          <ac:chgData name="Aayush Man  Singh" userId="S::aayushman@takeo.ai::7e01378d-77e0-45f4-ad57-d9ee7faa382b" providerId="AD" clId="Web-{DE9A4A88-0A58-FFD3-12AE-7D2350C93457}" dt="2023-06-20T15:42:51.562" v="6"/>
          <ac:spMkLst>
            <pc:docMk/>
            <pc:sldMk cId="434214323" sldId="271"/>
            <ac:spMk id="2" creationId="{9B32BC13-DD5E-DA56-DE16-3CD6843B299B}"/>
          </ac:spMkLst>
        </pc:spChg>
        <pc:spChg chg="mod">
          <ac:chgData name="Aayush Man  Singh" userId="S::aayushman@takeo.ai::7e01378d-77e0-45f4-ad57-d9ee7faa382b" providerId="AD" clId="Web-{DE9A4A88-0A58-FFD3-12AE-7D2350C93457}" dt="2023-06-20T15:42:51.562" v="6"/>
          <ac:spMkLst>
            <pc:docMk/>
            <pc:sldMk cId="434214323" sldId="271"/>
            <ac:spMk id="3" creationId="{FF3E58D9-0B8D-40E0-80F9-64AF88A1ED69}"/>
          </ac:spMkLst>
        </pc:spChg>
        <pc:spChg chg="add">
          <ac:chgData name="Aayush Man  Singh" userId="S::aayushman@takeo.ai::7e01378d-77e0-45f4-ad57-d9ee7faa382b" providerId="AD" clId="Web-{DE9A4A88-0A58-FFD3-12AE-7D2350C93457}" dt="2023-06-20T15:42:51.562" v="6"/>
          <ac:spMkLst>
            <pc:docMk/>
            <pc:sldMk cId="434214323" sldId="271"/>
            <ac:spMk id="8" creationId="{4BC99CB9-DDAD-44A2-8A1C-E3AF4E72DF5C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2:51.562" v="6"/>
          <ac:grpSpMkLst>
            <pc:docMk/>
            <pc:sldMk cId="434214323" sldId="271"/>
            <ac:grpSpMk id="10" creationId="{5C3921CD-DDE5-4B57-8FDF-B37ADE4EDAC7}"/>
          </ac:grpSpMkLst>
        </pc:grpChg>
      </pc:sldChg>
      <pc:sldChg chg="addSp modSp mod setBg">
        <pc:chgData name="Aayush Man  Singh" userId="S::aayushman@takeo.ai::7e01378d-77e0-45f4-ad57-d9ee7faa382b" providerId="AD" clId="Web-{DE9A4A88-0A58-FFD3-12AE-7D2350C93457}" dt="2023-06-20T15:43:08.734" v="8"/>
        <pc:sldMkLst>
          <pc:docMk/>
          <pc:sldMk cId="2991607598" sldId="272"/>
        </pc:sldMkLst>
        <pc:spChg chg="mod">
          <ac:chgData name="Aayush Man  Singh" userId="S::aayushman@takeo.ai::7e01378d-77e0-45f4-ad57-d9ee7faa382b" providerId="AD" clId="Web-{DE9A4A88-0A58-FFD3-12AE-7D2350C93457}" dt="2023-06-20T15:43:08.734" v="8"/>
          <ac:spMkLst>
            <pc:docMk/>
            <pc:sldMk cId="2991607598" sldId="272"/>
            <ac:spMk id="2" creationId="{EFC71B82-3BEE-70B0-18CA-6BCC73578A96}"/>
          </ac:spMkLst>
        </pc:spChg>
        <pc:spChg chg="mod">
          <ac:chgData name="Aayush Man  Singh" userId="S::aayushman@takeo.ai::7e01378d-77e0-45f4-ad57-d9ee7faa382b" providerId="AD" clId="Web-{DE9A4A88-0A58-FFD3-12AE-7D2350C93457}" dt="2023-06-20T15:43:08.734" v="8"/>
          <ac:spMkLst>
            <pc:docMk/>
            <pc:sldMk cId="2991607598" sldId="272"/>
            <ac:spMk id="3" creationId="{B493A2F5-A700-1853-7926-8AF885E98CF8}"/>
          </ac:spMkLst>
        </pc:spChg>
        <pc:spChg chg="add">
          <ac:chgData name="Aayush Man  Singh" userId="S::aayushman@takeo.ai::7e01378d-77e0-45f4-ad57-d9ee7faa382b" providerId="AD" clId="Web-{DE9A4A88-0A58-FFD3-12AE-7D2350C93457}" dt="2023-06-20T15:43:08.734" v="8"/>
          <ac:spMkLst>
            <pc:docMk/>
            <pc:sldMk cId="2991607598" sldId="272"/>
            <ac:spMk id="8" creationId="{87BF42CA-AD55-48B4-8949-C4DCA60A6AEE}"/>
          </ac:spMkLst>
        </pc:spChg>
        <pc:spChg chg="add">
          <ac:chgData name="Aayush Man  Singh" userId="S::aayushman@takeo.ai::7e01378d-77e0-45f4-ad57-d9ee7faa382b" providerId="AD" clId="Web-{DE9A4A88-0A58-FFD3-12AE-7D2350C93457}" dt="2023-06-20T15:43:08.734" v="8"/>
          <ac:spMkLst>
            <pc:docMk/>
            <pc:sldMk cId="2991607598" sldId="272"/>
            <ac:spMk id="10" creationId="{66AE1D3D-3106-4CB2-AA7C-0C1642AC0F2E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3:08.734" v="8"/>
          <ac:grpSpMkLst>
            <pc:docMk/>
            <pc:sldMk cId="2991607598" sldId="272"/>
            <ac:grpSpMk id="12" creationId="{0A31B6AF-B711-4CDB-8C2B-16E963DDC4C5}"/>
          </ac:grpSpMkLst>
        </pc:grpChg>
      </pc:sldChg>
      <pc:sldChg chg="addSp delSp modSp">
        <pc:chgData name="Aayush Man  Singh" userId="S::aayushman@takeo.ai::7e01378d-77e0-45f4-ad57-d9ee7faa382b" providerId="AD" clId="Web-{DE9A4A88-0A58-FFD3-12AE-7D2350C93457}" dt="2023-06-20T15:43:43.158" v="11"/>
        <pc:sldMkLst>
          <pc:docMk/>
          <pc:sldMk cId="1027056587" sldId="274"/>
        </pc:sldMkLst>
        <pc:spChg chg="del">
          <ac:chgData name="Aayush Man  Singh" userId="S::aayushman@takeo.ai::7e01378d-77e0-45f4-ad57-d9ee7faa382b" providerId="AD" clId="Web-{DE9A4A88-0A58-FFD3-12AE-7D2350C93457}" dt="2023-06-20T15:43:21.501" v="9"/>
          <ac:spMkLst>
            <pc:docMk/>
            <pc:sldMk cId="1027056587" sldId="274"/>
            <ac:spMk id="3" creationId="{BFE1A449-B2CC-9B98-6EC1-0BE42B28C5C5}"/>
          </ac:spMkLst>
        </pc:spChg>
        <pc:graphicFrameChg chg="add modGraphic">
          <ac:chgData name="Aayush Man  Singh" userId="S::aayushman@takeo.ai::7e01378d-77e0-45f4-ad57-d9ee7faa382b" providerId="AD" clId="Web-{DE9A4A88-0A58-FFD3-12AE-7D2350C93457}" dt="2023-06-20T15:43:43.158" v="11"/>
          <ac:graphicFrameMkLst>
            <pc:docMk/>
            <pc:sldMk cId="1027056587" sldId="274"/>
            <ac:graphicFrameMk id="5" creationId="{89CA397D-E3F1-FB91-CB3B-FDAF4F5B5ABC}"/>
          </ac:graphicFrameMkLst>
        </pc:graphicFrameChg>
      </pc:sldChg>
      <pc:sldChg chg="addSp delSp modSp mod setBg">
        <pc:chgData name="Aayush Man  Singh" userId="S::aayushman@takeo.ai::7e01378d-77e0-45f4-ad57-d9ee7faa382b" providerId="AD" clId="Web-{DE9A4A88-0A58-FFD3-12AE-7D2350C93457}" dt="2023-06-20T15:42:59.219" v="7"/>
        <pc:sldMkLst>
          <pc:docMk/>
          <pc:sldMk cId="1377928482" sldId="276"/>
        </pc:sldMkLst>
        <pc:spChg chg="del">
          <ac:chgData name="Aayush Man  Singh" userId="S::aayushman@takeo.ai::7e01378d-77e0-45f4-ad57-d9ee7faa382b" providerId="AD" clId="Web-{DE9A4A88-0A58-FFD3-12AE-7D2350C93457}" dt="2023-06-20T15:42:59.219" v="7"/>
          <ac:spMkLst>
            <pc:docMk/>
            <pc:sldMk cId="1377928482" sldId="276"/>
            <ac:spMk id="2" creationId="{131FFE1E-20F5-EFF3-A21A-4E4DDDBECE55}"/>
          </ac:spMkLst>
        </pc:spChg>
        <pc:spChg chg="add">
          <ac:chgData name="Aayush Man  Singh" userId="S::aayushman@takeo.ai::7e01378d-77e0-45f4-ad57-d9ee7faa382b" providerId="AD" clId="Web-{DE9A4A88-0A58-FFD3-12AE-7D2350C93457}" dt="2023-06-20T15:42:59.219" v="7"/>
          <ac:spMkLst>
            <pc:docMk/>
            <pc:sldMk cId="1377928482" sldId="276"/>
            <ac:spMk id="9" creationId="{32BC26D8-82FB-445E-AA49-62A77D7C1EE0}"/>
          </ac:spMkLst>
        </pc:spChg>
        <pc:spChg chg="add">
          <ac:chgData name="Aayush Man  Singh" userId="S::aayushman@takeo.ai::7e01378d-77e0-45f4-ad57-d9ee7faa382b" providerId="AD" clId="Web-{DE9A4A88-0A58-FFD3-12AE-7D2350C93457}" dt="2023-06-20T15:42:59.219" v="7"/>
          <ac:spMkLst>
            <pc:docMk/>
            <pc:sldMk cId="1377928482" sldId="276"/>
            <ac:spMk id="11" creationId="{CB44330D-EA18-4254-AA95-EB49948539B8}"/>
          </ac:spMkLst>
        </pc:spChg>
        <pc:picChg chg="mod">
          <ac:chgData name="Aayush Man  Singh" userId="S::aayushman@takeo.ai::7e01378d-77e0-45f4-ad57-d9ee7faa382b" providerId="AD" clId="Web-{DE9A4A88-0A58-FFD3-12AE-7D2350C93457}" dt="2023-06-20T15:42:59.219" v="7"/>
          <ac:picMkLst>
            <pc:docMk/>
            <pc:sldMk cId="1377928482" sldId="276"/>
            <ac:picMk id="4" creationId="{DC29AE77-438F-4870-9E98-E778830D664F}"/>
          </ac:picMkLst>
        </pc:picChg>
      </pc:sldChg>
      <pc:sldChg chg="addSp modSp mod setBg">
        <pc:chgData name="Aayush Man  Singh" userId="S::aayushman@takeo.ai::7e01378d-77e0-45f4-ad57-d9ee7faa382b" providerId="AD" clId="Web-{DE9A4A88-0A58-FFD3-12AE-7D2350C93457}" dt="2023-06-20T15:43:33.157" v="10"/>
        <pc:sldMkLst>
          <pc:docMk/>
          <pc:sldMk cId="1886850219" sldId="277"/>
        </pc:sldMkLst>
        <pc:spChg chg="mod">
          <ac:chgData name="Aayush Man  Singh" userId="S::aayushman@takeo.ai::7e01378d-77e0-45f4-ad57-d9ee7faa382b" providerId="AD" clId="Web-{DE9A4A88-0A58-FFD3-12AE-7D2350C93457}" dt="2023-06-20T15:43:33.157" v="10"/>
          <ac:spMkLst>
            <pc:docMk/>
            <pc:sldMk cId="1886850219" sldId="277"/>
            <ac:spMk id="2" creationId="{8D95EAD1-47D4-3CFF-4DB9-C28F09734FDF}"/>
          </ac:spMkLst>
        </pc:spChg>
        <pc:spChg chg="mod">
          <ac:chgData name="Aayush Man  Singh" userId="S::aayushman@takeo.ai::7e01378d-77e0-45f4-ad57-d9ee7faa382b" providerId="AD" clId="Web-{DE9A4A88-0A58-FFD3-12AE-7D2350C93457}" dt="2023-06-20T15:43:33.157" v="10"/>
          <ac:spMkLst>
            <pc:docMk/>
            <pc:sldMk cId="1886850219" sldId="277"/>
            <ac:spMk id="3" creationId="{CBD3D465-CF00-D107-14A9-F716208DC38F}"/>
          </ac:spMkLst>
        </pc:spChg>
        <pc:spChg chg="add">
          <ac:chgData name="Aayush Man  Singh" userId="S::aayushman@takeo.ai::7e01378d-77e0-45f4-ad57-d9ee7faa382b" providerId="AD" clId="Web-{DE9A4A88-0A58-FFD3-12AE-7D2350C93457}" dt="2023-06-20T15:43:33.157" v="10"/>
          <ac:spMkLst>
            <pc:docMk/>
            <pc:sldMk cId="1886850219" sldId="277"/>
            <ac:spMk id="8" creationId="{4BC99CB9-DDAD-44A2-8A1C-E3AF4E72DF5C}"/>
          </ac:spMkLst>
        </pc:spChg>
        <pc:grpChg chg="add">
          <ac:chgData name="Aayush Man  Singh" userId="S::aayushman@takeo.ai::7e01378d-77e0-45f4-ad57-d9ee7faa382b" providerId="AD" clId="Web-{DE9A4A88-0A58-FFD3-12AE-7D2350C93457}" dt="2023-06-20T15:43:33.157" v="10"/>
          <ac:grpSpMkLst>
            <pc:docMk/>
            <pc:sldMk cId="1886850219" sldId="277"/>
            <ac:grpSpMk id="10" creationId="{5C3921CD-DDE5-4B57-8FDF-B37ADE4EDAC7}"/>
          </ac:grpSpMkLst>
        </pc:grpChg>
      </pc:sldChg>
      <pc:sldChg chg="addSp modSp mod setBg">
        <pc:chgData name="Aayush Man  Singh" userId="S::aayushman@takeo.ai::7e01378d-77e0-45f4-ad57-d9ee7faa382b" providerId="AD" clId="Web-{DE9A4A88-0A58-FFD3-12AE-7D2350C93457}" dt="2023-06-20T23:51:27.124" v="25"/>
        <pc:sldMkLst>
          <pc:docMk/>
          <pc:sldMk cId="249588799" sldId="278"/>
        </pc:sldMkLst>
        <pc:spChg chg="mod">
          <ac:chgData name="Aayush Man  Singh" userId="S::aayushman@takeo.ai::7e01378d-77e0-45f4-ad57-d9ee7faa382b" providerId="AD" clId="Web-{DE9A4A88-0A58-FFD3-12AE-7D2350C93457}" dt="2023-06-20T23:51:27.124" v="25"/>
          <ac:spMkLst>
            <pc:docMk/>
            <pc:sldMk cId="249588799" sldId="278"/>
            <ac:spMk id="2" creationId="{E090C6B9-7ADA-136A-4113-67D7217D37A6}"/>
          </ac:spMkLst>
        </pc:spChg>
        <pc:spChg chg="mod">
          <ac:chgData name="Aayush Man  Singh" userId="S::aayushman@takeo.ai::7e01378d-77e0-45f4-ad57-d9ee7faa382b" providerId="AD" clId="Web-{DE9A4A88-0A58-FFD3-12AE-7D2350C93457}" dt="2023-06-20T23:51:27.124" v="25"/>
          <ac:spMkLst>
            <pc:docMk/>
            <pc:sldMk cId="249588799" sldId="278"/>
            <ac:spMk id="3" creationId="{41FFCA8F-9B58-A5E6-D99F-46FA7D7F8608}"/>
          </ac:spMkLst>
        </pc:spChg>
        <pc:spChg chg="add">
          <ac:chgData name="Aayush Man  Singh" userId="S::aayushman@takeo.ai::7e01378d-77e0-45f4-ad57-d9ee7faa382b" providerId="AD" clId="Web-{DE9A4A88-0A58-FFD3-12AE-7D2350C93457}" dt="2023-06-20T23:51:27.124" v="25"/>
          <ac:spMkLst>
            <pc:docMk/>
            <pc:sldMk cId="249588799" sldId="278"/>
            <ac:spMk id="9" creationId="{2B97F24A-32CE-4C1C-A50D-3016B394DCFB}"/>
          </ac:spMkLst>
        </pc:spChg>
        <pc:spChg chg="add">
          <ac:chgData name="Aayush Man  Singh" userId="S::aayushman@takeo.ai::7e01378d-77e0-45f4-ad57-d9ee7faa382b" providerId="AD" clId="Web-{DE9A4A88-0A58-FFD3-12AE-7D2350C93457}" dt="2023-06-20T23:51:27.124" v="25"/>
          <ac:spMkLst>
            <pc:docMk/>
            <pc:sldMk cId="249588799" sldId="278"/>
            <ac:spMk id="11" creationId="{CD8B4F24-440B-49E9-B85D-733523DC064B}"/>
          </ac:spMkLst>
        </pc:spChg>
        <pc:picChg chg="mod">
          <ac:chgData name="Aayush Man  Singh" userId="S::aayushman@takeo.ai::7e01378d-77e0-45f4-ad57-d9ee7faa382b" providerId="AD" clId="Web-{DE9A4A88-0A58-FFD3-12AE-7D2350C93457}" dt="2023-06-20T23:51:27.124" v="25"/>
          <ac:picMkLst>
            <pc:docMk/>
            <pc:sldMk cId="249588799" sldId="278"/>
            <ac:picMk id="4" creationId="{C9D92F99-6027-8EA0-0667-B72CCF4E5C85}"/>
          </ac:picMkLst>
        </pc:picChg>
      </pc:sldChg>
    </pc:docChg>
  </pc:docChgLst>
  <pc:docChgLst>
    <pc:chgData name="Aayush Man  Singh" userId="S::aayushman@takeo.ai::7e01378d-77e0-45f4-ad57-d9ee7faa382b" providerId="AD" clId="Web-{BAF2DC7B-99A9-5B6E-79E1-BDA0533A434D}"/>
    <pc:docChg chg="delSld">
      <pc:chgData name="Aayush Man  Singh" userId="S::aayushman@takeo.ai::7e01378d-77e0-45f4-ad57-d9ee7faa382b" providerId="AD" clId="Web-{BAF2DC7B-99A9-5B6E-79E1-BDA0533A434D}" dt="2023-06-23T15:38:58.190" v="4"/>
      <pc:docMkLst>
        <pc:docMk/>
      </pc:docMkLst>
      <pc:sldChg chg="del">
        <pc:chgData name="Aayush Man  Singh" userId="S::aayushman@takeo.ai::7e01378d-77e0-45f4-ad57-d9ee7faa382b" providerId="AD" clId="Web-{BAF2DC7B-99A9-5B6E-79E1-BDA0533A434D}" dt="2023-06-23T15:38:58.190" v="4"/>
        <pc:sldMkLst>
          <pc:docMk/>
          <pc:sldMk cId="1886850219" sldId="277"/>
        </pc:sldMkLst>
      </pc:sldChg>
      <pc:sldChg chg="del">
        <pc:chgData name="Aayush Man  Singh" userId="S::aayushman@takeo.ai::7e01378d-77e0-45f4-ad57-d9ee7faa382b" providerId="AD" clId="Web-{BAF2DC7B-99A9-5B6E-79E1-BDA0533A434D}" dt="2023-06-23T15:38:58.190" v="3"/>
        <pc:sldMkLst>
          <pc:docMk/>
          <pc:sldMk cId="249588799" sldId="278"/>
        </pc:sldMkLst>
      </pc:sldChg>
      <pc:sldChg chg="del">
        <pc:chgData name="Aayush Man  Singh" userId="S::aayushman@takeo.ai::7e01378d-77e0-45f4-ad57-d9ee7faa382b" providerId="AD" clId="Web-{BAF2DC7B-99A9-5B6E-79E1-BDA0533A434D}" dt="2023-06-23T15:38:58.190" v="2"/>
        <pc:sldMkLst>
          <pc:docMk/>
          <pc:sldMk cId="2234847753" sldId="279"/>
        </pc:sldMkLst>
      </pc:sldChg>
      <pc:sldChg chg="del">
        <pc:chgData name="Aayush Man  Singh" userId="S::aayushman@takeo.ai::7e01378d-77e0-45f4-ad57-d9ee7faa382b" providerId="AD" clId="Web-{BAF2DC7B-99A9-5B6E-79E1-BDA0533A434D}" dt="2023-06-23T15:38:58.174" v="1"/>
        <pc:sldMkLst>
          <pc:docMk/>
          <pc:sldMk cId="2908105024" sldId="280"/>
        </pc:sldMkLst>
      </pc:sldChg>
      <pc:sldChg chg="del">
        <pc:chgData name="Aayush Man  Singh" userId="S::aayushman@takeo.ai::7e01378d-77e0-45f4-ad57-d9ee7faa382b" providerId="AD" clId="Web-{BAF2DC7B-99A9-5B6E-79E1-BDA0533A434D}" dt="2023-06-23T15:38:47.189" v="0"/>
        <pc:sldMkLst>
          <pc:docMk/>
          <pc:sldMk cId="2899024467" sldId="281"/>
        </pc:sldMkLst>
      </pc:sldChg>
    </pc:docChg>
  </pc:docChgLst>
  <pc:docChgLst>
    <pc:chgData name="Aayush Man  Singh" userId="S::aayushman@takeo.ai::7e01378d-77e0-45f4-ad57-d9ee7faa382b" providerId="AD" clId="Web-{37C39E65-8E54-B3A8-90DE-7F002003C06C}"/>
    <pc:docChg chg="modSld addMainMaster delMainMaster">
      <pc:chgData name="Aayush Man  Singh" userId="S::aayushman@takeo.ai::7e01378d-77e0-45f4-ad57-d9ee7faa382b" providerId="AD" clId="Web-{37C39E65-8E54-B3A8-90DE-7F002003C06C}" dt="2023-06-20T15:38:37.968" v="22" actId="20577"/>
      <pc:docMkLst>
        <pc:docMk/>
      </pc:docMkLst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09857222" sldId="256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9857222" sldId="256"/>
            <ac:spMk id="10" creationId="{A3363022-C969-41E9-8EB2-E4C94908C1FA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9857222" sldId="256"/>
            <ac:spMk id="12" creationId="{8D1AD6B3-BE88-4CEB-BA17-790657CC4729}"/>
          </ac:spMkLst>
        </pc:spChg>
        <pc:grpChg chg="add del">
          <ac:chgData name="Aayush Man  Singh" userId="S::aayushman@takeo.ai::7e01378d-77e0-45f4-ad57-d9ee7faa382b" providerId="AD" clId="Web-{37C39E65-8E54-B3A8-90DE-7F002003C06C}" dt="2023-06-20T15:37:55.920" v="9"/>
          <ac:grpSpMkLst>
            <pc:docMk/>
            <pc:sldMk cId="109857222" sldId="256"/>
            <ac:grpSpMk id="14" creationId="{89D1390B-7E13-4B4F-9CB2-391063412E54}"/>
          </ac:grpSpMkLst>
        </pc:gr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600085095" sldId="257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600085095" sldId="257"/>
            <ac:spMk id="2" creationId="{5FDD4B3E-F881-640C-4F02-09CCBEC51271}"/>
          </ac:spMkLst>
        </pc:spChg>
        <pc:graphicFrameChg chg="mod ord">
          <ac:chgData name="Aayush Man  Singh" userId="S::aayushman@takeo.ai::7e01378d-77e0-45f4-ad57-d9ee7faa382b" providerId="AD" clId="Web-{37C39E65-8E54-B3A8-90DE-7F002003C06C}" dt="2023-06-20T15:37:55.920" v="9"/>
          <ac:graphicFrameMkLst>
            <pc:docMk/>
            <pc:sldMk cId="1600085095" sldId="257"/>
            <ac:graphicFrameMk id="5" creationId="{691B78F0-85E1-9227-46EA-AA753561C990}"/>
          </ac:graphicFrameMkLst>
        </pc:graphicFrame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215418169" sldId="258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215418169" sldId="258"/>
            <ac:spMk id="2" creationId="{E8E07242-DA43-6CE7-B713-0B8693BC6B3E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215418169" sldId="258"/>
            <ac:spMk id="3" creationId="{53379EAC-849D-F80F-ADAA-66BE1DEA853F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215418169" sldId="258"/>
            <ac:spMk id="26" creationId="{D1D34770-47A8-402C-AF23-2B653F2D88C1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3254856332" sldId="259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254856332" sldId="259"/>
            <ac:spMk id="2" creationId="{127A654D-DA0F-42F1-5632-80360BCB691F}"/>
          </ac:spMkLst>
        </pc:spChg>
        <pc:graphicFrameChg chg="mod ord">
          <ac:chgData name="Aayush Man  Singh" userId="S::aayushman@takeo.ai::7e01378d-77e0-45f4-ad57-d9ee7faa382b" providerId="AD" clId="Web-{37C39E65-8E54-B3A8-90DE-7F002003C06C}" dt="2023-06-20T15:37:55.920" v="9"/>
          <ac:graphicFrameMkLst>
            <pc:docMk/>
            <pc:sldMk cId="3254856332" sldId="259"/>
            <ac:graphicFrameMk id="5" creationId="{2ADB7153-814B-0BFA-90EE-9617406DD679}"/>
          </ac:graphicFrameMkLst>
        </pc:graphicFrame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846420446" sldId="260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846420446" sldId="260"/>
            <ac:spMk id="2" creationId="{D4471353-B7A7-D788-949A-5E91A3F90A7A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846420446" sldId="260"/>
            <ac:spMk id="9" creationId="{ECC07320-C2CA-4E29-8481-9D9E143C7788}"/>
          </ac:spMkLst>
        </pc:spChg>
        <pc:picChg chg="mod ord">
          <ac:chgData name="Aayush Man  Singh" userId="S::aayushman@takeo.ai::7e01378d-77e0-45f4-ad57-d9ee7faa382b" providerId="AD" clId="Web-{37C39E65-8E54-B3A8-90DE-7F002003C06C}" dt="2023-06-20T15:37:55.920" v="9"/>
          <ac:picMkLst>
            <pc:docMk/>
            <pc:sldMk cId="846420446" sldId="260"/>
            <ac:picMk id="4" creationId="{2D788FFA-8885-83A1-852F-D246C64F8493}"/>
          </ac:picMkLst>
        </pc:pic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3468322134" sldId="261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468322134" sldId="261"/>
            <ac:spMk id="2" creationId="{1B12FA01-7B96-E0D6-DA27-8F67E6976107}"/>
          </ac:spMkLst>
        </pc:spChg>
        <pc:graphicFrameChg chg="mod ord">
          <ac:chgData name="Aayush Man  Singh" userId="S::aayushman@takeo.ai::7e01378d-77e0-45f4-ad57-d9ee7faa382b" providerId="AD" clId="Web-{37C39E65-8E54-B3A8-90DE-7F002003C06C}" dt="2023-06-20T15:37:55.920" v="9"/>
          <ac:graphicFrameMkLst>
            <pc:docMk/>
            <pc:sldMk cId="3468322134" sldId="261"/>
            <ac:graphicFrameMk id="9" creationId="{FE22B21B-D7B0-1663-EA73-3A2F94EC402D}"/>
          </ac:graphicFrameMkLst>
        </pc:graphicFrame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4035976498" sldId="262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4035976498" sldId="262"/>
            <ac:spMk id="2" creationId="{D92145B0-EF8C-65B1-86C1-42A894105869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4035976498" sldId="262"/>
            <ac:spMk id="34" creationId="{352BEC0E-22F8-46D0-9632-375DB541B06C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4035976498" sldId="262"/>
            <ac:spMk id="35" creationId="{3FCFB1DE-0B7E-48CC-BA90-B2AB0889F9D6}"/>
          </ac:spMkLst>
        </pc:spChg>
        <pc:picChg chg="mod ord">
          <ac:chgData name="Aayush Man  Singh" userId="S::aayushman@takeo.ai::7e01378d-77e0-45f4-ad57-d9ee7faa382b" providerId="AD" clId="Web-{37C39E65-8E54-B3A8-90DE-7F002003C06C}" dt="2023-06-20T15:37:55.920" v="9"/>
          <ac:picMkLst>
            <pc:docMk/>
            <pc:sldMk cId="4035976498" sldId="262"/>
            <ac:picMk id="4" creationId="{CDB372BA-B20E-2574-AA57-F82BD2054AF9}"/>
          </ac:picMkLst>
        </pc:pic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8:37.968" v="22" actId="20577"/>
        <pc:sldMkLst>
          <pc:docMk/>
          <pc:sldMk cId="25986462" sldId="263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5986462" sldId="263"/>
            <ac:spMk id="2" creationId="{AE40507F-3311-A391-83DD-BA744F6D9B6F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8:37.968" v="22" actId="20577"/>
          <ac:spMkLst>
            <pc:docMk/>
            <pc:sldMk cId="25986462" sldId="263"/>
            <ac:spMk id="7" creationId="{151CD891-884A-0AD5-CC51-383EE3863A59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5986462" sldId="263"/>
            <ac:spMk id="8" creationId="{43C823D3-D619-407C-89E0-C6F6B1E7A42A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5986462" sldId="263"/>
            <ac:spMk id="10" creationId="{047F8E3E-2FFA-4A0F-B3C7-E57ADDCFB415}"/>
          </ac:spMkLst>
        </pc:spChg>
        <pc:grpChg chg="add del">
          <ac:chgData name="Aayush Man  Singh" userId="S::aayushman@takeo.ai::7e01378d-77e0-45f4-ad57-d9ee7faa382b" providerId="AD" clId="Web-{37C39E65-8E54-B3A8-90DE-7F002003C06C}" dt="2023-06-20T15:37:55.920" v="9"/>
          <ac:grpSpMkLst>
            <pc:docMk/>
            <pc:sldMk cId="25986462" sldId="263"/>
            <ac:grpSpMk id="12" creationId="{33D939F1-7ABE-4D0E-946A-43F37F556AFD}"/>
          </ac:grpSpMkLst>
        </pc:grpChg>
        <pc:grpChg chg="add del">
          <ac:chgData name="Aayush Man  Singh" userId="S::aayushman@takeo.ai::7e01378d-77e0-45f4-ad57-d9ee7faa382b" providerId="AD" clId="Web-{37C39E65-8E54-B3A8-90DE-7F002003C06C}" dt="2023-06-20T15:37:55.920" v="9"/>
          <ac:grpSpMkLst>
            <pc:docMk/>
            <pc:sldMk cId="25986462" sldId="263"/>
            <ac:grpSpMk id="18" creationId="{9DB3963A-4187-4A72-9DA4-CA6BADE22931}"/>
          </ac:grpSpMkLst>
        </pc:grpChg>
      </pc:sldChg>
      <pc:sldChg chg="addSp delSp modSp mod setBg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3280585684" sldId="264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280585684" sldId="264"/>
            <ac:spMk id="2" creationId="{CC74065B-1B1F-3C2A-2DCA-1117C6CA6459}"/>
          </ac:spMkLst>
        </pc:spChg>
        <pc:spChg chg="del">
          <ac:chgData name="Aayush Man  Singh" userId="S::aayushman@takeo.ai::7e01378d-77e0-45f4-ad57-d9ee7faa382b" providerId="AD" clId="Web-{37C39E65-8E54-B3A8-90DE-7F002003C06C}" dt="2023-06-20T15:36:12.541" v="0"/>
          <ac:spMkLst>
            <pc:docMk/>
            <pc:sldMk cId="3280585684" sldId="264"/>
            <ac:spMk id="3" creationId="{B4A5AA20-1B65-B542-DCA9-B9EA14FA11AA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280585684" sldId="264"/>
            <ac:spMk id="9" creationId="{2659FDB4-FCBE-4A89-B46D-43D4FA54464D}"/>
          </ac:spMkLst>
        </pc:spChg>
        <pc:graphicFrameChg chg="add mod ord modGraphic">
          <ac:chgData name="Aayush Man  Singh" userId="S::aayushman@takeo.ai::7e01378d-77e0-45f4-ad57-d9ee7faa382b" providerId="AD" clId="Web-{37C39E65-8E54-B3A8-90DE-7F002003C06C}" dt="2023-06-20T15:37:55.920" v="9"/>
          <ac:graphicFrameMkLst>
            <pc:docMk/>
            <pc:sldMk cId="3280585684" sldId="264"/>
            <ac:graphicFrameMk id="5" creationId="{30DF580C-610C-7E1C-8A1F-7293E2490689}"/>
          </ac:graphicFrameMkLst>
        </pc:graphicFrameChg>
        <pc:cxnChg chg="add del">
          <ac:chgData name="Aayush Man  Singh" userId="S::aayushman@takeo.ai::7e01378d-77e0-45f4-ad57-d9ee7faa382b" providerId="AD" clId="Web-{37C39E65-8E54-B3A8-90DE-7F002003C06C}" dt="2023-06-20T15:37:55.920" v="9"/>
          <ac:cxnSpMkLst>
            <pc:docMk/>
            <pc:sldMk cId="3280585684" sldId="264"/>
            <ac:cxnSpMk id="11" creationId="{C8F51B3F-8331-4E4A-AE96-D47B1006EEAD}"/>
          </ac:cxnSpMkLst>
        </pc:cxn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482046947" sldId="265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482046947" sldId="265"/>
            <ac:spMk id="2" creationId="{D21CECBB-4205-28A4-2E94-2864EA5A0C1A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482046947" sldId="265"/>
            <ac:spMk id="3" creationId="{D510E2C2-6CC0-039B-DD39-0AC76BA60891}"/>
          </ac:spMkLst>
        </pc:spChg>
      </pc:sldChg>
      <pc:sldChg chg="addSp delSp modSp mod setBg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938159257" sldId="266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38159257" sldId="266"/>
            <ac:spMk id="2" creationId="{FA5A1321-5F02-EFA1-9A4F-18A9A761A137}"/>
          </ac:spMkLst>
        </pc:spChg>
        <pc:spChg chg="del">
          <ac:chgData name="Aayush Man  Singh" userId="S::aayushman@takeo.ai::7e01378d-77e0-45f4-ad57-d9ee7faa382b" providerId="AD" clId="Web-{37C39E65-8E54-B3A8-90DE-7F002003C06C}" dt="2023-06-20T15:36:59.808" v="5"/>
          <ac:spMkLst>
            <pc:docMk/>
            <pc:sldMk cId="2938159257" sldId="266"/>
            <ac:spMk id="3" creationId="{B08436B7-6739-B8DF-F9C6-AC7828673FFC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38159257" sldId="266"/>
            <ac:spMk id="9" creationId="{2659FDB4-FCBE-4A89-B46D-43D4FA54464D}"/>
          </ac:spMkLst>
        </pc:spChg>
        <pc:graphicFrameChg chg="add mod ord">
          <ac:chgData name="Aayush Man  Singh" userId="S::aayushman@takeo.ai::7e01378d-77e0-45f4-ad57-d9ee7faa382b" providerId="AD" clId="Web-{37C39E65-8E54-B3A8-90DE-7F002003C06C}" dt="2023-06-20T15:37:55.920" v="9"/>
          <ac:graphicFrameMkLst>
            <pc:docMk/>
            <pc:sldMk cId="2938159257" sldId="266"/>
            <ac:graphicFrameMk id="5" creationId="{13165F78-0C58-2354-9136-5980D830D960}"/>
          </ac:graphicFrameMkLst>
        </pc:graphicFrameChg>
        <pc:cxnChg chg="add del">
          <ac:chgData name="Aayush Man  Singh" userId="S::aayushman@takeo.ai::7e01378d-77e0-45f4-ad57-d9ee7faa382b" providerId="AD" clId="Web-{37C39E65-8E54-B3A8-90DE-7F002003C06C}" dt="2023-06-20T15:37:55.920" v="9"/>
          <ac:cxnSpMkLst>
            <pc:docMk/>
            <pc:sldMk cId="2938159257" sldId="266"/>
            <ac:cxnSpMk id="11" creationId="{C8F51B3F-8331-4E4A-AE96-D47B1006EEAD}"/>
          </ac:cxnSpMkLst>
        </pc:cxn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3387219353" sldId="267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387219353" sldId="267"/>
            <ac:spMk id="2" creationId="{972118BF-796E-CCF4-789F-B31117D48B9F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387219353" sldId="267"/>
            <ac:spMk id="3" creationId="{63EB3BCB-B7B8-4471-CF3C-2D94E5DDE23B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825454411" sldId="268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825454411" sldId="268"/>
            <ac:spMk id="2" creationId="{93701E1C-75C9-335D-2ADB-41E78873E38B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825454411" sldId="268"/>
            <ac:spMk id="3" creationId="{A8FDBE42-DB25-0768-63AC-51FB0D408125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3255580425" sldId="269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255580425" sldId="269"/>
            <ac:spMk id="2" creationId="{A7276AEA-01D4-9D56-71AF-9B5E764C9F91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3255580425" sldId="269"/>
            <ac:spMk id="3" creationId="{E328215E-0215-6464-B96A-67FB6CDDFA91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989373899" sldId="270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89373899" sldId="270"/>
            <ac:spMk id="2" creationId="{5EE2546E-379B-5B89-6759-93BC62893F51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89373899" sldId="270"/>
            <ac:spMk id="3" creationId="{28DF96DA-8A0D-0A72-3046-1832626F0381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434214323" sldId="271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434214323" sldId="271"/>
            <ac:spMk id="2" creationId="{9B32BC13-DD5E-DA56-DE16-3CD6843B299B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434214323" sldId="271"/>
            <ac:spMk id="3" creationId="{FF3E58D9-0B8D-40E0-80F9-64AF88A1ED69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991607598" sldId="272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91607598" sldId="272"/>
            <ac:spMk id="2" creationId="{EFC71B82-3BEE-70B0-18CA-6BCC73578A96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91607598" sldId="272"/>
            <ac:spMk id="3" creationId="{B493A2F5-A700-1853-7926-8AF885E98CF8}"/>
          </ac:spMkLst>
        </pc:sp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216900349" sldId="273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16900349" sldId="273"/>
            <ac:spMk id="2" creationId="{9D049B65-6554-812D-0E33-63E0C016580D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16900349" sldId="273"/>
            <ac:spMk id="3" creationId="{900B79BE-D38D-4862-3D32-665EFEF6CC90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16900349" sldId="273"/>
            <ac:spMk id="24" creationId="{FA3C7DEA-BCC2-4295-8850-147993296189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16900349" sldId="273"/>
            <ac:spMk id="25" creationId="{C289949D-B9F6-468A-86FE-2694DC5AE773}"/>
          </ac:spMkLst>
        </pc:spChg>
        <pc:grpChg chg="add del">
          <ac:chgData name="Aayush Man  Singh" userId="S::aayushman@takeo.ai::7e01378d-77e0-45f4-ad57-d9ee7faa382b" providerId="AD" clId="Web-{37C39E65-8E54-B3A8-90DE-7F002003C06C}" dt="2023-06-20T15:37:55.920" v="9"/>
          <ac:grpSpMkLst>
            <pc:docMk/>
            <pc:sldMk cId="2216900349" sldId="273"/>
            <ac:grpSpMk id="26" creationId="{E4DF0958-0C87-4C28-9554-2FADC788C2B1}"/>
          </ac:grpSpMkLst>
        </pc:gr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027056587" sldId="274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27056587" sldId="274"/>
            <ac:spMk id="2" creationId="{5E111EEB-7353-D82F-80ED-AAABF49FFBC0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027056587" sldId="274"/>
            <ac:spMk id="3" creationId="{BFE1A449-B2CC-9B98-6EC1-0BE42B28C5C5}"/>
          </ac:spMkLst>
        </pc:spChg>
      </pc:sldChg>
      <pc:sldChg chg="addSp delSp modSp mod modClrScheme delDesignElem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167714184" sldId="275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167714184" sldId="275"/>
            <ac:spMk id="2" creationId="{A2C36A59-7196-D35D-6364-104E33441079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167714184" sldId="275"/>
            <ac:spMk id="3" creationId="{611C5698-078F-4825-A91C-42C4CB4F5A7E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167714184" sldId="275"/>
            <ac:spMk id="9" creationId="{EDDBB197-D710-4A4F-A9CA-FD2177498BE8}"/>
          </ac:spMkLst>
        </pc:spChg>
        <pc:spChg chg="add del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167714184" sldId="275"/>
            <ac:spMk id="11" creationId="{975D1CFA-2CDB-4B64-BD9F-85744E8DA12F}"/>
          </ac:spMkLst>
        </pc:spChg>
        <pc:grpChg chg="add del">
          <ac:chgData name="Aayush Man  Singh" userId="S::aayushman@takeo.ai::7e01378d-77e0-45f4-ad57-d9ee7faa382b" providerId="AD" clId="Web-{37C39E65-8E54-B3A8-90DE-7F002003C06C}" dt="2023-06-20T15:37:55.920" v="9"/>
          <ac:grpSpMkLst>
            <pc:docMk/>
            <pc:sldMk cId="2167714184" sldId="275"/>
            <ac:grpSpMk id="13" creationId="{25EE5136-01F1-466C-962D-BA9B4C6757AA}"/>
          </ac:grpSpMkLst>
        </pc:gr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377928482" sldId="276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377928482" sldId="276"/>
            <ac:spMk id="2" creationId="{131FFE1E-20F5-EFF3-A21A-4E4DDDBECE55}"/>
          </ac:spMkLst>
        </pc:spChg>
        <pc:picChg chg="mod ord">
          <ac:chgData name="Aayush Man  Singh" userId="S::aayushman@takeo.ai::7e01378d-77e0-45f4-ad57-d9ee7faa382b" providerId="AD" clId="Web-{37C39E65-8E54-B3A8-90DE-7F002003C06C}" dt="2023-06-20T15:37:55.920" v="9"/>
          <ac:picMkLst>
            <pc:docMk/>
            <pc:sldMk cId="1377928482" sldId="276"/>
            <ac:picMk id="4" creationId="{DC29AE77-438F-4870-9E98-E778830D664F}"/>
          </ac:picMkLst>
        </pc:pic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1886850219" sldId="277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886850219" sldId="277"/>
            <ac:spMk id="2" creationId="{8D95EAD1-47D4-3CFF-4DB9-C28F09734FDF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1886850219" sldId="277"/>
            <ac:spMk id="3" creationId="{CBD3D465-CF00-D107-14A9-F716208DC38F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49588799" sldId="278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49588799" sldId="278"/>
            <ac:spMk id="2" creationId="{E090C6B9-7ADA-136A-4113-67D7217D37A6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49588799" sldId="278"/>
            <ac:spMk id="3" creationId="{41FFCA8F-9B58-A5E6-D99F-46FA7D7F8608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234847753" sldId="279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34847753" sldId="279"/>
            <ac:spMk id="2" creationId="{3F0336EE-3550-4790-7183-CF512BF736F6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234847753" sldId="279"/>
            <ac:spMk id="3" creationId="{5182EDEF-322A-BC26-3FEB-B0B4FE7024C3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908105024" sldId="280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08105024" sldId="280"/>
            <ac:spMk id="2" creationId="{89A30975-D483-69F5-922D-D015A54703DB}"/>
          </ac:spMkLst>
        </pc:spChg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908105024" sldId="280"/>
            <ac:spMk id="3" creationId="{334B6E3B-0C05-BD11-DD9E-43349B0215C0}"/>
          </ac:spMkLst>
        </pc:spChg>
      </pc:sldChg>
      <pc:sldChg chg="modSp mod modClrScheme chgLayout">
        <pc:chgData name="Aayush Man  Singh" userId="S::aayushman@takeo.ai::7e01378d-77e0-45f4-ad57-d9ee7faa382b" providerId="AD" clId="Web-{37C39E65-8E54-B3A8-90DE-7F002003C06C}" dt="2023-06-20T15:37:55.920" v="9"/>
        <pc:sldMkLst>
          <pc:docMk/>
          <pc:sldMk cId="2899024467" sldId="281"/>
        </pc:sldMkLst>
        <pc:spChg chg="mod ord">
          <ac:chgData name="Aayush Man  Singh" userId="S::aayushman@takeo.ai::7e01378d-77e0-45f4-ad57-d9ee7faa382b" providerId="AD" clId="Web-{37C39E65-8E54-B3A8-90DE-7F002003C06C}" dt="2023-06-20T15:37:55.920" v="9"/>
          <ac:spMkLst>
            <pc:docMk/>
            <pc:sldMk cId="2899024467" sldId="281"/>
            <ac:spMk id="2" creationId="{11FCD452-639F-7C24-201E-9AD9C6BD1601}"/>
          </ac:spMkLst>
        </pc:spChg>
        <pc:picChg chg="mod ord">
          <ac:chgData name="Aayush Man  Singh" userId="S::aayushman@takeo.ai::7e01378d-77e0-45f4-ad57-d9ee7faa382b" providerId="AD" clId="Web-{37C39E65-8E54-B3A8-90DE-7F002003C06C}" dt="2023-06-20T15:37:55.920" v="9"/>
          <ac:picMkLst>
            <pc:docMk/>
            <pc:sldMk cId="2899024467" sldId="281"/>
            <ac:picMk id="4" creationId="{23CACFFF-6AC8-1FFC-49EC-AD57DE98E46A}"/>
          </ac:picMkLst>
        </pc:picChg>
      </pc:sldChg>
      <pc:sldMasterChg chg="add del addSldLayout delSldLayout">
        <pc:chgData name="Aayush Man  Singh" userId="S::aayushman@takeo.ai::7e01378d-77e0-45f4-ad57-d9ee7faa382b" providerId="AD" clId="Web-{37C39E65-8E54-B3A8-90DE-7F002003C06C}" dt="2023-06-20T15:37:55.920" v="9"/>
        <pc:sldMasterMkLst>
          <pc:docMk/>
          <pc:sldMasterMk cId="2460954070" sldId="2147483660"/>
        </pc:sldMasterMkLst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ayush Man  Singh" userId="S::aayushman@takeo.ai::7e01378d-77e0-45f4-ad57-d9ee7faa382b" providerId="AD" clId="Web-{37C39E65-8E54-B3A8-90DE-7F002003C06C}" dt="2023-06-20T15:37:55.920" v="9"/>
        <pc:sldMasterMkLst>
          <pc:docMk/>
          <pc:sldMasterMk cId="3778454824" sldId="2147483672"/>
        </pc:sldMasterMkLst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287017817" sldId="2147483673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1545221009" sldId="2147483674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3211791038" sldId="2147483675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3492059081" sldId="2147483676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1121938768" sldId="2147483677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2470141552" sldId="2147483678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4168316091" sldId="2147483679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1602208596" sldId="2147483680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3638711405" sldId="2147483681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3822065603" sldId="2147483682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5.920" v="9"/>
          <pc:sldLayoutMkLst>
            <pc:docMk/>
            <pc:sldMasterMk cId="3778454824" sldId="2147483672"/>
            <pc:sldLayoutMk cId="3513582785" sldId="2147483683"/>
          </pc:sldLayoutMkLst>
        </pc:sldLayoutChg>
      </pc:sldMasterChg>
      <pc:sldMasterChg chg="add del addSldLayout delSldLayout modSldLayout">
        <pc:chgData name="Aayush Man  Singh" userId="S::aayushman@takeo.ai::7e01378d-77e0-45f4-ad57-d9ee7faa382b" providerId="AD" clId="Web-{37C39E65-8E54-B3A8-90DE-7F002003C06C}" dt="2023-06-20T15:37:51.388" v="8"/>
        <pc:sldMasterMkLst>
          <pc:docMk/>
          <pc:sldMasterMk cId="3083120194" sldId="2147483684"/>
        </pc:sldMasterMkLst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793931704" sldId="2147483685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3258921284" sldId="2147483686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2536369975" sldId="2147483687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1777734525" sldId="2147483688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2768271434" sldId="2147483689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3523834628" sldId="2147483690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1040874165" sldId="2147483691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3572401403" sldId="2147483692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1369846602" sldId="2147483693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1044874987" sldId="2147483694"/>
          </pc:sldLayoutMkLst>
        </pc:sldLayoutChg>
        <pc:sldLayoutChg chg="add del mod replId">
          <pc:chgData name="Aayush Man  Singh" userId="S::aayushman@takeo.ai::7e01378d-77e0-45f4-ad57-d9ee7faa382b" providerId="AD" clId="Web-{37C39E65-8E54-B3A8-90DE-7F002003C06C}" dt="2023-06-20T15:37:51.388" v="8"/>
          <pc:sldLayoutMkLst>
            <pc:docMk/>
            <pc:sldMasterMk cId="3083120194" sldId="2147483684"/>
            <pc:sldLayoutMk cId="1630022182" sldId="2147483695"/>
          </pc:sldLayoutMkLst>
        </pc:sldLayoutChg>
      </pc:sldMasterChg>
    </pc:docChg>
  </pc:docChgLst>
  <pc:docChgLst>
    <pc:chgData clId="Web-{F27848AD-4143-44D3-9158-CBF4765F166B}"/>
    <pc:docChg chg="modSld">
      <pc:chgData name="" userId="" providerId="" clId="Web-{F27848AD-4143-44D3-9158-CBF4765F166B}" dt="2023-06-20T13:54:34.029" v="1" actId="20577"/>
      <pc:docMkLst>
        <pc:docMk/>
      </pc:docMkLst>
      <pc:sldChg chg="modSp">
        <pc:chgData name="" userId="" providerId="" clId="Web-{F27848AD-4143-44D3-9158-CBF4765F166B}" dt="2023-06-20T13:54:34.029" v="1" actId="20577"/>
        <pc:sldMkLst>
          <pc:docMk/>
          <pc:sldMk cId="109857222" sldId="256"/>
        </pc:sldMkLst>
        <pc:spChg chg="mod">
          <ac:chgData name="" userId="" providerId="" clId="Web-{F27848AD-4143-44D3-9158-CBF4765F166B}" dt="2023-06-20T13:54:34.029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952F1-069E-4785-9051-F298B05FBE5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0D54C-C5BB-4720-AFE7-1171D289E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Object-oriented programming (OOP) is a programming paradigm that organizes data and code into reusable objects.</a:t>
          </a:r>
        </a:p>
      </dgm:t>
    </dgm:pt>
    <dgm:pt modelId="{52B13FD9-934A-4990-AD9C-6DCA3D5E47DA}" type="parTrans" cxnId="{189C7F96-D98C-43E7-99C9-BC183A719C09}">
      <dgm:prSet/>
      <dgm:spPr/>
      <dgm:t>
        <a:bodyPr/>
        <a:lstStyle/>
        <a:p>
          <a:endParaRPr lang="en-US"/>
        </a:p>
      </dgm:t>
    </dgm:pt>
    <dgm:pt modelId="{F6CAA979-5881-47E6-BA17-79E05D4D6E00}" type="sibTrans" cxnId="{189C7F96-D98C-43E7-99C9-BC183A719C09}">
      <dgm:prSet/>
      <dgm:spPr/>
      <dgm:t>
        <a:bodyPr/>
        <a:lstStyle/>
        <a:p>
          <a:endParaRPr lang="en-US"/>
        </a:p>
      </dgm:t>
    </dgm:pt>
    <dgm:pt modelId="{7154A8D9-1B0E-41B2-BE4C-073404A1B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concepts in OOP include encapsulation, inheritance, polymorphism, and abstraction.</a:t>
          </a:r>
        </a:p>
      </dgm:t>
    </dgm:pt>
    <dgm:pt modelId="{DB622098-E8C4-42E8-970E-4A8383F73912}" type="parTrans" cxnId="{CB79E5A9-F60E-402E-B0AF-4859F035C248}">
      <dgm:prSet/>
      <dgm:spPr/>
      <dgm:t>
        <a:bodyPr/>
        <a:lstStyle/>
        <a:p>
          <a:endParaRPr lang="en-US"/>
        </a:p>
      </dgm:t>
    </dgm:pt>
    <dgm:pt modelId="{CC408B8A-B262-47A6-A79D-2ACD532FAA47}" type="sibTrans" cxnId="{CB79E5A9-F60E-402E-B0AF-4859F035C248}">
      <dgm:prSet/>
      <dgm:spPr/>
      <dgm:t>
        <a:bodyPr/>
        <a:lstStyle/>
        <a:p>
          <a:endParaRPr lang="en-US"/>
        </a:p>
      </dgm:t>
    </dgm:pt>
    <dgm:pt modelId="{5AEC6911-D7E1-4AF6-90BD-6B4D739D4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OOP promotes modular and reusable code, making it easier to design and maintain complex software systems.</a:t>
          </a:r>
        </a:p>
      </dgm:t>
    </dgm:pt>
    <dgm:pt modelId="{0802126A-BD2C-4FD2-91CA-4BB649D56945}" type="parTrans" cxnId="{023B0B5A-AAAD-4BCB-A5E3-5D38AB2F1ED3}">
      <dgm:prSet/>
      <dgm:spPr/>
      <dgm:t>
        <a:bodyPr/>
        <a:lstStyle/>
        <a:p>
          <a:endParaRPr lang="en-US"/>
        </a:p>
      </dgm:t>
    </dgm:pt>
    <dgm:pt modelId="{ED27CFB5-561A-425F-979F-CF18BBF0B356}" type="sibTrans" cxnId="{023B0B5A-AAAD-4BCB-A5E3-5D38AB2F1ED3}">
      <dgm:prSet/>
      <dgm:spPr/>
      <dgm:t>
        <a:bodyPr/>
        <a:lstStyle/>
        <a:p>
          <a:endParaRPr lang="en-US"/>
        </a:p>
      </dgm:t>
    </dgm:pt>
    <dgm:pt modelId="{20FC4238-D873-46B5-A282-C9D17EC3679B}" type="pres">
      <dgm:prSet presAssocID="{6E5952F1-069E-4785-9051-F298B05FBE51}" presName="root" presStyleCnt="0">
        <dgm:presLayoutVars>
          <dgm:dir/>
          <dgm:resizeHandles val="exact"/>
        </dgm:presLayoutVars>
      </dgm:prSet>
      <dgm:spPr/>
    </dgm:pt>
    <dgm:pt modelId="{5C32EB9D-EAA7-4BFB-B73F-08423C02F211}" type="pres">
      <dgm:prSet presAssocID="{7EC0D54C-C5BB-4720-AFE7-1171D289E2BF}" presName="compNode" presStyleCnt="0"/>
      <dgm:spPr/>
    </dgm:pt>
    <dgm:pt modelId="{51E9D60D-4123-429D-AEA9-55960E96CD3D}" type="pres">
      <dgm:prSet presAssocID="{7EC0D54C-C5BB-4720-AFE7-1171D289E2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97DD06-E152-4925-BAEF-E84450C75FAC}" type="pres">
      <dgm:prSet presAssocID="{7EC0D54C-C5BB-4720-AFE7-1171D289E2BF}" presName="spaceRect" presStyleCnt="0"/>
      <dgm:spPr/>
    </dgm:pt>
    <dgm:pt modelId="{D3D66C33-76AE-49D4-934A-7F2144DBB183}" type="pres">
      <dgm:prSet presAssocID="{7EC0D54C-C5BB-4720-AFE7-1171D289E2BF}" presName="textRect" presStyleLbl="revTx" presStyleIdx="0" presStyleCnt="3">
        <dgm:presLayoutVars>
          <dgm:chMax val="1"/>
          <dgm:chPref val="1"/>
        </dgm:presLayoutVars>
      </dgm:prSet>
      <dgm:spPr/>
    </dgm:pt>
    <dgm:pt modelId="{D38D3C2D-5073-4C8D-931E-10C530C3742A}" type="pres">
      <dgm:prSet presAssocID="{F6CAA979-5881-47E6-BA17-79E05D4D6E00}" presName="sibTrans" presStyleCnt="0"/>
      <dgm:spPr/>
    </dgm:pt>
    <dgm:pt modelId="{C3B68345-2A3E-4119-90F9-B217F23BA6DF}" type="pres">
      <dgm:prSet presAssocID="{7154A8D9-1B0E-41B2-BE4C-073404A1B64B}" presName="compNode" presStyleCnt="0"/>
      <dgm:spPr/>
    </dgm:pt>
    <dgm:pt modelId="{8CCA806E-7DCF-431A-9C1F-172EDA02BFBB}" type="pres">
      <dgm:prSet presAssocID="{7154A8D9-1B0E-41B2-BE4C-073404A1B6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C17FA-149A-4259-8D8A-151756E52DDA}" type="pres">
      <dgm:prSet presAssocID="{7154A8D9-1B0E-41B2-BE4C-073404A1B64B}" presName="spaceRect" presStyleCnt="0"/>
      <dgm:spPr/>
    </dgm:pt>
    <dgm:pt modelId="{F7802EDB-A172-43A8-AA70-4F027919CB6B}" type="pres">
      <dgm:prSet presAssocID="{7154A8D9-1B0E-41B2-BE4C-073404A1B64B}" presName="textRect" presStyleLbl="revTx" presStyleIdx="1" presStyleCnt="3">
        <dgm:presLayoutVars>
          <dgm:chMax val="1"/>
          <dgm:chPref val="1"/>
        </dgm:presLayoutVars>
      </dgm:prSet>
      <dgm:spPr/>
    </dgm:pt>
    <dgm:pt modelId="{AA61417E-EDB3-40FD-857D-A8C7F69DAF84}" type="pres">
      <dgm:prSet presAssocID="{CC408B8A-B262-47A6-A79D-2ACD532FAA47}" presName="sibTrans" presStyleCnt="0"/>
      <dgm:spPr/>
    </dgm:pt>
    <dgm:pt modelId="{97506380-62E0-412C-AB39-827DE98AC369}" type="pres">
      <dgm:prSet presAssocID="{5AEC6911-D7E1-4AF6-90BD-6B4D739D4308}" presName="compNode" presStyleCnt="0"/>
      <dgm:spPr/>
    </dgm:pt>
    <dgm:pt modelId="{BB82E8F4-5AB7-4C72-8B0E-007BD85A7F69}" type="pres">
      <dgm:prSet presAssocID="{5AEC6911-D7E1-4AF6-90BD-6B4D739D43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863590-B426-4EEC-85B5-E05161064B32}" type="pres">
      <dgm:prSet presAssocID="{5AEC6911-D7E1-4AF6-90BD-6B4D739D4308}" presName="spaceRect" presStyleCnt="0"/>
      <dgm:spPr/>
    </dgm:pt>
    <dgm:pt modelId="{1527A347-C290-49BC-AD35-E3E7E8957654}" type="pres">
      <dgm:prSet presAssocID="{5AEC6911-D7E1-4AF6-90BD-6B4D739D43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47CE27-46BD-4703-B200-98C0143C95A3}" type="presOf" srcId="{7EC0D54C-C5BB-4720-AFE7-1171D289E2BF}" destId="{D3D66C33-76AE-49D4-934A-7F2144DBB183}" srcOrd="0" destOrd="0" presId="urn:microsoft.com/office/officeart/2018/2/layout/IconLabelList"/>
    <dgm:cxn modelId="{893CB32C-0202-4274-A112-05D28CADA2CA}" type="presOf" srcId="{6E5952F1-069E-4785-9051-F298B05FBE51}" destId="{20FC4238-D873-46B5-A282-C9D17EC3679B}" srcOrd="0" destOrd="0" presId="urn:microsoft.com/office/officeart/2018/2/layout/IconLabelList"/>
    <dgm:cxn modelId="{88F93964-1A80-409B-A971-1F6E34B96689}" type="presOf" srcId="{5AEC6911-D7E1-4AF6-90BD-6B4D739D4308}" destId="{1527A347-C290-49BC-AD35-E3E7E8957654}" srcOrd="0" destOrd="0" presId="urn:microsoft.com/office/officeart/2018/2/layout/IconLabelList"/>
    <dgm:cxn modelId="{023B0B5A-AAAD-4BCB-A5E3-5D38AB2F1ED3}" srcId="{6E5952F1-069E-4785-9051-F298B05FBE51}" destId="{5AEC6911-D7E1-4AF6-90BD-6B4D739D4308}" srcOrd="2" destOrd="0" parTransId="{0802126A-BD2C-4FD2-91CA-4BB649D56945}" sibTransId="{ED27CFB5-561A-425F-979F-CF18BBF0B356}"/>
    <dgm:cxn modelId="{189C7F96-D98C-43E7-99C9-BC183A719C09}" srcId="{6E5952F1-069E-4785-9051-F298B05FBE51}" destId="{7EC0D54C-C5BB-4720-AFE7-1171D289E2BF}" srcOrd="0" destOrd="0" parTransId="{52B13FD9-934A-4990-AD9C-6DCA3D5E47DA}" sibTransId="{F6CAA979-5881-47E6-BA17-79E05D4D6E00}"/>
    <dgm:cxn modelId="{ECE24499-EDA2-48A3-8DE3-948EF53C391F}" type="presOf" srcId="{7154A8D9-1B0E-41B2-BE4C-073404A1B64B}" destId="{F7802EDB-A172-43A8-AA70-4F027919CB6B}" srcOrd="0" destOrd="0" presId="urn:microsoft.com/office/officeart/2018/2/layout/IconLabelList"/>
    <dgm:cxn modelId="{CB79E5A9-F60E-402E-B0AF-4859F035C248}" srcId="{6E5952F1-069E-4785-9051-F298B05FBE51}" destId="{7154A8D9-1B0E-41B2-BE4C-073404A1B64B}" srcOrd="1" destOrd="0" parTransId="{DB622098-E8C4-42E8-970E-4A8383F73912}" sibTransId="{CC408B8A-B262-47A6-A79D-2ACD532FAA47}"/>
    <dgm:cxn modelId="{4A28F6FB-A792-4E41-8805-E923094D3A24}" type="presParOf" srcId="{20FC4238-D873-46B5-A282-C9D17EC3679B}" destId="{5C32EB9D-EAA7-4BFB-B73F-08423C02F211}" srcOrd="0" destOrd="0" presId="urn:microsoft.com/office/officeart/2018/2/layout/IconLabelList"/>
    <dgm:cxn modelId="{97794763-57A0-4276-9530-18668E01C023}" type="presParOf" srcId="{5C32EB9D-EAA7-4BFB-B73F-08423C02F211}" destId="{51E9D60D-4123-429D-AEA9-55960E96CD3D}" srcOrd="0" destOrd="0" presId="urn:microsoft.com/office/officeart/2018/2/layout/IconLabelList"/>
    <dgm:cxn modelId="{A04CCD76-735B-4479-88FB-4E1338D805AF}" type="presParOf" srcId="{5C32EB9D-EAA7-4BFB-B73F-08423C02F211}" destId="{8297DD06-E152-4925-BAEF-E84450C75FAC}" srcOrd="1" destOrd="0" presId="urn:microsoft.com/office/officeart/2018/2/layout/IconLabelList"/>
    <dgm:cxn modelId="{89720626-130D-4422-AA11-DC0E12D9D2B3}" type="presParOf" srcId="{5C32EB9D-EAA7-4BFB-B73F-08423C02F211}" destId="{D3D66C33-76AE-49D4-934A-7F2144DBB183}" srcOrd="2" destOrd="0" presId="urn:microsoft.com/office/officeart/2018/2/layout/IconLabelList"/>
    <dgm:cxn modelId="{70CA6E6B-6537-4E4B-9789-3FEABDB23322}" type="presParOf" srcId="{20FC4238-D873-46B5-A282-C9D17EC3679B}" destId="{D38D3C2D-5073-4C8D-931E-10C530C3742A}" srcOrd="1" destOrd="0" presId="urn:microsoft.com/office/officeart/2018/2/layout/IconLabelList"/>
    <dgm:cxn modelId="{D0DD16DC-E9F1-42CA-9C74-6B39BF8E6FF1}" type="presParOf" srcId="{20FC4238-D873-46B5-A282-C9D17EC3679B}" destId="{C3B68345-2A3E-4119-90F9-B217F23BA6DF}" srcOrd="2" destOrd="0" presId="urn:microsoft.com/office/officeart/2018/2/layout/IconLabelList"/>
    <dgm:cxn modelId="{4676A58A-05FF-49A2-A2FC-15F1760F2BA8}" type="presParOf" srcId="{C3B68345-2A3E-4119-90F9-B217F23BA6DF}" destId="{8CCA806E-7DCF-431A-9C1F-172EDA02BFBB}" srcOrd="0" destOrd="0" presId="urn:microsoft.com/office/officeart/2018/2/layout/IconLabelList"/>
    <dgm:cxn modelId="{2BAA1BAE-1DD7-4BF3-9648-247AE99CAFE3}" type="presParOf" srcId="{C3B68345-2A3E-4119-90F9-B217F23BA6DF}" destId="{114C17FA-149A-4259-8D8A-151756E52DDA}" srcOrd="1" destOrd="0" presId="urn:microsoft.com/office/officeart/2018/2/layout/IconLabelList"/>
    <dgm:cxn modelId="{B55A2FA4-54FD-4121-9412-8A256CB4039E}" type="presParOf" srcId="{C3B68345-2A3E-4119-90F9-B217F23BA6DF}" destId="{F7802EDB-A172-43A8-AA70-4F027919CB6B}" srcOrd="2" destOrd="0" presId="urn:microsoft.com/office/officeart/2018/2/layout/IconLabelList"/>
    <dgm:cxn modelId="{6DA03C6F-46C1-449B-9D2E-A0E60DC25686}" type="presParOf" srcId="{20FC4238-D873-46B5-A282-C9D17EC3679B}" destId="{AA61417E-EDB3-40FD-857D-A8C7F69DAF84}" srcOrd="3" destOrd="0" presId="urn:microsoft.com/office/officeart/2018/2/layout/IconLabelList"/>
    <dgm:cxn modelId="{6484EF76-CC1F-4214-9D72-7F030949D9CE}" type="presParOf" srcId="{20FC4238-D873-46B5-A282-C9D17EC3679B}" destId="{97506380-62E0-412C-AB39-827DE98AC369}" srcOrd="4" destOrd="0" presId="urn:microsoft.com/office/officeart/2018/2/layout/IconLabelList"/>
    <dgm:cxn modelId="{CB485248-C587-408A-B878-5377DBC80D8F}" type="presParOf" srcId="{97506380-62E0-412C-AB39-827DE98AC369}" destId="{BB82E8F4-5AB7-4C72-8B0E-007BD85A7F69}" srcOrd="0" destOrd="0" presId="urn:microsoft.com/office/officeart/2018/2/layout/IconLabelList"/>
    <dgm:cxn modelId="{C553C853-C42D-41F4-A194-CAD05E0DA497}" type="presParOf" srcId="{97506380-62E0-412C-AB39-827DE98AC369}" destId="{6D863590-B426-4EEC-85B5-E05161064B32}" srcOrd="1" destOrd="0" presId="urn:microsoft.com/office/officeart/2018/2/layout/IconLabelList"/>
    <dgm:cxn modelId="{CE9216F0-2490-4D04-A2FF-88CB3B7252F5}" type="presParOf" srcId="{97506380-62E0-412C-AB39-827DE98AC369}" destId="{1527A347-C290-49BC-AD35-E3E7E89576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62DE6-4D16-40B1-92E8-2938FA5E4B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8BC1E-2E74-4771-8B4C-15E29E2B3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Procedural Programming: Focuses on procedures and functions that manipulate data, with code organized around procedures.</a:t>
          </a:r>
        </a:p>
      </dgm:t>
    </dgm:pt>
    <dgm:pt modelId="{E2FD6BCF-8DD6-4491-81F0-43A23CC79FD2}" type="parTrans" cxnId="{CCB2ED55-E0A9-48D0-A937-1557545A3E07}">
      <dgm:prSet/>
      <dgm:spPr/>
      <dgm:t>
        <a:bodyPr/>
        <a:lstStyle/>
        <a:p>
          <a:endParaRPr lang="en-US"/>
        </a:p>
      </dgm:t>
    </dgm:pt>
    <dgm:pt modelId="{7F563A4D-69D0-4F56-8949-017D8A7C0782}" type="sibTrans" cxnId="{CCB2ED55-E0A9-48D0-A937-1557545A3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8D21A7-B92A-483A-9522-0A68B5EED2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OOP: Focuses on objects and their interactions, with code organized around objects and classes.</a:t>
          </a:r>
        </a:p>
      </dgm:t>
    </dgm:pt>
    <dgm:pt modelId="{057EBD43-1DBD-45EB-8073-4E0E96E9A949}" type="parTrans" cxnId="{64E070FC-1256-428F-858F-BF2765D05054}">
      <dgm:prSet/>
      <dgm:spPr/>
      <dgm:t>
        <a:bodyPr/>
        <a:lstStyle/>
        <a:p>
          <a:endParaRPr lang="en-US"/>
        </a:p>
      </dgm:t>
    </dgm:pt>
    <dgm:pt modelId="{072B3EC7-1057-4896-B242-B72C447DF78C}" type="sibTrans" cxnId="{64E070FC-1256-428F-858F-BF2765D050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D6DEA-577D-42D7-9023-8E9B53EE6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OOP enables better code organization, reusability, and maintenance compared to procedural programming.</a:t>
          </a:r>
        </a:p>
      </dgm:t>
    </dgm:pt>
    <dgm:pt modelId="{5515777D-467F-4550-988F-4FADBDC73667}" type="parTrans" cxnId="{4716ED33-CB27-47D9-9A23-B2EA132DEE4A}">
      <dgm:prSet/>
      <dgm:spPr/>
      <dgm:t>
        <a:bodyPr/>
        <a:lstStyle/>
        <a:p>
          <a:endParaRPr lang="en-US"/>
        </a:p>
      </dgm:t>
    </dgm:pt>
    <dgm:pt modelId="{492D5EE2-8D6E-47EC-B173-78273A9571F5}" type="sibTrans" cxnId="{4716ED33-CB27-47D9-9A23-B2EA132DEE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428C7F-FA64-4B9D-84FD-1ADE9FFC1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Procedural programming may be simpler for small, straightforward tasks, while OOP is more suitable for large and complex systems.</a:t>
          </a:r>
        </a:p>
      </dgm:t>
    </dgm:pt>
    <dgm:pt modelId="{8CB24FF5-4362-48E8-A5A7-F445EDCBC734}" type="parTrans" cxnId="{EF06CAB7-BA4F-4C88-B5BA-C99EF558F8B7}">
      <dgm:prSet/>
      <dgm:spPr/>
      <dgm:t>
        <a:bodyPr/>
        <a:lstStyle/>
        <a:p>
          <a:endParaRPr lang="en-US"/>
        </a:p>
      </dgm:t>
    </dgm:pt>
    <dgm:pt modelId="{BDB3B30F-8C8B-4AA2-A29B-E45DE87B7E98}" type="sibTrans" cxnId="{EF06CAB7-BA4F-4C88-B5BA-C99EF558F8B7}">
      <dgm:prSet/>
      <dgm:spPr/>
      <dgm:t>
        <a:bodyPr/>
        <a:lstStyle/>
        <a:p>
          <a:endParaRPr lang="en-US"/>
        </a:p>
      </dgm:t>
    </dgm:pt>
    <dgm:pt modelId="{1B66F44A-CC13-450E-ADF6-B57BE1B67D67}" type="pres">
      <dgm:prSet presAssocID="{D2362DE6-4D16-40B1-92E8-2938FA5E4BFE}" presName="root" presStyleCnt="0">
        <dgm:presLayoutVars>
          <dgm:dir/>
          <dgm:resizeHandles val="exact"/>
        </dgm:presLayoutVars>
      </dgm:prSet>
      <dgm:spPr/>
    </dgm:pt>
    <dgm:pt modelId="{BDDC187B-1086-48CF-8716-C82AD042C75E}" type="pres">
      <dgm:prSet presAssocID="{D2362DE6-4D16-40B1-92E8-2938FA5E4BFE}" presName="container" presStyleCnt="0">
        <dgm:presLayoutVars>
          <dgm:dir/>
          <dgm:resizeHandles val="exact"/>
        </dgm:presLayoutVars>
      </dgm:prSet>
      <dgm:spPr/>
    </dgm:pt>
    <dgm:pt modelId="{82B62A68-3E02-4B18-B0E9-85807F2D227E}" type="pres">
      <dgm:prSet presAssocID="{0568BC1E-2E74-4771-8B4C-15E29E2B333B}" presName="compNode" presStyleCnt="0"/>
      <dgm:spPr/>
    </dgm:pt>
    <dgm:pt modelId="{EFACD205-20B1-45EC-A493-DFC89D4FBCD5}" type="pres">
      <dgm:prSet presAssocID="{0568BC1E-2E74-4771-8B4C-15E29E2B333B}" presName="iconBgRect" presStyleLbl="bgShp" presStyleIdx="0" presStyleCnt="4"/>
      <dgm:spPr/>
    </dgm:pt>
    <dgm:pt modelId="{DD9B0372-B87D-4E29-A682-47EA582ADB68}" type="pres">
      <dgm:prSet presAssocID="{0568BC1E-2E74-4771-8B4C-15E29E2B3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D7AD77-5FC8-47C8-BB5C-17347C4DD5CE}" type="pres">
      <dgm:prSet presAssocID="{0568BC1E-2E74-4771-8B4C-15E29E2B333B}" presName="spaceRect" presStyleCnt="0"/>
      <dgm:spPr/>
    </dgm:pt>
    <dgm:pt modelId="{6FABA9C1-022E-4C31-A27A-B734C3E1A9E7}" type="pres">
      <dgm:prSet presAssocID="{0568BC1E-2E74-4771-8B4C-15E29E2B333B}" presName="textRect" presStyleLbl="revTx" presStyleIdx="0" presStyleCnt="4">
        <dgm:presLayoutVars>
          <dgm:chMax val="1"/>
          <dgm:chPref val="1"/>
        </dgm:presLayoutVars>
      </dgm:prSet>
      <dgm:spPr/>
    </dgm:pt>
    <dgm:pt modelId="{B2F7D0E2-81F6-4E3B-BF39-E23B363DC78C}" type="pres">
      <dgm:prSet presAssocID="{7F563A4D-69D0-4F56-8949-017D8A7C0782}" presName="sibTrans" presStyleLbl="sibTrans2D1" presStyleIdx="0" presStyleCnt="0"/>
      <dgm:spPr/>
    </dgm:pt>
    <dgm:pt modelId="{CA57DEDA-6605-4469-B06C-02F5F2EE1D6A}" type="pres">
      <dgm:prSet presAssocID="{248D21A7-B92A-483A-9522-0A68B5EED26E}" presName="compNode" presStyleCnt="0"/>
      <dgm:spPr/>
    </dgm:pt>
    <dgm:pt modelId="{F339B996-6855-454B-930D-3CA263658317}" type="pres">
      <dgm:prSet presAssocID="{248D21A7-B92A-483A-9522-0A68B5EED26E}" presName="iconBgRect" presStyleLbl="bgShp" presStyleIdx="1" presStyleCnt="4"/>
      <dgm:spPr/>
    </dgm:pt>
    <dgm:pt modelId="{9862A48D-DF7C-4254-AA53-BC9DF0DF3543}" type="pres">
      <dgm:prSet presAssocID="{248D21A7-B92A-483A-9522-0A68B5EED2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17BC47F-5FFF-444D-A288-1B88F371AAEB}" type="pres">
      <dgm:prSet presAssocID="{248D21A7-B92A-483A-9522-0A68B5EED26E}" presName="spaceRect" presStyleCnt="0"/>
      <dgm:spPr/>
    </dgm:pt>
    <dgm:pt modelId="{C7E04335-C620-4363-81D8-DAA8BE50A84C}" type="pres">
      <dgm:prSet presAssocID="{248D21A7-B92A-483A-9522-0A68B5EED26E}" presName="textRect" presStyleLbl="revTx" presStyleIdx="1" presStyleCnt="4">
        <dgm:presLayoutVars>
          <dgm:chMax val="1"/>
          <dgm:chPref val="1"/>
        </dgm:presLayoutVars>
      </dgm:prSet>
      <dgm:spPr/>
    </dgm:pt>
    <dgm:pt modelId="{B1E32A3E-61FF-41C0-BF1C-4917CCEFE5CB}" type="pres">
      <dgm:prSet presAssocID="{072B3EC7-1057-4896-B242-B72C447DF78C}" presName="sibTrans" presStyleLbl="sibTrans2D1" presStyleIdx="0" presStyleCnt="0"/>
      <dgm:spPr/>
    </dgm:pt>
    <dgm:pt modelId="{942ADF63-99AA-4B7A-BEFD-6BB899570796}" type="pres">
      <dgm:prSet presAssocID="{4CDD6DEA-577D-42D7-9023-8E9B53EE69A0}" presName="compNode" presStyleCnt="0"/>
      <dgm:spPr/>
    </dgm:pt>
    <dgm:pt modelId="{279DCAE7-D2A6-48D4-AD7B-EE74A18B9E88}" type="pres">
      <dgm:prSet presAssocID="{4CDD6DEA-577D-42D7-9023-8E9B53EE69A0}" presName="iconBgRect" presStyleLbl="bgShp" presStyleIdx="2" presStyleCnt="4"/>
      <dgm:spPr/>
    </dgm:pt>
    <dgm:pt modelId="{95F2BDEE-A95D-49F0-972C-B442A1334A1E}" type="pres">
      <dgm:prSet presAssocID="{4CDD6DEA-577D-42D7-9023-8E9B53EE69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88E14EE-3DA4-47DE-B786-488F5A6B66ED}" type="pres">
      <dgm:prSet presAssocID="{4CDD6DEA-577D-42D7-9023-8E9B53EE69A0}" presName="spaceRect" presStyleCnt="0"/>
      <dgm:spPr/>
    </dgm:pt>
    <dgm:pt modelId="{60ABD9C1-6AA3-4C4C-95CB-F5B90B921E35}" type="pres">
      <dgm:prSet presAssocID="{4CDD6DEA-577D-42D7-9023-8E9B53EE69A0}" presName="textRect" presStyleLbl="revTx" presStyleIdx="2" presStyleCnt="4">
        <dgm:presLayoutVars>
          <dgm:chMax val="1"/>
          <dgm:chPref val="1"/>
        </dgm:presLayoutVars>
      </dgm:prSet>
      <dgm:spPr/>
    </dgm:pt>
    <dgm:pt modelId="{8A274C55-4B15-4ECF-B713-41B234DB8292}" type="pres">
      <dgm:prSet presAssocID="{492D5EE2-8D6E-47EC-B173-78273A9571F5}" presName="sibTrans" presStyleLbl="sibTrans2D1" presStyleIdx="0" presStyleCnt="0"/>
      <dgm:spPr/>
    </dgm:pt>
    <dgm:pt modelId="{2DAA552C-3259-4393-AED2-3EF74B196ED2}" type="pres">
      <dgm:prSet presAssocID="{F5428C7F-FA64-4B9D-84FD-1ADE9FFC1AE2}" presName="compNode" presStyleCnt="0"/>
      <dgm:spPr/>
    </dgm:pt>
    <dgm:pt modelId="{A051C9D0-D086-45CF-B7E8-228194DD2D6F}" type="pres">
      <dgm:prSet presAssocID="{F5428C7F-FA64-4B9D-84FD-1ADE9FFC1AE2}" presName="iconBgRect" presStyleLbl="bgShp" presStyleIdx="3" presStyleCnt="4"/>
      <dgm:spPr/>
    </dgm:pt>
    <dgm:pt modelId="{62303301-6C4A-437C-BE83-2980BA0896DA}" type="pres">
      <dgm:prSet presAssocID="{F5428C7F-FA64-4B9D-84FD-1ADE9FFC1A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9140CC8-8036-4111-95FF-8AE122C39B07}" type="pres">
      <dgm:prSet presAssocID="{F5428C7F-FA64-4B9D-84FD-1ADE9FFC1AE2}" presName="spaceRect" presStyleCnt="0"/>
      <dgm:spPr/>
    </dgm:pt>
    <dgm:pt modelId="{133462B1-ADAD-47F4-8F9C-5CE5A744660B}" type="pres">
      <dgm:prSet presAssocID="{F5428C7F-FA64-4B9D-84FD-1ADE9FFC1A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9EC710-53E8-46EC-94F2-100C93B075BD}" type="presOf" srcId="{248D21A7-B92A-483A-9522-0A68B5EED26E}" destId="{C7E04335-C620-4363-81D8-DAA8BE50A84C}" srcOrd="0" destOrd="0" presId="urn:microsoft.com/office/officeart/2018/2/layout/IconCircleList"/>
    <dgm:cxn modelId="{04068D2E-6FFB-4747-B4A2-F30B5C6B0EAA}" type="presOf" srcId="{7F563A4D-69D0-4F56-8949-017D8A7C0782}" destId="{B2F7D0E2-81F6-4E3B-BF39-E23B363DC78C}" srcOrd="0" destOrd="0" presId="urn:microsoft.com/office/officeart/2018/2/layout/IconCircleList"/>
    <dgm:cxn modelId="{4716ED33-CB27-47D9-9A23-B2EA132DEE4A}" srcId="{D2362DE6-4D16-40B1-92E8-2938FA5E4BFE}" destId="{4CDD6DEA-577D-42D7-9023-8E9B53EE69A0}" srcOrd="2" destOrd="0" parTransId="{5515777D-467F-4550-988F-4FADBDC73667}" sibTransId="{492D5EE2-8D6E-47EC-B173-78273A9571F5}"/>
    <dgm:cxn modelId="{1BF17645-D122-43DC-9359-BD0ABAF6F091}" type="presOf" srcId="{072B3EC7-1057-4896-B242-B72C447DF78C}" destId="{B1E32A3E-61FF-41C0-BF1C-4917CCEFE5CB}" srcOrd="0" destOrd="0" presId="urn:microsoft.com/office/officeart/2018/2/layout/IconCircleList"/>
    <dgm:cxn modelId="{CCB2ED55-E0A9-48D0-A937-1557545A3E07}" srcId="{D2362DE6-4D16-40B1-92E8-2938FA5E4BFE}" destId="{0568BC1E-2E74-4771-8B4C-15E29E2B333B}" srcOrd="0" destOrd="0" parTransId="{E2FD6BCF-8DD6-4491-81F0-43A23CC79FD2}" sibTransId="{7F563A4D-69D0-4F56-8949-017D8A7C0782}"/>
    <dgm:cxn modelId="{94C1587F-B3C3-434F-A980-A2A2B5F3AF80}" type="presOf" srcId="{492D5EE2-8D6E-47EC-B173-78273A9571F5}" destId="{8A274C55-4B15-4ECF-B713-41B234DB8292}" srcOrd="0" destOrd="0" presId="urn:microsoft.com/office/officeart/2018/2/layout/IconCircleList"/>
    <dgm:cxn modelId="{F104C8B2-4C7D-4940-99A7-1B853A17F93B}" type="presOf" srcId="{4CDD6DEA-577D-42D7-9023-8E9B53EE69A0}" destId="{60ABD9C1-6AA3-4C4C-95CB-F5B90B921E35}" srcOrd="0" destOrd="0" presId="urn:microsoft.com/office/officeart/2018/2/layout/IconCircleList"/>
    <dgm:cxn modelId="{2B4CBBB5-E89D-4711-AF03-904F0E257CED}" type="presOf" srcId="{0568BC1E-2E74-4771-8B4C-15E29E2B333B}" destId="{6FABA9C1-022E-4C31-A27A-B734C3E1A9E7}" srcOrd="0" destOrd="0" presId="urn:microsoft.com/office/officeart/2018/2/layout/IconCircleList"/>
    <dgm:cxn modelId="{EF06CAB7-BA4F-4C88-B5BA-C99EF558F8B7}" srcId="{D2362DE6-4D16-40B1-92E8-2938FA5E4BFE}" destId="{F5428C7F-FA64-4B9D-84FD-1ADE9FFC1AE2}" srcOrd="3" destOrd="0" parTransId="{8CB24FF5-4362-48E8-A5A7-F445EDCBC734}" sibTransId="{BDB3B30F-8C8B-4AA2-A29B-E45DE87B7E98}"/>
    <dgm:cxn modelId="{5BD069B8-583D-4598-A7A4-7292C06C6001}" type="presOf" srcId="{D2362DE6-4D16-40B1-92E8-2938FA5E4BFE}" destId="{1B66F44A-CC13-450E-ADF6-B57BE1B67D67}" srcOrd="0" destOrd="0" presId="urn:microsoft.com/office/officeart/2018/2/layout/IconCircleList"/>
    <dgm:cxn modelId="{95DBCAF9-6FFC-44A8-B702-47E4A454A024}" type="presOf" srcId="{F5428C7F-FA64-4B9D-84FD-1ADE9FFC1AE2}" destId="{133462B1-ADAD-47F4-8F9C-5CE5A744660B}" srcOrd="0" destOrd="0" presId="urn:microsoft.com/office/officeart/2018/2/layout/IconCircleList"/>
    <dgm:cxn modelId="{64E070FC-1256-428F-858F-BF2765D05054}" srcId="{D2362DE6-4D16-40B1-92E8-2938FA5E4BFE}" destId="{248D21A7-B92A-483A-9522-0A68B5EED26E}" srcOrd="1" destOrd="0" parTransId="{057EBD43-1DBD-45EB-8073-4E0E96E9A949}" sibTransId="{072B3EC7-1057-4896-B242-B72C447DF78C}"/>
    <dgm:cxn modelId="{E06239DF-EFD2-4E11-923C-863506244BAF}" type="presParOf" srcId="{1B66F44A-CC13-450E-ADF6-B57BE1B67D67}" destId="{BDDC187B-1086-48CF-8716-C82AD042C75E}" srcOrd="0" destOrd="0" presId="urn:microsoft.com/office/officeart/2018/2/layout/IconCircleList"/>
    <dgm:cxn modelId="{2B48E636-3483-45B3-AB10-22985BADD32C}" type="presParOf" srcId="{BDDC187B-1086-48CF-8716-C82AD042C75E}" destId="{82B62A68-3E02-4B18-B0E9-85807F2D227E}" srcOrd="0" destOrd="0" presId="urn:microsoft.com/office/officeart/2018/2/layout/IconCircleList"/>
    <dgm:cxn modelId="{C1380675-FDB5-4545-B186-B80080CB487B}" type="presParOf" srcId="{82B62A68-3E02-4B18-B0E9-85807F2D227E}" destId="{EFACD205-20B1-45EC-A493-DFC89D4FBCD5}" srcOrd="0" destOrd="0" presId="urn:microsoft.com/office/officeart/2018/2/layout/IconCircleList"/>
    <dgm:cxn modelId="{8158FE83-81B4-4B64-A573-3876AA1C06E6}" type="presParOf" srcId="{82B62A68-3E02-4B18-B0E9-85807F2D227E}" destId="{DD9B0372-B87D-4E29-A682-47EA582ADB68}" srcOrd="1" destOrd="0" presId="urn:microsoft.com/office/officeart/2018/2/layout/IconCircleList"/>
    <dgm:cxn modelId="{0760E7E4-3EB3-47FD-B398-6D15CA656953}" type="presParOf" srcId="{82B62A68-3E02-4B18-B0E9-85807F2D227E}" destId="{E7D7AD77-5FC8-47C8-BB5C-17347C4DD5CE}" srcOrd="2" destOrd="0" presId="urn:microsoft.com/office/officeart/2018/2/layout/IconCircleList"/>
    <dgm:cxn modelId="{20CA2AAF-8549-48A0-A50D-D7D78F7CDC08}" type="presParOf" srcId="{82B62A68-3E02-4B18-B0E9-85807F2D227E}" destId="{6FABA9C1-022E-4C31-A27A-B734C3E1A9E7}" srcOrd="3" destOrd="0" presId="urn:microsoft.com/office/officeart/2018/2/layout/IconCircleList"/>
    <dgm:cxn modelId="{40B899A3-1BFF-4B1B-B03E-5A3FB6366881}" type="presParOf" srcId="{BDDC187B-1086-48CF-8716-C82AD042C75E}" destId="{B2F7D0E2-81F6-4E3B-BF39-E23B363DC78C}" srcOrd="1" destOrd="0" presId="urn:microsoft.com/office/officeart/2018/2/layout/IconCircleList"/>
    <dgm:cxn modelId="{09CCC049-66D5-415B-96A9-79C485816118}" type="presParOf" srcId="{BDDC187B-1086-48CF-8716-C82AD042C75E}" destId="{CA57DEDA-6605-4469-B06C-02F5F2EE1D6A}" srcOrd="2" destOrd="0" presId="urn:microsoft.com/office/officeart/2018/2/layout/IconCircleList"/>
    <dgm:cxn modelId="{511B3E5A-8E92-43AE-A35B-7CCEB24284FE}" type="presParOf" srcId="{CA57DEDA-6605-4469-B06C-02F5F2EE1D6A}" destId="{F339B996-6855-454B-930D-3CA263658317}" srcOrd="0" destOrd="0" presId="urn:microsoft.com/office/officeart/2018/2/layout/IconCircleList"/>
    <dgm:cxn modelId="{B4F0DA52-21A9-48A2-BD2F-4EBCA16C767B}" type="presParOf" srcId="{CA57DEDA-6605-4469-B06C-02F5F2EE1D6A}" destId="{9862A48D-DF7C-4254-AA53-BC9DF0DF3543}" srcOrd="1" destOrd="0" presId="urn:microsoft.com/office/officeart/2018/2/layout/IconCircleList"/>
    <dgm:cxn modelId="{D629BCC7-04EC-4968-A7FB-315E281E1BEE}" type="presParOf" srcId="{CA57DEDA-6605-4469-B06C-02F5F2EE1D6A}" destId="{417BC47F-5FFF-444D-A288-1B88F371AAEB}" srcOrd="2" destOrd="0" presId="urn:microsoft.com/office/officeart/2018/2/layout/IconCircleList"/>
    <dgm:cxn modelId="{E6FA85D8-2F78-446F-B1E9-EA95B38D7D38}" type="presParOf" srcId="{CA57DEDA-6605-4469-B06C-02F5F2EE1D6A}" destId="{C7E04335-C620-4363-81D8-DAA8BE50A84C}" srcOrd="3" destOrd="0" presId="urn:microsoft.com/office/officeart/2018/2/layout/IconCircleList"/>
    <dgm:cxn modelId="{FDC6D5F8-5A71-4189-A081-7115B2C356E9}" type="presParOf" srcId="{BDDC187B-1086-48CF-8716-C82AD042C75E}" destId="{B1E32A3E-61FF-41C0-BF1C-4917CCEFE5CB}" srcOrd="3" destOrd="0" presId="urn:microsoft.com/office/officeart/2018/2/layout/IconCircleList"/>
    <dgm:cxn modelId="{AF27A126-3249-4DAE-AD5A-9AA386285EF2}" type="presParOf" srcId="{BDDC187B-1086-48CF-8716-C82AD042C75E}" destId="{942ADF63-99AA-4B7A-BEFD-6BB899570796}" srcOrd="4" destOrd="0" presId="urn:microsoft.com/office/officeart/2018/2/layout/IconCircleList"/>
    <dgm:cxn modelId="{86412020-F772-4475-99D1-050E51097B62}" type="presParOf" srcId="{942ADF63-99AA-4B7A-BEFD-6BB899570796}" destId="{279DCAE7-D2A6-48D4-AD7B-EE74A18B9E88}" srcOrd="0" destOrd="0" presId="urn:microsoft.com/office/officeart/2018/2/layout/IconCircleList"/>
    <dgm:cxn modelId="{28C43AC0-BC1B-4DB1-9CDE-BAF5180FF6A0}" type="presParOf" srcId="{942ADF63-99AA-4B7A-BEFD-6BB899570796}" destId="{95F2BDEE-A95D-49F0-972C-B442A1334A1E}" srcOrd="1" destOrd="0" presId="urn:microsoft.com/office/officeart/2018/2/layout/IconCircleList"/>
    <dgm:cxn modelId="{AC67AAA0-D753-4E21-BFEE-035CD9CB27D6}" type="presParOf" srcId="{942ADF63-99AA-4B7A-BEFD-6BB899570796}" destId="{888E14EE-3DA4-47DE-B786-488F5A6B66ED}" srcOrd="2" destOrd="0" presId="urn:microsoft.com/office/officeart/2018/2/layout/IconCircleList"/>
    <dgm:cxn modelId="{D729C710-9042-4157-8DA6-B451720B8371}" type="presParOf" srcId="{942ADF63-99AA-4B7A-BEFD-6BB899570796}" destId="{60ABD9C1-6AA3-4C4C-95CB-F5B90B921E35}" srcOrd="3" destOrd="0" presId="urn:microsoft.com/office/officeart/2018/2/layout/IconCircleList"/>
    <dgm:cxn modelId="{3908B9B7-56C6-4B5E-A4BD-D00B58985E21}" type="presParOf" srcId="{BDDC187B-1086-48CF-8716-C82AD042C75E}" destId="{8A274C55-4B15-4ECF-B713-41B234DB8292}" srcOrd="5" destOrd="0" presId="urn:microsoft.com/office/officeart/2018/2/layout/IconCircleList"/>
    <dgm:cxn modelId="{2EEDF695-754F-435E-92B0-4827E9681691}" type="presParOf" srcId="{BDDC187B-1086-48CF-8716-C82AD042C75E}" destId="{2DAA552C-3259-4393-AED2-3EF74B196ED2}" srcOrd="6" destOrd="0" presId="urn:microsoft.com/office/officeart/2018/2/layout/IconCircleList"/>
    <dgm:cxn modelId="{67549965-BA1A-44AA-BCD3-B349A0594397}" type="presParOf" srcId="{2DAA552C-3259-4393-AED2-3EF74B196ED2}" destId="{A051C9D0-D086-45CF-B7E8-228194DD2D6F}" srcOrd="0" destOrd="0" presId="urn:microsoft.com/office/officeart/2018/2/layout/IconCircleList"/>
    <dgm:cxn modelId="{93A3BECF-B01C-4735-8A36-B4F3CD3FE2BC}" type="presParOf" srcId="{2DAA552C-3259-4393-AED2-3EF74B196ED2}" destId="{62303301-6C4A-437C-BE83-2980BA0896DA}" srcOrd="1" destOrd="0" presId="urn:microsoft.com/office/officeart/2018/2/layout/IconCircleList"/>
    <dgm:cxn modelId="{C7527DC1-E86C-436D-986B-C6182827B196}" type="presParOf" srcId="{2DAA552C-3259-4393-AED2-3EF74B196ED2}" destId="{89140CC8-8036-4111-95FF-8AE122C39B07}" srcOrd="2" destOrd="0" presId="urn:microsoft.com/office/officeart/2018/2/layout/IconCircleList"/>
    <dgm:cxn modelId="{BCF4C3DA-48F7-4008-B584-A54E265F75DC}" type="presParOf" srcId="{2DAA552C-3259-4393-AED2-3EF74B196ED2}" destId="{133462B1-ADAD-47F4-8F9C-5CE5A74466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CF648-AEB6-4227-BB83-85B38A0EB9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166CF-F9AB-433D-8439-9B9430CA9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 are blueprints or templates for creating objects.</a:t>
          </a:r>
        </a:p>
      </dgm:t>
    </dgm:pt>
    <dgm:pt modelId="{3A92F33D-48AD-4230-817C-6E7F93F1012F}" type="parTrans" cxnId="{A24B2BCD-7DF6-41B2-A6DD-1E28F29BFAEA}">
      <dgm:prSet/>
      <dgm:spPr/>
      <dgm:t>
        <a:bodyPr/>
        <a:lstStyle/>
        <a:p>
          <a:endParaRPr lang="en-US"/>
        </a:p>
      </dgm:t>
    </dgm:pt>
    <dgm:pt modelId="{476D555F-0B82-443B-B213-2A4075B97531}" type="sibTrans" cxnId="{A24B2BCD-7DF6-41B2-A6DD-1E28F29BFAEA}">
      <dgm:prSet/>
      <dgm:spPr/>
      <dgm:t>
        <a:bodyPr/>
        <a:lstStyle/>
        <a:p>
          <a:endParaRPr lang="en-US"/>
        </a:p>
      </dgm:t>
    </dgm:pt>
    <dgm:pt modelId="{0C5A6ABA-F8B0-449F-A0E8-23882A5D4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class defines the attributes (data) and methods (behavior) that objects of that class will possess.</a:t>
          </a:r>
        </a:p>
      </dgm:t>
    </dgm:pt>
    <dgm:pt modelId="{6F442278-7481-4CCF-BC44-4765611CDF77}" type="parTrans" cxnId="{51E51DD0-C14D-470E-8759-B54A56B62505}">
      <dgm:prSet/>
      <dgm:spPr/>
      <dgm:t>
        <a:bodyPr/>
        <a:lstStyle/>
        <a:p>
          <a:endParaRPr lang="en-US"/>
        </a:p>
      </dgm:t>
    </dgm:pt>
    <dgm:pt modelId="{7FBBF64C-FDA2-44DD-8B01-8234BFD6019F}" type="sibTrans" cxnId="{51E51DD0-C14D-470E-8759-B54A56B62505}">
      <dgm:prSet/>
      <dgm:spPr/>
      <dgm:t>
        <a:bodyPr/>
        <a:lstStyle/>
        <a:p>
          <a:endParaRPr lang="en-US"/>
        </a:p>
      </dgm:t>
    </dgm:pt>
    <dgm:pt modelId="{CF94C3C9-C9D9-468A-B2AC-9BE3C4094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Python, classes are defined using the class keyword.</a:t>
          </a:r>
        </a:p>
      </dgm:t>
    </dgm:pt>
    <dgm:pt modelId="{A697A5C4-77B6-4BAB-9A5E-F9FA2FBBACA7}" type="parTrans" cxnId="{3302D950-4325-4387-BF3E-D0FE7E90F297}">
      <dgm:prSet/>
      <dgm:spPr/>
      <dgm:t>
        <a:bodyPr/>
        <a:lstStyle/>
        <a:p>
          <a:endParaRPr lang="en-US"/>
        </a:p>
      </dgm:t>
    </dgm:pt>
    <dgm:pt modelId="{1F35945F-DE3B-4B56-ACEB-3B8571267D68}" type="sibTrans" cxnId="{3302D950-4325-4387-BF3E-D0FE7E90F297}">
      <dgm:prSet/>
      <dgm:spPr/>
      <dgm:t>
        <a:bodyPr/>
        <a:lstStyle/>
        <a:p>
          <a:endParaRPr lang="en-US"/>
        </a:p>
      </dgm:t>
    </dgm:pt>
    <dgm:pt modelId="{C64CFB54-F0E6-4D60-9527-674BA6D2F9CE}" type="pres">
      <dgm:prSet presAssocID="{5DFCF648-AEB6-4227-BB83-85B38A0EB998}" presName="root" presStyleCnt="0">
        <dgm:presLayoutVars>
          <dgm:dir/>
          <dgm:resizeHandles val="exact"/>
        </dgm:presLayoutVars>
      </dgm:prSet>
      <dgm:spPr/>
    </dgm:pt>
    <dgm:pt modelId="{86BC12D2-EFF1-45E4-BD83-384F1736DA3D}" type="pres">
      <dgm:prSet presAssocID="{E04166CF-F9AB-433D-8439-9B9430CA9328}" presName="compNode" presStyleCnt="0"/>
      <dgm:spPr/>
    </dgm:pt>
    <dgm:pt modelId="{911F7E3B-4489-4125-AB39-1D78213A8DFB}" type="pres">
      <dgm:prSet presAssocID="{E04166CF-F9AB-433D-8439-9B9430CA9328}" presName="bgRect" presStyleLbl="bgShp" presStyleIdx="0" presStyleCnt="3"/>
      <dgm:spPr/>
    </dgm:pt>
    <dgm:pt modelId="{30386293-9CDE-4079-A89F-B653212A47BB}" type="pres">
      <dgm:prSet presAssocID="{E04166CF-F9AB-433D-8439-9B9430CA93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2A02F95-C1F2-4BCD-94E0-A46A59D947AD}" type="pres">
      <dgm:prSet presAssocID="{E04166CF-F9AB-433D-8439-9B9430CA9328}" presName="spaceRect" presStyleCnt="0"/>
      <dgm:spPr/>
    </dgm:pt>
    <dgm:pt modelId="{CCC8738F-1E9D-441B-9A7D-CBDF616F8A2B}" type="pres">
      <dgm:prSet presAssocID="{E04166CF-F9AB-433D-8439-9B9430CA9328}" presName="parTx" presStyleLbl="revTx" presStyleIdx="0" presStyleCnt="3">
        <dgm:presLayoutVars>
          <dgm:chMax val="0"/>
          <dgm:chPref val="0"/>
        </dgm:presLayoutVars>
      </dgm:prSet>
      <dgm:spPr/>
    </dgm:pt>
    <dgm:pt modelId="{B8B49B3E-FFA9-4623-B671-ADBB0F9BBD44}" type="pres">
      <dgm:prSet presAssocID="{476D555F-0B82-443B-B213-2A4075B97531}" presName="sibTrans" presStyleCnt="0"/>
      <dgm:spPr/>
    </dgm:pt>
    <dgm:pt modelId="{4A0177C4-2A22-4DD3-AEA7-B63FCCC40732}" type="pres">
      <dgm:prSet presAssocID="{0C5A6ABA-F8B0-449F-A0E8-23882A5D47BB}" presName="compNode" presStyleCnt="0"/>
      <dgm:spPr/>
    </dgm:pt>
    <dgm:pt modelId="{4078AF7A-37A8-4854-95ED-4C067433E563}" type="pres">
      <dgm:prSet presAssocID="{0C5A6ABA-F8B0-449F-A0E8-23882A5D47BB}" presName="bgRect" presStyleLbl="bgShp" presStyleIdx="1" presStyleCnt="3"/>
      <dgm:spPr/>
    </dgm:pt>
    <dgm:pt modelId="{890E24BA-29B6-40C9-9A13-8DAC41FD95EA}" type="pres">
      <dgm:prSet presAssocID="{0C5A6ABA-F8B0-449F-A0E8-23882A5D47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8C4E0A-06F4-4E62-A223-2E87DCBA94D2}" type="pres">
      <dgm:prSet presAssocID="{0C5A6ABA-F8B0-449F-A0E8-23882A5D47BB}" presName="spaceRect" presStyleCnt="0"/>
      <dgm:spPr/>
    </dgm:pt>
    <dgm:pt modelId="{71F051FE-74F1-4D79-B18A-32B57825751B}" type="pres">
      <dgm:prSet presAssocID="{0C5A6ABA-F8B0-449F-A0E8-23882A5D47BB}" presName="parTx" presStyleLbl="revTx" presStyleIdx="1" presStyleCnt="3">
        <dgm:presLayoutVars>
          <dgm:chMax val="0"/>
          <dgm:chPref val="0"/>
        </dgm:presLayoutVars>
      </dgm:prSet>
      <dgm:spPr/>
    </dgm:pt>
    <dgm:pt modelId="{E6F06D3B-5399-4C91-98B8-97CCB0D541CC}" type="pres">
      <dgm:prSet presAssocID="{7FBBF64C-FDA2-44DD-8B01-8234BFD6019F}" presName="sibTrans" presStyleCnt="0"/>
      <dgm:spPr/>
    </dgm:pt>
    <dgm:pt modelId="{E2618049-F1AC-4287-811D-072BB5792E2C}" type="pres">
      <dgm:prSet presAssocID="{CF94C3C9-C9D9-468A-B2AC-9BE3C4094C0D}" presName="compNode" presStyleCnt="0"/>
      <dgm:spPr/>
    </dgm:pt>
    <dgm:pt modelId="{E6C92267-4BD3-4FA3-BCB5-06AF65EE0C01}" type="pres">
      <dgm:prSet presAssocID="{CF94C3C9-C9D9-468A-B2AC-9BE3C4094C0D}" presName="bgRect" presStyleLbl="bgShp" presStyleIdx="2" presStyleCnt="3"/>
      <dgm:spPr/>
    </dgm:pt>
    <dgm:pt modelId="{40CF95E5-0387-46B2-A2F4-17A9098C380E}" type="pres">
      <dgm:prSet presAssocID="{CF94C3C9-C9D9-468A-B2AC-9BE3C4094C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D7FABE-7D7D-40B5-80AB-51F99CB5B547}" type="pres">
      <dgm:prSet presAssocID="{CF94C3C9-C9D9-468A-B2AC-9BE3C4094C0D}" presName="spaceRect" presStyleCnt="0"/>
      <dgm:spPr/>
    </dgm:pt>
    <dgm:pt modelId="{83446D8C-257A-4A6A-9F99-1EDF05510499}" type="pres">
      <dgm:prSet presAssocID="{CF94C3C9-C9D9-468A-B2AC-9BE3C4094C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870B22-4487-4BEA-9C0C-96159C9E2A07}" type="presOf" srcId="{5DFCF648-AEB6-4227-BB83-85B38A0EB998}" destId="{C64CFB54-F0E6-4D60-9527-674BA6D2F9CE}" srcOrd="0" destOrd="0" presId="urn:microsoft.com/office/officeart/2018/2/layout/IconVerticalSolidList"/>
    <dgm:cxn modelId="{36BED760-BEC2-470A-9442-3BCC285BCEDB}" type="presOf" srcId="{CF94C3C9-C9D9-468A-B2AC-9BE3C4094C0D}" destId="{83446D8C-257A-4A6A-9F99-1EDF05510499}" srcOrd="0" destOrd="0" presId="urn:microsoft.com/office/officeart/2018/2/layout/IconVerticalSolidList"/>
    <dgm:cxn modelId="{3302D950-4325-4387-BF3E-D0FE7E90F297}" srcId="{5DFCF648-AEB6-4227-BB83-85B38A0EB998}" destId="{CF94C3C9-C9D9-468A-B2AC-9BE3C4094C0D}" srcOrd="2" destOrd="0" parTransId="{A697A5C4-77B6-4BAB-9A5E-F9FA2FBBACA7}" sibTransId="{1F35945F-DE3B-4B56-ACEB-3B8571267D68}"/>
    <dgm:cxn modelId="{F6F587AD-24E1-4F99-AB6D-56A6ECD7B3C4}" type="presOf" srcId="{0C5A6ABA-F8B0-449F-A0E8-23882A5D47BB}" destId="{71F051FE-74F1-4D79-B18A-32B57825751B}" srcOrd="0" destOrd="0" presId="urn:microsoft.com/office/officeart/2018/2/layout/IconVerticalSolidList"/>
    <dgm:cxn modelId="{A7222EBB-6056-42CB-B54E-7110D69F6993}" type="presOf" srcId="{E04166CF-F9AB-433D-8439-9B9430CA9328}" destId="{CCC8738F-1E9D-441B-9A7D-CBDF616F8A2B}" srcOrd="0" destOrd="0" presId="urn:microsoft.com/office/officeart/2018/2/layout/IconVerticalSolidList"/>
    <dgm:cxn modelId="{A24B2BCD-7DF6-41B2-A6DD-1E28F29BFAEA}" srcId="{5DFCF648-AEB6-4227-BB83-85B38A0EB998}" destId="{E04166CF-F9AB-433D-8439-9B9430CA9328}" srcOrd="0" destOrd="0" parTransId="{3A92F33D-48AD-4230-817C-6E7F93F1012F}" sibTransId="{476D555F-0B82-443B-B213-2A4075B97531}"/>
    <dgm:cxn modelId="{51E51DD0-C14D-470E-8759-B54A56B62505}" srcId="{5DFCF648-AEB6-4227-BB83-85B38A0EB998}" destId="{0C5A6ABA-F8B0-449F-A0E8-23882A5D47BB}" srcOrd="1" destOrd="0" parTransId="{6F442278-7481-4CCF-BC44-4765611CDF77}" sibTransId="{7FBBF64C-FDA2-44DD-8B01-8234BFD6019F}"/>
    <dgm:cxn modelId="{573F227D-6ADE-4A43-BF23-28957BEE4460}" type="presParOf" srcId="{C64CFB54-F0E6-4D60-9527-674BA6D2F9CE}" destId="{86BC12D2-EFF1-45E4-BD83-384F1736DA3D}" srcOrd="0" destOrd="0" presId="urn:microsoft.com/office/officeart/2018/2/layout/IconVerticalSolidList"/>
    <dgm:cxn modelId="{35BA6C81-A40E-4C74-876B-85E5DADB5662}" type="presParOf" srcId="{86BC12D2-EFF1-45E4-BD83-384F1736DA3D}" destId="{911F7E3B-4489-4125-AB39-1D78213A8DFB}" srcOrd="0" destOrd="0" presId="urn:microsoft.com/office/officeart/2018/2/layout/IconVerticalSolidList"/>
    <dgm:cxn modelId="{3F26D541-FEC1-4DF1-8335-BAEC6544457D}" type="presParOf" srcId="{86BC12D2-EFF1-45E4-BD83-384F1736DA3D}" destId="{30386293-9CDE-4079-A89F-B653212A47BB}" srcOrd="1" destOrd="0" presId="urn:microsoft.com/office/officeart/2018/2/layout/IconVerticalSolidList"/>
    <dgm:cxn modelId="{F810BA3D-7A01-4944-BB09-5628D6BCA625}" type="presParOf" srcId="{86BC12D2-EFF1-45E4-BD83-384F1736DA3D}" destId="{E2A02F95-C1F2-4BCD-94E0-A46A59D947AD}" srcOrd="2" destOrd="0" presId="urn:microsoft.com/office/officeart/2018/2/layout/IconVerticalSolidList"/>
    <dgm:cxn modelId="{3F546050-1BAE-45C4-952C-1FCAEFE93D75}" type="presParOf" srcId="{86BC12D2-EFF1-45E4-BD83-384F1736DA3D}" destId="{CCC8738F-1E9D-441B-9A7D-CBDF616F8A2B}" srcOrd="3" destOrd="0" presId="urn:microsoft.com/office/officeart/2018/2/layout/IconVerticalSolidList"/>
    <dgm:cxn modelId="{C6FF4325-6BBA-4128-A9FF-09A9C633714E}" type="presParOf" srcId="{C64CFB54-F0E6-4D60-9527-674BA6D2F9CE}" destId="{B8B49B3E-FFA9-4623-B671-ADBB0F9BBD44}" srcOrd="1" destOrd="0" presId="urn:microsoft.com/office/officeart/2018/2/layout/IconVerticalSolidList"/>
    <dgm:cxn modelId="{CA3F5934-150C-4268-BEF7-85880D391062}" type="presParOf" srcId="{C64CFB54-F0E6-4D60-9527-674BA6D2F9CE}" destId="{4A0177C4-2A22-4DD3-AEA7-B63FCCC40732}" srcOrd="2" destOrd="0" presId="urn:microsoft.com/office/officeart/2018/2/layout/IconVerticalSolidList"/>
    <dgm:cxn modelId="{4C35F096-26DC-4742-A86C-F9B997669598}" type="presParOf" srcId="{4A0177C4-2A22-4DD3-AEA7-B63FCCC40732}" destId="{4078AF7A-37A8-4854-95ED-4C067433E563}" srcOrd="0" destOrd="0" presId="urn:microsoft.com/office/officeart/2018/2/layout/IconVerticalSolidList"/>
    <dgm:cxn modelId="{7C1F9EA2-A662-4B23-A351-7A79A6441392}" type="presParOf" srcId="{4A0177C4-2A22-4DD3-AEA7-B63FCCC40732}" destId="{890E24BA-29B6-40C9-9A13-8DAC41FD95EA}" srcOrd="1" destOrd="0" presId="urn:microsoft.com/office/officeart/2018/2/layout/IconVerticalSolidList"/>
    <dgm:cxn modelId="{62868CDC-870A-40C1-B07E-1EA27F8FA888}" type="presParOf" srcId="{4A0177C4-2A22-4DD3-AEA7-B63FCCC40732}" destId="{FF8C4E0A-06F4-4E62-A223-2E87DCBA94D2}" srcOrd="2" destOrd="0" presId="urn:microsoft.com/office/officeart/2018/2/layout/IconVerticalSolidList"/>
    <dgm:cxn modelId="{F3904EBD-F880-49D8-8399-036C5C0299D2}" type="presParOf" srcId="{4A0177C4-2A22-4DD3-AEA7-B63FCCC40732}" destId="{71F051FE-74F1-4D79-B18A-32B57825751B}" srcOrd="3" destOrd="0" presId="urn:microsoft.com/office/officeart/2018/2/layout/IconVerticalSolidList"/>
    <dgm:cxn modelId="{63474D55-BB43-4A48-890F-05EB1F5A57EB}" type="presParOf" srcId="{C64CFB54-F0E6-4D60-9527-674BA6D2F9CE}" destId="{E6F06D3B-5399-4C91-98B8-97CCB0D541CC}" srcOrd="3" destOrd="0" presId="urn:microsoft.com/office/officeart/2018/2/layout/IconVerticalSolidList"/>
    <dgm:cxn modelId="{324B7059-6248-46DA-BF22-FF850FD63703}" type="presParOf" srcId="{C64CFB54-F0E6-4D60-9527-674BA6D2F9CE}" destId="{E2618049-F1AC-4287-811D-072BB5792E2C}" srcOrd="4" destOrd="0" presId="urn:microsoft.com/office/officeart/2018/2/layout/IconVerticalSolidList"/>
    <dgm:cxn modelId="{76E8F0F6-EF96-48FB-9DE8-2768295E6988}" type="presParOf" srcId="{E2618049-F1AC-4287-811D-072BB5792E2C}" destId="{E6C92267-4BD3-4FA3-BCB5-06AF65EE0C01}" srcOrd="0" destOrd="0" presId="urn:microsoft.com/office/officeart/2018/2/layout/IconVerticalSolidList"/>
    <dgm:cxn modelId="{46BD6BD2-26CF-41DC-A8C4-A85FCF5B5C0C}" type="presParOf" srcId="{E2618049-F1AC-4287-811D-072BB5792E2C}" destId="{40CF95E5-0387-46B2-A2F4-17A9098C380E}" srcOrd="1" destOrd="0" presId="urn:microsoft.com/office/officeart/2018/2/layout/IconVerticalSolidList"/>
    <dgm:cxn modelId="{E3734E9D-E296-4073-9BA0-4A00A0C9D097}" type="presParOf" srcId="{E2618049-F1AC-4287-811D-072BB5792E2C}" destId="{7CD7FABE-7D7D-40B5-80AB-51F99CB5B547}" srcOrd="2" destOrd="0" presId="urn:microsoft.com/office/officeart/2018/2/layout/IconVerticalSolidList"/>
    <dgm:cxn modelId="{06590168-0319-4150-9657-E465A4457A65}" type="presParOf" srcId="{E2618049-F1AC-4287-811D-072BB5792E2C}" destId="{83446D8C-257A-4A6A-9F99-1EDF055104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C2BB7-644A-477C-8FF5-324EDE4F7E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A7381B-7C7C-4A7F-9B45-269F561FB789}">
      <dgm:prSet/>
      <dgm:spPr/>
      <dgm:t>
        <a:bodyPr/>
        <a:lstStyle/>
        <a:p>
          <a:r>
            <a:rPr lang="en-US" dirty="0"/>
            <a:t>Instance Variables</a:t>
          </a:r>
        </a:p>
      </dgm:t>
    </dgm:pt>
    <dgm:pt modelId="{04F2B8FD-FE79-42EA-B6B5-539C5CC0A22F}" type="parTrans" cxnId="{DD170907-BE37-4ED4-9142-3E4C38D631A9}">
      <dgm:prSet/>
      <dgm:spPr/>
      <dgm:t>
        <a:bodyPr/>
        <a:lstStyle/>
        <a:p>
          <a:endParaRPr lang="en-US"/>
        </a:p>
      </dgm:t>
    </dgm:pt>
    <dgm:pt modelId="{992B229F-C1C3-4483-99E4-950E8134667A}" type="sibTrans" cxnId="{DD170907-BE37-4ED4-9142-3E4C38D631A9}">
      <dgm:prSet/>
      <dgm:spPr/>
      <dgm:t>
        <a:bodyPr/>
        <a:lstStyle/>
        <a:p>
          <a:endParaRPr lang="en-US"/>
        </a:p>
      </dgm:t>
    </dgm:pt>
    <dgm:pt modelId="{F980EE20-5BF2-4BB5-B9B2-74EB2D590682}">
      <dgm:prSet/>
      <dgm:spPr/>
      <dgm:t>
        <a:bodyPr/>
        <a:lstStyle/>
        <a:p>
          <a:r>
            <a:rPr lang="en-US" dirty="0"/>
            <a:t>Class Variables</a:t>
          </a:r>
        </a:p>
      </dgm:t>
    </dgm:pt>
    <dgm:pt modelId="{0260E988-7D32-4CF5-B232-0949BB32767F}" type="parTrans" cxnId="{7990122E-82E9-4509-801B-70334C7CB6DE}">
      <dgm:prSet/>
      <dgm:spPr/>
      <dgm:t>
        <a:bodyPr/>
        <a:lstStyle/>
        <a:p>
          <a:endParaRPr lang="en-US"/>
        </a:p>
      </dgm:t>
    </dgm:pt>
    <dgm:pt modelId="{89758499-DEAF-4189-B491-2FEB36D43D37}" type="sibTrans" cxnId="{7990122E-82E9-4509-801B-70334C7CB6DE}">
      <dgm:prSet/>
      <dgm:spPr/>
      <dgm:t>
        <a:bodyPr/>
        <a:lstStyle/>
        <a:p>
          <a:endParaRPr lang="en-US"/>
        </a:p>
      </dgm:t>
    </dgm:pt>
    <dgm:pt modelId="{956AB38A-6785-4CED-B90D-2A48A3B09C47}">
      <dgm:prSet/>
      <dgm:spPr/>
      <dgm:t>
        <a:bodyPr/>
        <a:lstStyle/>
        <a:p>
          <a:r>
            <a:rPr lang="en-US" dirty="0"/>
            <a:t>Local Variables</a:t>
          </a:r>
        </a:p>
      </dgm:t>
    </dgm:pt>
    <dgm:pt modelId="{983B8523-CDCD-4FCE-A21C-1996DA7E8775}" type="parTrans" cxnId="{B62BF9CA-A643-42A9-BE0D-F5428F52DF6C}">
      <dgm:prSet/>
      <dgm:spPr/>
      <dgm:t>
        <a:bodyPr/>
        <a:lstStyle/>
        <a:p>
          <a:endParaRPr lang="en-US"/>
        </a:p>
      </dgm:t>
    </dgm:pt>
    <dgm:pt modelId="{D0E17B3E-295A-401B-9859-A81B31B6E9BE}" type="sibTrans" cxnId="{B62BF9CA-A643-42A9-BE0D-F5428F52DF6C}">
      <dgm:prSet/>
      <dgm:spPr/>
      <dgm:t>
        <a:bodyPr/>
        <a:lstStyle/>
        <a:p>
          <a:endParaRPr lang="en-US"/>
        </a:p>
      </dgm:t>
    </dgm:pt>
    <dgm:pt modelId="{4F822EF0-E5B8-425A-897A-8BA8408C6872}" type="pres">
      <dgm:prSet presAssocID="{3FCC2BB7-644A-477C-8FF5-324EDE4F7ECA}" presName="root" presStyleCnt="0">
        <dgm:presLayoutVars>
          <dgm:dir/>
          <dgm:resizeHandles val="exact"/>
        </dgm:presLayoutVars>
      </dgm:prSet>
      <dgm:spPr/>
    </dgm:pt>
    <dgm:pt modelId="{B6F4FE11-E148-45D6-ADD3-2626B4EC2363}" type="pres">
      <dgm:prSet presAssocID="{BCA7381B-7C7C-4A7F-9B45-269F561FB789}" presName="compNode" presStyleCnt="0"/>
      <dgm:spPr/>
    </dgm:pt>
    <dgm:pt modelId="{975EB540-FC63-4AEB-99E5-F7B1086FAACB}" type="pres">
      <dgm:prSet presAssocID="{BCA7381B-7C7C-4A7F-9B45-269F561FB789}" presName="bgRect" presStyleLbl="bgShp" presStyleIdx="0" presStyleCnt="3"/>
      <dgm:spPr/>
    </dgm:pt>
    <dgm:pt modelId="{4B137B56-963C-45DA-84DE-B8C7E468C01F}" type="pres">
      <dgm:prSet presAssocID="{BCA7381B-7C7C-4A7F-9B45-269F561FB7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B8A2DE-CE64-44EB-9FDE-A541C774F665}" type="pres">
      <dgm:prSet presAssocID="{BCA7381B-7C7C-4A7F-9B45-269F561FB789}" presName="spaceRect" presStyleCnt="0"/>
      <dgm:spPr/>
    </dgm:pt>
    <dgm:pt modelId="{E3D0F318-33CD-4954-B02A-535D0660F3E7}" type="pres">
      <dgm:prSet presAssocID="{BCA7381B-7C7C-4A7F-9B45-269F561FB789}" presName="parTx" presStyleLbl="revTx" presStyleIdx="0" presStyleCnt="3">
        <dgm:presLayoutVars>
          <dgm:chMax val="0"/>
          <dgm:chPref val="0"/>
        </dgm:presLayoutVars>
      </dgm:prSet>
      <dgm:spPr/>
    </dgm:pt>
    <dgm:pt modelId="{D04C1B61-1EF4-49D2-9CF7-7DB0A199A4A3}" type="pres">
      <dgm:prSet presAssocID="{992B229F-C1C3-4483-99E4-950E8134667A}" presName="sibTrans" presStyleCnt="0"/>
      <dgm:spPr/>
    </dgm:pt>
    <dgm:pt modelId="{009F84F9-D375-4274-B3FB-44924C88FC05}" type="pres">
      <dgm:prSet presAssocID="{F980EE20-5BF2-4BB5-B9B2-74EB2D590682}" presName="compNode" presStyleCnt="0"/>
      <dgm:spPr/>
    </dgm:pt>
    <dgm:pt modelId="{910E403C-C57A-48BC-A4D0-2EDFB80EDF5E}" type="pres">
      <dgm:prSet presAssocID="{F980EE20-5BF2-4BB5-B9B2-74EB2D590682}" presName="bgRect" presStyleLbl="bgShp" presStyleIdx="1" presStyleCnt="3"/>
      <dgm:spPr/>
    </dgm:pt>
    <dgm:pt modelId="{63B77221-623F-4BF7-A616-9F25DCE94110}" type="pres">
      <dgm:prSet presAssocID="{F980EE20-5BF2-4BB5-B9B2-74EB2D590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F816D16-B689-432B-A5DE-864EDEDFFB87}" type="pres">
      <dgm:prSet presAssocID="{F980EE20-5BF2-4BB5-B9B2-74EB2D590682}" presName="spaceRect" presStyleCnt="0"/>
      <dgm:spPr/>
    </dgm:pt>
    <dgm:pt modelId="{47E234A7-0F98-4E69-87B2-A54C6A759598}" type="pres">
      <dgm:prSet presAssocID="{F980EE20-5BF2-4BB5-B9B2-74EB2D590682}" presName="parTx" presStyleLbl="revTx" presStyleIdx="1" presStyleCnt="3">
        <dgm:presLayoutVars>
          <dgm:chMax val="0"/>
          <dgm:chPref val="0"/>
        </dgm:presLayoutVars>
      </dgm:prSet>
      <dgm:spPr/>
    </dgm:pt>
    <dgm:pt modelId="{0617E40C-9307-4B24-A356-6FEAC5E207C2}" type="pres">
      <dgm:prSet presAssocID="{89758499-DEAF-4189-B491-2FEB36D43D37}" presName="sibTrans" presStyleCnt="0"/>
      <dgm:spPr/>
    </dgm:pt>
    <dgm:pt modelId="{7E9FFB29-FB9F-40CA-AEFF-24EF2AFF5E11}" type="pres">
      <dgm:prSet presAssocID="{956AB38A-6785-4CED-B90D-2A48A3B09C47}" presName="compNode" presStyleCnt="0"/>
      <dgm:spPr/>
    </dgm:pt>
    <dgm:pt modelId="{3325DD85-B2CC-4504-816E-5F06C35E80D5}" type="pres">
      <dgm:prSet presAssocID="{956AB38A-6785-4CED-B90D-2A48A3B09C47}" presName="bgRect" presStyleLbl="bgShp" presStyleIdx="2" presStyleCnt="3"/>
      <dgm:spPr/>
    </dgm:pt>
    <dgm:pt modelId="{EE0F1D0D-2B8C-4E4E-9A6B-A313808FF0E1}" type="pres">
      <dgm:prSet presAssocID="{956AB38A-6785-4CED-B90D-2A48A3B09C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9B30C921-F4AB-4C58-BB73-9D6DACFE99D6}" type="pres">
      <dgm:prSet presAssocID="{956AB38A-6785-4CED-B90D-2A48A3B09C47}" presName="spaceRect" presStyleCnt="0"/>
      <dgm:spPr/>
    </dgm:pt>
    <dgm:pt modelId="{01275F58-EC17-4BE0-8053-A6688574F4A2}" type="pres">
      <dgm:prSet presAssocID="{956AB38A-6785-4CED-B90D-2A48A3B09C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170907-BE37-4ED4-9142-3E4C38D631A9}" srcId="{3FCC2BB7-644A-477C-8FF5-324EDE4F7ECA}" destId="{BCA7381B-7C7C-4A7F-9B45-269F561FB789}" srcOrd="0" destOrd="0" parTransId="{04F2B8FD-FE79-42EA-B6B5-539C5CC0A22F}" sibTransId="{992B229F-C1C3-4483-99E4-950E8134667A}"/>
    <dgm:cxn modelId="{37C2C322-6646-420B-B7F3-6EB53089DD97}" type="presOf" srcId="{3FCC2BB7-644A-477C-8FF5-324EDE4F7ECA}" destId="{4F822EF0-E5B8-425A-897A-8BA8408C6872}" srcOrd="0" destOrd="0" presId="urn:microsoft.com/office/officeart/2018/2/layout/IconVerticalSolidList"/>
    <dgm:cxn modelId="{7990122E-82E9-4509-801B-70334C7CB6DE}" srcId="{3FCC2BB7-644A-477C-8FF5-324EDE4F7ECA}" destId="{F980EE20-5BF2-4BB5-B9B2-74EB2D590682}" srcOrd="1" destOrd="0" parTransId="{0260E988-7D32-4CF5-B232-0949BB32767F}" sibTransId="{89758499-DEAF-4189-B491-2FEB36D43D37}"/>
    <dgm:cxn modelId="{B62BF9CA-A643-42A9-BE0D-F5428F52DF6C}" srcId="{3FCC2BB7-644A-477C-8FF5-324EDE4F7ECA}" destId="{956AB38A-6785-4CED-B90D-2A48A3B09C47}" srcOrd="2" destOrd="0" parTransId="{983B8523-CDCD-4FCE-A21C-1996DA7E8775}" sibTransId="{D0E17B3E-295A-401B-9859-A81B31B6E9BE}"/>
    <dgm:cxn modelId="{9CC2F5D6-2064-419C-AE0D-428B48A1A211}" type="presOf" srcId="{956AB38A-6785-4CED-B90D-2A48A3B09C47}" destId="{01275F58-EC17-4BE0-8053-A6688574F4A2}" srcOrd="0" destOrd="0" presId="urn:microsoft.com/office/officeart/2018/2/layout/IconVerticalSolidList"/>
    <dgm:cxn modelId="{7482EDEA-DE25-4CBA-8288-D188160FB27A}" type="presOf" srcId="{BCA7381B-7C7C-4A7F-9B45-269F561FB789}" destId="{E3D0F318-33CD-4954-B02A-535D0660F3E7}" srcOrd="0" destOrd="0" presId="urn:microsoft.com/office/officeart/2018/2/layout/IconVerticalSolidList"/>
    <dgm:cxn modelId="{CEA401FA-F507-49AC-A5E0-802F7575E659}" type="presOf" srcId="{F980EE20-5BF2-4BB5-B9B2-74EB2D590682}" destId="{47E234A7-0F98-4E69-87B2-A54C6A759598}" srcOrd="0" destOrd="0" presId="urn:microsoft.com/office/officeart/2018/2/layout/IconVerticalSolidList"/>
    <dgm:cxn modelId="{AC645D23-2A48-4ADD-AAD8-DF1FEB926698}" type="presParOf" srcId="{4F822EF0-E5B8-425A-897A-8BA8408C6872}" destId="{B6F4FE11-E148-45D6-ADD3-2626B4EC2363}" srcOrd="0" destOrd="0" presId="urn:microsoft.com/office/officeart/2018/2/layout/IconVerticalSolidList"/>
    <dgm:cxn modelId="{C6A4D7F3-991A-4535-8A37-D32215B8E5B1}" type="presParOf" srcId="{B6F4FE11-E148-45D6-ADD3-2626B4EC2363}" destId="{975EB540-FC63-4AEB-99E5-F7B1086FAACB}" srcOrd="0" destOrd="0" presId="urn:microsoft.com/office/officeart/2018/2/layout/IconVerticalSolidList"/>
    <dgm:cxn modelId="{144E41D3-C09D-49B7-81A3-10D36B335571}" type="presParOf" srcId="{B6F4FE11-E148-45D6-ADD3-2626B4EC2363}" destId="{4B137B56-963C-45DA-84DE-B8C7E468C01F}" srcOrd="1" destOrd="0" presId="urn:microsoft.com/office/officeart/2018/2/layout/IconVerticalSolidList"/>
    <dgm:cxn modelId="{174CD4B4-03F5-4D04-A9BD-8E812FEBF91D}" type="presParOf" srcId="{B6F4FE11-E148-45D6-ADD3-2626B4EC2363}" destId="{3EB8A2DE-CE64-44EB-9FDE-A541C774F665}" srcOrd="2" destOrd="0" presId="urn:microsoft.com/office/officeart/2018/2/layout/IconVerticalSolidList"/>
    <dgm:cxn modelId="{70FE77F5-FA9B-4A2A-BBA4-A5211E13D47F}" type="presParOf" srcId="{B6F4FE11-E148-45D6-ADD3-2626B4EC2363}" destId="{E3D0F318-33CD-4954-B02A-535D0660F3E7}" srcOrd="3" destOrd="0" presId="urn:microsoft.com/office/officeart/2018/2/layout/IconVerticalSolidList"/>
    <dgm:cxn modelId="{42FCB27B-3F0E-4321-9070-C85C760C2DF2}" type="presParOf" srcId="{4F822EF0-E5B8-425A-897A-8BA8408C6872}" destId="{D04C1B61-1EF4-49D2-9CF7-7DB0A199A4A3}" srcOrd="1" destOrd="0" presId="urn:microsoft.com/office/officeart/2018/2/layout/IconVerticalSolidList"/>
    <dgm:cxn modelId="{F4A3F2A1-391E-49DC-A8D9-4268B7E7CCDE}" type="presParOf" srcId="{4F822EF0-E5B8-425A-897A-8BA8408C6872}" destId="{009F84F9-D375-4274-B3FB-44924C88FC05}" srcOrd="2" destOrd="0" presId="urn:microsoft.com/office/officeart/2018/2/layout/IconVerticalSolidList"/>
    <dgm:cxn modelId="{341007C6-4C57-46C1-8299-10011F351DF7}" type="presParOf" srcId="{009F84F9-D375-4274-B3FB-44924C88FC05}" destId="{910E403C-C57A-48BC-A4D0-2EDFB80EDF5E}" srcOrd="0" destOrd="0" presId="urn:microsoft.com/office/officeart/2018/2/layout/IconVerticalSolidList"/>
    <dgm:cxn modelId="{43D18323-5372-4239-9D7A-B7424B8451C2}" type="presParOf" srcId="{009F84F9-D375-4274-B3FB-44924C88FC05}" destId="{63B77221-623F-4BF7-A616-9F25DCE94110}" srcOrd="1" destOrd="0" presId="urn:microsoft.com/office/officeart/2018/2/layout/IconVerticalSolidList"/>
    <dgm:cxn modelId="{DF534C19-94DB-4FE1-81D9-1D7404D601F4}" type="presParOf" srcId="{009F84F9-D375-4274-B3FB-44924C88FC05}" destId="{BF816D16-B689-432B-A5DE-864EDEDFFB87}" srcOrd="2" destOrd="0" presId="urn:microsoft.com/office/officeart/2018/2/layout/IconVerticalSolidList"/>
    <dgm:cxn modelId="{1DC4E503-D238-4736-B1CE-71C4CE54C5EC}" type="presParOf" srcId="{009F84F9-D375-4274-B3FB-44924C88FC05}" destId="{47E234A7-0F98-4E69-87B2-A54C6A759598}" srcOrd="3" destOrd="0" presId="urn:microsoft.com/office/officeart/2018/2/layout/IconVerticalSolidList"/>
    <dgm:cxn modelId="{6F7C5580-B1C4-4C01-BEB8-CB3EC48274E9}" type="presParOf" srcId="{4F822EF0-E5B8-425A-897A-8BA8408C6872}" destId="{0617E40C-9307-4B24-A356-6FEAC5E207C2}" srcOrd="3" destOrd="0" presId="urn:microsoft.com/office/officeart/2018/2/layout/IconVerticalSolidList"/>
    <dgm:cxn modelId="{AC2BBAD4-4A06-41D2-B199-4B7EBA22BB02}" type="presParOf" srcId="{4F822EF0-E5B8-425A-897A-8BA8408C6872}" destId="{7E9FFB29-FB9F-40CA-AEFF-24EF2AFF5E11}" srcOrd="4" destOrd="0" presId="urn:microsoft.com/office/officeart/2018/2/layout/IconVerticalSolidList"/>
    <dgm:cxn modelId="{5579DD8B-F632-48A2-9D07-8487B4F832F5}" type="presParOf" srcId="{7E9FFB29-FB9F-40CA-AEFF-24EF2AFF5E11}" destId="{3325DD85-B2CC-4504-816E-5F06C35E80D5}" srcOrd="0" destOrd="0" presId="urn:microsoft.com/office/officeart/2018/2/layout/IconVerticalSolidList"/>
    <dgm:cxn modelId="{75BF2FCF-7157-4542-B135-8C03DAE08158}" type="presParOf" srcId="{7E9FFB29-FB9F-40CA-AEFF-24EF2AFF5E11}" destId="{EE0F1D0D-2B8C-4E4E-9A6B-A313808FF0E1}" srcOrd="1" destOrd="0" presId="urn:microsoft.com/office/officeart/2018/2/layout/IconVerticalSolidList"/>
    <dgm:cxn modelId="{1CD95FC0-14A5-491B-8BEC-A2F831117329}" type="presParOf" srcId="{7E9FFB29-FB9F-40CA-AEFF-24EF2AFF5E11}" destId="{9B30C921-F4AB-4C58-BB73-9D6DACFE99D6}" srcOrd="2" destOrd="0" presId="urn:microsoft.com/office/officeart/2018/2/layout/IconVerticalSolidList"/>
    <dgm:cxn modelId="{BFE34ED5-410E-474C-9102-E42966487E13}" type="presParOf" srcId="{7E9FFB29-FB9F-40CA-AEFF-24EF2AFF5E11}" destId="{01275F58-EC17-4BE0-8053-A6688574F4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6EDAE3-5ED1-40AB-943A-3A0D187060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68E1D9-5ABB-43A6-88A8-8A90849C4AE5}">
      <dgm:prSet/>
      <dgm:spPr/>
      <dgm:t>
        <a:bodyPr/>
        <a:lstStyle/>
        <a:p>
          <a:r>
            <a:rPr lang="en-US"/>
            <a:t>Associated with individual objects of a class. </a:t>
          </a:r>
        </a:p>
      </dgm:t>
    </dgm:pt>
    <dgm:pt modelId="{1DC3FE31-A1B0-4EBD-8012-5877197A07FD}" type="parTrans" cxnId="{1C834CE2-7C37-46A8-A278-559A13301DF5}">
      <dgm:prSet/>
      <dgm:spPr/>
      <dgm:t>
        <a:bodyPr/>
        <a:lstStyle/>
        <a:p>
          <a:endParaRPr lang="en-US"/>
        </a:p>
      </dgm:t>
    </dgm:pt>
    <dgm:pt modelId="{AF49C3F5-DAEF-41A3-97AA-8E0E2565E8FE}" type="sibTrans" cxnId="{1C834CE2-7C37-46A8-A278-559A13301DF5}">
      <dgm:prSet/>
      <dgm:spPr/>
      <dgm:t>
        <a:bodyPr/>
        <a:lstStyle/>
        <a:p>
          <a:endParaRPr lang="en-US"/>
        </a:p>
      </dgm:t>
    </dgm:pt>
    <dgm:pt modelId="{1F7D531A-D4C0-4F93-BC14-5AEDF1357F25}">
      <dgm:prSet/>
      <dgm:spPr/>
      <dgm:t>
        <a:bodyPr/>
        <a:lstStyle/>
        <a:p>
          <a:r>
            <a:rPr lang="en-US"/>
            <a:t>Each object has its own copy of instance variables. </a:t>
          </a:r>
        </a:p>
      </dgm:t>
    </dgm:pt>
    <dgm:pt modelId="{39678BF0-D98D-44F9-88A7-1E2CF7A207FD}" type="parTrans" cxnId="{B8F3B723-E683-4029-9B2E-636C17800B98}">
      <dgm:prSet/>
      <dgm:spPr/>
      <dgm:t>
        <a:bodyPr/>
        <a:lstStyle/>
        <a:p>
          <a:endParaRPr lang="en-US"/>
        </a:p>
      </dgm:t>
    </dgm:pt>
    <dgm:pt modelId="{39CCC0FF-5867-4F77-8136-0A9990D8E6C1}" type="sibTrans" cxnId="{B8F3B723-E683-4029-9B2E-636C17800B98}">
      <dgm:prSet/>
      <dgm:spPr/>
      <dgm:t>
        <a:bodyPr/>
        <a:lstStyle/>
        <a:p>
          <a:endParaRPr lang="en-US"/>
        </a:p>
      </dgm:t>
    </dgm:pt>
    <dgm:pt modelId="{DE0D3D13-ED9D-4E27-B68E-EF05565306FC}">
      <dgm:prSet/>
      <dgm:spPr/>
      <dgm:t>
        <a:bodyPr/>
        <a:lstStyle/>
        <a:p>
          <a:r>
            <a:rPr lang="en-US"/>
            <a:t>Their values can vary between different objects. </a:t>
          </a:r>
        </a:p>
      </dgm:t>
    </dgm:pt>
    <dgm:pt modelId="{86EF120D-E667-4381-9F77-7559C581ABB0}" type="parTrans" cxnId="{642A2B54-3B3F-4016-AA20-8BBD79759740}">
      <dgm:prSet/>
      <dgm:spPr/>
      <dgm:t>
        <a:bodyPr/>
        <a:lstStyle/>
        <a:p>
          <a:endParaRPr lang="en-US"/>
        </a:p>
      </dgm:t>
    </dgm:pt>
    <dgm:pt modelId="{67DAD767-5220-4127-9E4B-35BFAED5CA10}" type="sibTrans" cxnId="{642A2B54-3B3F-4016-AA20-8BBD79759740}">
      <dgm:prSet/>
      <dgm:spPr/>
      <dgm:t>
        <a:bodyPr/>
        <a:lstStyle/>
        <a:p>
          <a:endParaRPr lang="en-US"/>
        </a:p>
      </dgm:t>
    </dgm:pt>
    <dgm:pt modelId="{A168790D-7FFE-4844-9007-E2A75EEB5FE6}">
      <dgm:prSet/>
      <dgm:spPr/>
      <dgm:t>
        <a:bodyPr/>
        <a:lstStyle/>
        <a:p>
          <a:r>
            <a:rPr lang="en-US"/>
            <a:t>Accessed using the self keyword within methods.</a:t>
          </a:r>
        </a:p>
      </dgm:t>
    </dgm:pt>
    <dgm:pt modelId="{801A7916-B59D-4DBD-B6CD-635BF90B20F4}" type="parTrans" cxnId="{A0C6FFFB-8026-4083-A489-C96E758F5340}">
      <dgm:prSet/>
      <dgm:spPr/>
      <dgm:t>
        <a:bodyPr/>
        <a:lstStyle/>
        <a:p>
          <a:endParaRPr lang="en-US"/>
        </a:p>
      </dgm:t>
    </dgm:pt>
    <dgm:pt modelId="{97CEC12D-E5AB-41D0-B092-18EC4E430C3A}" type="sibTrans" cxnId="{A0C6FFFB-8026-4083-A489-C96E758F5340}">
      <dgm:prSet/>
      <dgm:spPr/>
      <dgm:t>
        <a:bodyPr/>
        <a:lstStyle/>
        <a:p>
          <a:endParaRPr lang="en-US"/>
        </a:p>
      </dgm:t>
    </dgm:pt>
    <dgm:pt modelId="{5FB9ED24-A42E-432A-8CBB-F31D9EE7A06A}" type="pres">
      <dgm:prSet presAssocID="{4D6EDAE3-5ED1-40AB-943A-3A0D18706019}" presName="linear" presStyleCnt="0">
        <dgm:presLayoutVars>
          <dgm:animLvl val="lvl"/>
          <dgm:resizeHandles val="exact"/>
        </dgm:presLayoutVars>
      </dgm:prSet>
      <dgm:spPr/>
    </dgm:pt>
    <dgm:pt modelId="{51FAC51A-A6B1-45E4-AA38-B748487F0D96}" type="pres">
      <dgm:prSet presAssocID="{8768E1D9-5ABB-43A6-88A8-8A90849C4A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D1FD79-1CEB-4839-A254-404204B1CFD1}" type="pres">
      <dgm:prSet presAssocID="{AF49C3F5-DAEF-41A3-97AA-8E0E2565E8FE}" presName="spacer" presStyleCnt="0"/>
      <dgm:spPr/>
    </dgm:pt>
    <dgm:pt modelId="{9F780465-9582-4D55-A4F4-C1DCDC58D961}" type="pres">
      <dgm:prSet presAssocID="{1F7D531A-D4C0-4F93-BC14-5AEDF1357F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6E7BF0-4432-4D0C-825E-4BBFF004AC6E}" type="pres">
      <dgm:prSet presAssocID="{39CCC0FF-5867-4F77-8136-0A9990D8E6C1}" presName="spacer" presStyleCnt="0"/>
      <dgm:spPr/>
    </dgm:pt>
    <dgm:pt modelId="{B8FB1922-19DF-470C-8E1D-ADE27DC8874C}" type="pres">
      <dgm:prSet presAssocID="{DE0D3D13-ED9D-4E27-B68E-EF05565306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23EA25-FA25-41C7-B752-FE0BA1ECE7FD}" type="pres">
      <dgm:prSet presAssocID="{67DAD767-5220-4127-9E4B-35BFAED5CA10}" presName="spacer" presStyleCnt="0"/>
      <dgm:spPr/>
    </dgm:pt>
    <dgm:pt modelId="{F918FD88-7916-4B7F-9762-D319A0841FDA}" type="pres">
      <dgm:prSet presAssocID="{A168790D-7FFE-4844-9007-E2A75EEB5F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F3B723-E683-4029-9B2E-636C17800B98}" srcId="{4D6EDAE3-5ED1-40AB-943A-3A0D18706019}" destId="{1F7D531A-D4C0-4F93-BC14-5AEDF1357F25}" srcOrd="1" destOrd="0" parTransId="{39678BF0-D98D-44F9-88A7-1E2CF7A207FD}" sibTransId="{39CCC0FF-5867-4F77-8136-0A9990D8E6C1}"/>
    <dgm:cxn modelId="{DAE52A33-8535-4ECA-B702-A397E43DDDD2}" type="presOf" srcId="{8768E1D9-5ABB-43A6-88A8-8A90849C4AE5}" destId="{51FAC51A-A6B1-45E4-AA38-B748487F0D96}" srcOrd="0" destOrd="0" presId="urn:microsoft.com/office/officeart/2005/8/layout/vList2"/>
    <dgm:cxn modelId="{E4797A50-8C56-4D2C-BA56-1081DDD62D22}" type="presOf" srcId="{DE0D3D13-ED9D-4E27-B68E-EF05565306FC}" destId="{B8FB1922-19DF-470C-8E1D-ADE27DC8874C}" srcOrd="0" destOrd="0" presId="urn:microsoft.com/office/officeart/2005/8/layout/vList2"/>
    <dgm:cxn modelId="{642A2B54-3B3F-4016-AA20-8BBD79759740}" srcId="{4D6EDAE3-5ED1-40AB-943A-3A0D18706019}" destId="{DE0D3D13-ED9D-4E27-B68E-EF05565306FC}" srcOrd="2" destOrd="0" parTransId="{86EF120D-E667-4381-9F77-7559C581ABB0}" sibTransId="{67DAD767-5220-4127-9E4B-35BFAED5CA10}"/>
    <dgm:cxn modelId="{B260E5A2-7A14-4B1A-B4B3-C3D79A089F07}" type="presOf" srcId="{A168790D-7FFE-4844-9007-E2A75EEB5FE6}" destId="{F918FD88-7916-4B7F-9762-D319A0841FDA}" srcOrd="0" destOrd="0" presId="urn:microsoft.com/office/officeart/2005/8/layout/vList2"/>
    <dgm:cxn modelId="{6D2A06AE-5BC1-4DD5-A864-9FE8886DCD59}" type="presOf" srcId="{4D6EDAE3-5ED1-40AB-943A-3A0D18706019}" destId="{5FB9ED24-A42E-432A-8CBB-F31D9EE7A06A}" srcOrd="0" destOrd="0" presId="urn:microsoft.com/office/officeart/2005/8/layout/vList2"/>
    <dgm:cxn modelId="{232FF6C7-5579-444E-B3F0-BE6C576E0E04}" type="presOf" srcId="{1F7D531A-D4C0-4F93-BC14-5AEDF1357F25}" destId="{9F780465-9582-4D55-A4F4-C1DCDC58D961}" srcOrd="0" destOrd="0" presId="urn:microsoft.com/office/officeart/2005/8/layout/vList2"/>
    <dgm:cxn modelId="{1C834CE2-7C37-46A8-A278-559A13301DF5}" srcId="{4D6EDAE3-5ED1-40AB-943A-3A0D18706019}" destId="{8768E1D9-5ABB-43A6-88A8-8A90849C4AE5}" srcOrd="0" destOrd="0" parTransId="{1DC3FE31-A1B0-4EBD-8012-5877197A07FD}" sibTransId="{AF49C3F5-DAEF-41A3-97AA-8E0E2565E8FE}"/>
    <dgm:cxn modelId="{A0C6FFFB-8026-4083-A489-C96E758F5340}" srcId="{4D6EDAE3-5ED1-40AB-943A-3A0D18706019}" destId="{A168790D-7FFE-4844-9007-E2A75EEB5FE6}" srcOrd="3" destOrd="0" parTransId="{801A7916-B59D-4DBD-B6CD-635BF90B20F4}" sibTransId="{97CEC12D-E5AB-41D0-B092-18EC4E430C3A}"/>
    <dgm:cxn modelId="{FFFF3E07-017D-46EC-B684-9EAD681F2DB2}" type="presParOf" srcId="{5FB9ED24-A42E-432A-8CBB-F31D9EE7A06A}" destId="{51FAC51A-A6B1-45E4-AA38-B748487F0D96}" srcOrd="0" destOrd="0" presId="urn:microsoft.com/office/officeart/2005/8/layout/vList2"/>
    <dgm:cxn modelId="{3A7AE16A-1391-4CE1-A1B1-2BA40CA7337E}" type="presParOf" srcId="{5FB9ED24-A42E-432A-8CBB-F31D9EE7A06A}" destId="{31D1FD79-1CEB-4839-A254-404204B1CFD1}" srcOrd="1" destOrd="0" presId="urn:microsoft.com/office/officeart/2005/8/layout/vList2"/>
    <dgm:cxn modelId="{25A9739E-4508-48C3-90DB-B98B1B537C86}" type="presParOf" srcId="{5FB9ED24-A42E-432A-8CBB-F31D9EE7A06A}" destId="{9F780465-9582-4D55-A4F4-C1DCDC58D961}" srcOrd="2" destOrd="0" presId="urn:microsoft.com/office/officeart/2005/8/layout/vList2"/>
    <dgm:cxn modelId="{295459E4-649B-4F3B-9EA9-6F223A4365F9}" type="presParOf" srcId="{5FB9ED24-A42E-432A-8CBB-F31D9EE7A06A}" destId="{F96E7BF0-4432-4D0C-825E-4BBFF004AC6E}" srcOrd="3" destOrd="0" presId="urn:microsoft.com/office/officeart/2005/8/layout/vList2"/>
    <dgm:cxn modelId="{E3C7DFA2-14A5-4F51-81F3-6E1FE3C33B27}" type="presParOf" srcId="{5FB9ED24-A42E-432A-8CBB-F31D9EE7A06A}" destId="{B8FB1922-19DF-470C-8E1D-ADE27DC8874C}" srcOrd="4" destOrd="0" presId="urn:microsoft.com/office/officeart/2005/8/layout/vList2"/>
    <dgm:cxn modelId="{B7737879-95FD-414A-9599-D614A522ED63}" type="presParOf" srcId="{5FB9ED24-A42E-432A-8CBB-F31D9EE7A06A}" destId="{BA23EA25-FA25-41C7-B752-FE0BA1ECE7FD}" srcOrd="5" destOrd="0" presId="urn:microsoft.com/office/officeart/2005/8/layout/vList2"/>
    <dgm:cxn modelId="{1F3581E9-4487-41C1-A58B-FAF8941BD3CE}" type="presParOf" srcId="{5FB9ED24-A42E-432A-8CBB-F31D9EE7A06A}" destId="{F918FD88-7916-4B7F-9762-D319A0841F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EB5ED1-BBED-4A6E-AA6B-3762491612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4A5D6-C7F0-4964-A99D-C1117709E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Shared among all objects of a class. </a:t>
          </a:r>
        </a:p>
      </dgm:t>
    </dgm:pt>
    <dgm:pt modelId="{F87F0AAA-EB0A-49C5-80B8-F7AFF371006B}" type="parTrans" cxnId="{4190BFA9-588D-4C95-81F1-5FC998E87ED0}">
      <dgm:prSet/>
      <dgm:spPr/>
      <dgm:t>
        <a:bodyPr/>
        <a:lstStyle/>
        <a:p>
          <a:endParaRPr lang="en-US"/>
        </a:p>
      </dgm:t>
    </dgm:pt>
    <dgm:pt modelId="{74E5C85F-34ED-4CC3-AFF7-DE56869DCE7C}" type="sibTrans" cxnId="{4190BFA9-588D-4C95-81F1-5FC998E87E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6BCAE2-8844-49EA-B5C2-79B5BE33B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Declared within the class but outside any method. </a:t>
          </a:r>
        </a:p>
      </dgm:t>
    </dgm:pt>
    <dgm:pt modelId="{384D7573-B08A-4C98-A6E0-279B55A64FA8}" type="parTrans" cxnId="{3CA1DD5A-8971-49EF-8DDB-D5E451DB3719}">
      <dgm:prSet/>
      <dgm:spPr/>
      <dgm:t>
        <a:bodyPr/>
        <a:lstStyle/>
        <a:p>
          <a:endParaRPr lang="en-US"/>
        </a:p>
      </dgm:t>
    </dgm:pt>
    <dgm:pt modelId="{E1118EBF-0607-4D37-909A-DA5ED1B6A003}" type="sibTrans" cxnId="{3CA1DD5A-8971-49EF-8DDB-D5E451DB37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BB92ED-5319-4F75-8062-75E46149C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Commonly used for storing constants or shared data. </a:t>
          </a:r>
        </a:p>
      </dgm:t>
    </dgm:pt>
    <dgm:pt modelId="{4A6A4F32-4399-4CA6-A0A9-3C1AD27AB2BF}" type="parTrans" cxnId="{AD3B1975-B1E6-4DD5-A6B0-997767E772BF}">
      <dgm:prSet/>
      <dgm:spPr/>
      <dgm:t>
        <a:bodyPr/>
        <a:lstStyle/>
        <a:p>
          <a:endParaRPr lang="en-US"/>
        </a:p>
      </dgm:t>
    </dgm:pt>
    <dgm:pt modelId="{0919E971-523E-4FB0-ADAA-AA9DC7E361BE}" type="sibTrans" cxnId="{AD3B1975-B1E6-4DD5-A6B0-997767E772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2C5DD2-B6BC-47DC-BA8F-5183B29D6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Accessed using the class name.</a:t>
          </a:r>
        </a:p>
      </dgm:t>
    </dgm:pt>
    <dgm:pt modelId="{051A2099-EAE6-411A-9D47-99404F72CA1E}" type="parTrans" cxnId="{8D0C1CC3-0DE7-4F2B-95CC-D3F45F4C4B85}">
      <dgm:prSet/>
      <dgm:spPr/>
      <dgm:t>
        <a:bodyPr/>
        <a:lstStyle/>
        <a:p>
          <a:endParaRPr lang="en-US"/>
        </a:p>
      </dgm:t>
    </dgm:pt>
    <dgm:pt modelId="{3B1BA9B3-5B66-48F3-9B97-A0D7BCBACB5B}" type="sibTrans" cxnId="{8D0C1CC3-0DE7-4F2B-95CC-D3F45F4C4B85}">
      <dgm:prSet/>
      <dgm:spPr/>
      <dgm:t>
        <a:bodyPr/>
        <a:lstStyle/>
        <a:p>
          <a:endParaRPr lang="en-US"/>
        </a:p>
      </dgm:t>
    </dgm:pt>
    <dgm:pt modelId="{22BBBAF0-7860-40D2-809D-96E603495DF7}" type="pres">
      <dgm:prSet presAssocID="{06EB5ED1-BBED-4A6E-AA6B-3762491612BE}" presName="root" presStyleCnt="0">
        <dgm:presLayoutVars>
          <dgm:dir/>
          <dgm:resizeHandles val="exact"/>
        </dgm:presLayoutVars>
      </dgm:prSet>
      <dgm:spPr/>
    </dgm:pt>
    <dgm:pt modelId="{6F1A05BC-37D7-4AFC-99A2-DA0E705DCC0E}" type="pres">
      <dgm:prSet presAssocID="{06EB5ED1-BBED-4A6E-AA6B-3762491612BE}" presName="container" presStyleCnt="0">
        <dgm:presLayoutVars>
          <dgm:dir/>
          <dgm:resizeHandles val="exact"/>
        </dgm:presLayoutVars>
      </dgm:prSet>
      <dgm:spPr/>
    </dgm:pt>
    <dgm:pt modelId="{80D9547B-2CFB-4E13-B28D-0738499B260F}" type="pres">
      <dgm:prSet presAssocID="{6FD4A5D6-C7F0-4964-A99D-C1117709E756}" presName="compNode" presStyleCnt="0"/>
      <dgm:spPr/>
    </dgm:pt>
    <dgm:pt modelId="{C5D3F0D2-B726-4204-B00A-4B15CFDC83C4}" type="pres">
      <dgm:prSet presAssocID="{6FD4A5D6-C7F0-4964-A99D-C1117709E756}" presName="iconBgRect" presStyleLbl="bgShp" presStyleIdx="0" presStyleCnt="4"/>
      <dgm:spPr/>
    </dgm:pt>
    <dgm:pt modelId="{DF9A74BB-2B2F-4792-8AB3-69F2712DCFDB}" type="pres">
      <dgm:prSet presAssocID="{6FD4A5D6-C7F0-4964-A99D-C1117709E7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A9B0374E-D1FC-464B-8853-8A9CC36A4B1B}" type="pres">
      <dgm:prSet presAssocID="{6FD4A5D6-C7F0-4964-A99D-C1117709E756}" presName="spaceRect" presStyleCnt="0"/>
      <dgm:spPr/>
    </dgm:pt>
    <dgm:pt modelId="{91132B45-95DA-4C92-AD99-116A518C8D09}" type="pres">
      <dgm:prSet presAssocID="{6FD4A5D6-C7F0-4964-A99D-C1117709E756}" presName="textRect" presStyleLbl="revTx" presStyleIdx="0" presStyleCnt="4">
        <dgm:presLayoutVars>
          <dgm:chMax val="1"/>
          <dgm:chPref val="1"/>
        </dgm:presLayoutVars>
      </dgm:prSet>
      <dgm:spPr/>
    </dgm:pt>
    <dgm:pt modelId="{B1643D32-20DF-46A9-8F60-4F201792EAA6}" type="pres">
      <dgm:prSet presAssocID="{74E5C85F-34ED-4CC3-AFF7-DE56869DCE7C}" presName="sibTrans" presStyleLbl="sibTrans2D1" presStyleIdx="0" presStyleCnt="0"/>
      <dgm:spPr/>
    </dgm:pt>
    <dgm:pt modelId="{4E27AFBD-43E0-460C-90CE-B24BE4FBD2E3}" type="pres">
      <dgm:prSet presAssocID="{5F6BCAE2-8844-49EA-B5C2-79B5BE33BD90}" presName="compNode" presStyleCnt="0"/>
      <dgm:spPr/>
    </dgm:pt>
    <dgm:pt modelId="{5417FA65-9CE5-4FF4-8693-7B23219B0363}" type="pres">
      <dgm:prSet presAssocID="{5F6BCAE2-8844-49EA-B5C2-79B5BE33BD90}" presName="iconBgRect" presStyleLbl="bgShp" presStyleIdx="1" presStyleCnt="4"/>
      <dgm:spPr/>
    </dgm:pt>
    <dgm:pt modelId="{6EAF9E52-5AD2-4A14-9C2D-EA6E4A43E09F}" type="pres">
      <dgm:prSet presAssocID="{5F6BCAE2-8844-49EA-B5C2-79B5BE33BD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955C652-5B90-459D-8DC9-B93FFAD45000}" type="pres">
      <dgm:prSet presAssocID="{5F6BCAE2-8844-49EA-B5C2-79B5BE33BD90}" presName="spaceRect" presStyleCnt="0"/>
      <dgm:spPr/>
    </dgm:pt>
    <dgm:pt modelId="{0619068D-3E8E-4E01-BA8A-FEA509053991}" type="pres">
      <dgm:prSet presAssocID="{5F6BCAE2-8844-49EA-B5C2-79B5BE33BD90}" presName="textRect" presStyleLbl="revTx" presStyleIdx="1" presStyleCnt="4">
        <dgm:presLayoutVars>
          <dgm:chMax val="1"/>
          <dgm:chPref val="1"/>
        </dgm:presLayoutVars>
      </dgm:prSet>
      <dgm:spPr/>
    </dgm:pt>
    <dgm:pt modelId="{B3C8C8F3-7A69-4610-8B3C-A973D4AE69B8}" type="pres">
      <dgm:prSet presAssocID="{E1118EBF-0607-4D37-909A-DA5ED1B6A003}" presName="sibTrans" presStyleLbl="sibTrans2D1" presStyleIdx="0" presStyleCnt="0"/>
      <dgm:spPr/>
    </dgm:pt>
    <dgm:pt modelId="{003919A2-D602-4BDF-9A8A-F0C41C0216CA}" type="pres">
      <dgm:prSet presAssocID="{75BB92ED-5319-4F75-8062-75E46149CD4C}" presName="compNode" presStyleCnt="0"/>
      <dgm:spPr/>
    </dgm:pt>
    <dgm:pt modelId="{C47CAF0C-7EDB-4CCC-9F82-E98122F85271}" type="pres">
      <dgm:prSet presAssocID="{75BB92ED-5319-4F75-8062-75E46149CD4C}" presName="iconBgRect" presStyleLbl="bgShp" presStyleIdx="2" presStyleCnt="4"/>
      <dgm:spPr/>
    </dgm:pt>
    <dgm:pt modelId="{7EEE7D77-B623-4237-8141-0B3E2830FC6B}" type="pres">
      <dgm:prSet presAssocID="{75BB92ED-5319-4F75-8062-75E46149CD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CF232E0-EBAB-4F94-AC30-1BF533DD681B}" type="pres">
      <dgm:prSet presAssocID="{75BB92ED-5319-4F75-8062-75E46149CD4C}" presName="spaceRect" presStyleCnt="0"/>
      <dgm:spPr/>
    </dgm:pt>
    <dgm:pt modelId="{47E96FEE-6D97-44AE-A1D9-2DC4A46D2321}" type="pres">
      <dgm:prSet presAssocID="{75BB92ED-5319-4F75-8062-75E46149CD4C}" presName="textRect" presStyleLbl="revTx" presStyleIdx="2" presStyleCnt="4">
        <dgm:presLayoutVars>
          <dgm:chMax val="1"/>
          <dgm:chPref val="1"/>
        </dgm:presLayoutVars>
      </dgm:prSet>
      <dgm:spPr/>
    </dgm:pt>
    <dgm:pt modelId="{FC5FA57A-D59F-42CE-86E2-95AA784BA4A0}" type="pres">
      <dgm:prSet presAssocID="{0919E971-523E-4FB0-ADAA-AA9DC7E361BE}" presName="sibTrans" presStyleLbl="sibTrans2D1" presStyleIdx="0" presStyleCnt="0"/>
      <dgm:spPr/>
    </dgm:pt>
    <dgm:pt modelId="{F2DAB613-1643-4B69-8B77-576DED91DF85}" type="pres">
      <dgm:prSet presAssocID="{7D2C5DD2-B6BC-47DC-BA8F-5183B29D6247}" presName="compNode" presStyleCnt="0"/>
      <dgm:spPr/>
    </dgm:pt>
    <dgm:pt modelId="{79C7D131-BAF1-4F16-B2BA-2231FF119D7A}" type="pres">
      <dgm:prSet presAssocID="{7D2C5DD2-B6BC-47DC-BA8F-5183B29D6247}" presName="iconBgRect" presStyleLbl="bgShp" presStyleIdx="3" presStyleCnt="4"/>
      <dgm:spPr/>
    </dgm:pt>
    <dgm:pt modelId="{38848E16-25FA-4B7A-B3F2-09C102F9DC83}" type="pres">
      <dgm:prSet presAssocID="{7D2C5DD2-B6BC-47DC-BA8F-5183B29D62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218B953-47B7-4F7F-8B45-66C7932D1F69}" type="pres">
      <dgm:prSet presAssocID="{7D2C5DD2-B6BC-47DC-BA8F-5183B29D6247}" presName="spaceRect" presStyleCnt="0"/>
      <dgm:spPr/>
    </dgm:pt>
    <dgm:pt modelId="{A3E99790-CDA8-40A4-BF6E-A0FEF79D46CE}" type="pres">
      <dgm:prSet presAssocID="{7D2C5DD2-B6BC-47DC-BA8F-5183B29D62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6D7D01-E0A0-427F-8C29-F8752451C059}" type="presOf" srcId="{6FD4A5D6-C7F0-4964-A99D-C1117709E756}" destId="{91132B45-95DA-4C92-AD99-116A518C8D09}" srcOrd="0" destOrd="0" presId="urn:microsoft.com/office/officeart/2018/2/layout/IconCircleList"/>
    <dgm:cxn modelId="{65065F06-EE10-474E-9B95-03859DDB094A}" type="presOf" srcId="{7D2C5DD2-B6BC-47DC-BA8F-5183B29D6247}" destId="{A3E99790-CDA8-40A4-BF6E-A0FEF79D46CE}" srcOrd="0" destOrd="0" presId="urn:microsoft.com/office/officeart/2018/2/layout/IconCircleList"/>
    <dgm:cxn modelId="{C0141E22-CFEC-4E58-84FB-0E97A2220B7B}" type="presOf" srcId="{06EB5ED1-BBED-4A6E-AA6B-3762491612BE}" destId="{22BBBAF0-7860-40D2-809D-96E603495DF7}" srcOrd="0" destOrd="0" presId="urn:microsoft.com/office/officeart/2018/2/layout/IconCircleList"/>
    <dgm:cxn modelId="{AD3B1975-B1E6-4DD5-A6B0-997767E772BF}" srcId="{06EB5ED1-BBED-4A6E-AA6B-3762491612BE}" destId="{75BB92ED-5319-4F75-8062-75E46149CD4C}" srcOrd="2" destOrd="0" parTransId="{4A6A4F32-4399-4CA6-A0A9-3C1AD27AB2BF}" sibTransId="{0919E971-523E-4FB0-ADAA-AA9DC7E361BE}"/>
    <dgm:cxn modelId="{B82D8E75-A33E-4F52-B5DE-231E5A32266A}" type="presOf" srcId="{5F6BCAE2-8844-49EA-B5C2-79B5BE33BD90}" destId="{0619068D-3E8E-4E01-BA8A-FEA509053991}" srcOrd="0" destOrd="0" presId="urn:microsoft.com/office/officeart/2018/2/layout/IconCircleList"/>
    <dgm:cxn modelId="{A158B078-33CC-4951-94AE-D31C8B347DDC}" type="presOf" srcId="{75BB92ED-5319-4F75-8062-75E46149CD4C}" destId="{47E96FEE-6D97-44AE-A1D9-2DC4A46D2321}" srcOrd="0" destOrd="0" presId="urn:microsoft.com/office/officeart/2018/2/layout/IconCircleList"/>
    <dgm:cxn modelId="{3CA1DD5A-8971-49EF-8DDB-D5E451DB3719}" srcId="{06EB5ED1-BBED-4A6E-AA6B-3762491612BE}" destId="{5F6BCAE2-8844-49EA-B5C2-79B5BE33BD90}" srcOrd="1" destOrd="0" parTransId="{384D7573-B08A-4C98-A6E0-279B55A64FA8}" sibTransId="{E1118EBF-0607-4D37-909A-DA5ED1B6A003}"/>
    <dgm:cxn modelId="{A02EBF9C-4C6A-44A0-BD61-F7A48DD1D241}" type="presOf" srcId="{0919E971-523E-4FB0-ADAA-AA9DC7E361BE}" destId="{FC5FA57A-D59F-42CE-86E2-95AA784BA4A0}" srcOrd="0" destOrd="0" presId="urn:microsoft.com/office/officeart/2018/2/layout/IconCircleList"/>
    <dgm:cxn modelId="{9AA43CA0-0B2D-455B-A00D-C6F8AF638B5B}" type="presOf" srcId="{E1118EBF-0607-4D37-909A-DA5ED1B6A003}" destId="{B3C8C8F3-7A69-4610-8B3C-A973D4AE69B8}" srcOrd="0" destOrd="0" presId="urn:microsoft.com/office/officeart/2018/2/layout/IconCircleList"/>
    <dgm:cxn modelId="{4190BFA9-588D-4C95-81F1-5FC998E87ED0}" srcId="{06EB5ED1-BBED-4A6E-AA6B-3762491612BE}" destId="{6FD4A5D6-C7F0-4964-A99D-C1117709E756}" srcOrd="0" destOrd="0" parTransId="{F87F0AAA-EB0A-49C5-80B8-F7AFF371006B}" sibTransId="{74E5C85F-34ED-4CC3-AFF7-DE56869DCE7C}"/>
    <dgm:cxn modelId="{8D0C1CC3-0DE7-4F2B-95CC-D3F45F4C4B85}" srcId="{06EB5ED1-BBED-4A6E-AA6B-3762491612BE}" destId="{7D2C5DD2-B6BC-47DC-BA8F-5183B29D6247}" srcOrd="3" destOrd="0" parTransId="{051A2099-EAE6-411A-9D47-99404F72CA1E}" sibTransId="{3B1BA9B3-5B66-48F3-9B97-A0D7BCBACB5B}"/>
    <dgm:cxn modelId="{68D23EDF-DFAD-49B0-AB08-0339530E306D}" type="presOf" srcId="{74E5C85F-34ED-4CC3-AFF7-DE56869DCE7C}" destId="{B1643D32-20DF-46A9-8F60-4F201792EAA6}" srcOrd="0" destOrd="0" presId="urn:microsoft.com/office/officeart/2018/2/layout/IconCircleList"/>
    <dgm:cxn modelId="{AE2B37E9-CF44-4E8F-919C-0C81A790E01E}" type="presParOf" srcId="{22BBBAF0-7860-40D2-809D-96E603495DF7}" destId="{6F1A05BC-37D7-4AFC-99A2-DA0E705DCC0E}" srcOrd="0" destOrd="0" presId="urn:microsoft.com/office/officeart/2018/2/layout/IconCircleList"/>
    <dgm:cxn modelId="{75659045-2445-477A-A9F2-6C227E40BA52}" type="presParOf" srcId="{6F1A05BC-37D7-4AFC-99A2-DA0E705DCC0E}" destId="{80D9547B-2CFB-4E13-B28D-0738499B260F}" srcOrd="0" destOrd="0" presId="urn:microsoft.com/office/officeart/2018/2/layout/IconCircleList"/>
    <dgm:cxn modelId="{0B153845-B273-4507-BD6B-BA98D52D6738}" type="presParOf" srcId="{80D9547B-2CFB-4E13-B28D-0738499B260F}" destId="{C5D3F0D2-B726-4204-B00A-4B15CFDC83C4}" srcOrd="0" destOrd="0" presId="urn:microsoft.com/office/officeart/2018/2/layout/IconCircleList"/>
    <dgm:cxn modelId="{62D5D9FD-F568-4BED-828F-0C831B2AB438}" type="presParOf" srcId="{80D9547B-2CFB-4E13-B28D-0738499B260F}" destId="{DF9A74BB-2B2F-4792-8AB3-69F2712DCFDB}" srcOrd="1" destOrd="0" presId="urn:microsoft.com/office/officeart/2018/2/layout/IconCircleList"/>
    <dgm:cxn modelId="{AD00C4A9-2266-4585-868D-29E10C94BD01}" type="presParOf" srcId="{80D9547B-2CFB-4E13-B28D-0738499B260F}" destId="{A9B0374E-D1FC-464B-8853-8A9CC36A4B1B}" srcOrd="2" destOrd="0" presId="urn:microsoft.com/office/officeart/2018/2/layout/IconCircleList"/>
    <dgm:cxn modelId="{FFE67A86-5A87-4073-8FC8-DCD58FD0948E}" type="presParOf" srcId="{80D9547B-2CFB-4E13-B28D-0738499B260F}" destId="{91132B45-95DA-4C92-AD99-116A518C8D09}" srcOrd="3" destOrd="0" presId="urn:microsoft.com/office/officeart/2018/2/layout/IconCircleList"/>
    <dgm:cxn modelId="{096B026D-813F-45E3-8490-797AEFB2E9E7}" type="presParOf" srcId="{6F1A05BC-37D7-4AFC-99A2-DA0E705DCC0E}" destId="{B1643D32-20DF-46A9-8F60-4F201792EAA6}" srcOrd="1" destOrd="0" presId="urn:microsoft.com/office/officeart/2018/2/layout/IconCircleList"/>
    <dgm:cxn modelId="{5C553A98-3584-4286-9DD8-92EFBEFD7CAE}" type="presParOf" srcId="{6F1A05BC-37D7-4AFC-99A2-DA0E705DCC0E}" destId="{4E27AFBD-43E0-460C-90CE-B24BE4FBD2E3}" srcOrd="2" destOrd="0" presId="urn:microsoft.com/office/officeart/2018/2/layout/IconCircleList"/>
    <dgm:cxn modelId="{C3DED466-CDB8-4E56-8728-80F672C27F14}" type="presParOf" srcId="{4E27AFBD-43E0-460C-90CE-B24BE4FBD2E3}" destId="{5417FA65-9CE5-4FF4-8693-7B23219B0363}" srcOrd="0" destOrd="0" presId="urn:microsoft.com/office/officeart/2018/2/layout/IconCircleList"/>
    <dgm:cxn modelId="{3EF10AB0-62C5-423D-8851-C966619E9D61}" type="presParOf" srcId="{4E27AFBD-43E0-460C-90CE-B24BE4FBD2E3}" destId="{6EAF9E52-5AD2-4A14-9C2D-EA6E4A43E09F}" srcOrd="1" destOrd="0" presId="urn:microsoft.com/office/officeart/2018/2/layout/IconCircleList"/>
    <dgm:cxn modelId="{D371C17C-2CDF-40B7-ABA1-C09DB0163806}" type="presParOf" srcId="{4E27AFBD-43E0-460C-90CE-B24BE4FBD2E3}" destId="{D955C652-5B90-459D-8DC9-B93FFAD45000}" srcOrd="2" destOrd="0" presId="urn:microsoft.com/office/officeart/2018/2/layout/IconCircleList"/>
    <dgm:cxn modelId="{7702DA0C-9998-4CF2-993A-8F2C95F5E333}" type="presParOf" srcId="{4E27AFBD-43E0-460C-90CE-B24BE4FBD2E3}" destId="{0619068D-3E8E-4E01-BA8A-FEA509053991}" srcOrd="3" destOrd="0" presId="urn:microsoft.com/office/officeart/2018/2/layout/IconCircleList"/>
    <dgm:cxn modelId="{32A6F7F8-8082-486B-86F0-C53EAF45BA00}" type="presParOf" srcId="{6F1A05BC-37D7-4AFC-99A2-DA0E705DCC0E}" destId="{B3C8C8F3-7A69-4610-8B3C-A973D4AE69B8}" srcOrd="3" destOrd="0" presId="urn:microsoft.com/office/officeart/2018/2/layout/IconCircleList"/>
    <dgm:cxn modelId="{89DAEBBC-D88A-491D-8ECE-0E4BB95B8685}" type="presParOf" srcId="{6F1A05BC-37D7-4AFC-99A2-DA0E705DCC0E}" destId="{003919A2-D602-4BDF-9A8A-F0C41C0216CA}" srcOrd="4" destOrd="0" presId="urn:microsoft.com/office/officeart/2018/2/layout/IconCircleList"/>
    <dgm:cxn modelId="{00181082-AD44-4DC1-8702-7FD509AF773A}" type="presParOf" srcId="{003919A2-D602-4BDF-9A8A-F0C41C0216CA}" destId="{C47CAF0C-7EDB-4CCC-9F82-E98122F85271}" srcOrd="0" destOrd="0" presId="urn:microsoft.com/office/officeart/2018/2/layout/IconCircleList"/>
    <dgm:cxn modelId="{370B3840-0386-4646-9A0A-B5EF4441A6BC}" type="presParOf" srcId="{003919A2-D602-4BDF-9A8A-F0C41C0216CA}" destId="{7EEE7D77-B623-4237-8141-0B3E2830FC6B}" srcOrd="1" destOrd="0" presId="urn:microsoft.com/office/officeart/2018/2/layout/IconCircleList"/>
    <dgm:cxn modelId="{53298EDC-AEA9-4329-AAB1-002F2977B732}" type="presParOf" srcId="{003919A2-D602-4BDF-9A8A-F0C41C0216CA}" destId="{8CF232E0-EBAB-4F94-AC30-1BF533DD681B}" srcOrd="2" destOrd="0" presId="urn:microsoft.com/office/officeart/2018/2/layout/IconCircleList"/>
    <dgm:cxn modelId="{E1286390-D79F-4B1F-9C42-9D4D9C5F51EE}" type="presParOf" srcId="{003919A2-D602-4BDF-9A8A-F0C41C0216CA}" destId="{47E96FEE-6D97-44AE-A1D9-2DC4A46D2321}" srcOrd="3" destOrd="0" presId="urn:microsoft.com/office/officeart/2018/2/layout/IconCircleList"/>
    <dgm:cxn modelId="{D363F9A6-E22C-42DF-9750-35EFD1A3F729}" type="presParOf" srcId="{6F1A05BC-37D7-4AFC-99A2-DA0E705DCC0E}" destId="{FC5FA57A-D59F-42CE-86E2-95AA784BA4A0}" srcOrd="5" destOrd="0" presId="urn:microsoft.com/office/officeart/2018/2/layout/IconCircleList"/>
    <dgm:cxn modelId="{76177AE1-982E-4A93-B803-F1052DF6F0CC}" type="presParOf" srcId="{6F1A05BC-37D7-4AFC-99A2-DA0E705DCC0E}" destId="{F2DAB613-1643-4B69-8B77-576DED91DF85}" srcOrd="6" destOrd="0" presId="urn:microsoft.com/office/officeart/2018/2/layout/IconCircleList"/>
    <dgm:cxn modelId="{852FD13E-DC85-4FD9-A483-F82C97D871F8}" type="presParOf" srcId="{F2DAB613-1643-4B69-8B77-576DED91DF85}" destId="{79C7D131-BAF1-4F16-B2BA-2231FF119D7A}" srcOrd="0" destOrd="0" presId="urn:microsoft.com/office/officeart/2018/2/layout/IconCircleList"/>
    <dgm:cxn modelId="{415E837A-B221-490E-A97D-95B203C5780E}" type="presParOf" srcId="{F2DAB613-1643-4B69-8B77-576DED91DF85}" destId="{38848E16-25FA-4B7A-B3F2-09C102F9DC83}" srcOrd="1" destOrd="0" presId="urn:microsoft.com/office/officeart/2018/2/layout/IconCircleList"/>
    <dgm:cxn modelId="{60A69C2E-AD02-4978-B2AF-5C71781B5A81}" type="presParOf" srcId="{F2DAB613-1643-4B69-8B77-576DED91DF85}" destId="{0218B953-47B7-4F7F-8B45-66C7932D1F69}" srcOrd="2" destOrd="0" presId="urn:microsoft.com/office/officeart/2018/2/layout/IconCircleList"/>
    <dgm:cxn modelId="{B46D3576-6E88-48BD-8189-D11E0AB852C6}" type="presParOf" srcId="{F2DAB613-1643-4B69-8B77-576DED91DF85}" destId="{A3E99790-CDA8-40A4-BF6E-A0FEF79D46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BF2B7-38A0-4F63-B171-C5D2AE1AA9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B1C303-450F-43F6-ABA7-833EA57F2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Instance Methods</a:t>
          </a:r>
        </a:p>
      </dgm:t>
    </dgm:pt>
    <dgm:pt modelId="{F87D9392-54BC-45BD-894E-2F007C0A9CBD}" type="parTrans" cxnId="{A21488DD-83BD-496F-BA18-86F664985C19}">
      <dgm:prSet/>
      <dgm:spPr/>
      <dgm:t>
        <a:bodyPr/>
        <a:lstStyle/>
        <a:p>
          <a:endParaRPr lang="en-US"/>
        </a:p>
      </dgm:t>
    </dgm:pt>
    <dgm:pt modelId="{E9946C89-7DD1-4035-8678-40617C806BE1}" type="sibTrans" cxnId="{A21488DD-83BD-496F-BA18-86F664985C19}">
      <dgm:prSet/>
      <dgm:spPr/>
      <dgm:t>
        <a:bodyPr/>
        <a:lstStyle/>
        <a:p>
          <a:endParaRPr lang="en-US"/>
        </a:p>
      </dgm:t>
    </dgm:pt>
    <dgm:pt modelId="{1C3F6D1A-63EB-4BEE-BDC6-E4644260C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Methods</a:t>
          </a:r>
        </a:p>
      </dgm:t>
    </dgm:pt>
    <dgm:pt modelId="{045C18E4-4F6B-4A47-BAF0-1AEA4ABE73F1}" type="parTrans" cxnId="{CB84C648-4D00-461C-8C65-9D5FFAB73B11}">
      <dgm:prSet/>
      <dgm:spPr/>
      <dgm:t>
        <a:bodyPr/>
        <a:lstStyle/>
        <a:p>
          <a:endParaRPr lang="en-US"/>
        </a:p>
      </dgm:t>
    </dgm:pt>
    <dgm:pt modelId="{98790485-1A36-46A8-9F2D-25AF68A26A17}" type="sibTrans" cxnId="{CB84C648-4D00-461C-8C65-9D5FFAB73B11}">
      <dgm:prSet/>
      <dgm:spPr/>
      <dgm:t>
        <a:bodyPr/>
        <a:lstStyle/>
        <a:p>
          <a:endParaRPr lang="en-US"/>
        </a:p>
      </dgm:t>
    </dgm:pt>
    <dgm:pt modelId="{F4AA3935-4616-43D6-B84B-C581E0C65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Static Methods</a:t>
          </a:r>
        </a:p>
      </dgm:t>
    </dgm:pt>
    <dgm:pt modelId="{3B17DB4D-1673-47FB-A250-05B12251642A}" type="parTrans" cxnId="{C614D2F9-FA47-4DA4-816C-004B61659921}">
      <dgm:prSet/>
      <dgm:spPr/>
      <dgm:t>
        <a:bodyPr/>
        <a:lstStyle/>
        <a:p>
          <a:endParaRPr lang="en-US"/>
        </a:p>
      </dgm:t>
    </dgm:pt>
    <dgm:pt modelId="{AD5CC832-80A3-42A1-B50E-BFFD12C1D171}" type="sibTrans" cxnId="{C614D2F9-FA47-4DA4-816C-004B61659921}">
      <dgm:prSet/>
      <dgm:spPr/>
      <dgm:t>
        <a:bodyPr/>
        <a:lstStyle/>
        <a:p>
          <a:endParaRPr lang="en-US"/>
        </a:p>
      </dgm:t>
    </dgm:pt>
    <dgm:pt modelId="{491F6665-EAC7-4031-A55C-B43F250280A2}" type="pres">
      <dgm:prSet presAssocID="{7B2BF2B7-38A0-4F63-B171-C5D2AE1AA9DD}" presName="root" presStyleCnt="0">
        <dgm:presLayoutVars>
          <dgm:dir/>
          <dgm:resizeHandles val="exact"/>
        </dgm:presLayoutVars>
      </dgm:prSet>
      <dgm:spPr/>
    </dgm:pt>
    <dgm:pt modelId="{1ED6DB28-AFA8-4B14-84F9-DD5CED550851}" type="pres">
      <dgm:prSet presAssocID="{67B1C303-450F-43F6-ABA7-833EA57F25A2}" presName="compNode" presStyleCnt="0"/>
      <dgm:spPr/>
    </dgm:pt>
    <dgm:pt modelId="{FA05222B-9A99-47B8-88C0-BBA1290F2020}" type="pres">
      <dgm:prSet presAssocID="{67B1C303-450F-43F6-ABA7-833EA57F25A2}" presName="bgRect" presStyleLbl="bgShp" presStyleIdx="0" presStyleCnt="3"/>
      <dgm:spPr/>
    </dgm:pt>
    <dgm:pt modelId="{BE1CC303-FF15-4420-867F-5684F132A376}" type="pres">
      <dgm:prSet presAssocID="{67B1C303-450F-43F6-ABA7-833EA57F25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A3F06E-750C-48D1-91C6-0932B78B716B}" type="pres">
      <dgm:prSet presAssocID="{67B1C303-450F-43F6-ABA7-833EA57F25A2}" presName="spaceRect" presStyleCnt="0"/>
      <dgm:spPr/>
    </dgm:pt>
    <dgm:pt modelId="{E3D44909-2C76-49A4-AE12-125049E44569}" type="pres">
      <dgm:prSet presAssocID="{67B1C303-450F-43F6-ABA7-833EA57F25A2}" presName="parTx" presStyleLbl="revTx" presStyleIdx="0" presStyleCnt="3">
        <dgm:presLayoutVars>
          <dgm:chMax val="0"/>
          <dgm:chPref val="0"/>
        </dgm:presLayoutVars>
      </dgm:prSet>
      <dgm:spPr/>
    </dgm:pt>
    <dgm:pt modelId="{E6280B1A-6B85-43B1-957C-923584DB1BF9}" type="pres">
      <dgm:prSet presAssocID="{E9946C89-7DD1-4035-8678-40617C806BE1}" presName="sibTrans" presStyleCnt="0"/>
      <dgm:spPr/>
    </dgm:pt>
    <dgm:pt modelId="{29BAA1BC-1E0E-47F8-A0C5-14EE0BC5991B}" type="pres">
      <dgm:prSet presAssocID="{1C3F6D1A-63EB-4BEE-BDC6-E4644260C89D}" presName="compNode" presStyleCnt="0"/>
      <dgm:spPr/>
    </dgm:pt>
    <dgm:pt modelId="{4D12F8DF-77A3-4A91-9B8C-543627C1A5DA}" type="pres">
      <dgm:prSet presAssocID="{1C3F6D1A-63EB-4BEE-BDC6-E4644260C89D}" presName="bgRect" presStyleLbl="bgShp" presStyleIdx="1" presStyleCnt="3"/>
      <dgm:spPr/>
    </dgm:pt>
    <dgm:pt modelId="{80B89419-0708-4198-9D84-4B94302A059C}" type="pres">
      <dgm:prSet presAssocID="{1C3F6D1A-63EB-4BEE-BDC6-E4644260C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7BE71B1-0EFE-4A8E-9156-B4E69519E530}" type="pres">
      <dgm:prSet presAssocID="{1C3F6D1A-63EB-4BEE-BDC6-E4644260C89D}" presName="spaceRect" presStyleCnt="0"/>
      <dgm:spPr/>
    </dgm:pt>
    <dgm:pt modelId="{29437D51-3B74-4985-8332-1B669B34CC45}" type="pres">
      <dgm:prSet presAssocID="{1C3F6D1A-63EB-4BEE-BDC6-E4644260C89D}" presName="parTx" presStyleLbl="revTx" presStyleIdx="1" presStyleCnt="3">
        <dgm:presLayoutVars>
          <dgm:chMax val="0"/>
          <dgm:chPref val="0"/>
        </dgm:presLayoutVars>
      </dgm:prSet>
      <dgm:spPr/>
    </dgm:pt>
    <dgm:pt modelId="{16E67B37-5ABB-44BE-BCA4-8649D73272D0}" type="pres">
      <dgm:prSet presAssocID="{98790485-1A36-46A8-9F2D-25AF68A26A17}" presName="sibTrans" presStyleCnt="0"/>
      <dgm:spPr/>
    </dgm:pt>
    <dgm:pt modelId="{A8FCDC69-34CD-4334-93B0-67171D964ACE}" type="pres">
      <dgm:prSet presAssocID="{F4AA3935-4616-43D6-B84B-C581E0C652C3}" presName="compNode" presStyleCnt="0"/>
      <dgm:spPr/>
    </dgm:pt>
    <dgm:pt modelId="{419C6C0D-FDA0-4674-9F40-D679CD86C9E3}" type="pres">
      <dgm:prSet presAssocID="{F4AA3935-4616-43D6-B84B-C581E0C652C3}" presName="bgRect" presStyleLbl="bgShp" presStyleIdx="2" presStyleCnt="3"/>
      <dgm:spPr/>
    </dgm:pt>
    <dgm:pt modelId="{7FF3854D-3A95-4F20-9C2B-923789DCBE4C}" type="pres">
      <dgm:prSet presAssocID="{F4AA3935-4616-43D6-B84B-C581E0C652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34C652-5C58-40E5-B2EC-D585550F899C}" type="pres">
      <dgm:prSet presAssocID="{F4AA3935-4616-43D6-B84B-C581E0C652C3}" presName="spaceRect" presStyleCnt="0"/>
      <dgm:spPr/>
    </dgm:pt>
    <dgm:pt modelId="{90D36A11-9011-4C6F-8FD7-36E36EB375EF}" type="pres">
      <dgm:prSet presAssocID="{F4AA3935-4616-43D6-B84B-C581E0C652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BB4626-28AD-49B8-A710-4270D6DE1821}" type="presOf" srcId="{F4AA3935-4616-43D6-B84B-C581E0C652C3}" destId="{90D36A11-9011-4C6F-8FD7-36E36EB375EF}" srcOrd="0" destOrd="0" presId="urn:microsoft.com/office/officeart/2018/2/layout/IconVerticalSolidList"/>
    <dgm:cxn modelId="{1B4F945C-7DD1-48EE-B8CA-3C7B4A7C7B2B}" type="presOf" srcId="{67B1C303-450F-43F6-ABA7-833EA57F25A2}" destId="{E3D44909-2C76-49A4-AE12-125049E44569}" srcOrd="0" destOrd="0" presId="urn:microsoft.com/office/officeart/2018/2/layout/IconVerticalSolidList"/>
    <dgm:cxn modelId="{CB84C648-4D00-461C-8C65-9D5FFAB73B11}" srcId="{7B2BF2B7-38A0-4F63-B171-C5D2AE1AA9DD}" destId="{1C3F6D1A-63EB-4BEE-BDC6-E4644260C89D}" srcOrd="1" destOrd="0" parTransId="{045C18E4-4F6B-4A47-BAF0-1AEA4ABE73F1}" sibTransId="{98790485-1A36-46A8-9F2D-25AF68A26A17}"/>
    <dgm:cxn modelId="{0A55A0B1-7657-4E5D-B7E7-976407BB9369}" type="presOf" srcId="{7B2BF2B7-38A0-4F63-B171-C5D2AE1AA9DD}" destId="{491F6665-EAC7-4031-A55C-B43F250280A2}" srcOrd="0" destOrd="0" presId="urn:microsoft.com/office/officeart/2018/2/layout/IconVerticalSolidList"/>
    <dgm:cxn modelId="{6A47B9B3-087B-476B-A81C-3E46F4AAD540}" type="presOf" srcId="{1C3F6D1A-63EB-4BEE-BDC6-E4644260C89D}" destId="{29437D51-3B74-4985-8332-1B669B34CC45}" srcOrd="0" destOrd="0" presId="urn:microsoft.com/office/officeart/2018/2/layout/IconVerticalSolidList"/>
    <dgm:cxn modelId="{A21488DD-83BD-496F-BA18-86F664985C19}" srcId="{7B2BF2B7-38A0-4F63-B171-C5D2AE1AA9DD}" destId="{67B1C303-450F-43F6-ABA7-833EA57F25A2}" srcOrd="0" destOrd="0" parTransId="{F87D9392-54BC-45BD-894E-2F007C0A9CBD}" sibTransId="{E9946C89-7DD1-4035-8678-40617C806BE1}"/>
    <dgm:cxn modelId="{C614D2F9-FA47-4DA4-816C-004B61659921}" srcId="{7B2BF2B7-38A0-4F63-B171-C5D2AE1AA9DD}" destId="{F4AA3935-4616-43D6-B84B-C581E0C652C3}" srcOrd="2" destOrd="0" parTransId="{3B17DB4D-1673-47FB-A250-05B12251642A}" sibTransId="{AD5CC832-80A3-42A1-B50E-BFFD12C1D171}"/>
    <dgm:cxn modelId="{650DEBF7-0367-4E02-A427-B7FF4C0AF4E7}" type="presParOf" srcId="{491F6665-EAC7-4031-A55C-B43F250280A2}" destId="{1ED6DB28-AFA8-4B14-84F9-DD5CED550851}" srcOrd="0" destOrd="0" presId="urn:microsoft.com/office/officeart/2018/2/layout/IconVerticalSolidList"/>
    <dgm:cxn modelId="{1EB9E298-9E98-46E4-B363-558F7CB7BDC6}" type="presParOf" srcId="{1ED6DB28-AFA8-4B14-84F9-DD5CED550851}" destId="{FA05222B-9A99-47B8-88C0-BBA1290F2020}" srcOrd="0" destOrd="0" presId="urn:microsoft.com/office/officeart/2018/2/layout/IconVerticalSolidList"/>
    <dgm:cxn modelId="{41364A14-65D3-4B04-BE3E-39FEC0187DAC}" type="presParOf" srcId="{1ED6DB28-AFA8-4B14-84F9-DD5CED550851}" destId="{BE1CC303-FF15-4420-867F-5684F132A376}" srcOrd="1" destOrd="0" presId="urn:microsoft.com/office/officeart/2018/2/layout/IconVerticalSolidList"/>
    <dgm:cxn modelId="{B14C711B-2226-47E7-A3E5-64C8353D3BC4}" type="presParOf" srcId="{1ED6DB28-AFA8-4B14-84F9-DD5CED550851}" destId="{C6A3F06E-750C-48D1-91C6-0932B78B716B}" srcOrd="2" destOrd="0" presId="urn:microsoft.com/office/officeart/2018/2/layout/IconVerticalSolidList"/>
    <dgm:cxn modelId="{2322E7B0-3A00-4488-9104-91FDAF98CC8B}" type="presParOf" srcId="{1ED6DB28-AFA8-4B14-84F9-DD5CED550851}" destId="{E3D44909-2C76-49A4-AE12-125049E44569}" srcOrd="3" destOrd="0" presId="urn:microsoft.com/office/officeart/2018/2/layout/IconVerticalSolidList"/>
    <dgm:cxn modelId="{B6E79450-C33D-4BBA-A796-529BA93A02C7}" type="presParOf" srcId="{491F6665-EAC7-4031-A55C-B43F250280A2}" destId="{E6280B1A-6B85-43B1-957C-923584DB1BF9}" srcOrd="1" destOrd="0" presId="urn:microsoft.com/office/officeart/2018/2/layout/IconVerticalSolidList"/>
    <dgm:cxn modelId="{410489B8-B309-4220-989F-9B7431E3AD72}" type="presParOf" srcId="{491F6665-EAC7-4031-A55C-B43F250280A2}" destId="{29BAA1BC-1E0E-47F8-A0C5-14EE0BC5991B}" srcOrd="2" destOrd="0" presId="urn:microsoft.com/office/officeart/2018/2/layout/IconVerticalSolidList"/>
    <dgm:cxn modelId="{1AD65B7E-53DB-49F9-BE6C-63FD88E523F5}" type="presParOf" srcId="{29BAA1BC-1E0E-47F8-A0C5-14EE0BC5991B}" destId="{4D12F8DF-77A3-4A91-9B8C-543627C1A5DA}" srcOrd="0" destOrd="0" presId="urn:microsoft.com/office/officeart/2018/2/layout/IconVerticalSolidList"/>
    <dgm:cxn modelId="{9823EF69-9AC7-4850-8D5A-5AD955A2BA88}" type="presParOf" srcId="{29BAA1BC-1E0E-47F8-A0C5-14EE0BC5991B}" destId="{80B89419-0708-4198-9D84-4B94302A059C}" srcOrd="1" destOrd="0" presId="urn:microsoft.com/office/officeart/2018/2/layout/IconVerticalSolidList"/>
    <dgm:cxn modelId="{1041F8CA-B36E-432C-898F-D6A80962C890}" type="presParOf" srcId="{29BAA1BC-1E0E-47F8-A0C5-14EE0BC5991B}" destId="{37BE71B1-0EFE-4A8E-9156-B4E69519E530}" srcOrd="2" destOrd="0" presId="urn:microsoft.com/office/officeart/2018/2/layout/IconVerticalSolidList"/>
    <dgm:cxn modelId="{9687EBCB-4DB0-47AA-BECA-B8238233A5E8}" type="presParOf" srcId="{29BAA1BC-1E0E-47F8-A0C5-14EE0BC5991B}" destId="{29437D51-3B74-4985-8332-1B669B34CC45}" srcOrd="3" destOrd="0" presId="urn:microsoft.com/office/officeart/2018/2/layout/IconVerticalSolidList"/>
    <dgm:cxn modelId="{2D7DD91B-D3CE-4DC8-8890-F2977F716CB6}" type="presParOf" srcId="{491F6665-EAC7-4031-A55C-B43F250280A2}" destId="{16E67B37-5ABB-44BE-BCA4-8649D73272D0}" srcOrd="3" destOrd="0" presId="urn:microsoft.com/office/officeart/2018/2/layout/IconVerticalSolidList"/>
    <dgm:cxn modelId="{1526FAEB-1C64-4963-8627-B2F496F6D441}" type="presParOf" srcId="{491F6665-EAC7-4031-A55C-B43F250280A2}" destId="{A8FCDC69-34CD-4334-93B0-67171D964ACE}" srcOrd="4" destOrd="0" presId="urn:microsoft.com/office/officeart/2018/2/layout/IconVerticalSolidList"/>
    <dgm:cxn modelId="{C23E64C0-C5F2-4823-B2B7-EFAC2A2D3676}" type="presParOf" srcId="{A8FCDC69-34CD-4334-93B0-67171D964ACE}" destId="{419C6C0D-FDA0-4674-9F40-D679CD86C9E3}" srcOrd="0" destOrd="0" presId="urn:microsoft.com/office/officeart/2018/2/layout/IconVerticalSolidList"/>
    <dgm:cxn modelId="{8D0B2D26-BC14-4C4D-A2EB-4DF12561F734}" type="presParOf" srcId="{A8FCDC69-34CD-4334-93B0-67171D964ACE}" destId="{7FF3854D-3A95-4F20-9C2B-923789DCBE4C}" srcOrd="1" destOrd="0" presId="urn:microsoft.com/office/officeart/2018/2/layout/IconVerticalSolidList"/>
    <dgm:cxn modelId="{40FBFAD3-3E61-4788-92AF-6AACB242A6F5}" type="presParOf" srcId="{A8FCDC69-34CD-4334-93B0-67171D964ACE}" destId="{0334C652-5C58-40E5-B2EC-D585550F899C}" srcOrd="2" destOrd="0" presId="urn:microsoft.com/office/officeart/2018/2/layout/IconVerticalSolidList"/>
    <dgm:cxn modelId="{87658446-1204-4141-B1C4-879BBFC3941C}" type="presParOf" srcId="{A8FCDC69-34CD-4334-93B0-67171D964ACE}" destId="{90D36A11-9011-4C6F-8FD7-36E36EB375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0489F4-18D9-4866-94C6-9117A49B56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6E6E9D-FF12-4104-9497-EF0F4CE272FC}">
      <dgm:prSet/>
      <dgm:spPr/>
      <dgm:t>
        <a:bodyPr/>
        <a:lstStyle/>
        <a:p>
          <a:r>
            <a:rPr lang="en-US"/>
            <a:t>Encapsulation</a:t>
          </a:r>
        </a:p>
      </dgm:t>
    </dgm:pt>
    <dgm:pt modelId="{BDEE2EC0-71C4-4E91-B469-17A9F31B32C7}" type="parTrans" cxnId="{FFF9957D-2F69-4927-802D-B2E482741242}">
      <dgm:prSet/>
      <dgm:spPr/>
      <dgm:t>
        <a:bodyPr/>
        <a:lstStyle/>
        <a:p>
          <a:endParaRPr lang="en-US"/>
        </a:p>
      </dgm:t>
    </dgm:pt>
    <dgm:pt modelId="{3DA4ECF3-59BE-49BF-ABD0-699CFBD4A62D}" type="sibTrans" cxnId="{FFF9957D-2F69-4927-802D-B2E482741242}">
      <dgm:prSet/>
      <dgm:spPr/>
      <dgm:t>
        <a:bodyPr/>
        <a:lstStyle/>
        <a:p>
          <a:endParaRPr lang="en-US"/>
        </a:p>
      </dgm:t>
    </dgm:pt>
    <dgm:pt modelId="{00CFC187-F86F-4124-A661-634F40CB7F3F}">
      <dgm:prSet/>
      <dgm:spPr/>
      <dgm:t>
        <a:bodyPr/>
        <a:lstStyle/>
        <a:p>
          <a:r>
            <a:rPr lang="en-US"/>
            <a:t>Inheritance</a:t>
          </a:r>
        </a:p>
      </dgm:t>
    </dgm:pt>
    <dgm:pt modelId="{E64E3A12-7EFB-483F-AFFA-28C6232C572D}" type="parTrans" cxnId="{8AD2F570-4A6F-4790-9F40-0595B0A10CD7}">
      <dgm:prSet/>
      <dgm:spPr/>
      <dgm:t>
        <a:bodyPr/>
        <a:lstStyle/>
        <a:p>
          <a:endParaRPr lang="en-US"/>
        </a:p>
      </dgm:t>
    </dgm:pt>
    <dgm:pt modelId="{0E4314EE-5CF0-4B48-A01B-FD99631ED0A6}" type="sibTrans" cxnId="{8AD2F570-4A6F-4790-9F40-0595B0A10CD7}">
      <dgm:prSet/>
      <dgm:spPr/>
      <dgm:t>
        <a:bodyPr/>
        <a:lstStyle/>
        <a:p>
          <a:endParaRPr lang="en-US"/>
        </a:p>
      </dgm:t>
    </dgm:pt>
    <dgm:pt modelId="{A7561367-6770-4644-BF5B-97A5A7937EA0}">
      <dgm:prSet/>
      <dgm:spPr/>
      <dgm:t>
        <a:bodyPr/>
        <a:lstStyle/>
        <a:p>
          <a:r>
            <a:rPr lang="en-US"/>
            <a:t>Polymorphism</a:t>
          </a:r>
        </a:p>
      </dgm:t>
    </dgm:pt>
    <dgm:pt modelId="{2609B189-66F6-486E-AC0D-90716FBA526B}" type="parTrans" cxnId="{362BFEB9-CF47-4204-B7D7-5877474E10F6}">
      <dgm:prSet/>
      <dgm:spPr/>
      <dgm:t>
        <a:bodyPr/>
        <a:lstStyle/>
        <a:p>
          <a:endParaRPr lang="en-US"/>
        </a:p>
      </dgm:t>
    </dgm:pt>
    <dgm:pt modelId="{183E380F-8793-4536-918B-FAFD0093372D}" type="sibTrans" cxnId="{362BFEB9-CF47-4204-B7D7-5877474E10F6}">
      <dgm:prSet/>
      <dgm:spPr/>
      <dgm:t>
        <a:bodyPr/>
        <a:lstStyle/>
        <a:p>
          <a:endParaRPr lang="en-US"/>
        </a:p>
      </dgm:t>
    </dgm:pt>
    <dgm:pt modelId="{9C5410FB-6B08-48FD-9FFF-6D77E67D0E47}">
      <dgm:prSet/>
      <dgm:spPr/>
      <dgm:t>
        <a:bodyPr/>
        <a:lstStyle/>
        <a:p>
          <a:r>
            <a:rPr lang="en-US"/>
            <a:t>Abstraction</a:t>
          </a:r>
        </a:p>
      </dgm:t>
    </dgm:pt>
    <dgm:pt modelId="{B48B112F-61F4-4917-ADD7-98F2ADA663A9}" type="parTrans" cxnId="{E8930A0F-6310-461A-BD28-2E94723AFC04}">
      <dgm:prSet/>
      <dgm:spPr/>
      <dgm:t>
        <a:bodyPr/>
        <a:lstStyle/>
        <a:p>
          <a:endParaRPr lang="en-US"/>
        </a:p>
      </dgm:t>
    </dgm:pt>
    <dgm:pt modelId="{4BA64951-665D-413D-B90A-F6556AB462FA}" type="sibTrans" cxnId="{E8930A0F-6310-461A-BD28-2E94723AFC04}">
      <dgm:prSet/>
      <dgm:spPr/>
      <dgm:t>
        <a:bodyPr/>
        <a:lstStyle/>
        <a:p>
          <a:endParaRPr lang="en-US"/>
        </a:p>
      </dgm:t>
    </dgm:pt>
    <dgm:pt modelId="{AB1559B6-466E-42BB-922A-1362C5E7559F}" type="pres">
      <dgm:prSet presAssocID="{DD0489F4-18D9-4866-94C6-9117A49B56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5E12F9-6FAA-4D15-A58F-9D5EB1408DE2}" type="pres">
      <dgm:prSet presAssocID="{5A6E6E9D-FF12-4104-9497-EF0F4CE272FC}" presName="hierRoot1" presStyleCnt="0"/>
      <dgm:spPr/>
    </dgm:pt>
    <dgm:pt modelId="{C95C79A2-7A4D-4EB4-B4AA-742D5791CD84}" type="pres">
      <dgm:prSet presAssocID="{5A6E6E9D-FF12-4104-9497-EF0F4CE272FC}" presName="composite" presStyleCnt="0"/>
      <dgm:spPr/>
    </dgm:pt>
    <dgm:pt modelId="{AD48D330-7F64-4D43-A740-5C9FDB7167E7}" type="pres">
      <dgm:prSet presAssocID="{5A6E6E9D-FF12-4104-9497-EF0F4CE272FC}" presName="background" presStyleLbl="node0" presStyleIdx="0" presStyleCnt="4"/>
      <dgm:spPr/>
    </dgm:pt>
    <dgm:pt modelId="{6D1C1A36-F423-4414-A512-E81F1D3351A9}" type="pres">
      <dgm:prSet presAssocID="{5A6E6E9D-FF12-4104-9497-EF0F4CE272FC}" presName="text" presStyleLbl="fgAcc0" presStyleIdx="0" presStyleCnt="4">
        <dgm:presLayoutVars>
          <dgm:chPref val="3"/>
        </dgm:presLayoutVars>
      </dgm:prSet>
      <dgm:spPr/>
    </dgm:pt>
    <dgm:pt modelId="{E44E18E4-5A85-414C-8AE8-3135E944DFE5}" type="pres">
      <dgm:prSet presAssocID="{5A6E6E9D-FF12-4104-9497-EF0F4CE272FC}" presName="hierChild2" presStyleCnt="0"/>
      <dgm:spPr/>
    </dgm:pt>
    <dgm:pt modelId="{6EE88713-2D12-46A7-A555-EFA05F1461C6}" type="pres">
      <dgm:prSet presAssocID="{00CFC187-F86F-4124-A661-634F40CB7F3F}" presName="hierRoot1" presStyleCnt="0"/>
      <dgm:spPr/>
    </dgm:pt>
    <dgm:pt modelId="{4602F2C1-1A74-4865-A042-F33B8B72E981}" type="pres">
      <dgm:prSet presAssocID="{00CFC187-F86F-4124-A661-634F40CB7F3F}" presName="composite" presStyleCnt="0"/>
      <dgm:spPr/>
    </dgm:pt>
    <dgm:pt modelId="{DCD6793C-D61D-47E1-9D23-27CCDD46D10C}" type="pres">
      <dgm:prSet presAssocID="{00CFC187-F86F-4124-A661-634F40CB7F3F}" presName="background" presStyleLbl="node0" presStyleIdx="1" presStyleCnt="4"/>
      <dgm:spPr/>
    </dgm:pt>
    <dgm:pt modelId="{F6345EBE-C6E5-4C34-A821-8D651990F04B}" type="pres">
      <dgm:prSet presAssocID="{00CFC187-F86F-4124-A661-634F40CB7F3F}" presName="text" presStyleLbl="fgAcc0" presStyleIdx="1" presStyleCnt="4">
        <dgm:presLayoutVars>
          <dgm:chPref val="3"/>
        </dgm:presLayoutVars>
      </dgm:prSet>
      <dgm:spPr/>
    </dgm:pt>
    <dgm:pt modelId="{616384E1-CDF8-494F-9A23-EF279D2A2C08}" type="pres">
      <dgm:prSet presAssocID="{00CFC187-F86F-4124-A661-634F40CB7F3F}" presName="hierChild2" presStyleCnt="0"/>
      <dgm:spPr/>
    </dgm:pt>
    <dgm:pt modelId="{69C2AA39-4373-4F80-9D33-05EF24492F76}" type="pres">
      <dgm:prSet presAssocID="{A7561367-6770-4644-BF5B-97A5A7937EA0}" presName="hierRoot1" presStyleCnt="0"/>
      <dgm:spPr/>
    </dgm:pt>
    <dgm:pt modelId="{DC5E7A14-B084-4A18-83E5-78ABDA0C5065}" type="pres">
      <dgm:prSet presAssocID="{A7561367-6770-4644-BF5B-97A5A7937EA0}" presName="composite" presStyleCnt="0"/>
      <dgm:spPr/>
    </dgm:pt>
    <dgm:pt modelId="{649E67EB-BE60-498C-A3DF-A3184DC791E9}" type="pres">
      <dgm:prSet presAssocID="{A7561367-6770-4644-BF5B-97A5A7937EA0}" presName="background" presStyleLbl="node0" presStyleIdx="2" presStyleCnt="4"/>
      <dgm:spPr/>
    </dgm:pt>
    <dgm:pt modelId="{F7E5CA02-56FE-4DF2-BCC5-1260AB9645C3}" type="pres">
      <dgm:prSet presAssocID="{A7561367-6770-4644-BF5B-97A5A7937EA0}" presName="text" presStyleLbl="fgAcc0" presStyleIdx="2" presStyleCnt="4">
        <dgm:presLayoutVars>
          <dgm:chPref val="3"/>
        </dgm:presLayoutVars>
      </dgm:prSet>
      <dgm:spPr/>
    </dgm:pt>
    <dgm:pt modelId="{0C802A77-F490-4D7B-A3CC-0DAE867BE107}" type="pres">
      <dgm:prSet presAssocID="{A7561367-6770-4644-BF5B-97A5A7937EA0}" presName="hierChild2" presStyleCnt="0"/>
      <dgm:spPr/>
    </dgm:pt>
    <dgm:pt modelId="{FE2EFE54-37BE-48D7-9EED-3265C73BED2D}" type="pres">
      <dgm:prSet presAssocID="{9C5410FB-6B08-48FD-9FFF-6D77E67D0E47}" presName="hierRoot1" presStyleCnt="0"/>
      <dgm:spPr/>
    </dgm:pt>
    <dgm:pt modelId="{748019EA-B374-4F54-8011-69362B954151}" type="pres">
      <dgm:prSet presAssocID="{9C5410FB-6B08-48FD-9FFF-6D77E67D0E47}" presName="composite" presStyleCnt="0"/>
      <dgm:spPr/>
    </dgm:pt>
    <dgm:pt modelId="{231AD133-478D-41D4-88FE-11203B17E4DF}" type="pres">
      <dgm:prSet presAssocID="{9C5410FB-6B08-48FD-9FFF-6D77E67D0E47}" presName="background" presStyleLbl="node0" presStyleIdx="3" presStyleCnt="4"/>
      <dgm:spPr/>
    </dgm:pt>
    <dgm:pt modelId="{B248AC08-162F-4117-8580-5EF9825CBAE1}" type="pres">
      <dgm:prSet presAssocID="{9C5410FB-6B08-48FD-9FFF-6D77E67D0E47}" presName="text" presStyleLbl="fgAcc0" presStyleIdx="3" presStyleCnt="4">
        <dgm:presLayoutVars>
          <dgm:chPref val="3"/>
        </dgm:presLayoutVars>
      </dgm:prSet>
      <dgm:spPr/>
    </dgm:pt>
    <dgm:pt modelId="{809AAB52-5103-490A-8C70-FE9EE78A63A5}" type="pres">
      <dgm:prSet presAssocID="{9C5410FB-6B08-48FD-9FFF-6D77E67D0E47}" presName="hierChild2" presStyleCnt="0"/>
      <dgm:spPr/>
    </dgm:pt>
  </dgm:ptLst>
  <dgm:cxnLst>
    <dgm:cxn modelId="{E8930A0F-6310-461A-BD28-2E94723AFC04}" srcId="{DD0489F4-18D9-4866-94C6-9117A49B56E6}" destId="{9C5410FB-6B08-48FD-9FFF-6D77E67D0E47}" srcOrd="3" destOrd="0" parTransId="{B48B112F-61F4-4917-ADD7-98F2ADA663A9}" sibTransId="{4BA64951-665D-413D-B90A-F6556AB462FA}"/>
    <dgm:cxn modelId="{8AD2F570-4A6F-4790-9F40-0595B0A10CD7}" srcId="{DD0489F4-18D9-4866-94C6-9117A49B56E6}" destId="{00CFC187-F86F-4124-A661-634F40CB7F3F}" srcOrd="1" destOrd="0" parTransId="{E64E3A12-7EFB-483F-AFFA-28C6232C572D}" sibTransId="{0E4314EE-5CF0-4B48-A01B-FD99631ED0A6}"/>
    <dgm:cxn modelId="{FFF9957D-2F69-4927-802D-B2E482741242}" srcId="{DD0489F4-18D9-4866-94C6-9117A49B56E6}" destId="{5A6E6E9D-FF12-4104-9497-EF0F4CE272FC}" srcOrd="0" destOrd="0" parTransId="{BDEE2EC0-71C4-4E91-B469-17A9F31B32C7}" sibTransId="{3DA4ECF3-59BE-49BF-ABD0-699CFBD4A62D}"/>
    <dgm:cxn modelId="{3E4E2885-B632-4779-8F18-AC63C129E796}" type="presOf" srcId="{DD0489F4-18D9-4866-94C6-9117A49B56E6}" destId="{AB1559B6-466E-42BB-922A-1362C5E7559F}" srcOrd="0" destOrd="0" presId="urn:microsoft.com/office/officeart/2005/8/layout/hierarchy1"/>
    <dgm:cxn modelId="{F707E288-60B5-458B-A654-F63AC96B75D2}" type="presOf" srcId="{00CFC187-F86F-4124-A661-634F40CB7F3F}" destId="{F6345EBE-C6E5-4C34-A821-8D651990F04B}" srcOrd="0" destOrd="0" presId="urn:microsoft.com/office/officeart/2005/8/layout/hierarchy1"/>
    <dgm:cxn modelId="{852A70A7-6933-4B10-8CBC-4D40D23DA281}" type="presOf" srcId="{A7561367-6770-4644-BF5B-97A5A7937EA0}" destId="{F7E5CA02-56FE-4DF2-BCC5-1260AB9645C3}" srcOrd="0" destOrd="0" presId="urn:microsoft.com/office/officeart/2005/8/layout/hierarchy1"/>
    <dgm:cxn modelId="{362BFEB9-CF47-4204-B7D7-5877474E10F6}" srcId="{DD0489F4-18D9-4866-94C6-9117A49B56E6}" destId="{A7561367-6770-4644-BF5B-97A5A7937EA0}" srcOrd="2" destOrd="0" parTransId="{2609B189-66F6-486E-AC0D-90716FBA526B}" sibTransId="{183E380F-8793-4536-918B-FAFD0093372D}"/>
    <dgm:cxn modelId="{9143B3CD-E5CA-4A23-9DBB-5E11081E242B}" type="presOf" srcId="{5A6E6E9D-FF12-4104-9497-EF0F4CE272FC}" destId="{6D1C1A36-F423-4414-A512-E81F1D3351A9}" srcOrd="0" destOrd="0" presId="urn:microsoft.com/office/officeart/2005/8/layout/hierarchy1"/>
    <dgm:cxn modelId="{C0C18DF6-9481-41FB-B0A4-A8FDEEF36B20}" type="presOf" srcId="{9C5410FB-6B08-48FD-9FFF-6D77E67D0E47}" destId="{B248AC08-162F-4117-8580-5EF9825CBAE1}" srcOrd="0" destOrd="0" presId="urn:microsoft.com/office/officeart/2005/8/layout/hierarchy1"/>
    <dgm:cxn modelId="{56CECF60-FE7B-437C-B513-8DCD217944D9}" type="presParOf" srcId="{AB1559B6-466E-42BB-922A-1362C5E7559F}" destId="{755E12F9-6FAA-4D15-A58F-9D5EB1408DE2}" srcOrd="0" destOrd="0" presId="urn:microsoft.com/office/officeart/2005/8/layout/hierarchy1"/>
    <dgm:cxn modelId="{CCCC4911-3CA9-47C3-8F62-D197367B9A55}" type="presParOf" srcId="{755E12F9-6FAA-4D15-A58F-9D5EB1408DE2}" destId="{C95C79A2-7A4D-4EB4-B4AA-742D5791CD84}" srcOrd="0" destOrd="0" presId="urn:microsoft.com/office/officeart/2005/8/layout/hierarchy1"/>
    <dgm:cxn modelId="{8A781352-11D6-44AA-BCA9-71CF9B760C59}" type="presParOf" srcId="{C95C79A2-7A4D-4EB4-B4AA-742D5791CD84}" destId="{AD48D330-7F64-4D43-A740-5C9FDB7167E7}" srcOrd="0" destOrd="0" presId="urn:microsoft.com/office/officeart/2005/8/layout/hierarchy1"/>
    <dgm:cxn modelId="{E541862E-0A77-4D50-8B9D-34663C2C1EE6}" type="presParOf" srcId="{C95C79A2-7A4D-4EB4-B4AA-742D5791CD84}" destId="{6D1C1A36-F423-4414-A512-E81F1D3351A9}" srcOrd="1" destOrd="0" presId="urn:microsoft.com/office/officeart/2005/8/layout/hierarchy1"/>
    <dgm:cxn modelId="{7B239616-361D-4FBD-9E8C-43A209115A09}" type="presParOf" srcId="{755E12F9-6FAA-4D15-A58F-9D5EB1408DE2}" destId="{E44E18E4-5A85-414C-8AE8-3135E944DFE5}" srcOrd="1" destOrd="0" presId="urn:microsoft.com/office/officeart/2005/8/layout/hierarchy1"/>
    <dgm:cxn modelId="{29A6978B-B8EF-42A0-9DF0-A450FEA2A4AE}" type="presParOf" srcId="{AB1559B6-466E-42BB-922A-1362C5E7559F}" destId="{6EE88713-2D12-46A7-A555-EFA05F1461C6}" srcOrd="1" destOrd="0" presId="urn:microsoft.com/office/officeart/2005/8/layout/hierarchy1"/>
    <dgm:cxn modelId="{A68F48A6-4312-4482-85B6-8EC8A788163E}" type="presParOf" srcId="{6EE88713-2D12-46A7-A555-EFA05F1461C6}" destId="{4602F2C1-1A74-4865-A042-F33B8B72E981}" srcOrd="0" destOrd="0" presId="urn:microsoft.com/office/officeart/2005/8/layout/hierarchy1"/>
    <dgm:cxn modelId="{A233B328-7170-465B-A5A7-DB94A09F0AD6}" type="presParOf" srcId="{4602F2C1-1A74-4865-A042-F33B8B72E981}" destId="{DCD6793C-D61D-47E1-9D23-27CCDD46D10C}" srcOrd="0" destOrd="0" presId="urn:microsoft.com/office/officeart/2005/8/layout/hierarchy1"/>
    <dgm:cxn modelId="{2341AB6F-06DB-4CEE-841F-428A9F4F4B43}" type="presParOf" srcId="{4602F2C1-1A74-4865-A042-F33B8B72E981}" destId="{F6345EBE-C6E5-4C34-A821-8D651990F04B}" srcOrd="1" destOrd="0" presId="urn:microsoft.com/office/officeart/2005/8/layout/hierarchy1"/>
    <dgm:cxn modelId="{0FCB9C9C-9A64-42F7-8BF7-7F56A8891D73}" type="presParOf" srcId="{6EE88713-2D12-46A7-A555-EFA05F1461C6}" destId="{616384E1-CDF8-494F-9A23-EF279D2A2C08}" srcOrd="1" destOrd="0" presId="urn:microsoft.com/office/officeart/2005/8/layout/hierarchy1"/>
    <dgm:cxn modelId="{0BB04661-3836-4F44-A7BD-B42DC0D67390}" type="presParOf" srcId="{AB1559B6-466E-42BB-922A-1362C5E7559F}" destId="{69C2AA39-4373-4F80-9D33-05EF24492F76}" srcOrd="2" destOrd="0" presId="urn:microsoft.com/office/officeart/2005/8/layout/hierarchy1"/>
    <dgm:cxn modelId="{74891E40-DCB7-4638-9C7E-EAE67B29092F}" type="presParOf" srcId="{69C2AA39-4373-4F80-9D33-05EF24492F76}" destId="{DC5E7A14-B084-4A18-83E5-78ABDA0C5065}" srcOrd="0" destOrd="0" presId="urn:microsoft.com/office/officeart/2005/8/layout/hierarchy1"/>
    <dgm:cxn modelId="{C11D1EA3-A191-4216-BED6-4244B69BC825}" type="presParOf" srcId="{DC5E7A14-B084-4A18-83E5-78ABDA0C5065}" destId="{649E67EB-BE60-498C-A3DF-A3184DC791E9}" srcOrd="0" destOrd="0" presId="urn:microsoft.com/office/officeart/2005/8/layout/hierarchy1"/>
    <dgm:cxn modelId="{089C92AA-0816-463A-A766-7688E1A32203}" type="presParOf" srcId="{DC5E7A14-B084-4A18-83E5-78ABDA0C5065}" destId="{F7E5CA02-56FE-4DF2-BCC5-1260AB9645C3}" srcOrd="1" destOrd="0" presId="urn:microsoft.com/office/officeart/2005/8/layout/hierarchy1"/>
    <dgm:cxn modelId="{400B49B4-0D9D-4459-8B38-94E3BDD84D2F}" type="presParOf" srcId="{69C2AA39-4373-4F80-9D33-05EF24492F76}" destId="{0C802A77-F490-4D7B-A3CC-0DAE867BE107}" srcOrd="1" destOrd="0" presId="urn:microsoft.com/office/officeart/2005/8/layout/hierarchy1"/>
    <dgm:cxn modelId="{3CD8FDC7-1E28-47E8-A87F-9D471416C427}" type="presParOf" srcId="{AB1559B6-466E-42BB-922A-1362C5E7559F}" destId="{FE2EFE54-37BE-48D7-9EED-3265C73BED2D}" srcOrd="3" destOrd="0" presId="urn:microsoft.com/office/officeart/2005/8/layout/hierarchy1"/>
    <dgm:cxn modelId="{622F90E9-D416-427A-9CD0-FD928E0D2E1A}" type="presParOf" srcId="{FE2EFE54-37BE-48D7-9EED-3265C73BED2D}" destId="{748019EA-B374-4F54-8011-69362B954151}" srcOrd="0" destOrd="0" presId="urn:microsoft.com/office/officeart/2005/8/layout/hierarchy1"/>
    <dgm:cxn modelId="{D22B923A-EF7A-4A52-BCED-E338C87B205A}" type="presParOf" srcId="{748019EA-B374-4F54-8011-69362B954151}" destId="{231AD133-478D-41D4-88FE-11203B17E4DF}" srcOrd="0" destOrd="0" presId="urn:microsoft.com/office/officeart/2005/8/layout/hierarchy1"/>
    <dgm:cxn modelId="{2E57C0B7-CD3C-454C-8663-B396AD5D8527}" type="presParOf" srcId="{748019EA-B374-4F54-8011-69362B954151}" destId="{B248AC08-162F-4117-8580-5EF9825CBAE1}" srcOrd="1" destOrd="0" presId="urn:microsoft.com/office/officeart/2005/8/layout/hierarchy1"/>
    <dgm:cxn modelId="{47560DC9-4597-453B-A56E-54B0C4B31816}" type="presParOf" srcId="{FE2EFE54-37BE-48D7-9EED-3265C73BED2D}" destId="{809AAB52-5103-490A-8C70-FE9EE78A63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9D60D-4123-429D-AEA9-55960E96CD3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66C33-76AE-49D4-934A-7F2144DBB18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Object-oriented programming (OOP) is a programming paradigm that organizes data and code into reusable objects.</a:t>
          </a:r>
        </a:p>
      </dsp:txBody>
      <dsp:txXfrm>
        <a:off x="417971" y="2644140"/>
        <a:ext cx="2889450" cy="720000"/>
      </dsp:txXfrm>
    </dsp:sp>
    <dsp:sp modelId="{8CCA806E-7DCF-431A-9C1F-172EDA02BFB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02EDB-A172-43A8-AA70-4F027919CB6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concepts in OOP include encapsulation, inheritance, polymorphism, and abstraction.</a:t>
          </a:r>
        </a:p>
      </dsp:txBody>
      <dsp:txXfrm>
        <a:off x="3813075" y="2644140"/>
        <a:ext cx="2889450" cy="720000"/>
      </dsp:txXfrm>
    </dsp:sp>
    <dsp:sp modelId="{BB82E8F4-5AB7-4C72-8B0E-007BD85A7F6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7A347-C290-49BC-AD35-E3E7E895765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OOP promotes modular and reusable code, making it easier to design and maintain complex software systems.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D205-20B1-45EC-A493-DFC89D4FBCD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B0372-B87D-4E29-A682-47EA582ADB6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BA9C1-022E-4C31-A27A-B734C3E1A9E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Procedural Programming: Focuses on procedures and functions that manipulate data, with code organized around procedures.</a:t>
          </a:r>
        </a:p>
      </dsp:txBody>
      <dsp:txXfrm>
        <a:off x="1834517" y="469890"/>
        <a:ext cx="3148942" cy="1335915"/>
      </dsp:txXfrm>
    </dsp:sp>
    <dsp:sp modelId="{F339B996-6855-454B-930D-3CA26365831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2A48D-DF7C-4254-AA53-BC9DF0DF354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4335-C620-4363-81D8-DAA8BE50A84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OOP: Focuses on objects and their interactions, with code organized around objects and classes.</a:t>
          </a:r>
        </a:p>
      </dsp:txBody>
      <dsp:txXfrm>
        <a:off x="7154322" y="469890"/>
        <a:ext cx="3148942" cy="1335915"/>
      </dsp:txXfrm>
    </dsp:sp>
    <dsp:sp modelId="{279DCAE7-D2A6-48D4-AD7B-EE74A18B9E8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2BDEE-A95D-49F0-972C-B442A1334A1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BD9C1-6AA3-4C4C-95CB-F5B90B921E35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OOP enables better code organization, reusability, and maintenance compared to procedural programming.</a:t>
          </a:r>
        </a:p>
      </dsp:txBody>
      <dsp:txXfrm>
        <a:off x="1834517" y="2545532"/>
        <a:ext cx="3148942" cy="1335915"/>
      </dsp:txXfrm>
    </dsp:sp>
    <dsp:sp modelId="{A051C9D0-D086-45CF-B7E8-228194DD2D6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03301-6C4A-437C-BE83-2980BA0896D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62B1-ADAD-47F4-8F9C-5CE5A744660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Procedural programming may be simpler for small, straightforward tasks, while OOP is more suitable for large and complex systems.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7E3B-4489-4125-AB39-1D78213A8DF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86293-9CDE-4079-A89F-B653212A47B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738F-1E9D-441B-9A7D-CBDF616F8A2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Classes are blueprints or templates for creating objects.</a:t>
          </a:r>
        </a:p>
      </dsp:txBody>
      <dsp:txXfrm>
        <a:off x="1435590" y="531"/>
        <a:ext cx="9080009" cy="1242935"/>
      </dsp:txXfrm>
    </dsp:sp>
    <dsp:sp modelId="{4078AF7A-37A8-4854-95ED-4C067433E56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E24BA-29B6-40C9-9A13-8DAC41FD95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051FE-74F1-4D79-B18A-32B57825751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class defines the attributes (data) and methods (behavior) that objects of that class will possess.</a:t>
          </a:r>
        </a:p>
      </dsp:txBody>
      <dsp:txXfrm>
        <a:off x="1435590" y="1554201"/>
        <a:ext cx="9080009" cy="1242935"/>
      </dsp:txXfrm>
    </dsp:sp>
    <dsp:sp modelId="{E6C92267-4BD3-4FA3-BCB5-06AF65EE0C0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F95E5-0387-46B2-A2F4-17A9098C380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46D8C-257A-4A6A-9F99-1EDF0551049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Python, classes are defined using the class keyword.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EB540-FC63-4AEB-99E5-F7B1086FAAC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37B56-963C-45DA-84DE-B8C7E468C01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0F318-33CD-4954-B02A-535D0660F3E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Instance Variables</a:t>
          </a:r>
        </a:p>
      </dsp:txBody>
      <dsp:txXfrm>
        <a:off x="1844034" y="682"/>
        <a:ext cx="4401230" cy="1596566"/>
      </dsp:txXfrm>
    </dsp:sp>
    <dsp:sp modelId="{910E403C-C57A-48BC-A4D0-2EDFB80EDF5E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77221-623F-4BF7-A616-9F25DCE9411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234A7-0F98-4E69-87B2-A54C6A75959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 Variables</a:t>
          </a:r>
        </a:p>
      </dsp:txBody>
      <dsp:txXfrm>
        <a:off x="1844034" y="1996390"/>
        <a:ext cx="4401230" cy="1596566"/>
      </dsp:txXfrm>
    </dsp:sp>
    <dsp:sp modelId="{3325DD85-B2CC-4504-816E-5F06C35E80D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F1D0D-2B8C-4E4E-9A6B-A313808FF0E1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75F58-EC17-4BE0-8053-A6688574F4A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Local Variables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AC51A-A6B1-45E4-AA38-B748487F0D96}">
      <dsp:nvSpPr>
        <dsp:cNvPr id="0" name=""/>
        <dsp:cNvSpPr/>
      </dsp:nvSpPr>
      <dsp:spPr>
        <a:xfrm>
          <a:off x="0" y="58164"/>
          <a:ext cx="4977578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Associated with individual objects of a class. </a:t>
          </a:r>
        </a:p>
      </dsp:txBody>
      <dsp:txXfrm>
        <a:off x="40780" y="98944"/>
        <a:ext cx="4896018" cy="753819"/>
      </dsp:txXfrm>
    </dsp:sp>
    <dsp:sp modelId="{9F780465-9582-4D55-A4F4-C1DCDC58D961}">
      <dsp:nvSpPr>
        <dsp:cNvPr id="0" name=""/>
        <dsp:cNvSpPr/>
      </dsp:nvSpPr>
      <dsp:spPr>
        <a:xfrm>
          <a:off x="0" y="954024"/>
          <a:ext cx="4977578" cy="8353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object has its own copy of instance variables. </a:t>
          </a:r>
        </a:p>
      </dsp:txBody>
      <dsp:txXfrm>
        <a:off x="40780" y="994804"/>
        <a:ext cx="4896018" cy="753819"/>
      </dsp:txXfrm>
    </dsp:sp>
    <dsp:sp modelId="{B8FB1922-19DF-470C-8E1D-ADE27DC8874C}">
      <dsp:nvSpPr>
        <dsp:cNvPr id="0" name=""/>
        <dsp:cNvSpPr/>
      </dsp:nvSpPr>
      <dsp:spPr>
        <a:xfrm>
          <a:off x="0" y="1849884"/>
          <a:ext cx="4977578" cy="8353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Their values can vary between different objects. </a:t>
          </a:r>
        </a:p>
      </dsp:txBody>
      <dsp:txXfrm>
        <a:off x="40780" y="1890664"/>
        <a:ext cx="4896018" cy="753819"/>
      </dsp:txXfrm>
    </dsp:sp>
    <dsp:sp modelId="{F918FD88-7916-4B7F-9762-D319A0841FDA}">
      <dsp:nvSpPr>
        <dsp:cNvPr id="0" name=""/>
        <dsp:cNvSpPr/>
      </dsp:nvSpPr>
      <dsp:spPr>
        <a:xfrm>
          <a:off x="0" y="2745744"/>
          <a:ext cx="4977578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Accessed using the self keyword within methods.</a:t>
          </a:r>
        </a:p>
      </dsp:txBody>
      <dsp:txXfrm>
        <a:off x="40780" y="2786524"/>
        <a:ext cx="4896018" cy="753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F0D2-B726-4204-B00A-4B15CFDC83C4}">
      <dsp:nvSpPr>
        <dsp:cNvPr id="0" name=""/>
        <dsp:cNvSpPr/>
      </dsp:nvSpPr>
      <dsp:spPr>
        <a:xfrm>
          <a:off x="69201" y="967564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A74BB-2B2F-4792-8AB3-69F2712DCFDB}">
      <dsp:nvSpPr>
        <dsp:cNvPr id="0" name=""/>
        <dsp:cNvSpPr/>
      </dsp:nvSpPr>
      <dsp:spPr>
        <a:xfrm>
          <a:off x="196209" y="1094572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32B45-95DA-4C92-AD99-116A518C8D09}">
      <dsp:nvSpPr>
        <dsp:cNvPr id="0" name=""/>
        <dsp:cNvSpPr/>
      </dsp:nvSpPr>
      <dsp:spPr>
        <a:xfrm>
          <a:off x="803601" y="96756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Shared among all objects of a class. </a:t>
          </a:r>
        </a:p>
      </dsp:txBody>
      <dsp:txXfrm>
        <a:off x="803601" y="967564"/>
        <a:ext cx="1425599" cy="604800"/>
      </dsp:txXfrm>
    </dsp:sp>
    <dsp:sp modelId="{5417FA65-9CE5-4FF4-8693-7B23219B0363}">
      <dsp:nvSpPr>
        <dsp:cNvPr id="0" name=""/>
        <dsp:cNvSpPr/>
      </dsp:nvSpPr>
      <dsp:spPr>
        <a:xfrm>
          <a:off x="2477601" y="967564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F9E52-5AD2-4A14-9C2D-EA6E4A43E09F}">
      <dsp:nvSpPr>
        <dsp:cNvPr id="0" name=""/>
        <dsp:cNvSpPr/>
      </dsp:nvSpPr>
      <dsp:spPr>
        <a:xfrm>
          <a:off x="2604609" y="1094572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9068D-3E8E-4E01-BA8A-FEA509053991}">
      <dsp:nvSpPr>
        <dsp:cNvPr id="0" name=""/>
        <dsp:cNvSpPr/>
      </dsp:nvSpPr>
      <dsp:spPr>
        <a:xfrm>
          <a:off x="3212001" y="96756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Declared within the class but outside any method. </a:t>
          </a:r>
        </a:p>
      </dsp:txBody>
      <dsp:txXfrm>
        <a:off x="3212001" y="967564"/>
        <a:ext cx="1425599" cy="604800"/>
      </dsp:txXfrm>
    </dsp:sp>
    <dsp:sp modelId="{C47CAF0C-7EDB-4CCC-9F82-E98122F85271}">
      <dsp:nvSpPr>
        <dsp:cNvPr id="0" name=""/>
        <dsp:cNvSpPr/>
      </dsp:nvSpPr>
      <dsp:spPr>
        <a:xfrm>
          <a:off x="69201" y="2216465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E7D77-B623-4237-8141-0B3E2830FC6B}">
      <dsp:nvSpPr>
        <dsp:cNvPr id="0" name=""/>
        <dsp:cNvSpPr/>
      </dsp:nvSpPr>
      <dsp:spPr>
        <a:xfrm>
          <a:off x="196209" y="2343473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96FEE-6D97-44AE-A1D9-2DC4A46D2321}">
      <dsp:nvSpPr>
        <dsp:cNvPr id="0" name=""/>
        <dsp:cNvSpPr/>
      </dsp:nvSpPr>
      <dsp:spPr>
        <a:xfrm>
          <a:off x="803601" y="221646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Commonly used for storing constants or shared data. </a:t>
          </a:r>
        </a:p>
      </dsp:txBody>
      <dsp:txXfrm>
        <a:off x="803601" y="2216465"/>
        <a:ext cx="1425599" cy="604800"/>
      </dsp:txXfrm>
    </dsp:sp>
    <dsp:sp modelId="{79C7D131-BAF1-4F16-B2BA-2231FF119D7A}">
      <dsp:nvSpPr>
        <dsp:cNvPr id="0" name=""/>
        <dsp:cNvSpPr/>
      </dsp:nvSpPr>
      <dsp:spPr>
        <a:xfrm>
          <a:off x="2477601" y="2216465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48E16-25FA-4B7A-B3F2-09C102F9DC83}">
      <dsp:nvSpPr>
        <dsp:cNvPr id="0" name=""/>
        <dsp:cNvSpPr/>
      </dsp:nvSpPr>
      <dsp:spPr>
        <a:xfrm>
          <a:off x="2604609" y="2343473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9790-CDA8-40A4-BF6E-A0FEF79D46CE}">
      <dsp:nvSpPr>
        <dsp:cNvPr id="0" name=""/>
        <dsp:cNvSpPr/>
      </dsp:nvSpPr>
      <dsp:spPr>
        <a:xfrm>
          <a:off x="3212001" y="221646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Accessed using the class name.</a:t>
          </a:r>
        </a:p>
      </dsp:txBody>
      <dsp:txXfrm>
        <a:off x="3212001" y="2216465"/>
        <a:ext cx="1425599" cy="60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5222B-9A99-47B8-88C0-BBA1290F2020}">
      <dsp:nvSpPr>
        <dsp:cNvPr id="0" name=""/>
        <dsp:cNvSpPr/>
      </dsp:nvSpPr>
      <dsp:spPr>
        <a:xfrm>
          <a:off x="0" y="409"/>
          <a:ext cx="4765949" cy="957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CC303-FF15-4420-867F-5684F132A376}">
      <dsp:nvSpPr>
        <dsp:cNvPr id="0" name=""/>
        <dsp:cNvSpPr/>
      </dsp:nvSpPr>
      <dsp:spPr>
        <a:xfrm>
          <a:off x="289765" y="215937"/>
          <a:ext cx="526846" cy="526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44909-2C76-49A4-AE12-125049E44569}">
      <dsp:nvSpPr>
        <dsp:cNvPr id="0" name=""/>
        <dsp:cNvSpPr/>
      </dsp:nvSpPr>
      <dsp:spPr>
        <a:xfrm>
          <a:off x="1106376" y="409"/>
          <a:ext cx="3659572" cy="9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78" tIns="101378" rIns="101378" bIns="1013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Instance Methods</a:t>
          </a:r>
        </a:p>
      </dsp:txBody>
      <dsp:txXfrm>
        <a:off x="1106376" y="409"/>
        <a:ext cx="3659572" cy="957902"/>
      </dsp:txXfrm>
    </dsp:sp>
    <dsp:sp modelId="{4D12F8DF-77A3-4A91-9B8C-543627C1A5DA}">
      <dsp:nvSpPr>
        <dsp:cNvPr id="0" name=""/>
        <dsp:cNvSpPr/>
      </dsp:nvSpPr>
      <dsp:spPr>
        <a:xfrm>
          <a:off x="0" y="1197786"/>
          <a:ext cx="4765949" cy="957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89419-0708-4198-9D84-4B94302A059C}">
      <dsp:nvSpPr>
        <dsp:cNvPr id="0" name=""/>
        <dsp:cNvSpPr/>
      </dsp:nvSpPr>
      <dsp:spPr>
        <a:xfrm>
          <a:off x="289765" y="1413314"/>
          <a:ext cx="526846" cy="526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37D51-3B74-4985-8332-1B669B34CC45}">
      <dsp:nvSpPr>
        <dsp:cNvPr id="0" name=""/>
        <dsp:cNvSpPr/>
      </dsp:nvSpPr>
      <dsp:spPr>
        <a:xfrm>
          <a:off x="1106376" y="1197786"/>
          <a:ext cx="3659572" cy="9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78" tIns="101378" rIns="101378" bIns="1013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Methods</a:t>
          </a:r>
        </a:p>
      </dsp:txBody>
      <dsp:txXfrm>
        <a:off x="1106376" y="1197786"/>
        <a:ext cx="3659572" cy="957902"/>
      </dsp:txXfrm>
    </dsp:sp>
    <dsp:sp modelId="{419C6C0D-FDA0-4674-9F40-D679CD86C9E3}">
      <dsp:nvSpPr>
        <dsp:cNvPr id="0" name=""/>
        <dsp:cNvSpPr/>
      </dsp:nvSpPr>
      <dsp:spPr>
        <a:xfrm>
          <a:off x="0" y="2395164"/>
          <a:ext cx="4765949" cy="957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854D-3A95-4F20-9C2B-923789DCBE4C}">
      <dsp:nvSpPr>
        <dsp:cNvPr id="0" name=""/>
        <dsp:cNvSpPr/>
      </dsp:nvSpPr>
      <dsp:spPr>
        <a:xfrm>
          <a:off x="289765" y="2610692"/>
          <a:ext cx="526846" cy="526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6A11-9011-4C6F-8FD7-36E36EB375EF}">
      <dsp:nvSpPr>
        <dsp:cNvPr id="0" name=""/>
        <dsp:cNvSpPr/>
      </dsp:nvSpPr>
      <dsp:spPr>
        <a:xfrm>
          <a:off x="1106376" y="2395164"/>
          <a:ext cx="3659572" cy="9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78" tIns="101378" rIns="101378" bIns="1013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Static Methods</a:t>
          </a:r>
        </a:p>
      </dsp:txBody>
      <dsp:txXfrm>
        <a:off x="1106376" y="2395164"/>
        <a:ext cx="3659572" cy="9579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D330-7F64-4D43-A740-5C9FDB7167E7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1A36-F423-4414-A512-E81F1D3351A9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Encapsulation</a:t>
          </a:r>
        </a:p>
      </dsp:txBody>
      <dsp:txXfrm>
        <a:off x="288396" y="1634282"/>
        <a:ext cx="2117829" cy="1314957"/>
      </dsp:txXfrm>
    </dsp:sp>
    <dsp:sp modelId="{DCD6793C-D61D-47E1-9D23-27CCDD46D10C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5EBE-C6E5-4C34-A821-8D651990F04B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Inheritance</a:t>
          </a:r>
        </a:p>
      </dsp:txBody>
      <dsp:txXfrm>
        <a:off x="2976857" y="1634282"/>
        <a:ext cx="2117829" cy="1314957"/>
      </dsp:txXfrm>
    </dsp:sp>
    <dsp:sp modelId="{649E67EB-BE60-498C-A3DF-A3184DC791E9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5CA02-56FE-4DF2-BCC5-1260AB9645C3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Polymorphism</a:t>
          </a:r>
        </a:p>
      </dsp:txBody>
      <dsp:txXfrm>
        <a:off x="5665318" y="1634282"/>
        <a:ext cx="2117829" cy="1314957"/>
      </dsp:txXfrm>
    </dsp:sp>
    <dsp:sp modelId="{231AD133-478D-41D4-88FE-11203B17E4DF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AC08-162F-4117-8580-5EF9825CBAE1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Abstraction</a:t>
          </a:r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  <a:ea typeface="Calibri Light"/>
                <a:cs typeface="Calibri Light"/>
              </a:rPr>
              <a:t>Object Oriented Programming in Python</a:t>
            </a:r>
            <a:endParaRPr lang="en-US" sz="37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55C0B050-98AE-EE6F-0DA6-220EF855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507F-3311-A391-83DD-BA744F6D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219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a typeface="Calibri Light"/>
                <a:cs typeface="Calibri Light"/>
              </a:rPr>
              <a:t>Objects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1CD891-884A-0AD5-CC51-383EE386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79136"/>
            <a:ext cx="9833548" cy="43931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Instance of a Class: An object is created from a class. It follows the structure and behavior defined by the class but has its own specific values for attributes.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State: Objects have a state represented by their attributes or instance variables. These variables hold data specific to each object.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Behavior: Objects can perform actions or exhibit behavior through methods defined in the class. Methods define what the object can do or how it can interact with other objects.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Identity: Each object has a unique identity that distinguishes it from other objects. This identity is typically assigned automatically when the object is created.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Encapsulation: Objects encapsulate both data (attributes) and behavior (methods) within a single entity. This encapsulation provides a way to bundle related data and functions together, making code more modular and organized.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Interactions: Objects can interact with each other by invoking methods, accessing attributes, or passing messages. These interactions allow objects to collaborate and perform complex operations.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Data Abstraction: Objects provide a way to abstract complex data structures and operations into manageable and reusable entities. They help to model and represent real-world entities in a more intuitive and organized manner.</a:t>
            </a:r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4065B-1B1F-3C2A-2DCA-1117C6CA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ea typeface="Calibri Light"/>
                <a:cs typeface="Calibri Light"/>
              </a:rPr>
              <a:t>Types of variables in a class</a:t>
            </a:r>
            <a:endParaRPr lang="en-US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DF580C-610C-7E1C-8A1F-7293E249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216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A1321-5F02-EFA1-9A4F-18A9A761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6" y="2357847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Instance Variables: 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165F78-0C58-2354-9136-5980D830D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513473"/>
              </p:ext>
            </p:extLst>
          </p:nvPr>
        </p:nvGraphicFramePr>
        <p:xfrm>
          <a:off x="917942" y="1711169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15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18BF-796E-CCF4-789F-B31117D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Class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48162-DB61-3CAA-8FB2-D191FB121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7" r="24085" b="1"/>
          <a:stretch/>
        </p:blipFill>
        <p:spPr>
          <a:xfrm>
            <a:off x="6886803" y="770037"/>
            <a:ext cx="5298683" cy="608796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24" name="Group 16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8BF25-1F80-D642-2039-ABC6F7097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72577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721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701E1C-75C9-335D-2ADB-41E78873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Calibri Light"/>
                <a:cs typeface="Calibri Light"/>
              </a:rPr>
              <a:t>Local Variables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BE42-DB25-0768-63AC-51FB0D40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Declared and used within a specific method or function. 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Exist only during the execution of that method. </a:t>
            </a: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Not accessible outside the method. 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Used for temporary storage or calculations.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5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ECBB-4205-28A4-2E94-2864EA5A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402" y="2707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Types of methods in a class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D9020-52BD-BAFA-F770-C4CD1BD5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377315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04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6AEA-01D4-9D56-71AF-9B5E764C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Instance Methods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215E-0215-6464-B96A-67FB6CDD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Defined within a class and operate on individual objects.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Access instance variables and modify the state of an object.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Accessible using the object of the class.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The first parameter is usually self to refer to the object itself.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2546E-379B-5B89-6759-93BC6289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Class Methods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6DA-8A0D-0A72-3046-1832626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Associated with the class rather than individual objects.</a:t>
            </a:r>
            <a:endParaRPr lang="en-US" sz="19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Accessed using the class name.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Can access and modify class variables.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Defined using the @classmethod decorator.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The first parameter is usually cls to refer to the class itself.</a:t>
            </a:r>
            <a:endParaRPr lang="en-US" sz="1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7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BC13-DD5E-DA56-DE16-3CD6843B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Static Methods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58D9-0B8D-40E0-80F9-64AF88A1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Not specific to objects or the class itself.</a:t>
            </a:r>
            <a:endParaRPr lang="en-US" sz="19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Independent of the state of objects or class variables.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Defined using the @staticmethod decorator.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Used for utility functions that don't require access to instance or class-specific data.</a:t>
            </a:r>
            <a:endParaRPr lang="en-US" sz="1900">
              <a:solidFill>
                <a:schemeClr val="tx2"/>
              </a:solidFill>
            </a:endParaRPr>
          </a:p>
          <a:p>
            <a:r>
              <a:rPr lang="en-US" sz="1900">
                <a:solidFill>
                  <a:schemeClr val="tx2"/>
                </a:solidFill>
                <a:ea typeface="+mn-lt"/>
                <a:cs typeface="+mn-lt"/>
              </a:rPr>
              <a:t>Accessed using the class name or object.</a:t>
            </a:r>
            <a:endParaRPr lang="en-US" sz="1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1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3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C29AE77-438F-4870-9E98-E778830D6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42" y="643467"/>
            <a:ext cx="47911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4B3E-F881-640C-4F02-09CCBEC5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Introduction to Object Oriented Programming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B78F0-85E1-9227-46EA-AA753561C9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08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C71B82-3BEE-70B0-18CA-6BCC7357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Everything is an object in python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A2F5-A700-1853-7926-8AF885E9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 Python, every entity, including basic data types, functions, and classes, is treated as an object.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Objects in Python have attributes and methods associated with them, allowing for data manipulation and behavior definition.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This object-oriented nature of Python provides code reusability, modularity, and the ability to organize related data and functions.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Understanding that everything is an object in Python enables developers to leverage the language's features effectively and embrace object-oriented programming principles.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0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1EEB-7353-D82F-80ED-AAABF49F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Pillars of Object Oriented Programming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A397D-E3F1-FB91-CB3B-FDAF4F5B5A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0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07242-DA43-6CE7-B713-0B8693BC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Advantages of Using OOP over Procedural Programming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9EAC-849D-F80F-ADAA-66BE1DEA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Modularity: OOP allows for modular design by breaking down a system into smaller, self-contained objects.</a:t>
            </a:r>
            <a:endParaRPr lang="en-US" sz="1700">
              <a:ea typeface="Calibri" panose="020F0502020204030204"/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Reusability: Code can be reused through inheritance and object composition, reducing redundancy and improving efficiency.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Maintainability: OOP's modular structure and encapsulation make it easier to understand, modify, and debug code.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Scalability: OOP provides a flexible and scalable approach for managing complex systems as they can be extended and modified with ease.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Abstraction: OOP promotes the use of abstract classes and interfaces, which hide complex implementation details and focus on essential functionality.</a:t>
            </a:r>
            <a:endParaRPr lang="en-US" sz="1700"/>
          </a:p>
          <a:p>
            <a:endParaRPr lang="en-US" sz="1700">
              <a:ea typeface="Calibri"/>
              <a:cs typeface="Calibri"/>
            </a:endParaRPr>
          </a:p>
        </p:txBody>
      </p:sp>
      <p:pic>
        <p:nvPicPr>
          <p:cNvPr id="22" name="Picture 21" descr="Abstract background of glass spheres connected">
            <a:extLst>
              <a:ext uri="{FF2B5EF4-FFF2-40B4-BE49-F238E27FC236}">
                <a16:creationId xmlns:a16="http://schemas.microsoft.com/office/drawing/2014/main" id="{B385FD7D-BD62-A808-3A92-7435711D1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20" r="16729" b="-2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54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71353-B7A7-D788-949A-5E91A3F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Procedural vs Object Oriented Programming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D788FFA-8885-83A1-852F-D246C64F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6" r="-2" b="-2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654D-DA0F-42F1-5632-80360BCB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Comparison between OOP and Procedural Programming</a:t>
            </a:r>
            <a:endParaRPr lang="en-US" dirty="0"/>
          </a:p>
          <a:p>
            <a:endParaRPr lang="en-US" dirty="0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DB7153-814B-0BFA-90EE-9617406DD6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85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FA01-7B96-E0D6-DA27-8F67E697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Class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E22B21B-D7B0-1663-EA73-3A2F94EC40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3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9B65-6554-812D-0E33-63E0C016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The __init__ method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79BE-D38D-4862-3D32-665EFEF6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__init__ method is a special method in Python classes that is automatically called when an object is created.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It is used to initialize the attributes of an object with specific values.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Similar to constructors in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21690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36A59-7196-D35D-6364-104E334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Calibri Light"/>
              </a:rPr>
              <a:t>Example of a class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5698-078F-4825-A91C-42C4CB4F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Consider a class called Person with attributes name and age.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__init__ method can be used to set these attributes when creating a new Person object.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When a Person object is created, the __init__ method is automatically called, initializing the attributes with the provided values.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__init__ method enables us to conveniently set up the initial state of objects, making it a fundamental part of object initialization in Python.</a:t>
            </a: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4E3DCF4A-6948-4A04-2588-50B4E9B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22" y="2382713"/>
            <a:ext cx="5185830" cy="16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145B0-EF8C-65B1-86C1-42A89410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-201828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Explanation of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BBF0B-63A8-3C2A-EF4D-AE46F5DEF28E}"/>
              </a:ext>
            </a:extLst>
          </p:cNvPr>
          <p:cNvSpPr txBox="1"/>
          <p:nvPr/>
        </p:nvSpPr>
        <p:spPr>
          <a:xfrm>
            <a:off x="838201" y="978244"/>
            <a:ext cx="5981278" cy="56779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 Circle:: Defines a class named Circle.</a:t>
            </a:r>
            <a:endParaRPr lang="en-US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def __</a:t>
            </a:r>
            <a:r>
              <a:rPr lang="en-US" err="1"/>
              <a:t>init</a:t>
            </a:r>
            <a:r>
              <a:rPr lang="en-US" dirty="0"/>
              <a:t>__(self, radius):: The __</a:t>
            </a:r>
            <a:r>
              <a:rPr lang="en-US" err="1"/>
              <a:t>init</a:t>
            </a:r>
            <a:r>
              <a:rPr lang="en-US" dirty="0"/>
              <a:t>__ method is a special method called the constructor. It is executed automatically when an object of the class is created. In this case, it takes a parameter radius and assigns it to the instance variable </a:t>
            </a:r>
            <a:r>
              <a:rPr lang="en-US" err="1"/>
              <a:t>self.radius</a:t>
            </a:r>
            <a:r>
              <a:rPr lang="en-US" dirty="0"/>
              <a:t>.</a:t>
            </a:r>
            <a:endParaRPr lang="en-US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self.radius</a:t>
            </a:r>
            <a:r>
              <a:rPr lang="en-US" dirty="0"/>
              <a:t>: This is an instance variable, which means it holds data specific to each instance of the class (each circle object will have its own radius value).</a:t>
            </a:r>
            <a:endParaRPr lang="en-US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def </a:t>
            </a:r>
            <a:r>
              <a:rPr lang="en-US" err="1"/>
              <a:t>get_area</a:t>
            </a:r>
            <a:r>
              <a:rPr lang="en-US" dirty="0"/>
              <a:t>(self):: This is a method defined within the class. It calculates and returns the area of the circle based on its radius. The self parameter is a reference to the instance of the class, allowing us to access the instance variables.</a:t>
            </a:r>
            <a:endParaRPr lang="en-US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def </a:t>
            </a:r>
            <a:r>
              <a:rPr lang="en-US" err="1"/>
              <a:t>get_circumference</a:t>
            </a:r>
            <a:r>
              <a:rPr lang="en-US" dirty="0"/>
              <a:t>(self):: This is another method defined within the class. It calculates and returns the circumference of the circle based on its radius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6ABEFD7-0418-7D2C-AAE8-719491E0B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4" y="552764"/>
            <a:ext cx="4810874" cy="186421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B372BA-B20E-2574-AA57-F82BD205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7519" y="3298024"/>
            <a:ext cx="4810874" cy="2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 Oriented Programming in Python</vt:lpstr>
      <vt:lpstr>Introduction to Object Oriented Programming</vt:lpstr>
      <vt:lpstr>Advantages of Using OOP over Procedural Programming</vt:lpstr>
      <vt:lpstr>Procedural vs Object Oriented Programming</vt:lpstr>
      <vt:lpstr>Comparison between OOP and Procedural Programming </vt:lpstr>
      <vt:lpstr>Class</vt:lpstr>
      <vt:lpstr>The __init__ method</vt:lpstr>
      <vt:lpstr>Example of a class</vt:lpstr>
      <vt:lpstr>Explanation of components</vt:lpstr>
      <vt:lpstr>Objects</vt:lpstr>
      <vt:lpstr>Types of variables in a class</vt:lpstr>
      <vt:lpstr>Instance Variables: </vt:lpstr>
      <vt:lpstr>Class Variables</vt:lpstr>
      <vt:lpstr>Local Variables</vt:lpstr>
      <vt:lpstr>Types of methods in a class</vt:lpstr>
      <vt:lpstr>Instance Methods</vt:lpstr>
      <vt:lpstr>Class Methods</vt:lpstr>
      <vt:lpstr>Static Methods</vt:lpstr>
      <vt:lpstr>PowerPoint Presentation</vt:lpstr>
      <vt:lpstr>Everything is an object in python</vt:lpstr>
      <vt:lpstr>Pillars of 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Ocbje</dc:title>
  <dc:creator/>
  <cp:lastModifiedBy/>
  <cp:revision>218</cp:revision>
  <dcterms:created xsi:type="dcterms:W3CDTF">2023-06-20T13:54:27Z</dcterms:created>
  <dcterms:modified xsi:type="dcterms:W3CDTF">2023-06-23T15:38:58Z</dcterms:modified>
</cp:coreProperties>
</file>