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2" r:id="rId7"/>
    <p:sldId id="266" r:id="rId8"/>
    <p:sldId id="264"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9C612D-B38D-4931-A69B-F269598369E2}" v="391" dt="2023-06-30T15:57:14.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89C612D-B38D-4931-A69B-F269598369E2}"/>
    <pc:docChg chg="modSld">
      <pc:chgData name="" userId="" providerId="" clId="Web-{D89C612D-B38D-4931-A69B-F269598369E2}" dt="2023-06-30T15:15:23.488" v="14" actId="20577"/>
      <pc:docMkLst>
        <pc:docMk/>
      </pc:docMkLst>
      <pc:sldChg chg="modSp">
        <pc:chgData name="" userId="" providerId="" clId="Web-{D89C612D-B38D-4931-A69B-F269598369E2}" dt="2023-06-30T15:15:23.488" v="14" actId="20577"/>
        <pc:sldMkLst>
          <pc:docMk/>
          <pc:sldMk cId="109857222" sldId="256"/>
        </pc:sldMkLst>
        <pc:spChg chg="mod">
          <ac:chgData name="" userId="" providerId="" clId="Web-{D89C612D-B38D-4931-A69B-F269598369E2}" dt="2023-06-30T15:15:23.488" v="14" actId="20577"/>
          <ac:spMkLst>
            <pc:docMk/>
            <pc:sldMk cId="109857222" sldId="256"/>
            <ac:spMk id="2" creationId="{00000000-0000-0000-0000-000000000000}"/>
          </ac:spMkLst>
        </pc:spChg>
      </pc:sldChg>
    </pc:docChg>
  </pc:docChgLst>
  <pc:docChgLst>
    <pc:chgData name="Aayush Man  Singh" userId="S::aayushman@takeo.ai::7e01378d-77e0-45f4-ad57-d9ee7faa382b" providerId="AD" clId="Web-{D89C612D-B38D-4931-A69B-F269598369E2}"/>
    <pc:docChg chg="addSld delSld modSld sldOrd addMainMaster delMainMaster">
      <pc:chgData name="Aayush Man  Singh" userId="S::aayushman@takeo.ai::7e01378d-77e0-45f4-ad57-d9ee7faa382b" providerId="AD" clId="Web-{D89C612D-B38D-4931-A69B-F269598369E2}" dt="2023-06-30T15:57:14.785" v="412"/>
      <pc:docMkLst>
        <pc:docMk/>
      </pc:docMkLst>
      <pc:sldChg chg="addSp delSp modSp mod setBg modClrScheme addAnim delDesignElem chgLayout">
        <pc:chgData name="Aayush Man  Singh" userId="S::aayushman@takeo.ai::7e01378d-77e0-45f4-ad57-d9ee7faa382b" providerId="AD" clId="Web-{D89C612D-B38D-4931-A69B-F269598369E2}" dt="2023-06-30T15:47:35.634" v="362"/>
        <pc:sldMkLst>
          <pc:docMk/>
          <pc:sldMk cId="109857222" sldId="256"/>
        </pc:sldMkLst>
        <pc:spChg chg="mod ord">
          <ac:chgData name="Aayush Man  Singh" userId="S::aayushman@takeo.ai::7e01378d-77e0-45f4-ad57-d9ee7faa382b" providerId="AD" clId="Web-{D89C612D-B38D-4931-A69B-F269598369E2}" dt="2023-06-30T15:47:35.634" v="362"/>
          <ac:spMkLst>
            <pc:docMk/>
            <pc:sldMk cId="109857222" sldId="256"/>
            <ac:spMk id="2" creationId="{00000000-0000-0000-0000-000000000000}"/>
          </ac:spMkLst>
        </pc:spChg>
        <pc:spChg chg="mod ord">
          <ac:chgData name="Aayush Man  Singh" userId="S::aayushman@takeo.ai::7e01378d-77e0-45f4-ad57-d9ee7faa382b" providerId="AD" clId="Web-{D89C612D-B38D-4931-A69B-F269598369E2}" dt="2023-06-30T15:47:35.634" v="362"/>
          <ac:spMkLst>
            <pc:docMk/>
            <pc:sldMk cId="109857222" sldId="256"/>
            <ac:spMk id="3" creationId="{00000000-0000-0000-0000-000000000000}"/>
          </ac:spMkLst>
        </pc:spChg>
        <pc:spChg chg="add del mod">
          <ac:chgData name="Aayush Man  Singh" userId="S::aayushman@takeo.ai::7e01378d-77e0-45f4-ad57-d9ee7faa382b" providerId="AD" clId="Web-{D89C612D-B38D-4931-A69B-F269598369E2}" dt="2023-06-30T15:45:27.553" v="350"/>
          <ac:spMkLst>
            <pc:docMk/>
            <pc:sldMk cId="109857222" sldId="256"/>
            <ac:spMk id="5" creationId="{A388E2CE-857D-698B-DBE1-3851E163D22F}"/>
          </ac:spMkLst>
        </pc:spChg>
        <pc:spChg chg="add">
          <ac:chgData name="Aayush Man  Singh" userId="S::aayushman@takeo.ai::7e01378d-77e0-45f4-ad57-d9ee7faa382b" providerId="AD" clId="Web-{D89C612D-B38D-4931-A69B-F269598369E2}" dt="2023-06-30T15:47:35.634" v="362"/>
          <ac:spMkLst>
            <pc:docMk/>
            <pc:sldMk cId="109857222" sldId="256"/>
            <ac:spMk id="6" creationId="{E91DC736-0EF8-4F87-9146-EBF1D2EE4D3D}"/>
          </ac:spMkLst>
        </pc:spChg>
        <pc:spChg chg="add">
          <ac:chgData name="Aayush Man  Singh" userId="S::aayushman@takeo.ai::7e01378d-77e0-45f4-ad57-d9ee7faa382b" providerId="AD" clId="Web-{D89C612D-B38D-4931-A69B-F269598369E2}" dt="2023-06-30T15:47:35.634" v="362"/>
          <ac:spMkLst>
            <pc:docMk/>
            <pc:sldMk cId="109857222" sldId="256"/>
            <ac:spMk id="7" creationId="{097CD68E-23E3-4007-8847-CD0944C4F7BE}"/>
          </ac:spMkLst>
        </pc:spChg>
        <pc:spChg chg="add">
          <ac:chgData name="Aayush Man  Singh" userId="S::aayushman@takeo.ai::7e01378d-77e0-45f4-ad57-d9ee7faa382b" providerId="AD" clId="Web-{D89C612D-B38D-4931-A69B-F269598369E2}" dt="2023-06-30T15:47:35.634" v="362"/>
          <ac:spMkLst>
            <pc:docMk/>
            <pc:sldMk cId="109857222" sldId="256"/>
            <ac:spMk id="8" creationId="{AF2F604E-43BE-4DC3-B983-E071523364F8}"/>
          </ac:spMkLst>
        </pc:spChg>
        <pc:spChg chg="add del">
          <ac:chgData name="Aayush Man  Singh" userId="S::aayushman@takeo.ai::7e01378d-77e0-45f4-ad57-d9ee7faa382b" providerId="AD" clId="Web-{D89C612D-B38D-4931-A69B-F269598369E2}" dt="2023-06-30T15:46:21.289" v="355"/>
          <ac:spMkLst>
            <pc:docMk/>
            <pc:sldMk cId="109857222" sldId="256"/>
            <ac:spMk id="9" creationId="{F5F0CD5C-72F3-4090-8A69-8E15CB432AC2}"/>
          </ac:spMkLst>
        </pc:spChg>
        <pc:spChg chg="add">
          <ac:chgData name="Aayush Man  Singh" userId="S::aayushman@takeo.ai::7e01378d-77e0-45f4-ad57-d9ee7faa382b" providerId="AD" clId="Web-{D89C612D-B38D-4931-A69B-F269598369E2}" dt="2023-06-30T15:47:35.634" v="362"/>
          <ac:spMkLst>
            <pc:docMk/>
            <pc:sldMk cId="109857222" sldId="256"/>
            <ac:spMk id="10" creationId="{08C9B587-E65E-4B52-B37C-ABEBB6E87928}"/>
          </ac:spMkLst>
        </pc:spChg>
        <pc:spChg chg="add del">
          <ac:chgData name="Aayush Man  Singh" userId="S::aayushman@takeo.ai::7e01378d-77e0-45f4-ad57-d9ee7faa382b" providerId="AD" clId="Web-{D89C612D-B38D-4931-A69B-F269598369E2}" dt="2023-06-30T15:46:21.289" v="355"/>
          <ac:spMkLst>
            <pc:docMk/>
            <pc:sldMk cId="109857222" sldId="256"/>
            <ac:spMk id="11" creationId="{217496A2-9394-4FB7-BA0E-717D2D2E7A43}"/>
          </ac:spMkLst>
        </pc:spChg>
        <pc:spChg chg="add del">
          <ac:chgData name="Aayush Man  Singh" userId="S::aayushman@takeo.ai::7e01378d-77e0-45f4-ad57-d9ee7faa382b" providerId="AD" clId="Web-{D89C612D-B38D-4931-A69B-F269598369E2}" dt="2023-06-30T15:46:21.289" v="355"/>
          <ac:spMkLst>
            <pc:docMk/>
            <pc:sldMk cId="109857222" sldId="256"/>
            <ac:spMk id="17" creationId="{67374FB5-CBB7-46FF-95B5-2251BC6856ED}"/>
          </ac:spMkLst>
        </pc:spChg>
        <pc:spChg chg="add del">
          <ac:chgData name="Aayush Man  Singh" userId="S::aayushman@takeo.ai::7e01378d-77e0-45f4-ad57-d9ee7faa382b" providerId="AD" clId="Web-{D89C612D-B38D-4931-A69B-F269598369E2}" dt="2023-06-30T15:46:21.289" v="355"/>
          <ac:spMkLst>
            <pc:docMk/>
            <pc:sldMk cId="109857222" sldId="256"/>
            <ac:spMk id="19" creationId="{34BCEAB7-D9E0-40A4-9254-8593BD346EAB}"/>
          </ac:spMkLst>
        </pc:spChg>
        <pc:spChg chg="add del">
          <ac:chgData name="Aayush Man  Singh" userId="S::aayushman@takeo.ai::7e01378d-77e0-45f4-ad57-d9ee7faa382b" providerId="AD" clId="Web-{D89C612D-B38D-4931-A69B-F269598369E2}" dt="2023-06-30T15:46:21.289" v="355"/>
          <ac:spMkLst>
            <pc:docMk/>
            <pc:sldMk cId="109857222" sldId="256"/>
            <ac:spMk id="21" creationId="{D567A354-BB63-405C-8E5F-2F510E670F16}"/>
          </ac:spMkLst>
        </pc:spChg>
        <pc:spChg chg="add del">
          <ac:chgData name="Aayush Man  Singh" userId="S::aayushman@takeo.ai::7e01378d-77e0-45f4-ad57-d9ee7faa382b" providerId="AD" clId="Web-{D89C612D-B38D-4931-A69B-F269598369E2}" dt="2023-06-30T15:46:21.289" v="355"/>
          <ac:spMkLst>
            <pc:docMk/>
            <pc:sldMk cId="109857222" sldId="256"/>
            <ac:spMk id="23" creationId="{9185A8D7-2F20-4F7A-97BE-21DB1654C7F7}"/>
          </ac:spMkLst>
        </pc:spChg>
        <pc:spChg chg="add del">
          <ac:chgData name="Aayush Man  Singh" userId="S::aayushman@takeo.ai::7e01378d-77e0-45f4-ad57-d9ee7faa382b" providerId="AD" clId="Web-{D89C612D-B38D-4931-A69B-F269598369E2}" dt="2023-06-30T15:46:21.289" v="355"/>
          <ac:spMkLst>
            <pc:docMk/>
            <pc:sldMk cId="109857222" sldId="256"/>
            <ac:spMk id="25" creationId="{CB65BD56-22B3-4E13-BFCA-B8E8BEB92D6C}"/>
          </ac:spMkLst>
        </pc:spChg>
        <pc:spChg chg="add del">
          <ac:chgData name="Aayush Man  Singh" userId="S::aayushman@takeo.ai::7e01378d-77e0-45f4-ad57-d9ee7faa382b" providerId="AD" clId="Web-{D89C612D-B38D-4931-A69B-F269598369E2}" dt="2023-06-30T15:46:21.289" v="355"/>
          <ac:spMkLst>
            <pc:docMk/>
            <pc:sldMk cId="109857222" sldId="256"/>
            <ac:spMk id="27" creationId="{6790ED68-BCA0-4247-A72F-1CB85DF068C3}"/>
          </ac:spMkLst>
        </pc:spChg>
        <pc:spChg chg="add del">
          <ac:chgData name="Aayush Man  Singh" userId="S::aayushman@takeo.ai::7e01378d-77e0-45f4-ad57-d9ee7faa382b" providerId="AD" clId="Web-{D89C612D-B38D-4931-A69B-F269598369E2}" dt="2023-06-30T15:46:21.289" v="355"/>
          <ac:spMkLst>
            <pc:docMk/>
            <pc:sldMk cId="109857222" sldId="256"/>
            <ac:spMk id="29" creationId="{DD0F2B3F-DC55-4FA7-B667-1ACD07920937}"/>
          </ac:spMkLst>
        </pc:spChg>
        <pc:picChg chg="add mod ord">
          <ac:chgData name="Aayush Man  Singh" userId="S::aayushman@takeo.ai::7e01378d-77e0-45f4-ad57-d9ee7faa382b" providerId="AD" clId="Web-{D89C612D-B38D-4931-A69B-F269598369E2}" dt="2023-06-30T15:47:35.634" v="362"/>
          <ac:picMkLst>
            <pc:docMk/>
            <pc:sldMk cId="109857222" sldId="256"/>
            <ac:picMk id="4" creationId="{C2B853BA-F845-E435-D5C6-94365B5BF172}"/>
          </ac:picMkLst>
        </pc:picChg>
        <pc:cxnChg chg="add del">
          <ac:chgData name="Aayush Man  Singh" userId="S::aayushman@takeo.ai::7e01378d-77e0-45f4-ad57-d9ee7faa382b" providerId="AD" clId="Web-{D89C612D-B38D-4931-A69B-F269598369E2}" dt="2023-06-30T15:46:21.289" v="355"/>
          <ac:cxnSpMkLst>
            <pc:docMk/>
            <pc:sldMk cId="109857222" sldId="256"/>
            <ac:cxnSpMk id="13" creationId="{D02CF681-4765-4E88-802F-B2474DCD516A}"/>
          </ac:cxnSpMkLst>
        </pc:cxnChg>
        <pc:cxnChg chg="add del">
          <ac:chgData name="Aayush Man  Singh" userId="S::aayushman@takeo.ai::7e01378d-77e0-45f4-ad57-d9ee7faa382b" providerId="AD" clId="Web-{D89C612D-B38D-4931-A69B-F269598369E2}" dt="2023-06-30T15:46:21.289" v="355"/>
          <ac:cxnSpMkLst>
            <pc:docMk/>
            <pc:sldMk cId="109857222" sldId="256"/>
            <ac:cxnSpMk id="15" creationId="{3D57B2BA-243C-45C7-A5D8-46CA719437FC}"/>
          </ac:cxnSpMkLst>
        </pc:cxnChg>
      </pc:sldChg>
      <pc:sldChg chg="addSp delSp modSp new mod setBg modClrScheme chgLayout">
        <pc:chgData name="Aayush Man  Singh" userId="S::aayushman@takeo.ai::7e01378d-77e0-45f4-ad57-d9ee7faa382b" providerId="AD" clId="Web-{D89C612D-B38D-4931-A69B-F269598369E2}" dt="2023-06-30T15:48:18.572" v="365"/>
        <pc:sldMkLst>
          <pc:docMk/>
          <pc:sldMk cId="3285578888" sldId="257"/>
        </pc:sldMkLst>
        <pc:spChg chg="mod ord">
          <ac:chgData name="Aayush Man  Singh" userId="S::aayushman@takeo.ai::7e01378d-77e0-45f4-ad57-d9ee7faa382b" providerId="AD" clId="Web-{D89C612D-B38D-4931-A69B-F269598369E2}" dt="2023-06-30T15:47:42.118" v="363"/>
          <ac:spMkLst>
            <pc:docMk/>
            <pc:sldMk cId="3285578888" sldId="257"/>
            <ac:spMk id="2" creationId="{71BE4353-5667-8AAC-F3BC-F074446ADF3F}"/>
          </ac:spMkLst>
        </pc:spChg>
        <pc:spChg chg="add del mod ord">
          <ac:chgData name="Aayush Man  Singh" userId="S::aayushman@takeo.ai::7e01378d-77e0-45f4-ad57-d9ee7faa382b" providerId="AD" clId="Web-{D89C612D-B38D-4931-A69B-F269598369E2}" dt="2023-06-30T15:47:05.930" v="360"/>
          <ac:spMkLst>
            <pc:docMk/>
            <pc:sldMk cId="3285578888" sldId="257"/>
            <ac:spMk id="3" creationId="{562FB94B-0BD3-6885-02D1-6F303275D14B}"/>
          </ac:spMkLst>
        </pc:spChg>
        <pc:spChg chg="add">
          <ac:chgData name="Aayush Man  Singh" userId="S::aayushman@takeo.ai::7e01378d-77e0-45f4-ad57-d9ee7faa382b" providerId="AD" clId="Web-{D89C612D-B38D-4931-A69B-F269598369E2}" dt="2023-06-30T15:47:42.118" v="363"/>
          <ac:spMkLst>
            <pc:docMk/>
            <pc:sldMk cId="3285578888" sldId="257"/>
            <ac:spMk id="12" creationId="{BACC6370-2D7E-4714-9D71-7542949D7D5D}"/>
          </ac:spMkLst>
        </pc:spChg>
        <pc:spChg chg="add">
          <ac:chgData name="Aayush Man  Singh" userId="S::aayushman@takeo.ai::7e01378d-77e0-45f4-ad57-d9ee7faa382b" providerId="AD" clId="Web-{D89C612D-B38D-4931-A69B-F269598369E2}" dt="2023-06-30T15:47:42.118" v="363"/>
          <ac:spMkLst>
            <pc:docMk/>
            <pc:sldMk cId="3285578888" sldId="257"/>
            <ac:spMk id="14" creationId="{F68B3F68-107C-434F-AA38-110D5EA91B85}"/>
          </ac:spMkLst>
        </pc:spChg>
        <pc:spChg chg="add">
          <ac:chgData name="Aayush Man  Singh" userId="S::aayushman@takeo.ai::7e01378d-77e0-45f4-ad57-d9ee7faa382b" providerId="AD" clId="Web-{D89C612D-B38D-4931-A69B-F269598369E2}" dt="2023-06-30T15:47:42.118" v="363"/>
          <ac:spMkLst>
            <pc:docMk/>
            <pc:sldMk cId="3285578888" sldId="257"/>
            <ac:spMk id="16" creationId="{AAD0DBB9-1A4B-4391-81D4-CB19F9AB918A}"/>
          </ac:spMkLst>
        </pc:spChg>
        <pc:spChg chg="add">
          <ac:chgData name="Aayush Man  Singh" userId="S::aayushman@takeo.ai::7e01378d-77e0-45f4-ad57-d9ee7faa382b" providerId="AD" clId="Web-{D89C612D-B38D-4931-A69B-F269598369E2}" dt="2023-06-30T15:47:42.118" v="363"/>
          <ac:spMkLst>
            <pc:docMk/>
            <pc:sldMk cId="3285578888" sldId="257"/>
            <ac:spMk id="18" creationId="{063BBA22-50EA-4C4D-BE05-F1CE4E63AA56}"/>
          </ac:spMkLst>
        </pc:spChg>
        <pc:graphicFrameChg chg="add del">
          <ac:chgData name="Aayush Man  Singh" userId="S::aayushman@takeo.ai::7e01378d-77e0-45f4-ad57-d9ee7faa382b" providerId="AD" clId="Web-{D89C612D-B38D-4931-A69B-F269598369E2}" dt="2023-06-30T15:47:05.899" v="359"/>
          <ac:graphicFrameMkLst>
            <pc:docMk/>
            <pc:sldMk cId="3285578888" sldId="257"/>
            <ac:graphicFrameMk id="5" creationId="{587FE862-2112-2114-22B0-1963B1596F01}"/>
          </ac:graphicFrameMkLst>
        </pc:graphicFrameChg>
        <pc:graphicFrameChg chg="add mod ord modGraphic">
          <ac:chgData name="Aayush Man  Singh" userId="S::aayushman@takeo.ai::7e01378d-77e0-45f4-ad57-d9ee7faa382b" providerId="AD" clId="Web-{D89C612D-B38D-4931-A69B-F269598369E2}" dt="2023-06-30T15:48:18.572" v="365"/>
          <ac:graphicFrameMkLst>
            <pc:docMk/>
            <pc:sldMk cId="3285578888" sldId="257"/>
            <ac:graphicFrameMk id="7" creationId="{87FDD26C-BE61-0922-D166-4DDC58C089C1}"/>
          </ac:graphicFrameMkLst>
        </pc:graphicFrameChg>
      </pc:sldChg>
      <pc:sldChg chg="addSp delSp modSp new mod setBg modClrScheme chgLayout">
        <pc:chgData name="Aayush Man  Singh" userId="S::aayushman@takeo.ai::7e01378d-77e0-45f4-ad57-d9ee7faa382b" providerId="AD" clId="Web-{D89C612D-B38D-4931-A69B-F269598369E2}" dt="2023-06-30T15:48:53.166" v="370"/>
        <pc:sldMkLst>
          <pc:docMk/>
          <pc:sldMk cId="3637994645" sldId="258"/>
        </pc:sldMkLst>
        <pc:spChg chg="mod ord">
          <ac:chgData name="Aayush Man  Singh" userId="S::aayushman@takeo.ai::7e01378d-77e0-45f4-ad57-d9ee7faa382b" providerId="AD" clId="Web-{D89C612D-B38D-4931-A69B-F269598369E2}" dt="2023-06-30T15:48:53.135" v="369"/>
          <ac:spMkLst>
            <pc:docMk/>
            <pc:sldMk cId="3637994645" sldId="258"/>
            <ac:spMk id="2" creationId="{0803C465-B172-A832-FE23-3347278694AE}"/>
          </ac:spMkLst>
        </pc:spChg>
        <pc:spChg chg="add del mod ord">
          <ac:chgData name="Aayush Man  Singh" userId="S::aayushman@takeo.ai::7e01378d-77e0-45f4-ad57-d9ee7faa382b" providerId="AD" clId="Web-{D89C612D-B38D-4931-A69B-F269598369E2}" dt="2023-06-30T15:48:53.166" v="370"/>
          <ac:spMkLst>
            <pc:docMk/>
            <pc:sldMk cId="3637994645" sldId="258"/>
            <ac:spMk id="3" creationId="{EA0F8280-3A19-BFCC-9D57-3866EE9DFBF7}"/>
          </ac:spMkLst>
        </pc:spChg>
        <pc:spChg chg="add del">
          <ac:chgData name="Aayush Man  Singh" userId="S::aayushman@takeo.ai::7e01378d-77e0-45f4-ad57-d9ee7faa382b" providerId="AD" clId="Web-{D89C612D-B38D-4931-A69B-F269598369E2}" dt="2023-06-30T15:48:34.775" v="367"/>
          <ac:spMkLst>
            <pc:docMk/>
            <pc:sldMk cId="3637994645" sldId="258"/>
            <ac:spMk id="8" creationId="{09588DA8-065E-4F6F-8EFD-43104AB2E0CF}"/>
          </ac:spMkLst>
        </pc:spChg>
        <pc:spChg chg="add del">
          <ac:chgData name="Aayush Man  Singh" userId="S::aayushman@takeo.ai::7e01378d-77e0-45f4-ad57-d9ee7faa382b" providerId="AD" clId="Web-{D89C612D-B38D-4931-A69B-F269598369E2}" dt="2023-06-30T15:48:53.135" v="369"/>
          <ac:spMkLst>
            <pc:docMk/>
            <pc:sldMk cId="3637994645" sldId="258"/>
            <ac:spMk id="9" creationId="{CB49665F-0298-4449-8D2D-209989CB9EE3}"/>
          </ac:spMkLst>
        </pc:spChg>
        <pc:spChg chg="add del">
          <ac:chgData name="Aayush Man  Singh" userId="S::aayushman@takeo.ai::7e01378d-77e0-45f4-ad57-d9ee7faa382b" providerId="AD" clId="Web-{D89C612D-B38D-4931-A69B-F269598369E2}" dt="2023-06-30T15:48:34.775" v="367"/>
          <ac:spMkLst>
            <pc:docMk/>
            <pc:sldMk cId="3637994645" sldId="258"/>
            <ac:spMk id="10" creationId="{C4285719-470E-454C-AF62-8323075F1F5B}"/>
          </ac:spMkLst>
        </pc:spChg>
        <pc:spChg chg="add del">
          <ac:chgData name="Aayush Man  Singh" userId="S::aayushman@takeo.ai::7e01378d-77e0-45f4-ad57-d9ee7faa382b" providerId="AD" clId="Web-{D89C612D-B38D-4931-A69B-F269598369E2}" dt="2023-06-30T15:48:53.135" v="369"/>
          <ac:spMkLst>
            <pc:docMk/>
            <pc:sldMk cId="3637994645" sldId="258"/>
            <ac:spMk id="11" creationId="{A71EEC14-174A-46FA-B046-474750457130}"/>
          </ac:spMkLst>
        </pc:spChg>
        <pc:spChg chg="add del">
          <ac:chgData name="Aayush Man  Singh" userId="S::aayushman@takeo.ai::7e01378d-77e0-45f4-ad57-d9ee7faa382b" providerId="AD" clId="Web-{D89C612D-B38D-4931-A69B-F269598369E2}" dt="2023-06-30T15:48:34.775" v="367"/>
          <ac:spMkLst>
            <pc:docMk/>
            <pc:sldMk cId="3637994645" sldId="258"/>
            <ac:spMk id="12" creationId="{CD9FE4EF-C4D8-49A0-B2FF-81D8DB7D8A24}"/>
          </ac:spMkLst>
        </pc:spChg>
        <pc:spChg chg="add del">
          <ac:chgData name="Aayush Man  Singh" userId="S::aayushman@takeo.ai::7e01378d-77e0-45f4-ad57-d9ee7faa382b" providerId="AD" clId="Web-{D89C612D-B38D-4931-A69B-F269598369E2}" dt="2023-06-30T15:48:34.775" v="367"/>
          <ac:spMkLst>
            <pc:docMk/>
            <pc:sldMk cId="3637994645" sldId="258"/>
            <ac:spMk id="14" creationId="{4300840D-0A0B-4512-BACA-B439D5B9C57C}"/>
          </ac:spMkLst>
        </pc:spChg>
        <pc:spChg chg="add del">
          <ac:chgData name="Aayush Man  Singh" userId="S::aayushman@takeo.ai::7e01378d-77e0-45f4-ad57-d9ee7faa382b" providerId="AD" clId="Web-{D89C612D-B38D-4931-A69B-F269598369E2}" dt="2023-06-30T15:48:34.775" v="367"/>
          <ac:spMkLst>
            <pc:docMk/>
            <pc:sldMk cId="3637994645" sldId="258"/>
            <ac:spMk id="16" creationId="{D2B78728-A580-49A7-84F9-6EF6F583ADE0}"/>
          </ac:spMkLst>
        </pc:spChg>
        <pc:spChg chg="add del">
          <ac:chgData name="Aayush Man  Singh" userId="S::aayushman@takeo.ai::7e01378d-77e0-45f4-ad57-d9ee7faa382b" providerId="AD" clId="Web-{D89C612D-B38D-4931-A69B-F269598369E2}" dt="2023-06-30T15:48:34.775" v="367"/>
          <ac:spMkLst>
            <pc:docMk/>
            <pc:sldMk cId="3637994645" sldId="258"/>
            <ac:spMk id="18" creationId="{38FAA1A1-D861-433F-88FA-1E9D6FD31D11}"/>
          </ac:spMkLst>
        </pc:spChg>
        <pc:spChg chg="add del">
          <ac:chgData name="Aayush Man  Singh" userId="S::aayushman@takeo.ai::7e01378d-77e0-45f4-ad57-d9ee7faa382b" providerId="AD" clId="Web-{D89C612D-B38D-4931-A69B-F269598369E2}" dt="2023-06-30T15:48:34.775" v="367"/>
          <ac:spMkLst>
            <pc:docMk/>
            <pc:sldMk cId="3637994645" sldId="258"/>
            <ac:spMk id="20" creationId="{8D71EDA1-87BF-4D5D-AB79-F346FD19278A}"/>
          </ac:spMkLst>
        </pc:spChg>
        <pc:grpChg chg="add del">
          <ac:chgData name="Aayush Man  Singh" userId="S::aayushman@takeo.ai::7e01378d-77e0-45f4-ad57-d9ee7faa382b" providerId="AD" clId="Web-{D89C612D-B38D-4931-A69B-F269598369E2}" dt="2023-06-30T15:48:53.135" v="369"/>
          <ac:grpSpMkLst>
            <pc:docMk/>
            <pc:sldMk cId="3637994645" sldId="258"/>
            <ac:grpSpMk id="13" creationId="{EEB6CB95-E653-4C6C-AE51-62FD848E8D5B}"/>
          </ac:grpSpMkLst>
        </pc:grpChg>
        <pc:grpChg chg="add del">
          <ac:chgData name="Aayush Man  Singh" userId="S::aayushman@takeo.ai::7e01378d-77e0-45f4-ad57-d9ee7faa382b" providerId="AD" clId="Web-{D89C612D-B38D-4931-A69B-F269598369E2}" dt="2023-06-30T15:48:53.135" v="369"/>
          <ac:grpSpMkLst>
            <pc:docMk/>
            <pc:sldMk cId="3637994645" sldId="258"/>
            <ac:grpSpMk id="17" creationId="{43F5E015-E085-4624-B431-B42414448684}"/>
          </ac:grpSpMkLst>
        </pc:grpChg>
        <pc:graphicFrameChg chg="add del">
          <ac:chgData name="Aayush Man  Singh" userId="S::aayushman@takeo.ai::7e01378d-77e0-45f4-ad57-d9ee7faa382b" providerId="AD" clId="Web-{D89C612D-B38D-4931-A69B-F269598369E2}" dt="2023-06-30T15:48:53.135" v="369"/>
          <ac:graphicFrameMkLst>
            <pc:docMk/>
            <pc:sldMk cId="3637994645" sldId="258"/>
            <ac:graphicFrameMk id="5" creationId="{9F6C466A-3C89-9A64-A5E7-F991195D9414}"/>
          </ac:graphicFrameMkLst>
        </pc:graphicFrameChg>
        <pc:graphicFrameChg chg="add">
          <ac:chgData name="Aayush Man  Singh" userId="S::aayushman@takeo.ai::7e01378d-77e0-45f4-ad57-d9ee7faa382b" providerId="AD" clId="Web-{D89C612D-B38D-4931-A69B-F269598369E2}" dt="2023-06-30T15:48:53.166" v="370"/>
          <ac:graphicFrameMkLst>
            <pc:docMk/>
            <pc:sldMk cId="3637994645" sldId="258"/>
            <ac:graphicFrameMk id="29" creationId="{352E9C26-5F63-7DB8-B03C-84E4EB7BA59E}"/>
          </ac:graphicFrameMkLst>
        </pc:graphicFrameChg>
      </pc:sldChg>
      <pc:sldChg chg="addSp delSp modSp new mod setBg modClrScheme chgLayout">
        <pc:chgData name="Aayush Man  Singh" userId="S::aayushman@takeo.ai::7e01378d-77e0-45f4-ad57-d9ee7faa382b" providerId="AD" clId="Web-{D89C612D-B38D-4931-A69B-F269598369E2}" dt="2023-06-30T15:49:13.698" v="371"/>
        <pc:sldMkLst>
          <pc:docMk/>
          <pc:sldMk cId="543683117" sldId="259"/>
        </pc:sldMkLst>
        <pc:spChg chg="del">
          <ac:chgData name="Aayush Man  Singh" userId="S::aayushman@takeo.ai::7e01378d-77e0-45f4-ad57-d9ee7faa382b" providerId="AD" clId="Web-{D89C612D-B38D-4931-A69B-F269598369E2}" dt="2023-06-30T15:19:26.477" v="53"/>
          <ac:spMkLst>
            <pc:docMk/>
            <pc:sldMk cId="543683117" sldId="259"/>
            <ac:spMk id="2" creationId="{A537AFB5-3747-D970-1741-99149C08F1BC}"/>
          </ac:spMkLst>
        </pc:spChg>
        <pc:spChg chg="mod ord">
          <ac:chgData name="Aayush Man  Singh" userId="S::aayushman@takeo.ai::7e01378d-77e0-45f4-ad57-d9ee7faa382b" providerId="AD" clId="Web-{D89C612D-B38D-4931-A69B-F269598369E2}" dt="2023-06-30T15:49:13.698" v="371"/>
          <ac:spMkLst>
            <pc:docMk/>
            <pc:sldMk cId="543683117" sldId="259"/>
            <ac:spMk id="3" creationId="{037703A4-6D2A-5AB5-A1DA-844ECF7CA809}"/>
          </ac:spMkLst>
        </pc:spChg>
        <pc:spChg chg="add del mod">
          <ac:chgData name="Aayush Man  Singh" userId="S::aayushman@takeo.ai::7e01378d-77e0-45f4-ad57-d9ee7faa382b" providerId="AD" clId="Web-{D89C612D-B38D-4931-A69B-F269598369E2}" dt="2023-06-30T15:21:18.635" v="68"/>
          <ac:spMkLst>
            <pc:docMk/>
            <pc:sldMk cId="543683117" sldId="259"/>
            <ac:spMk id="5" creationId="{A0E7C7A6-39EA-0DAD-569F-ED280513C153}"/>
          </ac:spMkLst>
        </pc:spChg>
        <pc:spChg chg="add del mod">
          <ac:chgData name="Aayush Man  Singh" userId="S::aayushman@takeo.ai::7e01378d-77e0-45f4-ad57-d9ee7faa382b" providerId="AD" clId="Web-{D89C612D-B38D-4931-A69B-F269598369E2}" dt="2023-06-30T15:21:13.213" v="67"/>
          <ac:spMkLst>
            <pc:docMk/>
            <pc:sldMk cId="543683117" sldId="259"/>
            <ac:spMk id="8" creationId="{EF21E41D-F3F2-18F2-A195-0EB7DA277D2C}"/>
          </ac:spMkLst>
        </pc:spChg>
        <pc:spChg chg="add">
          <ac:chgData name="Aayush Man  Singh" userId="S::aayushman@takeo.ai::7e01378d-77e0-45f4-ad57-d9ee7faa382b" providerId="AD" clId="Web-{D89C612D-B38D-4931-A69B-F269598369E2}" dt="2023-06-30T15:49:13.698" v="371"/>
          <ac:spMkLst>
            <pc:docMk/>
            <pc:sldMk cId="543683117" sldId="259"/>
            <ac:spMk id="12" creationId="{8F7AFB9A-7364-478C-B48B-8523CDD9AE8D}"/>
          </ac:spMkLst>
        </pc:spChg>
        <pc:spChg chg="add">
          <ac:chgData name="Aayush Man  Singh" userId="S::aayushman@takeo.ai::7e01378d-77e0-45f4-ad57-d9ee7faa382b" providerId="AD" clId="Web-{D89C612D-B38D-4931-A69B-F269598369E2}" dt="2023-06-30T15:49:13.698" v="371"/>
          <ac:spMkLst>
            <pc:docMk/>
            <pc:sldMk cId="543683117" sldId="259"/>
            <ac:spMk id="14" creationId="{36678033-86B6-40E6-BE90-78D8ED4E3A31}"/>
          </ac:spMkLst>
        </pc:spChg>
        <pc:spChg chg="add">
          <ac:chgData name="Aayush Man  Singh" userId="S::aayushman@takeo.ai::7e01378d-77e0-45f4-ad57-d9ee7faa382b" providerId="AD" clId="Web-{D89C612D-B38D-4931-A69B-F269598369E2}" dt="2023-06-30T15:49:13.698" v="371"/>
          <ac:spMkLst>
            <pc:docMk/>
            <pc:sldMk cId="543683117" sldId="259"/>
            <ac:spMk id="16" creationId="{D2542E1A-076E-4A34-BB67-2BF961754E0C}"/>
          </ac:spMkLst>
        </pc:spChg>
        <pc:spChg chg="add">
          <ac:chgData name="Aayush Man  Singh" userId="S::aayushman@takeo.ai::7e01378d-77e0-45f4-ad57-d9ee7faa382b" providerId="AD" clId="Web-{D89C612D-B38D-4931-A69B-F269598369E2}" dt="2023-06-30T15:49:13.698" v="371"/>
          <ac:spMkLst>
            <pc:docMk/>
            <pc:sldMk cId="543683117" sldId="259"/>
            <ac:spMk id="18" creationId="{75C56826-D4E5-42ED-8529-079651CB3005}"/>
          </ac:spMkLst>
        </pc:spChg>
        <pc:spChg chg="add">
          <ac:chgData name="Aayush Man  Singh" userId="S::aayushman@takeo.ai::7e01378d-77e0-45f4-ad57-d9ee7faa382b" providerId="AD" clId="Web-{D89C612D-B38D-4931-A69B-F269598369E2}" dt="2023-06-30T15:49:13.698" v="371"/>
          <ac:spMkLst>
            <pc:docMk/>
            <pc:sldMk cId="543683117" sldId="259"/>
            <ac:spMk id="20" creationId="{82095FCE-EF05-4443-B97A-85DEE3A5CA17}"/>
          </ac:spMkLst>
        </pc:spChg>
        <pc:picChg chg="add mod ord">
          <ac:chgData name="Aayush Man  Singh" userId="S::aayushman@takeo.ai::7e01378d-77e0-45f4-ad57-d9ee7faa382b" providerId="AD" clId="Web-{D89C612D-B38D-4931-A69B-F269598369E2}" dt="2023-06-30T15:49:13.698" v="371"/>
          <ac:picMkLst>
            <pc:docMk/>
            <pc:sldMk cId="543683117" sldId="259"/>
            <ac:picMk id="4" creationId="{C13F2E16-3965-AA5D-C66A-40F2F1262B11}"/>
          </ac:picMkLst>
        </pc:picChg>
        <pc:picChg chg="add mod">
          <ac:chgData name="Aayush Man  Singh" userId="S::aayushman@takeo.ai::7e01378d-77e0-45f4-ad57-d9ee7faa382b" providerId="AD" clId="Web-{D89C612D-B38D-4931-A69B-F269598369E2}" dt="2023-06-30T15:49:13.698" v="371"/>
          <ac:picMkLst>
            <pc:docMk/>
            <pc:sldMk cId="543683117" sldId="259"/>
            <ac:picMk id="7" creationId="{F5CF2AAA-8CAC-9F9B-6FC3-6B5042FCEAA9}"/>
          </ac:picMkLst>
        </pc:picChg>
      </pc:sldChg>
      <pc:sldChg chg="addSp delSp modSp new mod ord setBg modClrScheme chgLayout">
        <pc:chgData name="Aayush Man  Singh" userId="S::aayushman@takeo.ai::7e01378d-77e0-45f4-ad57-d9ee7faa382b" providerId="AD" clId="Web-{D89C612D-B38D-4931-A69B-F269598369E2}" dt="2023-06-30T15:51:44.310" v="382" actId="1076"/>
        <pc:sldMkLst>
          <pc:docMk/>
          <pc:sldMk cId="2350572440" sldId="260"/>
        </pc:sldMkLst>
        <pc:spChg chg="del">
          <ac:chgData name="Aayush Man  Singh" userId="S::aayushman@takeo.ai::7e01378d-77e0-45f4-ad57-d9ee7faa382b" providerId="AD" clId="Web-{D89C612D-B38D-4931-A69B-F269598369E2}" dt="2023-06-30T15:23:04.809" v="71"/>
          <ac:spMkLst>
            <pc:docMk/>
            <pc:sldMk cId="2350572440" sldId="260"/>
            <ac:spMk id="2" creationId="{A229617F-B5F3-AF62-DB02-E0C7FBA42097}"/>
          </ac:spMkLst>
        </pc:spChg>
        <pc:spChg chg="del mod ord">
          <ac:chgData name="Aayush Man  Singh" userId="S::aayushman@takeo.ai::7e01378d-77e0-45f4-ad57-d9ee7faa382b" providerId="AD" clId="Web-{D89C612D-B38D-4931-A69B-F269598369E2}" dt="2023-06-30T15:49:40.964" v="372"/>
          <ac:spMkLst>
            <pc:docMk/>
            <pc:sldMk cId="2350572440" sldId="260"/>
            <ac:spMk id="3" creationId="{1358C7F8-2CAB-CB5A-A231-E2A94441C59C}"/>
          </ac:spMkLst>
        </pc:spChg>
        <pc:spChg chg="add">
          <ac:chgData name="Aayush Man  Singh" userId="S::aayushman@takeo.ai::7e01378d-77e0-45f4-ad57-d9ee7faa382b" providerId="AD" clId="Web-{D89C612D-B38D-4931-A69B-F269598369E2}" dt="2023-06-30T15:49:40.964" v="372"/>
          <ac:spMkLst>
            <pc:docMk/>
            <pc:sldMk cId="2350572440" sldId="260"/>
            <ac:spMk id="10" creationId="{B50AB553-2A96-4A92-96F2-93548E096954}"/>
          </ac:spMkLst>
        </pc:spChg>
        <pc:graphicFrameChg chg="add mod modGraphic">
          <ac:chgData name="Aayush Man  Singh" userId="S::aayushman@takeo.ai::7e01378d-77e0-45f4-ad57-d9ee7faa382b" providerId="AD" clId="Web-{D89C612D-B38D-4931-A69B-F269598369E2}" dt="2023-06-30T15:51:44.310" v="382" actId="1076"/>
          <ac:graphicFrameMkLst>
            <pc:docMk/>
            <pc:sldMk cId="2350572440" sldId="260"/>
            <ac:graphicFrameMk id="5" creationId="{38D2E5AC-0B4E-BD5D-AF2B-B3B78442BAA9}"/>
          </ac:graphicFrameMkLst>
        </pc:graphicFrameChg>
        <pc:picChg chg="add">
          <ac:chgData name="Aayush Man  Singh" userId="S::aayushman@takeo.ai::7e01378d-77e0-45f4-ad57-d9ee7faa382b" providerId="AD" clId="Web-{D89C612D-B38D-4931-A69B-F269598369E2}" dt="2023-06-30T15:49:40.964" v="372"/>
          <ac:picMkLst>
            <pc:docMk/>
            <pc:sldMk cId="2350572440" sldId="260"/>
            <ac:picMk id="6" creationId="{F94EA8E0-DA91-55F3-BDE7-A0B0B1272ECE}"/>
          </ac:picMkLst>
        </pc:picChg>
      </pc:sldChg>
      <pc:sldChg chg="modSp new del">
        <pc:chgData name="Aayush Man  Singh" userId="S::aayushman@takeo.ai::7e01378d-77e0-45f4-ad57-d9ee7faa382b" providerId="AD" clId="Web-{D89C612D-B38D-4931-A69B-F269598369E2}" dt="2023-06-30T15:34:22.572" v="206"/>
        <pc:sldMkLst>
          <pc:docMk/>
          <pc:sldMk cId="1528781153" sldId="261"/>
        </pc:sldMkLst>
        <pc:spChg chg="mod">
          <ac:chgData name="Aayush Man  Singh" userId="S::aayushman@takeo.ai::7e01378d-77e0-45f4-ad57-d9ee7faa382b" providerId="AD" clId="Web-{D89C612D-B38D-4931-A69B-F269598369E2}" dt="2023-06-30T15:32:55.320" v="191" actId="20577"/>
          <ac:spMkLst>
            <pc:docMk/>
            <pc:sldMk cId="1528781153" sldId="261"/>
            <ac:spMk id="2" creationId="{175EFD20-7986-E109-036F-494C52668A32}"/>
          </ac:spMkLst>
        </pc:spChg>
        <pc:spChg chg="mod">
          <ac:chgData name="Aayush Man  Singh" userId="S::aayushman@takeo.ai::7e01378d-77e0-45f4-ad57-d9ee7faa382b" providerId="AD" clId="Web-{D89C612D-B38D-4931-A69B-F269598369E2}" dt="2023-06-30T15:33:31.680" v="194" actId="20577"/>
          <ac:spMkLst>
            <pc:docMk/>
            <pc:sldMk cId="1528781153" sldId="261"/>
            <ac:spMk id="3" creationId="{64A8665C-F861-0947-E88F-6CDE036DC660}"/>
          </ac:spMkLst>
        </pc:spChg>
      </pc:sldChg>
      <pc:sldChg chg="addSp delSp modSp new mod ord setBg modClrScheme chgLayout">
        <pc:chgData name="Aayush Man  Singh" userId="S::aayushman@takeo.ai::7e01378d-77e0-45f4-ad57-d9ee7faa382b" providerId="AD" clId="Web-{D89C612D-B38D-4931-A69B-F269598369E2}" dt="2023-06-30T15:52:20.561" v="387"/>
        <pc:sldMkLst>
          <pc:docMk/>
          <pc:sldMk cId="240897123" sldId="262"/>
        </pc:sldMkLst>
        <pc:spChg chg="mod ord">
          <ac:chgData name="Aayush Man  Singh" userId="S::aayushman@takeo.ai::7e01378d-77e0-45f4-ad57-d9ee7faa382b" providerId="AD" clId="Web-{D89C612D-B38D-4931-A69B-F269598369E2}" dt="2023-06-30T15:52:15.983" v="384"/>
          <ac:spMkLst>
            <pc:docMk/>
            <pc:sldMk cId="240897123" sldId="262"/>
            <ac:spMk id="2" creationId="{11B042E0-8BCC-87E2-EAC1-90A724CF71F9}"/>
          </ac:spMkLst>
        </pc:spChg>
        <pc:spChg chg="add del mod ord">
          <ac:chgData name="Aayush Man  Singh" userId="S::aayushman@takeo.ai::7e01378d-77e0-45f4-ad57-d9ee7faa382b" providerId="AD" clId="Web-{D89C612D-B38D-4931-A69B-F269598369E2}" dt="2023-06-30T15:52:20.561" v="387"/>
          <ac:spMkLst>
            <pc:docMk/>
            <pc:sldMk cId="240897123" sldId="262"/>
            <ac:spMk id="3" creationId="{A0B9E4C6-5D90-3E46-712A-30E318324096}"/>
          </ac:spMkLst>
        </pc:spChg>
        <pc:spChg chg="add del">
          <ac:chgData name="Aayush Man  Singh" userId="S::aayushman@takeo.ai::7e01378d-77e0-45f4-ad57-d9ee7faa382b" providerId="AD" clId="Web-{D89C612D-B38D-4931-A69B-F269598369E2}" dt="2023-06-30T15:52:15.983" v="384"/>
          <ac:spMkLst>
            <pc:docMk/>
            <pc:sldMk cId="240897123" sldId="262"/>
            <ac:spMk id="9" creationId="{BACC6370-2D7E-4714-9D71-7542949D7D5D}"/>
          </ac:spMkLst>
        </pc:spChg>
        <pc:spChg chg="add del">
          <ac:chgData name="Aayush Man  Singh" userId="S::aayushman@takeo.ai::7e01378d-77e0-45f4-ad57-d9ee7faa382b" providerId="AD" clId="Web-{D89C612D-B38D-4931-A69B-F269598369E2}" dt="2023-06-30T15:52:15.983" v="384"/>
          <ac:spMkLst>
            <pc:docMk/>
            <pc:sldMk cId="240897123" sldId="262"/>
            <ac:spMk id="11" creationId="{F68B3F68-107C-434F-AA38-110D5EA91B85}"/>
          </ac:spMkLst>
        </pc:spChg>
        <pc:spChg chg="add del">
          <ac:chgData name="Aayush Man  Singh" userId="S::aayushman@takeo.ai::7e01378d-77e0-45f4-ad57-d9ee7faa382b" providerId="AD" clId="Web-{D89C612D-B38D-4931-A69B-F269598369E2}" dt="2023-06-30T15:52:15.983" v="384"/>
          <ac:spMkLst>
            <pc:docMk/>
            <pc:sldMk cId="240897123" sldId="262"/>
            <ac:spMk id="13" creationId="{AAD0DBB9-1A4B-4391-81D4-CB19F9AB918A}"/>
          </ac:spMkLst>
        </pc:spChg>
        <pc:spChg chg="add del">
          <ac:chgData name="Aayush Man  Singh" userId="S::aayushman@takeo.ai::7e01378d-77e0-45f4-ad57-d9ee7faa382b" providerId="AD" clId="Web-{D89C612D-B38D-4931-A69B-F269598369E2}" dt="2023-06-30T15:52:15.983" v="384"/>
          <ac:spMkLst>
            <pc:docMk/>
            <pc:sldMk cId="240897123" sldId="262"/>
            <ac:spMk id="15" creationId="{063BBA22-50EA-4C4D-BE05-F1CE4E63AA56}"/>
          </ac:spMkLst>
        </pc:spChg>
        <pc:graphicFrameChg chg="add del">
          <ac:chgData name="Aayush Man  Singh" userId="S::aayushman@takeo.ai::7e01378d-77e0-45f4-ad57-d9ee7faa382b" providerId="AD" clId="Web-{D89C612D-B38D-4931-A69B-F269598369E2}" dt="2023-06-30T15:52:15.983" v="384"/>
          <ac:graphicFrameMkLst>
            <pc:docMk/>
            <pc:sldMk cId="240897123" sldId="262"/>
            <ac:graphicFrameMk id="5" creationId="{3F534E52-9F3A-7F21-7945-540BC2AF3D08}"/>
          </ac:graphicFrameMkLst>
        </pc:graphicFrameChg>
        <pc:graphicFrameChg chg="add del">
          <ac:chgData name="Aayush Man  Singh" userId="S::aayushman@takeo.ai::7e01378d-77e0-45f4-ad57-d9ee7faa382b" providerId="AD" clId="Web-{D89C612D-B38D-4931-A69B-F269598369E2}" dt="2023-06-30T15:52:20.530" v="386"/>
          <ac:graphicFrameMkLst>
            <pc:docMk/>
            <pc:sldMk cId="240897123" sldId="262"/>
            <ac:graphicFrameMk id="17" creationId="{3B0E5794-14D2-7137-2697-550F5D9F7E82}"/>
          </ac:graphicFrameMkLst>
        </pc:graphicFrameChg>
        <pc:graphicFrameChg chg="add">
          <ac:chgData name="Aayush Man  Singh" userId="S::aayushman@takeo.ai::7e01378d-77e0-45f4-ad57-d9ee7faa382b" providerId="AD" clId="Web-{D89C612D-B38D-4931-A69B-F269598369E2}" dt="2023-06-30T15:52:20.561" v="387"/>
          <ac:graphicFrameMkLst>
            <pc:docMk/>
            <pc:sldMk cId="240897123" sldId="262"/>
            <ac:graphicFrameMk id="19" creationId="{0B16FFEB-5AAF-4403-5D22-6012C00AC561}"/>
          </ac:graphicFrameMkLst>
        </pc:graphicFrameChg>
      </pc:sldChg>
      <pc:sldChg chg="addSp delSp modSp new mod setBg modClrScheme chgLayout">
        <pc:chgData name="Aayush Man  Singh" userId="S::aayushman@takeo.ai::7e01378d-77e0-45f4-ad57-d9ee7faa382b" providerId="AD" clId="Web-{D89C612D-B38D-4931-A69B-F269598369E2}" dt="2023-06-30T15:57:14.785" v="412"/>
        <pc:sldMkLst>
          <pc:docMk/>
          <pc:sldMk cId="473457045" sldId="263"/>
        </pc:sldMkLst>
        <pc:spChg chg="mod ord">
          <ac:chgData name="Aayush Man  Singh" userId="S::aayushman@takeo.ai::7e01378d-77e0-45f4-ad57-d9ee7faa382b" providerId="AD" clId="Web-{D89C612D-B38D-4931-A69B-F269598369E2}" dt="2023-06-30T15:56:50.738" v="409"/>
          <ac:spMkLst>
            <pc:docMk/>
            <pc:sldMk cId="473457045" sldId="263"/>
            <ac:spMk id="2" creationId="{0A3AD5BF-FD9A-38B6-74C4-57DC60AE4845}"/>
          </ac:spMkLst>
        </pc:spChg>
        <pc:spChg chg="del mod ord">
          <ac:chgData name="Aayush Man  Singh" userId="S::aayushman@takeo.ai::7e01378d-77e0-45f4-ad57-d9ee7faa382b" providerId="AD" clId="Web-{D89C612D-B38D-4931-A69B-F269598369E2}" dt="2023-06-30T15:54:33.220" v="400"/>
          <ac:spMkLst>
            <pc:docMk/>
            <pc:sldMk cId="473457045" sldId="263"/>
            <ac:spMk id="3" creationId="{81144B59-FAE7-F4FB-E449-73B404B014E7}"/>
          </ac:spMkLst>
        </pc:spChg>
        <pc:spChg chg="add del">
          <ac:chgData name="Aayush Man  Singh" userId="S::aayushman@takeo.ai::7e01378d-77e0-45f4-ad57-d9ee7faa382b" providerId="AD" clId="Web-{D89C612D-B38D-4931-A69B-F269598369E2}" dt="2023-06-30T15:56:16.878" v="406"/>
          <ac:spMkLst>
            <pc:docMk/>
            <pc:sldMk cId="473457045" sldId="263"/>
            <ac:spMk id="10" creationId="{BACC6370-2D7E-4714-9D71-7542949D7D5D}"/>
          </ac:spMkLst>
        </pc:spChg>
        <pc:spChg chg="add del">
          <ac:chgData name="Aayush Man  Singh" userId="S::aayushman@takeo.ai::7e01378d-77e0-45f4-ad57-d9ee7faa382b" providerId="AD" clId="Web-{D89C612D-B38D-4931-A69B-F269598369E2}" dt="2023-06-30T15:56:16.878" v="406"/>
          <ac:spMkLst>
            <pc:docMk/>
            <pc:sldMk cId="473457045" sldId="263"/>
            <ac:spMk id="12" creationId="{F68B3F68-107C-434F-AA38-110D5EA91B85}"/>
          </ac:spMkLst>
        </pc:spChg>
        <pc:spChg chg="add del">
          <ac:chgData name="Aayush Man  Singh" userId="S::aayushman@takeo.ai::7e01378d-77e0-45f4-ad57-d9ee7faa382b" providerId="AD" clId="Web-{D89C612D-B38D-4931-A69B-F269598369E2}" dt="2023-06-30T15:56:16.878" v="406"/>
          <ac:spMkLst>
            <pc:docMk/>
            <pc:sldMk cId="473457045" sldId="263"/>
            <ac:spMk id="14" creationId="{AAD0DBB9-1A4B-4391-81D4-CB19F9AB918A}"/>
          </ac:spMkLst>
        </pc:spChg>
        <pc:spChg chg="add del">
          <ac:chgData name="Aayush Man  Singh" userId="S::aayushman@takeo.ai::7e01378d-77e0-45f4-ad57-d9ee7faa382b" providerId="AD" clId="Web-{D89C612D-B38D-4931-A69B-F269598369E2}" dt="2023-06-30T15:56:16.878" v="406"/>
          <ac:spMkLst>
            <pc:docMk/>
            <pc:sldMk cId="473457045" sldId="263"/>
            <ac:spMk id="16" creationId="{063BBA22-50EA-4C4D-BE05-F1CE4E63AA56}"/>
          </ac:spMkLst>
        </pc:spChg>
        <pc:spChg chg="add del">
          <ac:chgData name="Aayush Man  Singh" userId="S::aayushman@takeo.ai::7e01378d-77e0-45f4-ad57-d9ee7faa382b" providerId="AD" clId="Web-{D89C612D-B38D-4931-A69B-F269598369E2}" dt="2023-06-30T15:56:50.785" v="410"/>
          <ac:spMkLst>
            <pc:docMk/>
            <pc:sldMk cId="473457045" sldId="263"/>
            <ac:spMk id="21" creationId="{BACC6370-2D7E-4714-9D71-7542949D7D5D}"/>
          </ac:spMkLst>
        </pc:spChg>
        <pc:spChg chg="add del">
          <ac:chgData name="Aayush Man  Singh" userId="S::aayushman@takeo.ai::7e01378d-77e0-45f4-ad57-d9ee7faa382b" providerId="AD" clId="Web-{D89C612D-B38D-4931-A69B-F269598369E2}" dt="2023-06-30T15:56:50.785" v="410"/>
          <ac:spMkLst>
            <pc:docMk/>
            <pc:sldMk cId="473457045" sldId="263"/>
            <ac:spMk id="23" creationId="{F68B3F68-107C-434F-AA38-110D5EA91B85}"/>
          </ac:spMkLst>
        </pc:spChg>
        <pc:spChg chg="add del">
          <ac:chgData name="Aayush Man  Singh" userId="S::aayushman@takeo.ai::7e01378d-77e0-45f4-ad57-d9ee7faa382b" providerId="AD" clId="Web-{D89C612D-B38D-4931-A69B-F269598369E2}" dt="2023-06-30T15:56:50.785" v="410"/>
          <ac:spMkLst>
            <pc:docMk/>
            <pc:sldMk cId="473457045" sldId="263"/>
            <ac:spMk id="25" creationId="{AAD0DBB9-1A4B-4391-81D4-CB19F9AB918A}"/>
          </ac:spMkLst>
        </pc:spChg>
        <pc:spChg chg="add del">
          <ac:chgData name="Aayush Man  Singh" userId="S::aayushman@takeo.ai::7e01378d-77e0-45f4-ad57-d9ee7faa382b" providerId="AD" clId="Web-{D89C612D-B38D-4931-A69B-F269598369E2}" dt="2023-06-30T15:56:50.785" v="410"/>
          <ac:spMkLst>
            <pc:docMk/>
            <pc:sldMk cId="473457045" sldId="263"/>
            <ac:spMk id="27" creationId="{063BBA22-50EA-4C4D-BE05-F1CE4E63AA56}"/>
          </ac:spMkLst>
        </pc:spChg>
        <pc:spChg chg="add">
          <ac:chgData name="Aayush Man  Singh" userId="S::aayushman@takeo.ai::7e01378d-77e0-45f4-ad57-d9ee7faa382b" providerId="AD" clId="Web-{D89C612D-B38D-4931-A69B-F269598369E2}" dt="2023-06-30T15:56:50.785" v="410"/>
          <ac:spMkLst>
            <pc:docMk/>
            <pc:sldMk cId="473457045" sldId="263"/>
            <ac:spMk id="32" creationId="{BACC6370-2D7E-4714-9D71-7542949D7D5D}"/>
          </ac:spMkLst>
        </pc:spChg>
        <pc:spChg chg="add del">
          <ac:chgData name="Aayush Man  Singh" userId="S::aayushman@takeo.ai::7e01378d-77e0-45f4-ad57-d9ee7faa382b" providerId="AD" clId="Web-{D89C612D-B38D-4931-A69B-F269598369E2}" dt="2023-06-30T15:56:50.738" v="409"/>
          <ac:spMkLst>
            <pc:docMk/>
            <pc:sldMk cId="473457045" sldId="263"/>
            <ac:spMk id="33" creationId="{B50AB553-2A96-4A92-96F2-93548E096954}"/>
          </ac:spMkLst>
        </pc:spChg>
        <pc:spChg chg="add">
          <ac:chgData name="Aayush Man  Singh" userId="S::aayushman@takeo.ai::7e01378d-77e0-45f4-ad57-d9ee7faa382b" providerId="AD" clId="Web-{D89C612D-B38D-4931-A69B-F269598369E2}" dt="2023-06-30T15:56:50.785" v="410"/>
          <ac:spMkLst>
            <pc:docMk/>
            <pc:sldMk cId="473457045" sldId="263"/>
            <ac:spMk id="34" creationId="{F68B3F68-107C-434F-AA38-110D5EA91B85}"/>
          </ac:spMkLst>
        </pc:spChg>
        <pc:spChg chg="add">
          <ac:chgData name="Aayush Man  Singh" userId="S::aayushman@takeo.ai::7e01378d-77e0-45f4-ad57-d9ee7faa382b" providerId="AD" clId="Web-{D89C612D-B38D-4931-A69B-F269598369E2}" dt="2023-06-30T15:56:50.785" v="410"/>
          <ac:spMkLst>
            <pc:docMk/>
            <pc:sldMk cId="473457045" sldId="263"/>
            <ac:spMk id="36" creationId="{AAD0DBB9-1A4B-4391-81D4-CB19F9AB918A}"/>
          </ac:spMkLst>
        </pc:spChg>
        <pc:spChg chg="add">
          <ac:chgData name="Aayush Man  Singh" userId="S::aayushman@takeo.ai::7e01378d-77e0-45f4-ad57-d9ee7faa382b" providerId="AD" clId="Web-{D89C612D-B38D-4931-A69B-F269598369E2}" dt="2023-06-30T15:56:50.785" v="410"/>
          <ac:spMkLst>
            <pc:docMk/>
            <pc:sldMk cId="473457045" sldId="263"/>
            <ac:spMk id="38" creationId="{063BBA22-50EA-4C4D-BE05-F1CE4E63AA56}"/>
          </ac:spMkLst>
        </pc:spChg>
        <pc:graphicFrameChg chg="add mod modGraphic">
          <ac:chgData name="Aayush Man  Singh" userId="S::aayushman@takeo.ai::7e01378d-77e0-45f4-ad57-d9ee7faa382b" providerId="AD" clId="Web-{D89C612D-B38D-4931-A69B-F269598369E2}" dt="2023-06-30T15:57:14.785" v="412"/>
          <ac:graphicFrameMkLst>
            <pc:docMk/>
            <pc:sldMk cId="473457045" sldId="263"/>
            <ac:graphicFrameMk id="5" creationId="{519EB907-FAD7-8DA2-A433-E671BFCCB49F}"/>
          </ac:graphicFrameMkLst>
        </pc:graphicFrameChg>
        <pc:picChg chg="add del">
          <ac:chgData name="Aayush Man  Singh" userId="S::aayushman@takeo.ai::7e01378d-77e0-45f4-ad57-d9ee7faa382b" providerId="AD" clId="Web-{D89C612D-B38D-4931-A69B-F269598369E2}" dt="2023-06-30T15:56:50.738" v="409"/>
          <ac:picMkLst>
            <pc:docMk/>
            <pc:sldMk cId="473457045" sldId="263"/>
            <ac:picMk id="29" creationId="{79252688-4B8D-EFA2-15B9-824EFA36060B}"/>
          </ac:picMkLst>
        </pc:picChg>
      </pc:sldChg>
      <pc:sldChg chg="addSp modSp new mod setBg modClrScheme chgLayout">
        <pc:chgData name="Aayush Man  Singh" userId="S::aayushman@takeo.ai::7e01378d-77e0-45f4-ad57-d9ee7faa382b" providerId="AD" clId="Web-{D89C612D-B38D-4931-A69B-F269598369E2}" dt="2023-06-30T15:52:49.749" v="389"/>
        <pc:sldMkLst>
          <pc:docMk/>
          <pc:sldMk cId="4174136971" sldId="264"/>
        </pc:sldMkLst>
        <pc:spChg chg="mod ord">
          <ac:chgData name="Aayush Man  Singh" userId="S::aayushman@takeo.ai::7e01378d-77e0-45f4-ad57-d9ee7faa382b" providerId="AD" clId="Web-{D89C612D-B38D-4931-A69B-F269598369E2}" dt="2023-06-30T15:52:49.749" v="389"/>
          <ac:spMkLst>
            <pc:docMk/>
            <pc:sldMk cId="4174136971" sldId="264"/>
            <ac:spMk id="2" creationId="{D21C2A49-909E-787E-109E-85EE31395605}"/>
          </ac:spMkLst>
        </pc:spChg>
        <pc:spChg chg="mod ord">
          <ac:chgData name="Aayush Man  Singh" userId="S::aayushman@takeo.ai::7e01378d-77e0-45f4-ad57-d9ee7faa382b" providerId="AD" clId="Web-{D89C612D-B38D-4931-A69B-F269598369E2}" dt="2023-06-30T15:52:49.749" v="389"/>
          <ac:spMkLst>
            <pc:docMk/>
            <pc:sldMk cId="4174136971" sldId="264"/>
            <ac:spMk id="3" creationId="{5EDD5E1D-727D-F5E6-ABA4-E2AA853C4352}"/>
          </ac:spMkLst>
        </pc:spChg>
        <pc:spChg chg="add">
          <ac:chgData name="Aayush Man  Singh" userId="S::aayushman@takeo.ai::7e01378d-77e0-45f4-ad57-d9ee7faa382b" providerId="AD" clId="Web-{D89C612D-B38D-4931-A69B-F269598369E2}" dt="2023-06-30T15:52:49.749" v="389"/>
          <ac:spMkLst>
            <pc:docMk/>
            <pc:sldMk cId="4174136971" sldId="264"/>
            <ac:spMk id="8" creationId="{1B15ED52-F352-441B-82BF-E0EA34836D08}"/>
          </ac:spMkLst>
        </pc:spChg>
        <pc:spChg chg="add">
          <ac:chgData name="Aayush Man  Singh" userId="S::aayushman@takeo.ai::7e01378d-77e0-45f4-ad57-d9ee7faa382b" providerId="AD" clId="Web-{D89C612D-B38D-4931-A69B-F269598369E2}" dt="2023-06-30T15:52:49.749" v="389"/>
          <ac:spMkLst>
            <pc:docMk/>
            <pc:sldMk cId="4174136971" sldId="264"/>
            <ac:spMk id="10" creationId="{3B2E3793-BFE6-45A2-9B7B-E18844431C99}"/>
          </ac:spMkLst>
        </pc:spChg>
        <pc:spChg chg="add">
          <ac:chgData name="Aayush Man  Singh" userId="S::aayushman@takeo.ai::7e01378d-77e0-45f4-ad57-d9ee7faa382b" providerId="AD" clId="Web-{D89C612D-B38D-4931-A69B-F269598369E2}" dt="2023-06-30T15:52:49.749" v="389"/>
          <ac:spMkLst>
            <pc:docMk/>
            <pc:sldMk cId="4174136971" sldId="264"/>
            <ac:spMk id="12" creationId="{BC4C4868-CB8F-4AF9-9CDB-8108F2C19B67}"/>
          </ac:spMkLst>
        </pc:spChg>
        <pc:spChg chg="add">
          <ac:chgData name="Aayush Man  Singh" userId="S::aayushman@takeo.ai::7e01378d-77e0-45f4-ad57-d9ee7faa382b" providerId="AD" clId="Web-{D89C612D-B38D-4931-A69B-F269598369E2}" dt="2023-06-30T15:52:49.749" v="389"/>
          <ac:spMkLst>
            <pc:docMk/>
            <pc:sldMk cId="4174136971" sldId="264"/>
            <ac:spMk id="14" creationId="{375E0459-6403-40CD-989D-56A4407CA12E}"/>
          </ac:spMkLst>
        </pc:spChg>
        <pc:spChg chg="add">
          <ac:chgData name="Aayush Man  Singh" userId="S::aayushman@takeo.ai::7e01378d-77e0-45f4-ad57-d9ee7faa382b" providerId="AD" clId="Web-{D89C612D-B38D-4931-A69B-F269598369E2}" dt="2023-06-30T15:52:49.749" v="389"/>
          <ac:spMkLst>
            <pc:docMk/>
            <pc:sldMk cId="4174136971" sldId="264"/>
            <ac:spMk id="16" creationId="{53E5B1A8-3AC9-4BD1-9BBC-78CA94F2D1BA}"/>
          </ac:spMkLst>
        </pc:spChg>
      </pc:sldChg>
      <pc:sldChg chg="addSp delSp modSp new mod setBg modClrScheme delDesignElem chgLayout">
        <pc:chgData name="Aayush Man  Singh" userId="S::aayushman@takeo.ai::7e01378d-77e0-45f4-ad57-d9ee7faa382b" providerId="AD" clId="Web-{D89C612D-B38D-4931-A69B-F269598369E2}" dt="2023-06-30T15:54:20.704" v="399" actId="1076"/>
        <pc:sldMkLst>
          <pc:docMk/>
          <pc:sldMk cId="1196622884" sldId="265"/>
        </pc:sldMkLst>
        <pc:spChg chg="mod ord">
          <ac:chgData name="Aayush Man  Singh" userId="S::aayushman@takeo.ai::7e01378d-77e0-45f4-ad57-d9ee7faa382b" providerId="AD" clId="Web-{D89C612D-B38D-4931-A69B-F269598369E2}" dt="2023-06-30T15:53:14.640" v="393" actId="20577"/>
          <ac:spMkLst>
            <pc:docMk/>
            <pc:sldMk cId="1196622884" sldId="265"/>
            <ac:spMk id="2" creationId="{DEF8B0F6-0FCD-2AAF-6B21-1A3BEFE6D1BE}"/>
          </ac:spMkLst>
        </pc:spChg>
        <pc:spChg chg="del mod">
          <ac:chgData name="Aayush Man  Singh" userId="S::aayushman@takeo.ai::7e01378d-77e0-45f4-ad57-d9ee7faa382b" providerId="AD" clId="Web-{D89C612D-B38D-4931-A69B-F269598369E2}" dt="2023-06-30T15:40:23.610" v="298"/>
          <ac:spMkLst>
            <pc:docMk/>
            <pc:sldMk cId="1196622884" sldId="265"/>
            <ac:spMk id="3" creationId="{DABAD146-EA3A-1921-20B4-7220A9C22055}"/>
          </ac:spMkLst>
        </pc:spChg>
        <pc:spChg chg="add del">
          <ac:chgData name="Aayush Man  Singh" userId="S::aayushman@takeo.ai::7e01378d-77e0-45f4-ad57-d9ee7faa382b" providerId="AD" clId="Web-{D89C612D-B38D-4931-A69B-F269598369E2}" dt="2023-06-30T15:41:01.407" v="301"/>
          <ac:spMkLst>
            <pc:docMk/>
            <pc:sldMk cId="1196622884" sldId="265"/>
            <ac:spMk id="9" creationId="{0C541B88-1AE9-40C3-AFD5-967787C1979F}"/>
          </ac:spMkLst>
        </pc:spChg>
        <pc:spChg chg="add del">
          <ac:chgData name="Aayush Man  Singh" userId="S::aayushman@takeo.ai::7e01378d-77e0-45f4-ad57-d9ee7faa382b" providerId="AD" clId="Web-{D89C612D-B38D-4931-A69B-F269598369E2}" dt="2023-06-30T15:41:01.407" v="301"/>
          <ac:spMkLst>
            <pc:docMk/>
            <pc:sldMk cId="1196622884" sldId="265"/>
            <ac:spMk id="11" creationId="{E5F17139-31EE-46AC-B04F-DBBD852DD6CB}"/>
          </ac:spMkLst>
        </pc:spChg>
        <pc:spChg chg="add del">
          <ac:chgData name="Aayush Man  Singh" userId="S::aayushman@takeo.ai::7e01378d-77e0-45f4-ad57-d9ee7faa382b" providerId="AD" clId="Web-{D89C612D-B38D-4931-A69B-F269598369E2}" dt="2023-06-30T15:41:01.407" v="301"/>
          <ac:spMkLst>
            <pc:docMk/>
            <pc:sldMk cId="1196622884" sldId="265"/>
            <ac:spMk id="17" creationId="{89D16701-DA76-4F72-BB63-E2C3FFBDFE0F}"/>
          </ac:spMkLst>
        </pc:spChg>
        <pc:spChg chg="add del">
          <ac:chgData name="Aayush Man  Singh" userId="S::aayushman@takeo.ai::7e01378d-77e0-45f4-ad57-d9ee7faa382b" providerId="AD" clId="Web-{D89C612D-B38D-4931-A69B-F269598369E2}" dt="2023-06-30T15:41:01.407" v="301"/>
          <ac:spMkLst>
            <pc:docMk/>
            <pc:sldMk cId="1196622884" sldId="265"/>
            <ac:spMk id="19" creationId="{1CC28BE1-9DC6-43FE-9582-39F091098D77}"/>
          </ac:spMkLst>
        </pc:spChg>
        <pc:spChg chg="add del">
          <ac:chgData name="Aayush Man  Singh" userId="S::aayushman@takeo.ai::7e01378d-77e0-45f4-ad57-d9ee7faa382b" providerId="AD" clId="Web-{D89C612D-B38D-4931-A69B-F269598369E2}" dt="2023-06-30T15:45:37.397" v="352"/>
          <ac:spMkLst>
            <pc:docMk/>
            <pc:sldMk cId="1196622884" sldId="265"/>
            <ac:spMk id="39" creationId="{BACC6370-2D7E-4714-9D71-7542949D7D5D}"/>
          </ac:spMkLst>
        </pc:spChg>
        <pc:spChg chg="add del">
          <ac:chgData name="Aayush Man  Singh" userId="S::aayushman@takeo.ai::7e01378d-77e0-45f4-ad57-d9ee7faa382b" providerId="AD" clId="Web-{D89C612D-B38D-4931-A69B-F269598369E2}" dt="2023-06-30T15:45:37.397" v="352"/>
          <ac:spMkLst>
            <pc:docMk/>
            <pc:sldMk cId="1196622884" sldId="265"/>
            <ac:spMk id="41" creationId="{F68B3F68-107C-434F-AA38-110D5EA91B85}"/>
          </ac:spMkLst>
        </pc:spChg>
        <pc:spChg chg="add del">
          <ac:chgData name="Aayush Man  Singh" userId="S::aayushman@takeo.ai::7e01378d-77e0-45f4-ad57-d9ee7faa382b" providerId="AD" clId="Web-{D89C612D-B38D-4931-A69B-F269598369E2}" dt="2023-06-30T15:45:37.397" v="352"/>
          <ac:spMkLst>
            <pc:docMk/>
            <pc:sldMk cId="1196622884" sldId="265"/>
            <ac:spMk id="43" creationId="{AAD0DBB9-1A4B-4391-81D4-CB19F9AB918A}"/>
          </ac:spMkLst>
        </pc:spChg>
        <pc:spChg chg="add del">
          <ac:chgData name="Aayush Man  Singh" userId="S::aayushman@takeo.ai::7e01378d-77e0-45f4-ad57-d9ee7faa382b" providerId="AD" clId="Web-{D89C612D-B38D-4931-A69B-F269598369E2}" dt="2023-06-30T15:45:37.397" v="352"/>
          <ac:spMkLst>
            <pc:docMk/>
            <pc:sldMk cId="1196622884" sldId="265"/>
            <ac:spMk id="45" creationId="{063BBA22-50EA-4C4D-BE05-F1CE4E63AA56}"/>
          </ac:spMkLst>
        </pc:spChg>
        <pc:grpChg chg="add del">
          <ac:chgData name="Aayush Man  Singh" userId="S::aayushman@takeo.ai::7e01378d-77e0-45f4-ad57-d9ee7faa382b" providerId="AD" clId="Web-{D89C612D-B38D-4931-A69B-F269598369E2}" dt="2023-06-30T15:41:01.407" v="301"/>
          <ac:grpSpMkLst>
            <pc:docMk/>
            <pc:sldMk cId="1196622884" sldId="265"/>
            <ac:grpSpMk id="13" creationId="{7CF625D3-71A3-4F30-A096-8EF334E959D0}"/>
          </ac:grpSpMkLst>
        </pc:grpChg>
        <pc:grpChg chg="add del">
          <ac:chgData name="Aayush Man  Singh" userId="S::aayushman@takeo.ai::7e01378d-77e0-45f4-ad57-d9ee7faa382b" providerId="AD" clId="Web-{D89C612D-B38D-4931-A69B-F269598369E2}" dt="2023-06-30T15:41:01.407" v="301"/>
          <ac:grpSpMkLst>
            <pc:docMk/>
            <pc:sldMk cId="1196622884" sldId="265"/>
            <ac:grpSpMk id="21" creationId="{AF9AF3F3-CE0C-4125-BDD7-346487FA0B40}"/>
          </ac:grpSpMkLst>
        </pc:grpChg>
        <pc:graphicFrameChg chg="add mod ord modGraphic">
          <ac:chgData name="Aayush Man  Singh" userId="S::aayushman@takeo.ai::7e01378d-77e0-45f4-ad57-d9ee7faa382b" providerId="AD" clId="Web-{D89C612D-B38D-4931-A69B-F269598369E2}" dt="2023-06-30T15:54:20.704" v="399" actId="1076"/>
          <ac:graphicFrameMkLst>
            <pc:docMk/>
            <pc:sldMk cId="1196622884" sldId="265"/>
            <ac:graphicFrameMk id="5" creationId="{E02FEE5E-B0C5-192A-0EFD-D654FE32688F}"/>
          </ac:graphicFrameMkLst>
        </pc:graphicFrameChg>
      </pc:sldChg>
      <pc:sldChg chg="addSp delSp modSp new mod setBg modClrScheme chgLayout">
        <pc:chgData name="Aayush Man  Singh" userId="S::aayushman@takeo.ai::7e01378d-77e0-45f4-ad57-d9ee7faa382b" providerId="AD" clId="Web-{D89C612D-B38D-4931-A69B-F269598369E2}" dt="2023-06-30T15:52:38.608" v="388"/>
        <pc:sldMkLst>
          <pc:docMk/>
          <pc:sldMk cId="2444644634" sldId="266"/>
        </pc:sldMkLst>
        <pc:spChg chg="mod ord">
          <ac:chgData name="Aayush Man  Singh" userId="S::aayushman@takeo.ai::7e01378d-77e0-45f4-ad57-d9ee7faa382b" providerId="AD" clId="Web-{D89C612D-B38D-4931-A69B-F269598369E2}" dt="2023-06-30T15:52:38.608" v="388"/>
          <ac:spMkLst>
            <pc:docMk/>
            <pc:sldMk cId="2444644634" sldId="266"/>
            <ac:spMk id="2" creationId="{1A262646-4A93-6276-61C3-8815EB60E8A7}"/>
          </ac:spMkLst>
        </pc:spChg>
        <pc:spChg chg="del">
          <ac:chgData name="Aayush Man  Singh" userId="S::aayushman@takeo.ai::7e01378d-77e0-45f4-ad57-d9ee7faa382b" providerId="AD" clId="Web-{D89C612D-B38D-4931-A69B-F269598369E2}" dt="2023-06-30T15:43:45.957" v="321"/>
          <ac:spMkLst>
            <pc:docMk/>
            <pc:sldMk cId="2444644634" sldId="266"/>
            <ac:spMk id="3" creationId="{19F05412-ED08-B2A3-E19E-8989ACEE8854}"/>
          </ac:spMkLst>
        </pc:spChg>
        <pc:spChg chg="add del mod">
          <ac:chgData name="Aayush Man  Singh" userId="S::aayushman@takeo.ai::7e01378d-77e0-45f4-ad57-d9ee7faa382b" providerId="AD" clId="Web-{D89C612D-B38D-4931-A69B-F269598369E2}" dt="2023-06-30T15:44:16.849" v="329"/>
          <ac:spMkLst>
            <pc:docMk/>
            <pc:sldMk cId="2444644634" sldId="266"/>
            <ac:spMk id="6" creationId="{61461689-BBB5-6013-59B2-5FB93325CA77}"/>
          </ac:spMkLst>
        </pc:spChg>
        <pc:spChg chg="add">
          <ac:chgData name="Aayush Man  Singh" userId="S::aayushman@takeo.ai::7e01378d-77e0-45f4-ad57-d9ee7faa382b" providerId="AD" clId="Web-{D89C612D-B38D-4931-A69B-F269598369E2}" dt="2023-06-30T15:52:38.608" v="388"/>
          <ac:spMkLst>
            <pc:docMk/>
            <pc:sldMk cId="2444644634" sldId="266"/>
            <ac:spMk id="12" creationId="{A4AC5506-6312-4701-8D3C-40187889A947}"/>
          </ac:spMkLst>
        </pc:spChg>
        <pc:picChg chg="add del mod ord">
          <ac:chgData name="Aayush Man  Singh" userId="S::aayushman@takeo.ai::7e01378d-77e0-45f4-ad57-d9ee7faa382b" providerId="AD" clId="Web-{D89C612D-B38D-4931-A69B-F269598369E2}" dt="2023-06-30T15:44:09.395" v="328"/>
          <ac:picMkLst>
            <pc:docMk/>
            <pc:sldMk cId="2444644634" sldId="266"/>
            <ac:picMk id="4" creationId="{B6F0C560-3547-14CB-E1F0-8910C755D880}"/>
          </ac:picMkLst>
        </pc:picChg>
        <pc:picChg chg="add mod ord">
          <ac:chgData name="Aayush Man  Singh" userId="S::aayushman@takeo.ai::7e01378d-77e0-45f4-ad57-d9ee7faa382b" providerId="AD" clId="Web-{D89C612D-B38D-4931-A69B-F269598369E2}" dt="2023-06-30T15:52:38.608" v="388"/>
          <ac:picMkLst>
            <pc:docMk/>
            <pc:sldMk cId="2444644634" sldId="266"/>
            <ac:picMk id="7" creationId="{1FA4B9E6-D0DF-4655-AD48-641F782B0149}"/>
          </ac:picMkLst>
        </pc:picChg>
      </pc:sldChg>
      <pc:sldMasterChg chg="del delSldLayout">
        <pc:chgData name="Aayush Man  Singh" userId="S::aayushman@takeo.ai::7e01378d-77e0-45f4-ad57-d9ee7faa382b" providerId="AD" clId="Web-{D89C612D-B38D-4931-A69B-F269598369E2}" dt="2023-06-30T15:45:37.397" v="352"/>
        <pc:sldMasterMkLst>
          <pc:docMk/>
          <pc:sldMasterMk cId="2460954070" sldId="2147483660"/>
        </pc:sldMasterMkLst>
        <pc:sldLayoutChg chg="del">
          <pc:chgData name="Aayush Man  Singh" userId="S::aayushman@takeo.ai::7e01378d-77e0-45f4-ad57-d9ee7faa382b" providerId="AD" clId="Web-{D89C612D-B38D-4931-A69B-F269598369E2}" dt="2023-06-30T15:45:37.397" v="352"/>
          <pc:sldLayoutMkLst>
            <pc:docMk/>
            <pc:sldMasterMk cId="2460954070" sldId="2147483660"/>
            <pc:sldLayoutMk cId="2385387890" sldId="2147483661"/>
          </pc:sldLayoutMkLst>
        </pc:sldLayoutChg>
        <pc:sldLayoutChg chg="del">
          <pc:chgData name="Aayush Man  Singh" userId="S::aayushman@takeo.ai::7e01378d-77e0-45f4-ad57-d9ee7faa382b" providerId="AD" clId="Web-{D89C612D-B38D-4931-A69B-F269598369E2}" dt="2023-06-30T15:45:37.397" v="352"/>
          <pc:sldLayoutMkLst>
            <pc:docMk/>
            <pc:sldMasterMk cId="2460954070" sldId="2147483660"/>
            <pc:sldLayoutMk cId="949138452" sldId="2147483662"/>
          </pc:sldLayoutMkLst>
        </pc:sldLayoutChg>
        <pc:sldLayoutChg chg="del">
          <pc:chgData name="Aayush Man  Singh" userId="S::aayushman@takeo.ai::7e01378d-77e0-45f4-ad57-d9ee7faa382b" providerId="AD" clId="Web-{D89C612D-B38D-4931-A69B-F269598369E2}" dt="2023-06-30T15:45:37.397" v="352"/>
          <pc:sldLayoutMkLst>
            <pc:docMk/>
            <pc:sldMasterMk cId="2460954070" sldId="2147483660"/>
            <pc:sldLayoutMk cId="2591524520" sldId="2147483663"/>
          </pc:sldLayoutMkLst>
        </pc:sldLayoutChg>
        <pc:sldLayoutChg chg="del">
          <pc:chgData name="Aayush Man  Singh" userId="S::aayushman@takeo.ai::7e01378d-77e0-45f4-ad57-d9ee7faa382b" providerId="AD" clId="Web-{D89C612D-B38D-4931-A69B-F269598369E2}" dt="2023-06-30T15:45:37.397" v="352"/>
          <pc:sldLayoutMkLst>
            <pc:docMk/>
            <pc:sldMasterMk cId="2460954070" sldId="2147483660"/>
            <pc:sldLayoutMk cId="1203092039" sldId="2147483664"/>
          </pc:sldLayoutMkLst>
        </pc:sldLayoutChg>
        <pc:sldLayoutChg chg="del">
          <pc:chgData name="Aayush Man  Singh" userId="S::aayushman@takeo.ai::7e01378d-77e0-45f4-ad57-d9ee7faa382b" providerId="AD" clId="Web-{D89C612D-B38D-4931-A69B-F269598369E2}" dt="2023-06-30T15:45:37.397" v="352"/>
          <pc:sldLayoutMkLst>
            <pc:docMk/>
            <pc:sldMasterMk cId="2460954070" sldId="2147483660"/>
            <pc:sldLayoutMk cId="3733172339" sldId="2147483665"/>
          </pc:sldLayoutMkLst>
        </pc:sldLayoutChg>
        <pc:sldLayoutChg chg="del">
          <pc:chgData name="Aayush Man  Singh" userId="S::aayushman@takeo.ai::7e01378d-77e0-45f4-ad57-d9ee7faa382b" providerId="AD" clId="Web-{D89C612D-B38D-4931-A69B-F269598369E2}" dt="2023-06-30T15:45:37.397" v="352"/>
          <pc:sldLayoutMkLst>
            <pc:docMk/>
            <pc:sldMasterMk cId="2460954070" sldId="2147483660"/>
            <pc:sldLayoutMk cId="3210312558" sldId="2147483666"/>
          </pc:sldLayoutMkLst>
        </pc:sldLayoutChg>
        <pc:sldLayoutChg chg="del">
          <pc:chgData name="Aayush Man  Singh" userId="S::aayushman@takeo.ai::7e01378d-77e0-45f4-ad57-d9ee7faa382b" providerId="AD" clId="Web-{D89C612D-B38D-4931-A69B-F269598369E2}" dt="2023-06-30T15:45:37.397" v="352"/>
          <pc:sldLayoutMkLst>
            <pc:docMk/>
            <pc:sldMasterMk cId="2460954070" sldId="2147483660"/>
            <pc:sldLayoutMk cId="3146388984" sldId="2147483667"/>
          </pc:sldLayoutMkLst>
        </pc:sldLayoutChg>
        <pc:sldLayoutChg chg="del">
          <pc:chgData name="Aayush Man  Singh" userId="S::aayushman@takeo.ai::7e01378d-77e0-45f4-ad57-d9ee7faa382b" providerId="AD" clId="Web-{D89C612D-B38D-4931-A69B-F269598369E2}" dt="2023-06-30T15:45:37.397" v="352"/>
          <pc:sldLayoutMkLst>
            <pc:docMk/>
            <pc:sldMasterMk cId="2460954070" sldId="2147483660"/>
            <pc:sldLayoutMk cId="3171841454" sldId="2147483668"/>
          </pc:sldLayoutMkLst>
        </pc:sldLayoutChg>
        <pc:sldLayoutChg chg="del">
          <pc:chgData name="Aayush Man  Singh" userId="S::aayushman@takeo.ai::7e01378d-77e0-45f4-ad57-d9ee7faa382b" providerId="AD" clId="Web-{D89C612D-B38D-4931-A69B-F269598369E2}" dt="2023-06-30T15:45:37.397" v="352"/>
          <pc:sldLayoutMkLst>
            <pc:docMk/>
            <pc:sldMasterMk cId="2460954070" sldId="2147483660"/>
            <pc:sldLayoutMk cId="1718958274" sldId="2147483669"/>
          </pc:sldLayoutMkLst>
        </pc:sldLayoutChg>
        <pc:sldLayoutChg chg="del">
          <pc:chgData name="Aayush Man  Singh" userId="S::aayushman@takeo.ai::7e01378d-77e0-45f4-ad57-d9ee7faa382b" providerId="AD" clId="Web-{D89C612D-B38D-4931-A69B-F269598369E2}" dt="2023-06-30T15:45:37.397" v="352"/>
          <pc:sldLayoutMkLst>
            <pc:docMk/>
            <pc:sldMasterMk cId="2460954070" sldId="2147483660"/>
            <pc:sldLayoutMk cId="2202905451" sldId="2147483670"/>
          </pc:sldLayoutMkLst>
        </pc:sldLayoutChg>
        <pc:sldLayoutChg chg="del">
          <pc:chgData name="Aayush Man  Singh" userId="S::aayushman@takeo.ai::7e01378d-77e0-45f4-ad57-d9ee7faa382b" providerId="AD" clId="Web-{D89C612D-B38D-4931-A69B-F269598369E2}" dt="2023-06-30T15:45:37.397" v="352"/>
          <pc:sldLayoutMkLst>
            <pc:docMk/>
            <pc:sldMasterMk cId="2460954070" sldId="2147483660"/>
            <pc:sldLayoutMk cId="3479445657" sldId="2147483671"/>
          </pc:sldLayoutMkLst>
        </pc:sldLayoutChg>
      </pc:sldMasterChg>
      <pc:sldMasterChg chg="add del addSldLayout delSldLayout modSldLayout">
        <pc:chgData name="Aayush Man  Singh" userId="S::aayushman@takeo.ai::7e01378d-77e0-45f4-ad57-d9ee7faa382b" providerId="AD" clId="Web-{D89C612D-B38D-4931-A69B-F269598369E2}" dt="2023-06-30T15:46:21.289" v="355"/>
        <pc:sldMasterMkLst>
          <pc:docMk/>
          <pc:sldMasterMk cId="4128329324" sldId="2147483672"/>
        </pc:sldMasterMkLst>
        <pc:sldLayoutChg chg="add del mod replId">
          <pc:chgData name="Aayush Man  Singh" userId="S::aayushman@takeo.ai::7e01378d-77e0-45f4-ad57-d9ee7faa382b" providerId="AD" clId="Web-{D89C612D-B38D-4931-A69B-F269598369E2}" dt="2023-06-30T15:46:21.289" v="355"/>
          <pc:sldLayoutMkLst>
            <pc:docMk/>
            <pc:sldMasterMk cId="4128329324" sldId="2147483672"/>
            <pc:sldLayoutMk cId="1154080183" sldId="2147483673"/>
          </pc:sldLayoutMkLst>
        </pc:sldLayoutChg>
        <pc:sldLayoutChg chg="add del mod replId">
          <pc:chgData name="Aayush Man  Singh" userId="S::aayushman@takeo.ai::7e01378d-77e0-45f4-ad57-d9ee7faa382b" providerId="AD" clId="Web-{D89C612D-B38D-4931-A69B-F269598369E2}" dt="2023-06-30T15:46:21.289" v="355"/>
          <pc:sldLayoutMkLst>
            <pc:docMk/>
            <pc:sldMasterMk cId="4128329324" sldId="2147483672"/>
            <pc:sldLayoutMk cId="4019512679" sldId="2147483674"/>
          </pc:sldLayoutMkLst>
        </pc:sldLayoutChg>
        <pc:sldLayoutChg chg="add del mod replId">
          <pc:chgData name="Aayush Man  Singh" userId="S::aayushman@takeo.ai::7e01378d-77e0-45f4-ad57-d9ee7faa382b" providerId="AD" clId="Web-{D89C612D-B38D-4931-A69B-F269598369E2}" dt="2023-06-30T15:46:21.289" v="355"/>
          <pc:sldLayoutMkLst>
            <pc:docMk/>
            <pc:sldMasterMk cId="4128329324" sldId="2147483672"/>
            <pc:sldLayoutMk cId="1948780721" sldId="2147483675"/>
          </pc:sldLayoutMkLst>
        </pc:sldLayoutChg>
        <pc:sldLayoutChg chg="add del mod replId">
          <pc:chgData name="Aayush Man  Singh" userId="S::aayushman@takeo.ai::7e01378d-77e0-45f4-ad57-d9ee7faa382b" providerId="AD" clId="Web-{D89C612D-B38D-4931-A69B-F269598369E2}" dt="2023-06-30T15:46:21.289" v="355"/>
          <pc:sldLayoutMkLst>
            <pc:docMk/>
            <pc:sldMasterMk cId="4128329324" sldId="2147483672"/>
            <pc:sldLayoutMk cId="2307777787" sldId="2147483676"/>
          </pc:sldLayoutMkLst>
        </pc:sldLayoutChg>
        <pc:sldLayoutChg chg="add del mod replId">
          <pc:chgData name="Aayush Man  Singh" userId="S::aayushman@takeo.ai::7e01378d-77e0-45f4-ad57-d9ee7faa382b" providerId="AD" clId="Web-{D89C612D-B38D-4931-A69B-F269598369E2}" dt="2023-06-30T15:46:21.289" v="355"/>
          <pc:sldLayoutMkLst>
            <pc:docMk/>
            <pc:sldMasterMk cId="4128329324" sldId="2147483672"/>
            <pc:sldLayoutMk cId="4008504759" sldId="2147483677"/>
          </pc:sldLayoutMkLst>
        </pc:sldLayoutChg>
        <pc:sldLayoutChg chg="add del mod replId">
          <pc:chgData name="Aayush Man  Singh" userId="S::aayushman@takeo.ai::7e01378d-77e0-45f4-ad57-d9ee7faa382b" providerId="AD" clId="Web-{D89C612D-B38D-4931-A69B-F269598369E2}" dt="2023-06-30T15:46:21.289" v="355"/>
          <pc:sldLayoutMkLst>
            <pc:docMk/>
            <pc:sldMasterMk cId="4128329324" sldId="2147483672"/>
            <pc:sldLayoutMk cId="2814114777" sldId="2147483678"/>
          </pc:sldLayoutMkLst>
        </pc:sldLayoutChg>
        <pc:sldLayoutChg chg="add del mod replId">
          <pc:chgData name="Aayush Man  Singh" userId="S::aayushman@takeo.ai::7e01378d-77e0-45f4-ad57-d9ee7faa382b" providerId="AD" clId="Web-{D89C612D-B38D-4931-A69B-F269598369E2}" dt="2023-06-30T15:46:21.289" v="355"/>
          <pc:sldLayoutMkLst>
            <pc:docMk/>
            <pc:sldMasterMk cId="4128329324" sldId="2147483672"/>
            <pc:sldLayoutMk cId="3999435565" sldId="2147483679"/>
          </pc:sldLayoutMkLst>
        </pc:sldLayoutChg>
        <pc:sldLayoutChg chg="add del mod replId">
          <pc:chgData name="Aayush Man  Singh" userId="S::aayushman@takeo.ai::7e01378d-77e0-45f4-ad57-d9ee7faa382b" providerId="AD" clId="Web-{D89C612D-B38D-4931-A69B-F269598369E2}" dt="2023-06-30T15:46:21.289" v="355"/>
          <pc:sldLayoutMkLst>
            <pc:docMk/>
            <pc:sldMasterMk cId="4128329324" sldId="2147483672"/>
            <pc:sldLayoutMk cId="137400328" sldId="2147483680"/>
          </pc:sldLayoutMkLst>
        </pc:sldLayoutChg>
        <pc:sldLayoutChg chg="add del mod replId">
          <pc:chgData name="Aayush Man  Singh" userId="S::aayushman@takeo.ai::7e01378d-77e0-45f4-ad57-d9ee7faa382b" providerId="AD" clId="Web-{D89C612D-B38D-4931-A69B-F269598369E2}" dt="2023-06-30T15:46:21.289" v="355"/>
          <pc:sldLayoutMkLst>
            <pc:docMk/>
            <pc:sldMasterMk cId="4128329324" sldId="2147483672"/>
            <pc:sldLayoutMk cId="1707357004" sldId="2147483681"/>
          </pc:sldLayoutMkLst>
        </pc:sldLayoutChg>
        <pc:sldLayoutChg chg="add del mod replId">
          <pc:chgData name="Aayush Man  Singh" userId="S::aayushman@takeo.ai::7e01378d-77e0-45f4-ad57-d9ee7faa382b" providerId="AD" clId="Web-{D89C612D-B38D-4931-A69B-F269598369E2}" dt="2023-06-30T15:46:21.289" v="355"/>
          <pc:sldLayoutMkLst>
            <pc:docMk/>
            <pc:sldMasterMk cId="4128329324" sldId="2147483672"/>
            <pc:sldLayoutMk cId="1592587171" sldId="2147483682"/>
          </pc:sldLayoutMkLst>
        </pc:sldLayoutChg>
        <pc:sldLayoutChg chg="add del mod replId">
          <pc:chgData name="Aayush Man  Singh" userId="S::aayushman@takeo.ai::7e01378d-77e0-45f4-ad57-d9ee7faa382b" providerId="AD" clId="Web-{D89C612D-B38D-4931-A69B-F269598369E2}" dt="2023-06-30T15:46:21.289" v="355"/>
          <pc:sldLayoutMkLst>
            <pc:docMk/>
            <pc:sldMasterMk cId="4128329324" sldId="2147483672"/>
            <pc:sldLayoutMk cId="2912467170" sldId="2147483683"/>
          </pc:sldLayoutMkLst>
        </pc:sldLayoutChg>
        <pc:sldLayoutChg chg="add del mod replId">
          <pc:chgData name="Aayush Man  Singh" userId="S::aayushman@takeo.ai::7e01378d-77e0-45f4-ad57-d9ee7faa382b" providerId="AD" clId="Web-{D89C612D-B38D-4931-A69B-F269598369E2}" dt="2023-06-30T15:46:21.289" v="355"/>
          <pc:sldLayoutMkLst>
            <pc:docMk/>
            <pc:sldMasterMk cId="4128329324" sldId="2147483672"/>
            <pc:sldLayoutMk cId="2851467140" sldId="2147483684"/>
          </pc:sldLayoutMkLst>
        </pc:sldLayoutChg>
        <pc:sldLayoutChg chg="add del mod replId">
          <pc:chgData name="Aayush Man  Singh" userId="S::aayushman@takeo.ai::7e01378d-77e0-45f4-ad57-d9ee7faa382b" providerId="AD" clId="Web-{D89C612D-B38D-4931-A69B-F269598369E2}" dt="2023-06-30T15:46:21.289" v="355"/>
          <pc:sldLayoutMkLst>
            <pc:docMk/>
            <pc:sldMasterMk cId="4128329324" sldId="2147483672"/>
            <pc:sldLayoutMk cId="2161610091" sldId="2147483685"/>
          </pc:sldLayoutMkLst>
        </pc:sldLayoutChg>
        <pc:sldLayoutChg chg="add del mod replId">
          <pc:chgData name="Aayush Man  Singh" userId="S::aayushman@takeo.ai::7e01378d-77e0-45f4-ad57-d9ee7faa382b" providerId="AD" clId="Web-{D89C612D-B38D-4931-A69B-F269598369E2}" dt="2023-06-30T15:46:21.289" v="355"/>
          <pc:sldLayoutMkLst>
            <pc:docMk/>
            <pc:sldMasterMk cId="4128329324" sldId="2147483672"/>
            <pc:sldLayoutMk cId="4234842372" sldId="2147483686"/>
          </pc:sldLayoutMkLst>
        </pc:sldLayoutChg>
        <pc:sldLayoutChg chg="add del mod replId">
          <pc:chgData name="Aayush Man  Singh" userId="S::aayushman@takeo.ai::7e01378d-77e0-45f4-ad57-d9ee7faa382b" providerId="AD" clId="Web-{D89C612D-B38D-4931-A69B-F269598369E2}" dt="2023-06-30T15:46:21.289" v="355"/>
          <pc:sldLayoutMkLst>
            <pc:docMk/>
            <pc:sldMasterMk cId="4128329324" sldId="2147483672"/>
            <pc:sldLayoutMk cId="207817123" sldId="2147483687"/>
          </pc:sldLayoutMkLst>
        </pc:sldLayoutChg>
        <pc:sldLayoutChg chg="add del mod replId">
          <pc:chgData name="Aayush Man  Singh" userId="S::aayushman@takeo.ai::7e01378d-77e0-45f4-ad57-d9ee7faa382b" providerId="AD" clId="Web-{D89C612D-B38D-4931-A69B-F269598369E2}" dt="2023-06-30T15:46:21.289" v="355"/>
          <pc:sldLayoutMkLst>
            <pc:docMk/>
            <pc:sldMasterMk cId="4128329324" sldId="2147483672"/>
            <pc:sldLayoutMk cId="1393651598" sldId="2147483688"/>
          </pc:sldLayoutMkLst>
        </pc:sldLayoutChg>
      </pc:sldMasterChg>
      <pc:sldMasterChg chg="add del addSldLayout delSldLayout modSldLayout">
        <pc:chgData name="Aayush Man  Singh" userId="S::aayushman@takeo.ai::7e01378d-77e0-45f4-ad57-d9ee7faa382b" providerId="AD" clId="Web-{D89C612D-B38D-4931-A69B-F269598369E2}" dt="2023-06-30T15:47:24.399" v="361"/>
        <pc:sldMasterMkLst>
          <pc:docMk/>
          <pc:sldMasterMk cId="1548596353" sldId="2147483689"/>
        </pc:sldMasterMkLst>
        <pc:sldLayoutChg chg="add del mod replId">
          <pc:chgData name="Aayush Man  Singh" userId="S::aayushman@takeo.ai::7e01378d-77e0-45f4-ad57-d9ee7faa382b" providerId="AD" clId="Web-{D89C612D-B38D-4931-A69B-F269598369E2}" dt="2023-06-30T15:47:24.399" v="361"/>
          <pc:sldLayoutMkLst>
            <pc:docMk/>
            <pc:sldMasterMk cId="1548596353" sldId="2147483689"/>
            <pc:sldLayoutMk cId="2381107711" sldId="2147483690"/>
          </pc:sldLayoutMkLst>
        </pc:sldLayoutChg>
        <pc:sldLayoutChg chg="add del mod replId">
          <pc:chgData name="Aayush Man  Singh" userId="S::aayushman@takeo.ai::7e01378d-77e0-45f4-ad57-d9ee7faa382b" providerId="AD" clId="Web-{D89C612D-B38D-4931-A69B-F269598369E2}" dt="2023-06-30T15:47:24.399" v="361"/>
          <pc:sldLayoutMkLst>
            <pc:docMk/>
            <pc:sldMasterMk cId="1548596353" sldId="2147483689"/>
            <pc:sldLayoutMk cId="4219493173" sldId="2147483691"/>
          </pc:sldLayoutMkLst>
        </pc:sldLayoutChg>
        <pc:sldLayoutChg chg="add del mod replId">
          <pc:chgData name="Aayush Man  Singh" userId="S::aayushman@takeo.ai::7e01378d-77e0-45f4-ad57-d9ee7faa382b" providerId="AD" clId="Web-{D89C612D-B38D-4931-A69B-F269598369E2}" dt="2023-06-30T15:47:24.399" v="361"/>
          <pc:sldLayoutMkLst>
            <pc:docMk/>
            <pc:sldMasterMk cId="1548596353" sldId="2147483689"/>
            <pc:sldLayoutMk cId="3623688783" sldId="2147483692"/>
          </pc:sldLayoutMkLst>
        </pc:sldLayoutChg>
        <pc:sldLayoutChg chg="add del mod replId">
          <pc:chgData name="Aayush Man  Singh" userId="S::aayushman@takeo.ai::7e01378d-77e0-45f4-ad57-d9ee7faa382b" providerId="AD" clId="Web-{D89C612D-B38D-4931-A69B-F269598369E2}" dt="2023-06-30T15:47:24.399" v="361"/>
          <pc:sldLayoutMkLst>
            <pc:docMk/>
            <pc:sldMasterMk cId="1548596353" sldId="2147483689"/>
            <pc:sldLayoutMk cId="4194074524" sldId="2147483693"/>
          </pc:sldLayoutMkLst>
        </pc:sldLayoutChg>
        <pc:sldLayoutChg chg="add del mod replId">
          <pc:chgData name="Aayush Man  Singh" userId="S::aayushman@takeo.ai::7e01378d-77e0-45f4-ad57-d9ee7faa382b" providerId="AD" clId="Web-{D89C612D-B38D-4931-A69B-F269598369E2}" dt="2023-06-30T15:47:24.399" v="361"/>
          <pc:sldLayoutMkLst>
            <pc:docMk/>
            <pc:sldMasterMk cId="1548596353" sldId="2147483689"/>
            <pc:sldLayoutMk cId="3275724727" sldId="2147483694"/>
          </pc:sldLayoutMkLst>
        </pc:sldLayoutChg>
        <pc:sldLayoutChg chg="add del mod replId">
          <pc:chgData name="Aayush Man  Singh" userId="S::aayushman@takeo.ai::7e01378d-77e0-45f4-ad57-d9ee7faa382b" providerId="AD" clId="Web-{D89C612D-B38D-4931-A69B-F269598369E2}" dt="2023-06-30T15:47:24.399" v="361"/>
          <pc:sldLayoutMkLst>
            <pc:docMk/>
            <pc:sldMasterMk cId="1548596353" sldId="2147483689"/>
            <pc:sldLayoutMk cId="2377327771" sldId="2147483695"/>
          </pc:sldLayoutMkLst>
        </pc:sldLayoutChg>
        <pc:sldLayoutChg chg="add del mod replId">
          <pc:chgData name="Aayush Man  Singh" userId="S::aayushman@takeo.ai::7e01378d-77e0-45f4-ad57-d9ee7faa382b" providerId="AD" clId="Web-{D89C612D-B38D-4931-A69B-F269598369E2}" dt="2023-06-30T15:47:24.399" v="361"/>
          <pc:sldLayoutMkLst>
            <pc:docMk/>
            <pc:sldMasterMk cId="1548596353" sldId="2147483689"/>
            <pc:sldLayoutMk cId="702104081" sldId="2147483696"/>
          </pc:sldLayoutMkLst>
        </pc:sldLayoutChg>
        <pc:sldLayoutChg chg="add del mod replId">
          <pc:chgData name="Aayush Man  Singh" userId="S::aayushman@takeo.ai::7e01378d-77e0-45f4-ad57-d9ee7faa382b" providerId="AD" clId="Web-{D89C612D-B38D-4931-A69B-F269598369E2}" dt="2023-06-30T15:47:24.399" v="361"/>
          <pc:sldLayoutMkLst>
            <pc:docMk/>
            <pc:sldMasterMk cId="1548596353" sldId="2147483689"/>
            <pc:sldLayoutMk cId="1526076208" sldId="2147483697"/>
          </pc:sldLayoutMkLst>
        </pc:sldLayoutChg>
        <pc:sldLayoutChg chg="add del mod replId">
          <pc:chgData name="Aayush Man  Singh" userId="S::aayushman@takeo.ai::7e01378d-77e0-45f4-ad57-d9ee7faa382b" providerId="AD" clId="Web-{D89C612D-B38D-4931-A69B-F269598369E2}" dt="2023-06-30T15:47:24.399" v="361"/>
          <pc:sldLayoutMkLst>
            <pc:docMk/>
            <pc:sldMasterMk cId="1548596353" sldId="2147483689"/>
            <pc:sldLayoutMk cId="1452948981" sldId="2147483698"/>
          </pc:sldLayoutMkLst>
        </pc:sldLayoutChg>
        <pc:sldLayoutChg chg="add del mod replId">
          <pc:chgData name="Aayush Man  Singh" userId="S::aayushman@takeo.ai::7e01378d-77e0-45f4-ad57-d9ee7faa382b" providerId="AD" clId="Web-{D89C612D-B38D-4931-A69B-F269598369E2}" dt="2023-06-30T15:47:24.399" v="361"/>
          <pc:sldLayoutMkLst>
            <pc:docMk/>
            <pc:sldMasterMk cId="1548596353" sldId="2147483689"/>
            <pc:sldLayoutMk cId="826292942" sldId="2147483699"/>
          </pc:sldLayoutMkLst>
        </pc:sldLayoutChg>
        <pc:sldLayoutChg chg="add del mod replId">
          <pc:chgData name="Aayush Man  Singh" userId="S::aayushman@takeo.ai::7e01378d-77e0-45f4-ad57-d9ee7faa382b" providerId="AD" clId="Web-{D89C612D-B38D-4931-A69B-F269598369E2}" dt="2023-06-30T15:47:24.399" v="361"/>
          <pc:sldLayoutMkLst>
            <pc:docMk/>
            <pc:sldMasterMk cId="1548596353" sldId="2147483689"/>
            <pc:sldLayoutMk cId="4280475164" sldId="2147483700"/>
          </pc:sldLayoutMkLst>
        </pc:sldLayoutChg>
        <pc:sldLayoutChg chg="add del mod replId">
          <pc:chgData name="Aayush Man  Singh" userId="S::aayushman@takeo.ai::7e01378d-77e0-45f4-ad57-d9ee7faa382b" providerId="AD" clId="Web-{D89C612D-B38D-4931-A69B-F269598369E2}" dt="2023-06-30T15:47:24.399" v="361"/>
          <pc:sldLayoutMkLst>
            <pc:docMk/>
            <pc:sldMasterMk cId="1548596353" sldId="2147483689"/>
            <pc:sldLayoutMk cId="3594757601" sldId="2147483701"/>
          </pc:sldLayoutMkLst>
        </pc:sldLayoutChg>
        <pc:sldLayoutChg chg="add del mod replId">
          <pc:chgData name="Aayush Man  Singh" userId="S::aayushman@takeo.ai::7e01378d-77e0-45f4-ad57-d9ee7faa382b" providerId="AD" clId="Web-{D89C612D-B38D-4931-A69B-F269598369E2}" dt="2023-06-30T15:47:24.399" v="361"/>
          <pc:sldLayoutMkLst>
            <pc:docMk/>
            <pc:sldMasterMk cId="1548596353" sldId="2147483689"/>
            <pc:sldLayoutMk cId="3964666330" sldId="2147483702"/>
          </pc:sldLayoutMkLst>
        </pc:sldLayoutChg>
        <pc:sldLayoutChg chg="add del mod replId">
          <pc:chgData name="Aayush Man  Singh" userId="S::aayushman@takeo.ai::7e01378d-77e0-45f4-ad57-d9ee7faa382b" providerId="AD" clId="Web-{D89C612D-B38D-4931-A69B-F269598369E2}" dt="2023-06-30T15:47:24.399" v="361"/>
          <pc:sldLayoutMkLst>
            <pc:docMk/>
            <pc:sldMasterMk cId="1548596353" sldId="2147483689"/>
            <pc:sldLayoutMk cId="1629329294" sldId="2147483703"/>
          </pc:sldLayoutMkLst>
        </pc:sldLayoutChg>
        <pc:sldLayoutChg chg="add del mod replId">
          <pc:chgData name="Aayush Man  Singh" userId="S::aayushman@takeo.ai::7e01378d-77e0-45f4-ad57-d9ee7faa382b" providerId="AD" clId="Web-{D89C612D-B38D-4931-A69B-F269598369E2}" dt="2023-06-30T15:47:24.399" v="361"/>
          <pc:sldLayoutMkLst>
            <pc:docMk/>
            <pc:sldMasterMk cId="1548596353" sldId="2147483689"/>
            <pc:sldLayoutMk cId="1240496764" sldId="2147483704"/>
          </pc:sldLayoutMkLst>
        </pc:sldLayoutChg>
        <pc:sldLayoutChg chg="add del mod replId">
          <pc:chgData name="Aayush Man  Singh" userId="S::aayushman@takeo.ai::7e01378d-77e0-45f4-ad57-d9ee7faa382b" providerId="AD" clId="Web-{D89C612D-B38D-4931-A69B-F269598369E2}" dt="2023-06-30T15:47:24.399" v="361"/>
          <pc:sldLayoutMkLst>
            <pc:docMk/>
            <pc:sldMasterMk cId="1548596353" sldId="2147483689"/>
            <pc:sldLayoutMk cId="2038006757" sldId="2147483705"/>
          </pc:sldLayoutMkLst>
        </pc:sldLayoutChg>
      </pc:sldMasterChg>
      <pc:sldMasterChg chg="add addSldLayout modSldLayout">
        <pc:chgData name="Aayush Man  Singh" userId="S::aayushman@takeo.ai::7e01378d-77e0-45f4-ad57-d9ee7faa382b" providerId="AD" clId="Web-{D89C612D-B38D-4931-A69B-F269598369E2}" dt="2023-06-30T15:47:24.399" v="361"/>
        <pc:sldMasterMkLst>
          <pc:docMk/>
          <pc:sldMasterMk cId="4167318474" sldId="2147483706"/>
        </pc:sldMasterMkLst>
        <pc:sldLayoutChg chg="add mod replId">
          <pc:chgData name="Aayush Man  Singh" userId="S::aayushman@takeo.ai::7e01378d-77e0-45f4-ad57-d9ee7faa382b" providerId="AD" clId="Web-{D89C612D-B38D-4931-A69B-F269598369E2}" dt="2023-06-30T15:47:24.399" v="361"/>
          <pc:sldLayoutMkLst>
            <pc:docMk/>
            <pc:sldMasterMk cId="4167318474" sldId="2147483706"/>
            <pc:sldLayoutMk cId="4199065176" sldId="2147483707"/>
          </pc:sldLayoutMkLst>
        </pc:sldLayoutChg>
        <pc:sldLayoutChg chg="add mod replId">
          <pc:chgData name="Aayush Man  Singh" userId="S::aayushman@takeo.ai::7e01378d-77e0-45f4-ad57-d9ee7faa382b" providerId="AD" clId="Web-{D89C612D-B38D-4931-A69B-F269598369E2}" dt="2023-06-30T15:47:24.399" v="361"/>
          <pc:sldLayoutMkLst>
            <pc:docMk/>
            <pc:sldMasterMk cId="4167318474" sldId="2147483706"/>
            <pc:sldLayoutMk cId="4265521842" sldId="2147483708"/>
          </pc:sldLayoutMkLst>
        </pc:sldLayoutChg>
        <pc:sldLayoutChg chg="add mod replId">
          <pc:chgData name="Aayush Man  Singh" userId="S::aayushman@takeo.ai::7e01378d-77e0-45f4-ad57-d9ee7faa382b" providerId="AD" clId="Web-{D89C612D-B38D-4931-A69B-F269598369E2}" dt="2023-06-30T15:47:24.399" v="361"/>
          <pc:sldLayoutMkLst>
            <pc:docMk/>
            <pc:sldMasterMk cId="4167318474" sldId="2147483706"/>
            <pc:sldLayoutMk cId="2498076152" sldId="2147483709"/>
          </pc:sldLayoutMkLst>
        </pc:sldLayoutChg>
        <pc:sldLayoutChg chg="add mod replId">
          <pc:chgData name="Aayush Man  Singh" userId="S::aayushman@takeo.ai::7e01378d-77e0-45f4-ad57-d9ee7faa382b" providerId="AD" clId="Web-{D89C612D-B38D-4931-A69B-F269598369E2}" dt="2023-06-30T15:47:24.399" v="361"/>
          <pc:sldLayoutMkLst>
            <pc:docMk/>
            <pc:sldMasterMk cId="4167318474" sldId="2147483706"/>
            <pc:sldLayoutMk cId="2813061945" sldId="2147483710"/>
          </pc:sldLayoutMkLst>
        </pc:sldLayoutChg>
        <pc:sldLayoutChg chg="add mod replId">
          <pc:chgData name="Aayush Man  Singh" userId="S::aayushman@takeo.ai::7e01378d-77e0-45f4-ad57-d9ee7faa382b" providerId="AD" clId="Web-{D89C612D-B38D-4931-A69B-F269598369E2}" dt="2023-06-30T15:47:24.399" v="361"/>
          <pc:sldLayoutMkLst>
            <pc:docMk/>
            <pc:sldMasterMk cId="4167318474" sldId="2147483706"/>
            <pc:sldLayoutMk cId="2449504861" sldId="2147483711"/>
          </pc:sldLayoutMkLst>
        </pc:sldLayoutChg>
        <pc:sldLayoutChg chg="add mod replId">
          <pc:chgData name="Aayush Man  Singh" userId="S::aayushman@takeo.ai::7e01378d-77e0-45f4-ad57-d9ee7faa382b" providerId="AD" clId="Web-{D89C612D-B38D-4931-A69B-F269598369E2}" dt="2023-06-30T15:47:24.399" v="361"/>
          <pc:sldLayoutMkLst>
            <pc:docMk/>
            <pc:sldMasterMk cId="4167318474" sldId="2147483706"/>
            <pc:sldLayoutMk cId="1884286162" sldId="2147483712"/>
          </pc:sldLayoutMkLst>
        </pc:sldLayoutChg>
        <pc:sldLayoutChg chg="add mod replId">
          <pc:chgData name="Aayush Man  Singh" userId="S::aayushman@takeo.ai::7e01378d-77e0-45f4-ad57-d9ee7faa382b" providerId="AD" clId="Web-{D89C612D-B38D-4931-A69B-F269598369E2}" dt="2023-06-30T15:47:24.399" v="361"/>
          <pc:sldLayoutMkLst>
            <pc:docMk/>
            <pc:sldMasterMk cId="4167318474" sldId="2147483706"/>
            <pc:sldLayoutMk cId="2951117845" sldId="2147483713"/>
          </pc:sldLayoutMkLst>
        </pc:sldLayoutChg>
        <pc:sldLayoutChg chg="add mod replId">
          <pc:chgData name="Aayush Man  Singh" userId="S::aayushman@takeo.ai::7e01378d-77e0-45f4-ad57-d9ee7faa382b" providerId="AD" clId="Web-{D89C612D-B38D-4931-A69B-F269598369E2}" dt="2023-06-30T15:47:24.399" v="361"/>
          <pc:sldLayoutMkLst>
            <pc:docMk/>
            <pc:sldMasterMk cId="4167318474" sldId="2147483706"/>
            <pc:sldLayoutMk cId="3919465096" sldId="2147483714"/>
          </pc:sldLayoutMkLst>
        </pc:sldLayoutChg>
        <pc:sldLayoutChg chg="add mod replId">
          <pc:chgData name="Aayush Man  Singh" userId="S::aayushman@takeo.ai::7e01378d-77e0-45f4-ad57-d9ee7faa382b" providerId="AD" clId="Web-{D89C612D-B38D-4931-A69B-F269598369E2}" dt="2023-06-30T15:47:24.399" v="361"/>
          <pc:sldLayoutMkLst>
            <pc:docMk/>
            <pc:sldMasterMk cId="4167318474" sldId="2147483706"/>
            <pc:sldLayoutMk cId="3672613703" sldId="2147483715"/>
          </pc:sldLayoutMkLst>
        </pc:sldLayoutChg>
        <pc:sldLayoutChg chg="add mod replId">
          <pc:chgData name="Aayush Man  Singh" userId="S::aayushman@takeo.ai::7e01378d-77e0-45f4-ad57-d9ee7faa382b" providerId="AD" clId="Web-{D89C612D-B38D-4931-A69B-F269598369E2}" dt="2023-06-30T15:47:24.399" v="361"/>
          <pc:sldLayoutMkLst>
            <pc:docMk/>
            <pc:sldMasterMk cId="4167318474" sldId="2147483706"/>
            <pc:sldLayoutMk cId="453034004" sldId="2147483716"/>
          </pc:sldLayoutMkLst>
        </pc:sldLayoutChg>
        <pc:sldLayoutChg chg="add mod replId">
          <pc:chgData name="Aayush Man  Singh" userId="S::aayushman@takeo.ai::7e01378d-77e0-45f4-ad57-d9ee7faa382b" providerId="AD" clId="Web-{D89C612D-B38D-4931-A69B-F269598369E2}" dt="2023-06-30T15:47:24.399" v="361"/>
          <pc:sldLayoutMkLst>
            <pc:docMk/>
            <pc:sldMasterMk cId="4167318474" sldId="2147483706"/>
            <pc:sldLayoutMk cId="481347439" sldId="2147483717"/>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7.svg"/><Relationship Id="rId9" Type="http://schemas.openxmlformats.org/officeDocument/2006/relationships/image" Target="../media/image18.png"/></Relationships>
</file>

<file path=ppt/diagrams/_rels/data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3.png"/><Relationship Id="rId7" Type="http://schemas.openxmlformats.org/officeDocument/2006/relationships/image" Target="../media/image6.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24.svg"/><Relationship Id="rId9" Type="http://schemas.openxmlformats.org/officeDocument/2006/relationships/image" Target="../media/image25.pn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7.svg"/><Relationship Id="rId9"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3.png"/><Relationship Id="rId7" Type="http://schemas.openxmlformats.org/officeDocument/2006/relationships/image" Target="../media/image6.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24.svg"/><Relationship Id="rId9"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028D0D-362D-4272-9505-6F21D5100DA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0A117A9-CE0B-48ED-B6A4-EFCD297B156F}">
      <dgm:prSet/>
      <dgm:spPr/>
      <dgm:t>
        <a:bodyPr/>
        <a:lstStyle/>
        <a:p>
          <a:pPr>
            <a:lnSpc>
              <a:spcPct val="100000"/>
            </a:lnSpc>
          </a:pPr>
          <a:r>
            <a:rPr lang="en-US"/>
            <a:t>PyPI is the official repository for Python packages, providing a centralized location for developers to publish and share their Python software.</a:t>
          </a:r>
        </a:p>
      </dgm:t>
    </dgm:pt>
    <dgm:pt modelId="{85C3DA1C-2508-429C-BDDD-A4533701FC5A}" type="parTrans" cxnId="{E70DB920-7E7D-4F64-B103-CF01B98803A2}">
      <dgm:prSet/>
      <dgm:spPr/>
      <dgm:t>
        <a:bodyPr/>
        <a:lstStyle/>
        <a:p>
          <a:endParaRPr lang="en-US"/>
        </a:p>
      </dgm:t>
    </dgm:pt>
    <dgm:pt modelId="{AE267D85-41FF-436E-BBFA-CC87C49A39C5}" type="sibTrans" cxnId="{E70DB920-7E7D-4F64-B103-CF01B98803A2}">
      <dgm:prSet/>
      <dgm:spPr/>
      <dgm:t>
        <a:bodyPr/>
        <a:lstStyle/>
        <a:p>
          <a:endParaRPr lang="en-US"/>
        </a:p>
      </dgm:t>
    </dgm:pt>
    <dgm:pt modelId="{33BDDCFC-D427-4F59-82C2-AB58C5392024}">
      <dgm:prSet/>
      <dgm:spPr/>
      <dgm:t>
        <a:bodyPr/>
        <a:lstStyle/>
        <a:p>
          <a:pPr>
            <a:lnSpc>
              <a:spcPct val="100000"/>
            </a:lnSpc>
          </a:pPr>
          <a:r>
            <a:rPr lang="en-US"/>
            <a:t>It hosts a vast collection of open-source libraries, modules, and applications that can be easily downloaded and used by Python developers.</a:t>
          </a:r>
        </a:p>
      </dgm:t>
    </dgm:pt>
    <dgm:pt modelId="{A4B3C530-EDD6-4A56-8B28-6E1F57968775}" type="parTrans" cxnId="{AFFAE206-6B9E-45B5-A603-33E2BAEFA11C}">
      <dgm:prSet/>
      <dgm:spPr/>
      <dgm:t>
        <a:bodyPr/>
        <a:lstStyle/>
        <a:p>
          <a:endParaRPr lang="en-US"/>
        </a:p>
      </dgm:t>
    </dgm:pt>
    <dgm:pt modelId="{82E7A466-44F8-46AE-AA29-DA35F100288A}" type="sibTrans" cxnId="{AFFAE206-6B9E-45B5-A603-33E2BAEFA11C}">
      <dgm:prSet/>
      <dgm:spPr/>
      <dgm:t>
        <a:bodyPr/>
        <a:lstStyle/>
        <a:p>
          <a:endParaRPr lang="en-US"/>
        </a:p>
      </dgm:t>
    </dgm:pt>
    <dgm:pt modelId="{2C6F3FAF-8A2F-4B7B-9D09-78D67EB536AF}">
      <dgm:prSet/>
      <dgm:spPr/>
      <dgm:t>
        <a:bodyPr/>
        <a:lstStyle/>
        <a:p>
          <a:pPr>
            <a:lnSpc>
              <a:spcPct val="100000"/>
            </a:lnSpc>
          </a:pPr>
          <a:r>
            <a:rPr lang="en-US"/>
            <a:t>PyPI allows developers to share their code with the Python community and encourages collaboration and reuse of code.</a:t>
          </a:r>
        </a:p>
      </dgm:t>
    </dgm:pt>
    <dgm:pt modelId="{715D2DDB-3B34-47E6-950F-F65714D75D61}" type="parTrans" cxnId="{A3448BA7-0FF6-4E58-9467-2E2C2C8FE8BF}">
      <dgm:prSet/>
      <dgm:spPr/>
      <dgm:t>
        <a:bodyPr/>
        <a:lstStyle/>
        <a:p>
          <a:endParaRPr lang="en-US"/>
        </a:p>
      </dgm:t>
    </dgm:pt>
    <dgm:pt modelId="{3CD28E0D-51EB-4FDD-BB91-09BDABA84C48}" type="sibTrans" cxnId="{A3448BA7-0FF6-4E58-9467-2E2C2C8FE8BF}">
      <dgm:prSet/>
      <dgm:spPr/>
      <dgm:t>
        <a:bodyPr/>
        <a:lstStyle/>
        <a:p>
          <a:endParaRPr lang="en-US"/>
        </a:p>
      </dgm:t>
    </dgm:pt>
    <dgm:pt modelId="{CC86080F-DFAA-4FB6-8768-C734ECCA0C13}">
      <dgm:prSet/>
      <dgm:spPr/>
      <dgm:t>
        <a:bodyPr/>
        <a:lstStyle/>
        <a:p>
          <a:pPr>
            <a:lnSpc>
              <a:spcPct val="100000"/>
            </a:lnSpc>
          </a:pPr>
          <a:r>
            <a:rPr lang="en-US"/>
            <a:t>It provides a platform for versioning and distribution of packages, ensuring that users can access specific versions of software.</a:t>
          </a:r>
        </a:p>
      </dgm:t>
    </dgm:pt>
    <dgm:pt modelId="{1E5B0451-10E5-4BA1-9424-B2352B11CB55}" type="parTrans" cxnId="{0D5A74FF-CA9E-4C9C-B561-E527B090D115}">
      <dgm:prSet/>
      <dgm:spPr/>
      <dgm:t>
        <a:bodyPr/>
        <a:lstStyle/>
        <a:p>
          <a:endParaRPr lang="en-US"/>
        </a:p>
      </dgm:t>
    </dgm:pt>
    <dgm:pt modelId="{AA0AABC0-042F-4F5A-80AA-31C0B7860DF7}" type="sibTrans" cxnId="{0D5A74FF-CA9E-4C9C-B561-E527B090D115}">
      <dgm:prSet/>
      <dgm:spPr/>
      <dgm:t>
        <a:bodyPr/>
        <a:lstStyle/>
        <a:p>
          <a:endParaRPr lang="en-US"/>
        </a:p>
      </dgm:t>
    </dgm:pt>
    <dgm:pt modelId="{C60AF970-D06C-4B0B-8448-252978BA7643}">
      <dgm:prSet/>
      <dgm:spPr/>
      <dgm:t>
        <a:bodyPr/>
        <a:lstStyle/>
        <a:p>
          <a:pPr>
            <a:lnSpc>
              <a:spcPct val="100000"/>
            </a:lnSpc>
          </a:pPr>
          <a:r>
            <a:rPr lang="en-US"/>
            <a:t>PyPI supports package metadata, including descriptions, author information, documentation links, and licensing details, which helps users make informed decisions when selecting packages.</a:t>
          </a:r>
        </a:p>
      </dgm:t>
    </dgm:pt>
    <dgm:pt modelId="{3F5D7D4F-673D-4A2D-84D9-A85DDCC37E7C}" type="parTrans" cxnId="{98CB3BF3-F159-4FDF-B438-38C48EAD1921}">
      <dgm:prSet/>
      <dgm:spPr/>
      <dgm:t>
        <a:bodyPr/>
        <a:lstStyle/>
        <a:p>
          <a:endParaRPr lang="en-US"/>
        </a:p>
      </dgm:t>
    </dgm:pt>
    <dgm:pt modelId="{19EDD587-2D48-44EA-B62F-AD3AD0E30013}" type="sibTrans" cxnId="{98CB3BF3-F159-4FDF-B438-38C48EAD1921}">
      <dgm:prSet/>
      <dgm:spPr/>
      <dgm:t>
        <a:bodyPr/>
        <a:lstStyle/>
        <a:p>
          <a:endParaRPr lang="en-US"/>
        </a:p>
      </dgm:t>
    </dgm:pt>
    <dgm:pt modelId="{A9572078-EBF4-44EF-87A4-05361FAA2E5E}" type="pres">
      <dgm:prSet presAssocID="{54028D0D-362D-4272-9505-6F21D5100DAB}" presName="root" presStyleCnt="0">
        <dgm:presLayoutVars>
          <dgm:dir/>
          <dgm:resizeHandles val="exact"/>
        </dgm:presLayoutVars>
      </dgm:prSet>
      <dgm:spPr/>
    </dgm:pt>
    <dgm:pt modelId="{C463F678-0F1E-4BB9-BEF7-1422BE18E270}" type="pres">
      <dgm:prSet presAssocID="{10A117A9-CE0B-48ED-B6A4-EFCD297B156F}" presName="compNode" presStyleCnt="0"/>
      <dgm:spPr/>
    </dgm:pt>
    <dgm:pt modelId="{CBB1341E-13C6-4690-ADB9-A63B254B1A89}" type="pres">
      <dgm:prSet presAssocID="{10A117A9-CE0B-48ED-B6A4-EFCD297B156F}" presName="bgRect" presStyleLbl="bgShp" presStyleIdx="0" presStyleCnt="5"/>
      <dgm:spPr/>
    </dgm:pt>
    <dgm:pt modelId="{54A5EC6F-D837-4763-871C-B6F34BAF1AB0}" type="pres">
      <dgm:prSet presAssocID="{10A117A9-CE0B-48ED-B6A4-EFCD297B156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A5A3808C-F9AC-4D6F-83A4-87741A2A15B5}" type="pres">
      <dgm:prSet presAssocID="{10A117A9-CE0B-48ED-B6A4-EFCD297B156F}" presName="spaceRect" presStyleCnt="0"/>
      <dgm:spPr/>
    </dgm:pt>
    <dgm:pt modelId="{E12D94E8-E746-46F0-A714-F0ABFF697A66}" type="pres">
      <dgm:prSet presAssocID="{10A117A9-CE0B-48ED-B6A4-EFCD297B156F}" presName="parTx" presStyleLbl="revTx" presStyleIdx="0" presStyleCnt="5">
        <dgm:presLayoutVars>
          <dgm:chMax val="0"/>
          <dgm:chPref val="0"/>
        </dgm:presLayoutVars>
      </dgm:prSet>
      <dgm:spPr/>
    </dgm:pt>
    <dgm:pt modelId="{BD4D22C5-6608-4BD4-AE17-D9002E8367D8}" type="pres">
      <dgm:prSet presAssocID="{AE267D85-41FF-436E-BBFA-CC87C49A39C5}" presName="sibTrans" presStyleCnt="0"/>
      <dgm:spPr/>
    </dgm:pt>
    <dgm:pt modelId="{04FDAB2B-7170-4E3F-BA26-F473CE21B326}" type="pres">
      <dgm:prSet presAssocID="{33BDDCFC-D427-4F59-82C2-AB58C5392024}" presName="compNode" presStyleCnt="0"/>
      <dgm:spPr/>
    </dgm:pt>
    <dgm:pt modelId="{95830E5A-CE92-41DF-921A-320051C5C9F5}" type="pres">
      <dgm:prSet presAssocID="{33BDDCFC-D427-4F59-82C2-AB58C5392024}" presName="bgRect" presStyleLbl="bgShp" presStyleIdx="1" presStyleCnt="5"/>
      <dgm:spPr/>
    </dgm:pt>
    <dgm:pt modelId="{4E217A6E-B84B-4082-A286-BEB7E188E1E5}" type="pres">
      <dgm:prSet presAssocID="{33BDDCFC-D427-4F59-82C2-AB58C539202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2F496019-7B8E-45EA-BF3A-10EBC9814751}" type="pres">
      <dgm:prSet presAssocID="{33BDDCFC-D427-4F59-82C2-AB58C5392024}" presName="spaceRect" presStyleCnt="0"/>
      <dgm:spPr/>
    </dgm:pt>
    <dgm:pt modelId="{D8AD0268-851E-45FD-A17F-D83478423AB6}" type="pres">
      <dgm:prSet presAssocID="{33BDDCFC-D427-4F59-82C2-AB58C5392024}" presName="parTx" presStyleLbl="revTx" presStyleIdx="1" presStyleCnt="5">
        <dgm:presLayoutVars>
          <dgm:chMax val="0"/>
          <dgm:chPref val="0"/>
        </dgm:presLayoutVars>
      </dgm:prSet>
      <dgm:spPr/>
    </dgm:pt>
    <dgm:pt modelId="{E979DAB7-C0E3-4A87-B690-F9A2234BECF4}" type="pres">
      <dgm:prSet presAssocID="{82E7A466-44F8-46AE-AA29-DA35F100288A}" presName="sibTrans" presStyleCnt="0"/>
      <dgm:spPr/>
    </dgm:pt>
    <dgm:pt modelId="{F6C03595-8497-4746-A850-9584A01887CE}" type="pres">
      <dgm:prSet presAssocID="{2C6F3FAF-8A2F-4B7B-9D09-78D67EB536AF}" presName="compNode" presStyleCnt="0"/>
      <dgm:spPr/>
    </dgm:pt>
    <dgm:pt modelId="{37265F78-F8BD-4427-9FE5-31633E711EA7}" type="pres">
      <dgm:prSet presAssocID="{2C6F3FAF-8A2F-4B7B-9D09-78D67EB536AF}" presName="bgRect" presStyleLbl="bgShp" presStyleIdx="2" presStyleCnt="5"/>
      <dgm:spPr/>
    </dgm:pt>
    <dgm:pt modelId="{B40801E6-402F-4026-960C-A1F35B748835}" type="pres">
      <dgm:prSet presAssocID="{2C6F3FAF-8A2F-4B7B-9D09-78D67EB536A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8B6BBB46-6536-4A49-A639-CD7D6168A482}" type="pres">
      <dgm:prSet presAssocID="{2C6F3FAF-8A2F-4B7B-9D09-78D67EB536AF}" presName="spaceRect" presStyleCnt="0"/>
      <dgm:spPr/>
    </dgm:pt>
    <dgm:pt modelId="{01A859E5-1E7D-49DD-82FE-C784A9404002}" type="pres">
      <dgm:prSet presAssocID="{2C6F3FAF-8A2F-4B7B-9D09-78D67EB536AF}" presName="parTx" presStyleLbl="revTx" presStyleIdx="2" presStyleCnt="5">
        <dgm:presLayoutVars>
          <dgm:chMax val="0"/>
          <dgm:chPref val="0"/>
        </dgm:presLayoutVars>
      </dgm:prSet>
      <dgm:spPr/>
    </dgm:pt>
    <dgm:pt modelId="{56F8B4A0-406F-4BAC-943F-4CCCF1105FC3}" type="pres">
      <dgm:prSet presAssocID="{3CD28E0D-51EB-4FDD-BB91-09BDABA84C48}" presName="sibTrans" presStyleCnt="0"/>
      <dgm:spPr/>
    </dgm:pt>
    <dgm:pt modelId="{A02E7FF5-EB80-4D55-B16B-07C951B19175}" type="pres">
      <dgm:prSet presAssocID="{CC86080F-DFAA-4FB6-8768-C734ECCA0C13}" presName="compNode" presStyleCnt="0"/>
      <dgm:spPr/>
    </dgm:pt>
    <dgm:pt modelId="{BC49D94E-65BF-4145-A979-B8D1285C6D3C}" type="pres">
      <dgm:prSet presAssocID="{CC86080F-DFAA-4FB6-8768-C734ECCA0C13}" presName="bgRect" presStyleLbl="bgShp" presStyleIdx="3" presStyleCnt="5"/>
      <dgm:spPr/>
    </dgm:pt>
    <dgm:pt modelId="{1F392885-995C-48C2-B7FF-33D3B4B06403}" type="pres">
      <dgm:prSet presAssocID="{CC86080F-DFAA-4FB6-8768-C734ECCA0C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81E94C96-AD2D-4C32-9444-4731F654DE8C}" type="pres">
      <dgm:prSet presAssocID="{CC86080F-DFAA-4FB6-8768-C734ECCA0C13}" presName="spaceRect" presStyleCnt="0"/>
      <dgm:spPr/>
    </dgm:pt>
    <dgm:pt modelId="{A748F710-0537-47B2-8C7F-6F34C8D967F6}" type="pres">
      <dgm:prSet presAssocID="{CC86080F-DFAA-4FB6-8768-C734ECCA0C13}" presName="parTx" presStyleLbl="revTx" presStyleIdx="3" presStyleCnt="5">
        <dgm:presLayoutVars>
          <dgm:chMax val="0"/>
          <dgm:chPref val="0"/>
        </dgm:presLayoutVars>
      </dgm:prSet>
      <dgm:spPr/>
    </dgm:pt>
    <dgm:pt modelId="{FA6CF377-F1B8-43F0-83C4-22CDF2FA61DE}" type="pres">
      <dgm:prSet presAssocID="{AA0AABC0-042F-4F5A-80AA-31C0B7860DF7}" presName="sibTrans" presStyleCnt="0"/>
      <dgm:spPr/>
    </dgm:pt>
    <dgm:pt modelId="{FEEC4232-406B-4E30-B2AE-02CFA524B5A5}" type="pres">
      <dgm:prSet presAssocID="{C60AF970-D06C-4B0B-8448-252978BA7643}" presName="compNode" presStyleCnt="0"/>
      <dgm:spPr/>
    </dgm:pt>
    <dgm:pt modelId="{CFC81732-ED4E-4EA7-BE6C-FD640B6132E2}" type="pres">
      <dgm:prSet presAssocID="{C60AF970-D06C-4B0B-8448-252978BA7643}" presName="bgRect" presStyleLbl="bgShp" presStyleIdx="4" presStyleCnt="5"/>
      <dgm:spPr/>
    </dgm:pt>
    <dgm:pt modelId="{8661233A-3993-426C-89A3-6116630D4A41}" type="pres">
      <dgm:prSet presAssocID="{C60AF970-D06C-4B0B-8448-252978BA764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Open Folder"/>
        </a:ext>
      </dgm:extLst>
    </dgm:pt>
    <dgm:pt modelId="{5206C8A7-7A10-44D6-B929-A62A6286784E}" type="pres">
      <dgm:prSet presAssocID="{C60AF970-D06C-4B0B-8448-252978BA7643}" presName="spaceRect" presStyleCnt="0"/>
      <dgm:spPr/>
    </dgm:pt>
    <dgm:pt modelId="{E86BEB4A-FCB9-4E0B-A9F3-65BC31A1C04C}" type="pres">
      <dgm:prSet presAssocID="{C60AF970-D06C-4B0B-8448-252978BA7643}" presName="parTx" presStyleLbl="revTx" presStyleIdx="4" presStyleCnt="5">
        <dgm:presLayoutVars>
          <dgm:chMax val="0"/>
          <dgm:chPref val="0"/>
        </dgm:presLayoutVars>
      </dgm:prSet>
      <dgm:spPr/>
    </dgm:pt>
  </dgm:ptLst>
  <dgm:cxnLst>
    <dgm:cxn modelId="{AFFAE206-6B9E-45B5-A603-33E2BAEFA11C}" srcId="{54028D0D-362D-4272-9505-6F21D5100DAB}" destId="{33BDDCFC-D427-4F59-82C2-AB58C5392024}" srcOrd="1" destOrd="0" parTransId="{A4B3C530-EDD6-4A56-8B28-6E1F57968775}" sibTransId="{82E7A466-44F8-46AE-AA29-DA35F100288A}"/>
    <dgm:cxn modelId="{A0045E20-520A-436F-AE5B-58FE0FF94395}" type="presOf" srcId="{33BDDCFC-D427-4F59-82C2-AB58C5392024}" destId="{D8AD0268-851E-45FD-A17F-D83478423AB6}" srcOrd="0" destOrd="0" presId="urn:microsoft.com/office/officeart/2018/2/layout/IconVerticalSolidList"/>
    <dgm:cxn modelId="{E70DB920-7E7D-4F64-B103-CF01B98803A2}" srcId="{54028D0D-362D-4272-9505-6F21D5100DAB}" destId="{10A117A9-CE0B-48ED-B6A4-EFCD297B156F}" srcOrd="0" destOrd="0" parTransId="{85C3DA1C-2508-429C-BDDD-A4533701FC5A}" sibTransId="{AE267D85-41FF-436E-BBFA-CC87C49A39C5}"/>
    <dgm:cxn modelId="{EDEAC031-D400-47FC-AC22-4A0AFA662E30}" type="presOf" srcId="{54028D0D-362D-4272-9505-6F21D5100DAB}" destId="{A9572078-EBF4-44EF-87A4-05361FAA2E5E}" srcOrd="0" destOrd="0" presId="urn:microsoft.com/office/officeart/2018/2/layout/IconVerticalSolidList"/>
    <dgm:cxn modelId="{11FCE33C-5458-4980-B4D6-472B21946AA1}" type="presOf" srcId="{C60AF970-D06C-4B0B-8448-252978BA7643}" destId="{E86BEB4A-FCB9-4E0B-A9F3-65BC31A1C04C}" srcOrd="0" destOrd="0" presId="urn:microsoft.com/office/officeart/2018/2/layout/IconVerticalSolidList"/>
    <dgm:cxn modelId="{2339678D-3C87-42E4-A994-88601577DF46}" type="presOf" srcId="{2C6F3FAF-8A2F-4B7B-9D09-78D67EB536AF}" destId="{01A859E5-1E7D-49DD-82FE-C784A9404002}" srcOrd="0" destOrd="0" presId="urn:microsoft.com/office/officeart/2018/2/layout/IconVerticalSolidList"/>
    <dgm:cxn modelId="{A3448BA7-0FF6-4E58-9467-2E2C2C8FE8BF}" srcId="{54028D0D-362D-4272-9505-6F21D5100DAB}" destId="{2C6F3FAF-8A2F-4B7B-9D09-78D67EB536AF}" srcOrd="2" destOrd="0" parTransId="{715D2DDB-3B34-47E6-950F-F65714D75D61}" sibTransId="{3CD28E0D-51EB-4FDD-BB91-09BDABA84C48}"/>
    <dgm:cxn modelId="{CD7513D4-B145-4BA3-B54B-E556E5BCD001}" type="presOf" srcId="{10A117A9-CE0B-48ED-B6A4-EFCD297B156F}" destId="{E12D94E8-E746-46F0-A714-F0ABFF697A66}" srcOrd="0" destOrd="0" presId="urn:microsoft.com/office/officeart/2018/2/layout/IconVerticalSolidList"/>
    <dgm:cxn modelId="{0F1159EB-EF35-4CBA-9835-30ECA975402C}" type="presOf" srcId="{CC86080F-DFAA-4FB6-8768-C734ECCA0C13}" destId="{A748F710-0537-47B2-8C7F-6F34C8D967F6}" srcOrd="0" destOrd="0" presId="urn:microsoft.com/office/officeart/2018/2/layout/IconVerticalSolidList"/>
    <dgm:cxn modelId="{98CB3BF3-F159-4FDF-B438-38C48EAD1921}" srcId="{54028D0D-362D-4272-9505-6F21D5100DAB}" destId="{C60AF970-D06C-4B0B-8448-252978BA7643}" srcOrd="4" destOrd="0" parTransId="{3F5D7D4F-673D-4A2D-84D9-A85DDCC37E7C}" sibTransId="{19EDD587-2D48-44EA-B62F-AD3AD0E30013}"/>
    <dgm:cxn modelId="{0D5A74FF-CA9E-4C9C-B561-E527B090D115}" srcId="{54028D0D-362D-4272-9505-6F21D5100DAB}" destId="{CC86080F-DFAA-4FB6-8768-C734ECCA0C13}" srcOrd="3" destOrd="0" parTransId="{1E5B0451-10E5-4BA1-9424-B2352B11CB55}" sibTransId="{AA0AABC0-042F-4F5A-80AA-31C0B7860DF7}"/>
    <dgm:cxn modelId="{E3E20F2F-EED7-4E38-863C-6A7FE71CFDA1}" type="presParOf" srcId="{A9572078-EBF4-44EF-87A4-05361FAA2E5E}" destId="{C463F678-0F1E-4BB9-BEF7-1422BE18E270}" srcOrd="0" destOrd="0" presId="urn:microsoft.com/office/officeart/2018/2/layout/IconVerticalSolidList"/>
    <dgm:cxn modelId="{34799158-1C00-4523-9905-2DD7A87C6DA9}" type="presParOf" srcId="{C463F678-0F1E-4BB9-BEF7-1422BE18E270}" destId="{CBB1341E-13C6-4690-ADB9-A63B254B1A89}" srcOrd="0" destOrd="0" presId="urn:microsoft.com/office/officeart/2018/2/layout/IconVerticalSolidList"/>
    <dgm:cxn modelId="{1C93E368-59FD-4717-B9ED-9E6546640698}" type="presParOf" srcId="{C463F678-0F1E-4BB9-BEF7-1422BE18E270}" destId="{54A5EC6F-D837-4763-871C-B6F34BAF1AB0}" srcOrd="1" destOrd="0" presId="urn:microsoft.com/office/officeart/2018/2/layout/IconVerticalSolidList"/>
    <dgm:cxn modelId="{DB7C9EB3-7DC5-4F4A-8C32-4C1EF4C7B3DE}" type="presParOf" srcId="{C463F678-0F1E-4BB9-BEF7-1422BE18E270}" destId="{A5A3808C-F9AC-4D6F-83A4-87741A2A15B5}" srcOrd="2" destOrd="0" presId="urn:microsoft.com/office/officeart/2018/2/layout/IconVerticalSolidList"/>
    <dgm:cxn modelId="{2EC7F8D6-94A9-472C-908B-9D3A02E7DC19}" type="presParOf" srcId="{C463F678-0F1E-4BB9-BEF7-1422BE18E270}" destId="{E12D94E8-E746-46F0-A714-F0ABFF697A66}" srcOrd="3" destOrd="0" presId="urn:microsoft.com/office/officeart/2018/2/layout/IconVerticalSolidList"/>
    <dgm:cxn modelId="{866FA00E-A8AC-44FA-B913-01A7B4ACFEEA}" type="presParOf" srcId="{A9572078-EBF4-44EF-87A4-05361FAA2E5E}" destId="{BD4D22C5-6608-4BD4-AE17-D9002E8367D8}" srcOrd="1" destOrd="0" presId="urn:microsoft.com/office/officeart/2018/2/layout/IconVerticalSolidList"/>
    <dgm:cxn modelId="{47F982BA-8344-45A8-A06C-4EBEA42ADF3E}" type="presParOf" srcId="{A9572078-EBF4-44EF-87A4-05361FAA2E5E}" destId="{04FDAB2B-7170-4E3F-BA26-F473CE21B326}" srcOrd="2" destOrd="0" presId="urn:microsoft.com/office/officeart/2018/2/layout/IconVerticalSolidList"/>
    <dgm:cxn modelId="{B2DDCC3F-C7C1-4748-A11F-06853AB8FF1D}" type="presParOf" srcId="{04FDAB2B-7170-4E3F-BA26-F473CE21B326}" destId="{95830E5A-CE92-41DF-921A-320051C5C9F5}" srcOrd="0" destOrd="0" presId="urn:microsoft.com/office/officeart/2018/2/layout/IconVerticalSolidList"/>
    <dgm:cxn modelId="{1049803B-6871-4CE8-B19D-5ACD654114EE}" type="presParOf" srcId="{04FDAB2B-7170-4E3F-BA26-F473CE21B326}" destId="{4E217A6E-B84B-4082-A286-BEB7E188E1E5}" srcOrd="1" destOrd="0" presId="urn:microsoft.com/office/officeart/2018/2/layout/IconVerticalSolidList"/>
    <dgm:cxn modelId="{5C72273A-6C04-4549-8E4D-086398A831C9}" type="presParOf" srcId="{04FDAB2B-7170-4E3F-BA26-F473CE21B326}" destId="{2F496019-7B8E-45EA-BF3A-10EBC9814751}" srcOrd="2" destOrd="0" presId="urn:microsoft.com/office/officeart/2018/2/layout/IconVerticalSolidList"/>
    <dgm:cxn modelId="{FE315140-C8CA-4D9B-8DB3-5937DE51F839}" type="presParOf" srcId="{04FDAB2B-7170-4E3F-BA26-F473CE21B326}" destId="{D8AD0268-851E-45FD-A17F-D83478423AB6}" srcOrd="3" destOrd="0" presId="urn:microsoft.com/office/officeart/2018/2/layout/IconVerticalSolidList"/>
    <dgm:cxn modelId="{D2C7E5B1-8EC5-4764-81EF-E05D1281D32D}" type="presParOf" srcId="{A9572078-EBF4-44EF-87A4-05361FAA2E5E}" destId="{E979DAB7-C0E3-4A87-B690-F9A2234BECF4}" srcOrd="3" destOrd="0" presId="urn:microsoft.com/office/officeart/2018/2/layout/IconVerticalSolidList"/>
    <dgm:cxn modelId="{6D58C7C4-1236-4D49-9A2F-A8F91437E623}" type="presParOf" srcId="{A9572078-EBF4-44EF-87A4-05361FAA2E5E}" destId="{F6C03595-8497-4746-A850-9584A01887CE}" srcOrd="4" destOrd="0" presId="urn:microsoft.com/office/officeart/2018/2/layout/IconVerticalSolidList"/>
    <dgm:cxn modelId="{609D0360-B3FC-4238-9209-BE48124D6A7E}" type="presParOf" srcId="{F6C03595-8497-4746-A850-9584A01887CE}" destId="{37265F78-F8BD-4427-9FE5-31633E711EA7}" srcOrd="0" destOrd="0" presId="urn:microsoft.com/office/officeart/2018/2/layout/IconVerticalSolidList"/>
    <dgm:cxn modelId="{8969A6BD-4D81-4BD8-A91A-136B47737033}" type="presParOf" srcId="{F6C03595-8497-4746-A850-9584A01887CE}" destId="{B40801E6-402F-4026-960C-A1F35B748835}" srcOrd="1" destOrd="0" presId="urn:microsoft.com/office/officeart/2018/2/layout/IconVerticalSolidList"/>
    <dgm:cxn modelId="{2F1E9C6C-D47C-409C-B33D-0BEF11EEFEFE}" type="presParOf" srcId="{F6C03595-8497-4746-A850-9584A01887CE}" destId="{8B6BBB46-6536-4A49-A639-CD7D6168A482}" srcOrd="2" destOrd="0" presId="urn:microsoft.com/office/officeart/2018/2/layout/IconVerticalSolidList"/>
    <dgm:cxn modelId="{4696DD31-0C1C-41B0-A7D3-320957F60E16}" type="presParOf" srcId="{F6C03595-8497-4746-A850-9584A01887CE}" destId="{01A859E5-1E7D-49DD-82FE-C784A9404002}" srcOrd="3" destOrd="0" presId="urn:microsoft.com/office/officeart/2018/2/layout/IconVerticalSolidList"/>
    <dgm:cxn modelId="{8BC35448-5EA0-4F14-AD5A-0EABF7FAC6C7}" type="presParOf" srcId="{A9572078-EBF4-44EF-87A4-05361FAA2E5E}" destId="{56F8B4A0-406F-4BAC-943F-4CCCF1105FC3}" srcOrd="5" destOrd="0" presId="urn:microsoft.com/office/officeart/2018/2/layout/IconVerticalSolidList"/>
    <dgm:cxn modelId="{7BCD90C7-1044-449B-B021-2B488C2B0169}" type="presParOf" srcId="{A9572078-EBF4-44EF-87A4-05361FAA2E5E}" destId="{A02E7FF5-EB80-4D55-B16B-07C951B19175}" srcOrd="6" destOrd="0" presId="urn:microsoft.com/office/officeart/2018/2/layout/IconVerticalSolidList"/>
    <dgm:cxn modelId="{D964AB30-5E0F-42ED-84E4-85A4A459B6A6}" type="presParOf" srcId="{A02E7FF5-EB80-4D55-B16B-07C951B19175}" destId="{BC49D94E-65BF-4145-A979-B8D1285C6D3C}" srcOrd="0" destOrd="0" presId="urn:microsoft.com/office/officeart/2018/2/layout/IconVerticalSolidList"/>
    <dgm:cxn modelId="{3CEA32EF-4AC2-4394-B004-8B6A35E94921}" type="presParOf" srcId="{A02E7FF5-EB80-4D55-B16B-07C951B19175}" destId="{1F392885-995C-48C2-B7FF-33D3B4B06403}" srcOrd="1" destOrd="0" presId="urn:microsoft.com/office/officeart/2018/2/layout/IconVerticalSolidList"/>
    <dgm:cxn modelId="{6092EC69-136C-40CD-A1B8-73CCD7F93C0E}" type="presParOf" srcId="{A02E7FF5-EB80-4D55-B16B-07C951B19175}" destId="{81E94C96-AD2D-4C32-9444-4731F654DE8C}" srcOrd="2" destOrd="0" presId="urn:microsoft.com/office/officeart/2018/2/layout/IconVerticalSolidList"/>
    <dgm:cxn modelId="{1C6568AC-723B-4C6F-9CEC-85271200CE89}" type="presParOf" srcId="{A02E7FF5-EB80-4D55-B16B-07C951B19175}" destId="{A748F710-0537-47B2-8C7F-6F34C8D967F6}" srcOrd="3" destOrd="0" presId="urn:microsoft.com/office/officeart/2018/2/layout/IconVerticalSolidList"/>
    <dgm:cxn modelId="{36120E60-7068-4113-A31F-D7B741D0BBA6}" type="presParOf" srcId="{A9572078-EBF4-44EF-87A4-05361FAA2E5E}" destId="{FA6CF377-F1B8-43F0-83C4-22CDF2FA61DE}" srcOrd="7" destOrd="0" presId="urn:microsoft.com/office/officeart/2018/2/layout/IconVerticalSolidList"/>
    <dgm:cxn modelId="{1B7CD1E0-FB8D-4CD1-A8FD-6FF1913E4D33}" type="presParOf" srcId="{A9572078-EBF4-44EF-87A4-05361FAA2E5E}" destId="{FEEC4232-406B-4E30-B2AE-02CFA524B5A5}" srcOrd="8" destOrd="0" presId="urn:microsoft.com/office/officeart/2018/2/layout/IconVerticalSolidList"/>
    <dgm:cxn modelId="{2C7A63E6-3F68-407E-8F4F-799954A5751B}" type="presParOf" srcId="{FEEC4232-406B-4E30-B2AE-02CFA524B5A5}" destId="{CFC81732-ED4E-4EA7-BE6C-FD640B6132E2}" srcOrd="0" destOrd="0" presId="urn:microsoft.com/office/officeart/2018/2/layout/IconVerticalSolidList"/>
    <dgm:cxn modelId="{796278BD-013E-4AEB-9174-5B6C42F83561}" type="presParOf" srcId="{FEEC4232-406B-4E30-B2AE-02CFA524B5A5}" destId="{8661233A-3993-426C-89A3-6116630D4A41}" srcOrd="1" destOrd="0" presId="urn:microsoft.com/office/officeart/2018/2/layout/IconVerticalSolidList"/>
    <dgm:cxn modelId="{B456B7F5-E31A-4B4E-A3DD-955557679658}" type="presParOf" srcId="{FEEC4232-406B-4E30-B2AE-02CFA524B5A5}" destId="{5206C8A7-7A10-44D6-B929-A62A6286784E}" srcOrd="2" destOrd="0" presId="urn:microsoft.com/office/officeart/2018/2/layout/IconVerticalSolidList"/>
    <dgm:cxn modelId="{71A289C6-CC76-415B-8DCE-C4ACBE2F5BBF}" type="presParOf" srcId="{FEEC4232-406B-4E30-B2AE-02CFA524B5A5}" destId="{E86BEB4A-FCB9-4E0B-A9F3-65BC31A1C0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9E9A5F-25D1-43DB-9902-655ECC1BED3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D6AB8F2-362F-404C-B28C-13118D8BC7F8}">
      <dgm:prSet/>
      <dgm:spPr/>
      <dgm:t>
        <a:bodyPr/>
        <a:lstStyle/>
        <a:p>
          <a:pPr>
            <a:lnSpc>
              <a:spcPct val="100000"/>
            </a:lnSpc>
          </a:pPr>
          <a:r>
            <a:rPr lang="en-US"/>
            <a:t>Pip is the default package manager for Python, designed to install and manage packages from PyPI.</a:t>
          </a:r>
        </a:p>
      </dgm:t>
    </dgm:pt>
    <dgm:pt modelId="{B45E314D-A906-4E73-AD1E-43DCD4B50F66}" type="parTrans" cxnId="{15E6CFA8-7DD7-40C7-A2B9-A5AA5F38312C}">
      <dgm:prSet/>
      <dgm:spPr/>
      <dgm:t>
        <a:bodyPr/>
        <a:lstStyle/>
        <a:p>
          <a:endParaRPr lang="en-US"/>
        </a:p>
      </dgm:t>
    </dgm:pt>
    <dgm:pt modelId="{65AE6D27-CA2B-4F02-AAF9-11FA037B303F}" type="sibTrans" cxnId="{15E6CFA8-7DD7-40C7-A2B9-A5AA5F38312C}">
      <dgm:prSet/>
      <dgm:spPr/>
      <dgm:t>
        <a:bodyPr/>
        <a:lstStyle/>
        <a:p>
          <a:endParaRPr lang="en-US"/>
        </a:p>
      </dgm:t>
    </dgm:pt>
    <dgm:pt modelId="{24707029-AB3D-4C94-BE12-2116FB62FCA1}">
      <dgm:prSet/>
      <dgm:spPr/>
      <dgm:t>
        <a:bodyPr/>
        <a:lstStyle/>
        <a:p>
          <a:pPr>
            <a:lnSpc>
              <a:spcPct val="100000"/>
            </a:lnSpc>
          </a:pPr>
          <a:r>
            <a:rPr lang="en-US"/>
            <a:t>It simplifies the process of installing and managing external libraries or modules, making it easy to incorporate third-party code into Python projects.</a:t>
          </a:r>
        </a:p>
      </dgm:t>
    </dgm:pt>
    <dgm:pt modelId="{01B12812-3A2B-4153-86FB-2793F6F53946}" type="parTrans" cxnId="{07B0E7F8-7654-4353-B072-0BAA10427807}">
      <dgm:prSet/>
      <dgm:spPr/>
      <dgm:t>
        <a:bodyPr/>
        <a:lstStyle/>
        <a:p>
          <a:endParaRPr lang="en-US"/>
        </a:p>
      </dgm:t>
    </dgm:pt>
    <dgm:pt modelId="{FB18933F-D94F-4ABA-B730-A3F4238D9693}" type="sibTrans" cxnId="{07B0E7F8-7654-4353-B072-0BAA10427807}">
      <dgm:prSet/>
      <dgm:spPr/>
      <dgm:t>
        <a:bodyPr/>
        <a:lstStyle/>
        <a:p>
          <a:endParaRPr lang="en-US"/>
        </a:p>
      </dgm:t>
    </dgm:pt>
    <dgm:pt modelId="{B7F1E92B-51D2-4D63-A00F-6CBF1D82B4D7}">
      <dgm:prSet/>
      <dgm:spPr/>
      <dgm:t>
        <a:bodyPr/>
        <a:lstStyle/>
        <a:p>
          <a:pPr>
            <a:lnSpc>
              <a:spcPct val="100000"/>
            </a:lnSpc>
          </a:pPr>
          <a:r>
            <a:rPr lang="en-US"/>
            <a:t>Pip resolves and installs dependencies automatically, ensuring that all required packages are installed correctly.</a:t>
          </a:r>
        </a:p>
      </dgm:t>
    </dgm:pt>
    <dgm:pt modelId="{C9BF0BC3-3A7C-4EB5-8468-284F8E0F879F}" type="parTrans" cxnId="{898220CE-7C2F-41ED-A249-CA541B80A374}">
      <dgm:prSet/>
      <dgm:spPr/>
      <dgm:t>
        <a:bodyPr/>
        <a:lstStyle/>
        <a:p>
          <a:endParaRPr lang="en-US"/>
        </a:p>
      </dgm:t>
    </dgm:pt>
    <dgm:pt modelId="{2F41F0BE-B237-4185-B2C1-76C46755E351}" type="sibTrans" cxnId="{898220CE-7C2F-41ED-A249-CA541B80A374}">
      <dgm:prSet/>
      <dgm:spPr/>
      <dgm:t>
        <a:bodyPr/>
        <a:lstStyle/>
        <a:p>
          <a:endParaRPr lang="en-US"/>
        </a:p>
      </dgm:t>
    </dgm:pt>
    <dgm:pt modelId="{B120AD01-32E4-468C-B9F0-BCD643BA23C1}">
      <dgm:prSet/>
      <dgm:spPr/>
      <dgm:t>
        <a:bodyPr/>
        <a:lstStyle/>
        <a:p>
          <a:pPr>
            <a:lnSpc>
              <a:spcPct val="100000"/>
            </a:lnSpc>
          </a:pPr>
          <a:r>
            <a:rPr lang="en-US"/>
            <a:t>It supports various installation options, such as installing specific versions of packages, upgrading packages, uninstalling packages, and managing virtual environments.</a:t>
          </a:r>
        </a:p>
      </dgm:t>
    </dgm:pt>
    <dgm:pt modelId="{CC6A9980-B36E-4BBC-AF13-A1EDC16AEBF1}" type="parTrans" cxnId="{D8E2189E-E654-49D2-8879-4DD87086801A}">
      <dgm:prSet/>
      <dgm:spPr/>
      <dgm:t>
        <a:bodyPr/>
        <a:lstStyle/>
        <a:p>
          <a:endParaRPr lang="en-US"/>
        </a:p>
      </dgm:t>
    </dgm:pt>
    <dgm:pt modelId="{344377AF-D1BF-4D76-87E3-45C5D8B99696}" type="sibTrans" cxnId="{D8E2189E-E654-49D2-8879-4DD87086801A}">
      <dgm:prSet/>
      <dgm:spPr/>
      <dgm:t>
        <a:bodyPr/>
        <a:lstStyle/>
        <a:p>
          <a:endParaRPr lang="en-US"/>
        </a:p>
      </dgm:t>
    </dgm:pt>
    <dgm:pt modelId="{CCE539B9-DDA8-44FA-99D1-8F28991DC682}">
      <dgm:prSet/>
      <dgm:spPr/>
      <dgm:t>
        <a:bodyPr/>
        <a:lstStyle/>
        <a:p>
          <a:pPr>
            <a:lnSpc>
              <a:spcPct val="100000"/>
            </a:lnSpc>
          </a:pPr>
          <a:r>
            <a:rPr lang="en-US"/>
            <a:t>Pip integrates well with Python's package management ecosystem and is widely used by developers for package installation and maintenance.</a:t>
          </a:r>
        </a:p>
      </dgm:t>
    </dgm:pt>
    <dgm:pt modelId="{B2990497-F776-4A8E-B0C6-AEA4BDC5DFC0}" type="parTrans" cxnId="{C9C5E700-695D-4957-80D2-A00741CC6273}">
      <dgm:prSet/>
      <dgm:spPr/>
      <dgm:t>
        <a:bodyPr/>
        <a:lstStyle/>
        <a:p>
          <a:endParaRPr lang="en-US"/>
        </a:p>
      </dgm:t>
    </dgm:pt>
    <dgm:pt modelId="{F2FB2819-D9F2-40B0-A722-5D98CE954EED}" type="sibTrans" cxnId="{C9C5E700-695D-4957-80D2-A00741CC6273}">
      <dgm:prSet/>
      <dgm:spPr/>
      <dgm:t>
        <a:bodyPr/>
        <a:lstStyle/>
        <a:p>
          <a:endParaRPr lang="en-US"/>
        </a:p>
      </dgm:t>
    </dgm:pt>
    <dgm:pt modelId="{9788B584-3942-412E-A66C-CCBC2DE5C4B9}" type="pres">
      <dgm:prSet presAssocID="{429E9A5F-25D1-43DB-9902-655ECC1BED31}" presName="root" presStyleCnt="0">
        <dgm:presLayoutVars>
          <dgm:dir/>
          <dgm:resizeHandles val="exact"/>
        </dgm:presLayoutVars>
      </dgm:prSet>
      <dgm:spPr/>
    </dgm:pt>
    <dgm:pt modelId="{D118D3D6-92C6-49C2-B847-FABF3CCCC46C}" type="pres">
      <dgm:prSet presAssocID="{6D6AB8F2-362F-404C-B28C-13118D8BC7F8}" presName="compNode" presStyleCnt="0"/>
      <dgm:spPr/>
    </dgm:pt>
    <dgm:pt modelId="{92C61C0B-A969-49A7-B439-BF3C9F81C3BE}" type="pres">
      <dgm:prSet presAssocID="{6D6AB8F2-362F-404C-B28C-13118D8BC7F8}" presName="bgRect" presStyleLbl="bgShp" presStyleIdx="0" presStyleCnt="5"/>
      <dgm:spPr/>
    </dgm:pt>
    <dgm:pt modelId="{7E13E277-E999-49DA-9162-9967D6C691AF}" type="pres">
      <dgm:prSet presAssocID="{6D6AB8F2-362F-404C-B28C-13118D8BC7F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2D0F9E6C-61D8-433F-A04E-B29EE1A001BC}" type="pres">
      <dgm:prSet presAssocID="{6D6AB8F2-362F-404C-B28C-13118D8BC7F8}" presName="spaceRect" presStyleCnt="0"/>
      <dgm:spPr/>
    </dgm:pt>
    <dgm:pt modelId="{49292572-F5D0-46D3-BC60-70BE03A28541}" type="pres">
      <dgm:prSet presAssocID="{6D6AB8F2-362F-404C-B28C-13118D8BC7F8}" presName="parTx" presStyleLbl="revTx" presStyleIdx="0" presStyleCnt="5">
        <dgm:presLayoutVars>
          <dgm:chMax val="0"/>
          <dgm:chPref val="0"/>
        </dgm:presLayoutVars>
      </dgm:prSet>
      <dgm:spPr/>
    </dgm:pt>
    <dgm:pt modelId="{1B6CB7EE-4F22-4043-AEDD-4EFE71A4AB1B}" type="pres">
      <dgm:prSet presAssocID="{65AE6D27-CA2B-4F02-AAF9-11FA037B303F}" presName="sibTrans" presStyleCnt="0"/>
      <dgm:spPr/>
    </dgm:pt>
    <dgm:pt modelId="{5B1E3684-A71B-4196-A98C-B97EB922226E}" type="pres">
      <dgm:prSet presAssocID="{24707029-AB3D-4C94-BE12-2116FB62FCA1}" presName="compNode" presStyleCnt="0"/>
      <dgm:spPr/>
    </dgm:pt>
    <dgm:pt modelId="{2D9BC82B-DAC5-466F-B1BE-68543C978667}" type="pres">
      <dgm:prSet presAssocID="{24707029-AB3D-4C94-BE12-2116FB62FCA1}" presName="bgRect" presStyleLbl="bgShp" presStyleIdx="1" presStyleCnt="5"/>
      <dgm:spPr/>
    </dgm:pt>
    <dgm:pt modelId="{C4A9F79B-7CD3-47D2-9FC3-32D7C34AAEC9}" type="pres">
      <dgm:prSet presAssocID="{24707029-AB3D-4C94-BE12-2116FB62FCA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5196D2EA-C076-4225-90B1-AED83BB446F8}" type="pres">
      <dgm:prSet presAssocID="{24707029-AB3D-4C94-BE12-2116FB62FCA1}" presName="spaceRect" presStyleCnt="0"/>
      <dgm:spPr/>
    </dgm:pt>
    <dgm:pt modelId="{C1E1C4E0-8E23-4D9A-B4AD-13369F05ED78}" type="pres">
      <dgm:prSet presAssocID="{24707029-AB3D-4C94-BE12-2116FB62FCA1}" presName="parTx" presStyleLbl="revTx" presStyleIdx="1" presStyleCnt="5">
        <dgm:presLayoutVars>
          <dgm:chMax val="0"/>
          <dgm:chPref val="0"/>
        </dgm:presLayoutVars>
      </dgm:prSet>
      <dgm:spPr/>
    </dgm:pt>
    <dgm:pt modelId="{1D7C63FF-391E-4767-99A7-3EAD4C81B786}" type="pres">
      <dgm:prSet presAssocID="{FB18933F-D94F-4ABA-B730-A3F4238D9693}" presName="sibTrans" presStyleCnt="0"/>
      <dgm:spPr/>
    </dgm:pt>
    <dgm:pt modelId="{E669E425-C048-4ABD-B123-7A68F0B2FF77}" type="pres">
      <dgm:prSet presAssocID="{B7F1E92B-51D2-4D63-A00F-6CBF1D82B4D7}" presName="compNode" presStyleCnt="0"/>
      <dgm:spPr/>
    </dgm:pt>
    <dgm:pt modelId="{395A0790-2964-4463-99E7-30AEE3536CC0}" type="pres">
      <dgm:prSet presAssocID="{B7F1E92B-51D2-4D63-A00F-6CBF1D82B4D7}" presName="bgRect" presStyleLbl="bgShp" presStyleIdx="2" presStyleCnt="5"/>
      <dgm:spPr/>
    </dgm:pt>
    <dgm:pt modelId="{879FD1E9-3A63-4611-B4A3-CC24E69B3635}" type="pres">
      <dgm:prSet presAssocID="{B7F1E92B-51D2-4D63-A00F-6CBF1D82B4D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lectrician"/>
        </a:ext>
      </dgm:extLst>
    </dgm:pt>
    <dgm:pt modelId="{98AB902F-5C99-4130-BCB8-996FBAE98343}" type="pres">
      <dgm:prSet presAssocID="{B7F1E92B-51D2-4D63-A00F-6CBF1D82B4D7}" presName="spaceRect" presStyleCnt="0"/>
      <dgm:spPr/>
    </dgm:pt>
    <dgm:pt modelId="{333C7255-7529-4602-B1B8-93ACF9C3F9B6}" type="pres">
      <dgm:prSet presAssocID="{B7F1E92B-51D2-4D63-A00F-6CBF1D82B4D7}" presName="parTx" presStyleLbl="revTx" presStyleIdx="2" presStyleCnt="5">
        <dgm:presLayoutVars>
          <dgm:chMax val="0"/>
          <dgm:chPref val="0"/>
        </dgm:presLayoutVars>
      </dgm:prSet>
      <dgm:spPr/>
    </dgm:pt>
    <dgm:pt modelId="{0928AA1D-C9D2-4AB0-99C5-5FFE039791F6}" type="pres">
      <dgm:prSet presAssocID="{2F41F0BE-B237-4185-B2C1-76C46755E351}" presName="sibTrans" presStyleCnt="0"/>
      <dgm:spPr/>
    </dgm:pt>
    <dgm:pt modelId="{E88B7F92-AE23-41BB-9491-B5022753142F}" type="pres">
      <dgm:prSet presAssocID="{B120AD01-32E4-468C-B9F0-BCD643BA23C1}" presName="compNode" presStyleCnt="0"/>
      <dgm:spPr/>
    </dgm:pt>
    <dgm:pt modelId="{48FB1C62-6A96-4FD3-9F06-6154D48CE523}" type="pres">
      <dgm:prSet presAssocID="{B120AD01-32E4-468C-B9F0-BCD643BA23C1}" presName="bgRect" presStyleLbl="bgShp" presStyleIdx="3" presStyleCnt="5"/>
      <dgm:spPr/>
    </dgm:pt>
    <dgm:pt modelId="{59922EEE-7B6B-404E-9CAA-E33CC5C421E1}" type="pres">
      <dgm:prSet presAssocID="{B120AD01-32E4-468C-B9F0-BCD643BA23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C6F360AD-A418-4EB6-A54D-3B5C86219A10}" type="pres">
      <dgm:prSet presAssocID="{B120AD01-32E4-468C-B9F0-BCD643BA23C1}" presName="spaceRect" presStyleCnt="0"/>
      <dgm:spPr/>
    </dgm:pt>
    <dgm:pt modelId="{348F59CB-5501-4B4E-A4FC-6B8E7F02FF26}" type="pres">
      <dgm:prSet presAssocID="{B120AD01-32E4-468C-B9F0-BCD643BA23C1}" presName="parTx" presStyleLbl="revTx" presStyleIdx="3" presStyleCnt="5">
        <dgm:presLayoutVars>
          <dgm:chMax val="0"/>
          <dgm:chPref val="0"/>
        </dgm:presLayoutVars>
      </dgm:prSet>
      <dgm:spPr/>
    </dgm:pt>
    <dgm:pt modelId="{441FBC1A-0CC6-4794-8E60-778013AD1304}" type="pres">
      <dgm:prSet presAssocID="{344377AF-D1BF-4D76-87E3-45C5D8B99696}" presName="sibTrans" presStyleCnt="0"/>
      <dgm:spPr/>
    </dgm:pt>
    <dgm:pt modelId="{460C909B-DE07-4965-9CA3-CC13BE849D63}" type="pres">
      <dgm:prSet presAssocID="{CCE539B9-DDA8-44FA-99D1-8F28991DC682}" presName="compNode" presStyleCnt="0"/>
      <dgm:spPr/>
    </dgm:pt>
    <dgm:pt modelId="{A387369F-D654-4F96-8F32-0904E3F2D5D8}" type="pres">
      <dgm:prSet presAssocID="{CCE539B9-DDA8-44FA-99D1-8F28991DC682}" presName="bgRect" presStyleLbl="bgShp" presStyleIdx="4" presStyleCnt="5"/>
      <dgm:spPr/>
    </dgm:pt>
    <dgm:pt modelId="{69B9ADCE-BAF0-4CC3-9B19-2025B463C465}" type="pres">
      <dgm:prSet presAssocID="{CCE539B9-DDA8-44FA-99D1-8F28991DC68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D01707CA-81FE-437C-9A1D-79E3E23B201C}" type="pres">
      <dgm:prSet presAssocID="{CCE539B9-DDA8-44FA-99D1-8F28991DC682}" presName="spaceRect" presStyleCnt="0"/>
      <dgm:spPr/>
    </dgm:pt>
    <dgm:pt modelId="{9B761803-1AC5-48D8-868D-03D1FEE4EA9B}" type="pres">
      <dgm:prSet presAssocID="{CCE539B9-DDA8-44FA-99D1-8F28991DC682}" presName="parTx" presStyleLbl="revTx" presStyleIdx="4" presStyleCnt="5">
        <dgm:presLayoutVars>
          <dgm:chMax val="0"/>
          <dgm:chPref val="0"/>
        </dgm:presLayoutVars>
      </dgm:prSet>
      <dgm:spPr/>
    </dgm:pt>
  </dgm:ptLst>
  <dgm:cxnLst>
    <dgm:cxn modelId="{C9C5E700-695D-4957-80D2-A00741CC6273}" srcId="{429E9A5F-25D1-43DB-9902-655ECC1BED31}" destId="{CCE539B9-DDA8-44FA-99D1-8F28991DC682}" srcOrd="4" destOrd="0" parTransId="{B2990497-F776-4A8E-B0C6-AEA4BDC5DFC0}" sibTransId="{F2FB2819-D9F2-40B0-A722-5D98CE954EED}"/>
    <dgm:cxn modelId="{D72EA892-B51F-4A6A-88AA-F8AAC19CE282}" type="presOf" srcId="{CCE539B9-DDA8-44FA-99D1-8F28991DC682}" destId="{9B761803-1AC5-48D8-868D-03D1FEE4EA9B}" srcOrd="0" destOrd="0" presId="urn:microsoft.com/office/officeart/2018/2/layout/IconVerticalSolidList"/>
    <dgm:cxn modelId="{D8E2189E-E654-49D2-8879-4DD87086801A}" srcId="{429E9A5F-25D1-43DB-9902-655ECC1BED31}" destId="{B120AD01-32E4-468C-B9F0-BCD643BA23C1}" srcOrd="3" destOrd="0" parTransId="{CC6A9980-B36E-4BBC-AF13-A1EDC16AEBF1}" sibTransId="{344377AF-D1BF-4D76-87E3-45C5D8B99696}"/>
    <dgm:cxn modelId="{15E6CFA8-7DD7-40C7-A2B9-A5AA5F38312C}" srcId="{429E9A5F-25D1-43DB-9902-655ECC1BED31}" destId="{6D6AB8F2-362F-404C-B28C-13118D8BC7F8}" srcOrd="0" destOrd="0" parTransId="{B45E314D-A906-4E73-AD1E-43DCD4B50F66}" sibTransId="{65AE6D27-CA2B-4F02-AAF9-11FA037B303F}"/>
    <dgm:cxn modelId="{AF46FDA8-ADCE-4311-9C83-6171D5FAFE7D}" type="presOf" srcId="{B7F1E92B-51D2-4D63-A00F-6CBF1D82B4D7}" destId="{333C7255-7529-4602-B1B8-93ACF9C3F9B6}" srcOrd="0" destOrd="0" presId="urn:microsoft.com/office/officeart/2018/2/layout/IconVerticalSolidList"/>
    <dgm:cxn modelId="{ABB5A7B6-0C9F-4A3A-B1E2-8CCF59063456}" type="presOf" srcId="{429E9A5F-25D1-43DB-9902-655ECC1BED31}" destId="{9788B584-3942-412E-A66C-CCBC2DE5C4B9}" srcOrd="0" destOrd="0" presId="urn:microsoft.com/office/officeart/2018/2/layout/IconVerticalSolidList"/>
    <dgm:cxn modelId="{FE8576BB-22C7-4D17-964A-6579F241904E}" type="presOf" srcId="{6D6AB8F2-362F-404C-B28C-13118D8BC7F8}" destId="{49292572-F5D0-46D3-BC60-70BE03A28541}" srcOrd="0" destOrd="0" presId="urn:microsoft.com/office/officeart/2018/2/layout/IconVerticalSolidList"/>
    <dgm:cxn modelId="{898220CE-7C2F-41ED-A249-CA541B80A374}" srcId="{429E9A5F-25D1-43DB-9902-655ECC1BED31}" destId="{B7F1E92B-51D2-4D63-A00F-6CBF1D82B4D7}" srcOrd="2" destOrd="0" parTransId="{C9BF0BC3-3A7C-4EB5-8468-284F8E0F879F}" sibTransId="{2F41F0BE-B237-4185-B2C1-76C46755E351}"/>
    <dgm:cxn modelId="{A1C9F0E4-BA4F-4D3E-A547-C70101F9E468}" type="presOf" srcId="{24707029-AB3D-4C94-BE12-2116FB62FCA1}" destId="{C1E1C4E0-8E23-4D9A-B4AD-13369F05ED78}" srcOrd="0" destOrd="0" presId="urn:microsoft.com/office/officeart/2018/2/layout/IconVerticalSolidList"/>
    <dgm:cxn modelId="{A98425F0-839B-4D16-B547-508A379CE9A6}" type="presOf" srcId="{B120AD01-32E4-468C-B9F0-BCD643BA23C1}" destId="{348F59CB-5501-4B4E-A4FC-6B8E7F02FF26}" srcOrd="0" destOrd="0" presId="urn:microsoft.com/office/officeart/2018/2/layout/IconVerticalSolidList"/>
    <dgm:cxn modelId="{07B0E7F8-7654-4353-B072-0BAA10427807}" srcId="{429E9A5F-25D1-43DB-9902-655ECC1BED31}" destId="{24707029-AB3D-4C94-BE12-2116FB62FCA1}" srcOrd="1" destOrd="0" parTransId="{01B12812-3A2B-4153-86FB-2793F6F53946}" sibTransId="{FB18933F-D94F-4ABA-B730-A3F4238D9693}"/>
    <dgm:cxn modelId="{FBFA1E00-721B-444B-9931-C8071D5E962A}" type="presParOf" srcId="{9788B584-3942-412E-A66C-CCBC2DE5C4B9}" destId="{D118D3D6-92C6-49C2-B847-FABF3CCCC46C}" srcOrd="0" destOrd="0" presId="urn:microsoft.com/office/officeart/2018/2/layout/IconVerticalSolidList"/>
    <dgm:cxn modelId="{7B5F213F-00B9-477B-87AD-22723CB6252D}" type="presParOf" srcId="{D118D3D6-92C6-49C2-B847-FABF3CCCC46C}" destId="{92C61C0B-A969-49A7-B439-BF3C9F81C3BE}" srcOrd="0" destOrd="0" presId="urn:microsoft.com/office/officeart/2018/2/layout/IconVerticalSolidList"/>
    <dgm:cxn modelId="{E30C3C35-F788-4B4D-8A8C-1A3F0009311E}" type="presParOf" srcId="{D118D3D6-92C6-49C2-B847-FABF3CCCC46C}" destId="{7E13E277-E999-49DA-9162-9967D6C691AF}" srcOrd="1" destOrd="0" presId="urn:microsoft.com/office/officeart/2018/2/layout/IconVerticalSolidList"/>
    <dgm:cxn modelId="{DFA0AC3C-7AB8-49ED-B279-85CDC51733CF}" type="presParOf" srcId="{D118D3D6-92C6-49C2-B847-FABF3CCCC46C}" destId="{2D0F9E6C-61D8-433F-A04E-B29EE1A001BC}" srcOrd="2" destOrd="0" presId="urn:microsoft.com/office/officeart/2018/2/layout/IconVerticalSolidList"/>
    <dgm:cxn modelId="{756AF349-7D32-44E7-AE4C-25E4D324EE1B}" type="presParOf" srcId="{D118D3D6-92C6-49C2-B847-FABF3CCCC46C}" destId="{49292572-F5D0-46D3-BC60-70BE03A28541}" srcOrd="3" destOrd="0" presId="urn:microsoft.com/office/officeart/2018/2/layout/IconVerticalSolidList"/>
    <dgm:cxn modelId="{28CE84B9-1379-420F-A160-85849C97D343}" type="presParOf" srcId="{9788B584-3942-412E-A66C-CCBC2DE5C4B9}" destId="{1B6CB7EE-4F22-4043-AEDD-4EFE71A4AB1B}" srcOrd="1" destOrd="0" presId="urn:microsoft.com/office/officeart/2018/2/layout/IconVerticalSolidList"/>
    <dgm:cxn modelId="{4DB4F4EC-B751-46CF-8967-E17BA79FD9FE}" type="presParOf" srcId="{9788B584-3942-412E-A66C-CCBC2DE5C4B9}" destId="{5B1E3684-A71B-4196-A98C-B97EB922226E}" srcOrd="2" destOrd="0" presId="urn:microsoft.com/office/officeart/2018/2/layout/IconVerticalSolidList"/>
    <dgm:cxn modelId="{3739BD06-E27D-4D1C-AE13-A001924F55D7}" type="presParOf" srcId="{5B1E3684-A71B-4196-A98C-B97EB922226E}" destId="{2D9BC82B-DAC5-466F-B1BE-68543C978667}" srcOrd="0" destOrd="0" presId="urn:microsoft.com/office/officeart/2018/2/layout/IconVerticalSolidList"/>
    <dgm:cxn modelId="{AF7FBC46-8A72-4CF3-AE9B-CAA612AA3388}" type="presParOf" srcId="{5B1E3684-A71B-4196-A98C-B97EB922226E}" destId="{C4A9F79B-7CD3-47D2-9FC3-32D7C34AAEC9}" srcOrd="1" destOrd="0" presId="urn:microsoft.com/office/officeart/2018/2/layout/IconVerticalSolidList"/>
    <dgm:cxn modelId="{B88EF724-D9FB-4BC9-A5B9-7C8812EFAE1F}" type="presParOf" srcId="{5B1E3684-A71B-4196-A98C-B97EB922226E}" destId="{5196D2EA-C076-4225-90B1-AED83BB446F8}" srcOrd="2" destOrd="0" presId="urn:microsoft.com/office/officeart/2018/2/layout/IconVerticalSolidList"/>
    <dgm:cxn modelId="{C73D5E5A-A267-4946-A15E-528750405F7F}" type="presParOf" srcId="{5B1E3684-A71B-4196-A98C-B97EB922226E}" destId="{C1E1C4E0-8E23-4D9A-B4AD-13369F05ED78}" srcOrd="3" destOrd="0" presId="urn:microsoft.com/office/officeart/2018/2/layout/IconVerticalSolidList"/>
    <dgm:cxn modelId="{86A03CF0-47AE-4F85-A452-A7C78DDAE7E8}" type="presParOf" srcId="{9788B584-3942-412E-A66C-CCBC2DE5C4B9}" destId="{1D7C63FF-391E-4767-99A7-3EAD4C81B786}" srcOrd="3" destOrd="0" presId="urn:microsoft.com/office/officeart/2018/2/layout/IconVerticalSolidList"/>
    <dgm:cxn modelId="{86064A2C-1454-49A3-9914-D75213FDD6DC}" type="presParOf" srcId="{9788B584-3942-412E-A66C-CCBC2DE5C4B9}" destId="{E669E425-C048-4ABD-B123-7A68F0B2FF77}" srcOrd="4" destOrd="0" presId="urn:microsoft.com/office/officeart/2018/2/layout/IconVerticalSolidList"/>
    <dgm:cxn modelId="{FC29E664-A2CD-431D-84AB-AE4D15DAD068}" type="presParOf" srcId="{E669E425-C048-4ABD-B123-7A68F0B2FF77}" destId="{395A0790-2964-4463-99E7-30AEE3536CC0}" srcOrd="0" destOrd="0" presId="urn:microsoft.com/office/officeart/2018/2/layout/IconVerticalSolidList"/>
    <dgm:cxn modelId="{73BD3700-7FB4-473B-A6C3-2658B612669F}" type="presParOf" srcId="{E669E425-C048-4ABD-B123-7A68F0B2FF77}" destId="{879FD1E9-3A63-4611-B4A3-CC24E69B3635}" srcOrd="1" destOrd="0" presId="urn:microsoft.com/office/officeart/2018/2/layout/IconVerticalSolidList"/>
    <dgm:cxn modelId="{186D44F2-9D73-4002-A824-58E366D20F43}" type="presParOf" srcId="{E669E425-C048-4ABD-B123-7A68F0B2FF77}" destId="{98AB902F-5C99-4130-BCB8-996FBAE98343}" srcOrd="2" destOrd="0" presId="urn:microsoft.com/office/officeart/2018/2/layout/IconVerticalSolidList"/>
    <dgm:cxn modelId="{12EBE1BF-E622-43D4-94F3-130D326FB262}" type="presParOf" srcId="{E669E425-C048-4ABD-B123-7A68F0B2FF77}" destId="{333C7255-7529-4602-B1B8-93ACF9C3F9B6}" srcOrd="3" destOrd="0" presId="urn:microsoft.com/office/officeart/2018/2/layout/IconVerticalSolidList"/>
    <dgm:cxn modelId="{E48D5EC9-F953-4874-8321-DA814EF8834F}" type="presParOf" srcId="{9788B584-3942-412E-A66C-CCBC2DE5C4B9}" destId="{0928AA1D-C9D2-4AB0-99C5-5FFE039791F6}" srcOrd="5" destOrd="0" presId="urn:microsoft.com/office/officeart/2018/2/layout/IconVerticalSolidList"/>
    <dgm:cxn modelId="{2C81590D-4181-4F19-848F-08C869FCBE8B}" type="presParOf" srcId="{9788B584-3942-412E-A66C-CCBC2DE5C4B9}" destId="{E88B7F92-AE23-41BB-9491-B5022753142F}" srcOrd="6" destOrd="0" presId="urn:microsoft.com/office/officeart/2018/2/layout/IconVerticalSolidList"/>
    <dgm:cxn modelId="{FDA73481-768D-4242-90CD-DBD9F33323D9}" type="presParOf" srcId="{E88B7F92-AE23-41BB-9491-B5022753142F}" destId="{48FB1C62-6A96-4FD3-9F06-6154D48CE523}" srcOrd="0" destOrd="0" presId="urn:microsoft.com/office/officeart/2018/2/layout/IconVerticalSolidList"/>
    <dgm:cxn modelId="{73D4DDB4-227E-4936-BDB1-86A6F02CED57}" type="presParOf" srcId="{E88B7F92-AE23-41BB-9491-B5022753142F}" destId="{59922EEE-7B6B-404E-9CAA-E33CC5C421E1}" srcOrd="1" destOrd="0" presId="urn:microsoft.com/office/officeart/2018/2/layout/IconVerticalSolidList"/>
    <dgm:cxn modelId="{E9054580-F2EC-403B-AE8B-34CD0B3547CE}" type="presParOf" srcId="{E88B7F92-AE23-41BB-9491-B5022753142F}" destId="{C6F360AD-A418-4EB6-A54D-3B5C86219A10}" srcOrd="2" destOrd="0" presId="urn:microsoft.com/office/officeart/2018/2/layout/IconVerticalSolidList"/>
    <dgm:cxn modelId="{23D5F856-09B1-4310-BDC7-79EF85B1AB4C}" type="presParOf" srcId="{E88B7F92-AE23-41BB-9491-B5022753142F}" destId="{348F59CB-5501-4B4E-A4FC-6B8E7F02FF26}" srcOrd="3" destOrd="0" presId="urn:microsoft.com/office/officeart/2018/2/layout/IconVerticalSolidList"/>
    <dgm:cxn modelId="{DED791B9-6A36-41D1-AEF7-6655B54C7A5F}" type="presParOf" srcId="{9788B584-3942-412E-A66C-CCBC2DE5C4B9}" destId="{441FBC1A-0CC6-4794-8E60-778013AD1304}" srcOrd="7" destOrd="0" presId="urn:microsoft.com/office/officeart/2018/2/layout/IconVerticalSolidList"/>
    <dgm:cxn modelId="{B3E0CBAE-5F3F-4859-A969-B0C11E50007C}" type="presParOf" srcId="{9788B584-3942-412E-A66C-CCBC2DE5C4B9}" destId="{460C909B-DE07-4965-9CA3-CC13BE849D63}" srcOrd="8" destOrd="0" presId="urn:microsoft.com/office/officeart/2018/2/layout/IconVerticalSolidList"/>
    <dgm:cxn modelId="{32A0721B-D020-4C9D-B31E-7323854AFFB8}" type="presParOf" srcId="{460C909B-DE07-4965-9CA3-CC13BE849D63}" destId="{A387369F-D654-4F96-8F32-0904E3F2D5D8}" srcOrd="0" destOrd="0" presId="urn:microsoft.com/office/officeart/2018/2/layout/IconVerticalSolidList"/>
    <dgm:cxn modelId="{97918619-0239-4E6E-AD3F-ABAEF95978B8}" type="presParOf" srcId="{460C909B-DE07-4965-9CA3-CC13BE849D63}" destId="{69B9ADCE-BAF0-4CC3-9B19-2025B463C465}" srcOrd="1" destOrd="0" presId="urn:microsoft.com/office/officeart/2018/2/layout/IconVerticalSolidList"/>
    <dgm:cxn modelId="{8A4897F2-C082-4BA8-ABA0-21396A2E8D2B}" type="presParOf" srcId="{460C909B-DE07-4965-9CA3-CC13BE849D63}" destId="{D01707CA-81FE-437C-9A1D-79E3E23B201C}" srcOrd="2" destOrd="0" presId="urn:microsoft.com/office/officeart/2018/2/layout/IconVerticalSolidList"/>
    <dgm:cxn modelId="{0636EC6B-A763-4762-9D6C-FAC36DE16371}" type="presParOf" srcId="{460C909B-DE07-4965-9CA3-CC13BE849D63}" destId="{9B761803-1AC5-48D8-868D-03D1FEE4EA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A0B34B-F327-4045-B2E0-75DC3786A063}"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14393B5E-B646-4DE3-8556-8EFE715DED21}">
      <dgm:prSet/>
      <dgm:spPr/>
      <dgm:t>
        <a:bodyPr/>
        <a:lstStyle/>
        <a:p>
          <a:r>
            <a:rPr lang="en-US" dirty="0"/>
            <a:t>Install</a:t>
          </a:r>
        </a:p>
      </dgm:t>
    </dgm:pt>
    <dgm:pt modelId="{302C4922-C7BF-4460-A67A-B5A1D90899C0}" type="parTrans" cxnId="{7DF6F916-9521-423C-A8EC-BCA611EA19F7}">
      <dgm:prSet/>
      <dgm:spPr/>
      <dgm:t>
        <a:bodyPr/>
        <a:lstStyle/>
        <a:p>
          <a:endParaRPr lang="en-US"/>
        </a:p>
      </dgm:t>
    </dgm:pt>
    <dgm:pt modelId="{FA803575-3BA6-49AC-A139-81CCB8EDA838}" type="sibTrans" cxnId="{7DF6F916-9521-423C-A8EC-BCA611EA19F7}">
      <dgm:prSet/>
      <dgm:spPr/>
      <dgm:t>
        <a:bodyPr/>
        <a:lstStyle/>
        <a:p>
          <a:endParaRPr lang="en-US"/>
        </a:p>
      </dgm:t>
    </dgm:pt>
    <dgm:pt modelId="{5F2FA528-42E2-41D1-AC42-825E7BDB33A8}">
      <dgm:prSet/>
      <dgm:spPr/>
      <dgm:t>
        <a:bodyPr/>
        <a:lstStyle/>
        <a:p>
          <a:r>
            <a:rPr lang="en-US" dirty="0"/>
            <a:t>Install a package:</a:t>
          </a:r>
        </a:p>
      </dgm:t>
    </dgm:pt>
    <dgm:pt modelId="{6FB7800D-2FF0-4907-8E09-9D71CAD00DB6}" type="parTrans" cxnId="{55F07FFA-3C83-4FD3-A58F-DC041713E3BB}">
      <dgm:prSet/>
      <dgm:spPr/>
      <dgm:t>
        <a:bodyPr/>
        <a:lstStyle/>
        <a:p>
          <a:endParaRPr lang="en-US"/>
        </a:p>
      </dgm:t>
    </dgm:pt>
    <dgm:pt modelId="{86460B81-B3D9-4BB0-9192-3EFF224C52F1}" type="sibTrans" cxnId="{55F07FFA-3C83-4FD3-A58F-DC041713E3BB}">
      <dgm:prSet/>
      <dgm:spPr/>
      <dgm:t>
        <a:bodyPr/>
        <a:lstStyle/>
        <a:p>
          <a:endParaRPr lang="en-US"/>
        </a:p>
      </dgm:t>
    </dgm:pt>
    <dgm:pt modelId="{648876E1-80A6-41E5-B9C9-6416162C5B6B}">
      <dgm:prSet/>
      <dgm:spPr/>
      <dgm:t>
        <a:bodyPr/>
        <a:lstStyle/>
        <a:p>
          <a:r>
            <a:rPr lang="en-US" dirty="0"/>
            <a:t>pip install </a:t>
          </a:r>
          <a:r>
            <a:rPr lang="en-US" dirty="0" err="1"/>
            <a:t>package_name</a:t>
          </a:r>
        </a:p>
      </dgm:t>
    </dgm:pt>
    <dgm:pt modelId="{7AAB2066-B202-43B1-8010-86BEBD888A32}" type="parTrans" cxnId="{E5E61156-65FF-4837-98E6-D37C779BE632}">
      <dgm:prSet/>
      <dgm:spPr/>
      <dgm:t>
        <a:bodyPr/>
        <a:lstStyle/>
        <a:p>
          <a:endParaRPr lang="en-US"/>
        </a:p>
      </dgm:t>
    </dgm:pt>
    <dgm:pt modelId="{FD0A8A66-CEF2-4056-9DA5-F54A4B8CE09E}" type="sibTrans" cxnId="{E5E61156-65FF-4837-98E6-D37C779BE632}">
      <dgm:prSet/>
      <dgm:spPr/>
      <dgm:t>
        <a:bodyPr/>
        <a:lstStyle/>
        <a:p>
          <a:endParaRPr lang="en-US"/>
        </a:p>
      </dgm:t>
    </dgm:pt>
    <dgm:pt modelId="{F718564F-0D0B-4A44-BC7B-C057308804BF}">
      <dgm:prSet/>
      <dgm:spPr/>
      <dgm:t>
        <a:bodyPr/>
        <a:lstStyle/>
        <a:p>
          <a:r>
            <a:rPr lang="en-US" dirty="0"/>
            <a:t>Upgrade</a:t>
          </a:r>
        </a:p>
      </dgm:t>
    </dgm:pt>
    <dgm:pt modelId="{571DB07A-0256-41AF-A2E0-9766AE6C5500}" type="parTrans" cxnId="{AD2E7F0E-63F0-419A-BD91-E45E0DE5746C}">
      <dgm:prSet/>
      <dgm:spPr/>
      <dgm:t>
        <a:bodyPr/>
        <a:lstStyle/>
        <a:p>
          <a:endParaRPr lang="en-US"/>
        </a:p>
      </dgm:t>
    </dgm:pt>
    <dgm:pt modelId="{2CE99A31-8A76-4A6B-8322-BA27D58C2244}" type="sibTrans" cxnId="{AD2E7F0E-63F0-419A-BD91-E45E0DE5746C}">
      <dgm:prSet/>
      <dgm:spPr/>
      <dgm:t>
        <a:bodyPr/>
        <a:lstStyle/>
        <a:p>
          <a:endParaRPr lang="en-US"/>
        </a:p>
      </dgm:t>
    </dgm:pt>
    <dgm:pt modelId="{6B9E2ECC-3034-45FE-94CA-8B55AC7A8A36}">
      <dgm:prSet/>
      <dgm:spPr/>
      <dgm:t>
        <a:bodyPr/>
        <a:lstStyle/>
        <a:p>
          <a:r>
            <a:rPr lang="en-US" dirty="0"/>
            <a:t>Upgrade a package:</a:t>
          </a:r>
        </a:p>
      </dgm:t>
    </dgm:pt>
    <dgm:pt modelId="{2606E3A1-3294-436E-98DB-384F90F91C67}" type="parTrans" cxnId="{28283149-AA30-4B8E-88B2-A456F7B78087}">
      <dgm:prSet/>
      <dgm:spPr/>
      <dgm:t>
        <a:bodyPr/>
        <a:lstStyle/>
        <a:p>
          <a:endParaRPr lang="en-US"/>
        </a:p>
      </dgm:t>
    </dgm:pt>
    <dgm:pt modelId="{C35FCCC7-6F09-4DD4-B127-D0F46BD95145}" type="sibTrans" cxnId="{28283149-AA30-4B8E-88B2-A456F7B78087}">
      <dgm:prSet/>
      <dgm:spPr/>
      <dgm:t>
        <a:bodyPr/>
        <a:lstStyle/>
        <a:p>
          <a:endParaRPr lang="en-US"/>
        </a:p>
      </dgm:t>
    </dgm:pt>
    <dgm:pt modelId="{9F24B107-4427-4A6F-9BAF-41DCEAE1934D}">
      <dgm:prSet/>
      <dgm:spPr/>
      <dgm:t>
        <a:bodyPr/>
        <a:lstStyle/>
        <a:p>
          <a:r>
            <a:rPr lang="en-US" dirty="0"/>
            <a:t>pip install --upgrade </a:t>
          </a:r>
          <a:r>
            <a:rPr lang="en-US" dirty="0" err="1"/>
            <a:t>package_name</a:t>
          </a:r>
        </a:p>
      </dgm:t>
    </dgm:pt>
    <dgm:pt modelId="{AC4A7271-936B-450D-AC39-FFF84E724ECA}" type="parTrans" cxnId="{AE3C1493-1AA1-470D-B76A-45D11FB58464}">
      <dgm:prSet/>
      <dgm:spPr/>
      <dgm:t>
        <a:bodyPr/>
        <a:lstStyle/>
        <a:p>
          <a:endParaRPr lang="en-US"/>
        </a:p>
      </dgm:t>
    </dgm:pt>
    <dgm:pt modelId="{98E76609-CC4B-40BC-877F-721A6F8BE82D}" type="sibTrans" cxnId="{AE3C1493-1AA1-470D-B76A-45D11FB58464}">
      <dgm:prSet/>
      <dgm:spPr/>
      <dgm:t>
        <a:bodyPr/>
        <a:lstStyle/>
        <a:p>
          <a:endParaRPr lang="en-US"/>
        </a:p>
      </dgm:t>
    </dgm:pt>
    <dgm:pt modelId="{D8B6BAFE-79F2-45C9-8C1E-45F6445F5710}">
      <dgm:prSet/>
      <dgm:spPr/>
      <dgm:t>
        <a:bodyPr/>
        <a:lstStyle/>
        <a:p>
          <a:r>
            <a:rPr lang="en-US" dirty="0"/>
            <a:t>Uninstall</a:t>
          </a:r>
        </a:p>
      </dgm:t>
    </dgm:pt>
    <dgm:pt modelId="{F187991F-C919-435B-8BFC-2C155ADFE29F}" type="parTrans" cxnId="{F2452B33-AD9F-4CE7-A9C7-DEAC18B39319}">
      <dgm:prSet/>
      <dgm:spPr/>
      <dgm:t>
        <a:bodyPr/>
        <a:lstStyle/>
        <a:p>
          <a:endParaRPr lang="en-US"/>
        </a:p>
      </dgm:t>
    </dgm:pt>
    <dgm:pt modelId="{E035F424-03A5-4AB2-86AF-8A5E3E67B779}" type="sibTrans" cxnId="{F2452B33-AD9F-4CE7-A9C7-DEAC18B39319}">
      <dgm:prSet/>
      <dgm:spPr/>
      <dgm:t>
        <a:bodyPr/>
        <a:lstStyle/>
        <a:p>
          <a:endParaRPr lang="en-US"/>
        </a:p>
      </dgm:t>
    </dgm:pt>
    <dgm:pt modelId="{4A1A7274-1DE4-424C-BFAE-494D7D9AA424}">
      <dgm:prSet/>
      <dgm:spPr/>
      <dgm:t>
        <a:bodyPr/>
        <a:lstStyle/>
        <a:p>
          <a:r>
            <a:rPr lang="en-US" dirty="0"/>
            <a:t>Uninstall a package:</a:t>
          </a:r>
        </a:p>
      </dgm:t>
    </dgm:pt>
    <dgm:pt modelId="{3E9EFA01-DAE8-42B1-A31B-61FD193E6BDC}" type="parTrans" cxnId="{E5EDE74D-CDC9-47CC-8A9C-119A191B383A}">
      <dgm:prSet/>
      <dgm:spPr/>
      <dgm:t>
        <a:bodyPr/>
        <a:lstStyle/>
        <a:p>
          <a:endParaRPr lang="en-US"/>
        </a:p>
      </dgm:t>
    </dgm:pt>
    <dgm:pt modelId="{BDB2B51C-2769-4353-8A15-FACB6E741C06}" type="sibTrans" cxnId="{E5EDE74D-CDC9-47CC-8A9C-119A191B383A}">
      <dgm:prSet/>
      <dgm:spPr/>
      <dgm:t>
        <a:bodyPr/>
        <a:lstStyle/>
        <a:p>
          <a:endParaRPr lang="en-US"/>
        </a:p>
      </dgm:t>
    </dgm:pt>
    <dgm:pt modelId="{48892102-258F-48EB-A628-A2A95919566D}">
      <dgm:prSet/>
      <dgm:spPr/>
      <dgm:t>
        <a:bodyPr/>
        <a:lstStyle/>
        <a:p>
          <a:r>
            <a:rPr lang="en-US" dirty="0"/>
            <a:t>pip uninstall </a:t>
          </a:r>
          <a:r>
            <a:rPr lang="en-US" dirty="0" err="1"/>
            <a:t>package_name</a:t>
          </a:r>
        </a:p>
      </dgm:t>
    </dgm:pt>
    <dgm:pt modelId="{D921A0BB-7DE7-4C63-A702-0D6B07D018E8}" type="parTrans" cxnId="{9DCE7B5B-EB13-445B-8B31-7554A8905B19}">
      <dgm:prSet/>
      <dgm:spPr/>
      <dgm:t>
        <a:bodyPr/>
        <a:lstStyle/>
        <a:p>
          <a:endParaRPr lang="en-US"/>
        </a:p>
      </dgm:t>
    </dgm:pt>
    <dgm:pt modelId="{5C5849E8-B2D1-44AC-856D-A22A4BDDCB10}" type="sibTrans" cxnId="{9DCE7B5B-EB13-445B-8B31-7554A8905B19}">
      <dgm:prSet/>
      <dgm:spPr/>
      <dgm:t>
        <a:bodyPr/>
        <a:lstStyle/>
        <a:p>
          <a:endParaRPr lang="en-US"/>
        </a:p>
      </dgm:t>
    </dgm:pt>
    <dgm:pt modelId="{32CBA060-BA9C-43A0-8B75-945A00A344FD}">
      <dgm:prSet/>
      <dgm:spPr/>
      <dgm:t>
        <a:bodyPr/>
        <a:lstStyle/>
        <a:p>
          <a:r>
            <a:rPr lang="en-US" dirty="0"/>
            <a:t>Show</a:t>
          </a:r>
        </a:p>
      </dgm:t>
    </dgm:pt>
    <dgm:pt modelId="{F67C9649-362A-4D5F-8282-01A5B8D5FFC5}" type="parTrans" cxnId="{5B72EE53-5EC1-4037-BA83-78F33DD2E842}">
      <dgm:prSet/>
      <dgm:spPr/>
      <dgm:t>
        <a:bodyPr/>
        <a:lstStyle/>
        <a:p>
          <a:endParaRPr lang="en-US"/>
        </a:p>
      </dgm:t>
    </dgm:pt>
    <dgm:pt modelId="{018C3A8C-4BD4-45FC-ADA3-1EB239EC459D}" type="sibTrans" cxnId="{5B72EE53-5EC1-4037-BA83-78F33DD2E842}">
      <dgm:prSet/>
      <dgm:spPr/>
      <dgm:t>
        <a:bodyPr/>
        <a:lstStyle/>
        <a:p>
          <a:endParaRPr lang="en-US"/>
        </a:p>
      </dgm:t>
    </dgm:pt>
    <dgm:pt modelId="{61BDBFDC-CD89-421C-9AB9-DEB6E40B3D7B}">
      <dgm:prSet/>
      <dgm:spPr/>
      <dgm:t>
        <a:bodyPr/>
        <a:lstStyle/>
        <a:p>
          <a:r>
            <a:rPr lang="en-US" dirty="0"/>
            <a:t>Show information about a package:</a:t>
          </a:r>
        </a:p>
      </dgm:t>
    </dgm:pt>
    <dgm:pt modelId="{D49854EF-D0C3-466A-B51E-FD236A0CD682}" type="parTrans" cxnId="{7DA35AF6-6ED1-4D25-8ABC-CAB993748D80}">
      <dgm:prSet/>
      <dgm:spPr/>
      <dgm:t>
        <a:bodyPr/>
        <a:lstStyle/>
        <a:p>
          <a:endParaRPr lang="en-US"/>
        </a:p>
      </dgm:t>
    </dgm:pt>
    <dgm:pt modelId="{5DA78400-2D6E-4FFA-83AE-09981901DA57}" type="sibTrans" cxnId="{7DA35AF6-6ED1-4D25-8ABC-CAB993748D80}">
      <dgm:prSet/>
      <dgm:spPr/>
      <dgm:t>
        <a:bodyPr/>
        <a:lstStyle/>
        <a:p>
          <a:endParaRPr lang="en-US"/>
        </a:p>
      </dgm:t>
    </dgm:pt>
    <dgm:pt modelId="{4F2896FF-1641-4833-9ACA-38EF55F756DC}">
      <dgm:prSet/>
      <dgm:spPr/>
      <dgm:t>
        <a:bodyPr/>
        <a:lstStyle/>
        <a:p>
          <a:r>
            <a:rPr lang="en-US" dirty="0"/>
            <a:t>pip show </a:t>
          </a:r>
          <a:r>
            <a:rPr lang="en-US" dirty="0" err="1"/>
            <a:t>package_name</a:t>
          </a:r>
        </a:p>
      </dgm:t>
    </dgm:pt>
    <dgm:pt modelId="{D36D69C7-9D2D-4BAB-A8FB-A7A015C1A090}" type="parTrans" cxnId="{CBC84141-59A9-4F78-BA03-79D77B741286}">
      <dgm:prSet/>
      <dgm:spPr/>
      <dgm:t>
        <a:bodyPr/>
        <a:lstStyle/>
        <a:p>
          <a:endParaRPr lang="en-US"/>
        </a:p>
      </dgm:t>
    </dgm:pt>
    <dgm:pt modelId="{AEA1F4AC-0193-4EDC-8607-053E08D6A51A}" type="sibTrans" cxnId="{CBC84141-59A9-4F78-BA03-79D77B741286}">
      <dgm:prSet/>
      <dgm:spPr/>
      <dgm:t>
        <a:bodyPr/>
        <a:lstStyle/>
        <a:p>
          <a:endParaRPr lang="en-US"/>
        </a:p>
      </dgm:t>
    </dgm:pt>
    <dgm:pt modelId="{C3FF77CA-4BF9-421E-8335-B92FCD06C95D}">
      <dgm:prSet/>
      <dgm:spPr/>
      <dgm:t>
        <a:bodyPr/>
        <a:lstStyle/>
        <a:p>
          <a:r>
            <a:rPr lang="en-US" dirty="0"/>
            <a:t>List</a:t>
          </a:r>
        </a:p>
      </dgm:t>
    </dgm:pt>
    <dgm:pt modelId="{2C382E81-4D1B-4313-94C2-8EC6BDFD2579}" type="parTrans" cxnId="{1AE3CAA2-6917-4714-8A7B-3273436F4EC7}">
      <dgm:prSet/>
      <dgm:spPr/>
      <dgm:t>
        <a:bodyPr/>
        <a:lstStyle/>
        <a:p>
          <a:endParaRPr lang="en-US"/>
        </a:p>
      </dgm:t>
    </dgm:pt>
    <dgm:pt modelId="{3A1BE67C-A914-4B9E-92E5-CA8B86BA915E}" type="sibTrans" cxnId="{1AE3CAA2-6917-4714-8A7B-3273436F4EC7}">
      <dgm:prSet/>
      <dgm:spPr/>
      <dgm:t>
        <a:bodyPr/>
        <a:lstStyle/>
        <a:p>
          <a:endParaRPr lang="en-US"/>
        </a:p>
      </dgm:t>
    </dgm:pt>
    <dgm:pt modelId="{A9FA96E4-53BF-496B-BF4C-B68803EA55C8}">
      <dgm:prSet/>
      <dgm:spPr/>
      <dgm:t>
        <a:bodyPr/>
        <a:lstStyle/>
        <a:p>
          <a:r>
            <a:rPr lang="en-US" dirty="0"/>
            <a:t>List all installed packages:</a:t>
          </a:r>
        </a:p>
      </dgm:t>
    </dgm:pt>
    <dgm:pt modelId="{8452E46A-7C1A-4AD3-9762-34ED649CEA30}" type="parTrans" cxnId="{A0D7425A-7889-45D4-AA9F-0BBB6C3EABFD}">
      <dgm:prSet/>
      <dgm:spPr/>
      <dgm:t>
        <a:bodyPr/>
        <a:lstStyle/>
        <a:p>
          <a:endParaRPr lang="en-US"/>
        </a:p>
      </dgm:t>
    </dgm:pt>
    <dgm:pt modelId="{96CF39B2-EB5C-47DC-A267-12F5FE892EF6}" type="sibTrans" cxnId="{A0D7425A-7889-45D4-AA9F-0BBB6C3EABFD}">
      <dgm:prSet/>
      <dgm:spPr/>
      <dgm:t>
        <a:bodyPr/>
        <a:lstStyle/>
        <a:p>
          <a:endParaRPr lang="en-US"/>
        </a:p>
      </dgm:t>
    </dgm:pt>
    <dgm:pt modelId="{A7F36D15-24A2-41F7-8BE4-97C9BC03629F}">
      <dgm:prSet/>
      <dgm:spPr/>
      <dgm:t>
        <a:bodyPr/>
        <a:lstStyle/>
        <a:p>
          <a:r>
            <a:rPr lang="en-US" dirty="0"/>
            <a:t>pip list</a:t>
          </a:r>
        </a:p>
      </dgm:t>
    </dgm:pt>
    <dgm:pt modelId="{696D233F-B4F3-4C24-93C7-750D81E8A184}" type="parTrans" cxnId="{B30EB007-CE3B-41C7-91E7-DE9B8E92EC39}">
      <dgm:prSet/>
      <dgm:spPr/>
      <dgm:t>
        <a:bodyPr/>
        <a:lstStyle/>
        <a:p>
          <a:endParaRPr lang="en-US"/>
        </a:p>
      </dgm:t>
    </dgm:pt>
    <dgm:pt modelId="{70D5E6E9-38E5-478C-8041-FB42867C4FEE}" type="sibTrans" cxnId="{B30EB007-CE3B-41C7-91E7-DE9B8E92EC39}">
      <dgm:prSet/>
      <dgm:spPr/>
      <dgm:t>
        <a:bodyPr/>
        <a:lstStyle/>
        <a:p>
          <a:endParaRPr lang="en-US"/>
        </a:p>
      </dgm:t>
    </dgm:pt>
    <dgm:pt modelId="{7A99C79F-C7A1-412D-8ABB-963E5C0A9C83}">
      <dgm:prSet/>
      <dgm:spPr/>
      <dgm:t>
        <a:bodyPr/>
        <a:lstStyle/>
        <a:p>
          <a:r>
            <a:rPr lang="en-US" dirty="0"/>
            <a:t>Search</a:t>
          </a:r>
        </a:p>
      </dgm:t>
    </dgm:pt>
    <dgm:pt modelId="{B8F86919-681D-4801-AAA1-7EB6307D8EAD}" type="parTrans" cxnId="{F850611E-DBE6-46EA-89F3-10B6006CA8CF}">
      <dgm:prSet/>
      <dgm:spPr/>
      <dgm:t>
        <a:bodyPr/>
        <a:lstStyle/>
        <a:p>
          <a:endParaRPr lang="en-US"/>
        </a:p>
      </dgm:t>
    </dgm:pt>
    <dgm:pt modelId="{7F83556E-A0DB-47B7-9DBC-F6CE6328B1DF}" type="sibTrans" cxnId="{F850611E-DBE6-46EA-89F3-10B6006CA8CF}">
      <dgm:prSet/>
      <dgm:spPr/>
      <dgm:t>
        <a:bodyPr/>
        <a:lstStyle/>
        <a:p>
          <a:endParaRPr lang="en-US"/>
        </a:p>
      </dgm:t>
    </dgm:pt>
    <dgm:pt modelId="{5B4DCF72-58C5-4A38-8744-E06633521BEB}">
      <dgm:prSet/>
      <dgm:spPr/>
      <dgm:t>
        <a:bodyPr/>
        <a:lstStyle/>
        <a:p>
          <a:r>
            <a:rPr lang="en-US" dirty="0"/>
            <a:t>Search for a package:</a:t>
          </a:r>
        </a:p>
      </dgm:t>
    </dgm:pt>
    <dgm:pt modelId="{F2FB0137-4E93-41E1-BE33-91129C958111}" type="parTrans" cxnId="{96BB8CC8-5989-46D8-8E4D-C1585CC57AB6}">
      <dgm:prSet/>
      <dgm:spPr/>
      <dgm:t>
        <a:bodyPr/>
        <a:lstStyle/>
        <a:p>
          <a:endParaRPr lang="en-US"/>
        </a:p>
      </dgm:t>
    </dgm:pt>
    <dgm:pt modelId="{292552FD-9A92-4E09-BFFC-A022CBCDFEE1}" type="sibTrans" cxnId="{96BB8CC8-5989-46D8-8E4D-C1585CC57AB6}">
      <dgm:prSet/>
      <dgm:spPr/>
      <dgm:t>
        <a:bodyPr/>
        <a:lstStyle/>
        <a:p>
          <a:endParaRPr lang="en-US"/>
        </a:p>
      </dgm:t>
    </dgm:pt>
    <dgm:pt modelId="{A8D76C98-7004-4E6A-AC99-F9F05B2FF565}">
      <dgm:prSet/>
      <dgm:spPr/>
      <dgm:t>
        <a:bodyPr/>
        <a:lstStyle/>
        <a:p>
          <a:r>
            <a:rPr lang="en-US" dirty="0"/>
            <a:t>pip search </a:t>
          </a:r>
          <a:r>
            <a:rPr lang="en-US" dirty="0" err="1"/>
            <a:t>search_query</a:t>
          </a:r>
        </a:p>
      </dgm:t>
    </dgm:pt>
    <dgm:pt modelId="{9A12C93E-AAD6-4853-B479-C706CD882001}" type="parTrans" cxnId="{1A114241-8A2B-47BE-B280-6FE2D97C39F4}">
      <dgm:prSet/>
      <dgm:spPr/>
      <dgm:t>
        <a:bodyPr/>
        <a:lstStyle/>
        <a:p>
          <a:endParaRPr lang="en-US"/>
        </a:p>
      </dgm:t>
    </dgm:pt>
    <dgm:pt modelId="{E7731AD4-8916-46A0-8E45-9D75EB356169}" type="sibTrans" cxnId="{1A114241-8A2B-47BE-B280-6FE2D97C39F4}">
      <dgm:prSet/>
      <dgm:spPr/>
      <dgm:t>
        <a:bodyPr/>
        <a:lstStyle/>
        <a:p>
          <a:endParaRPr lang="en-US"/>
        </a:p>
      </dgm:t>
    </dgm:pt>
    <dgm:pt modelId="{5BDA102A-F633-4598-9C73-0BB2DDB267D9}">
      <dgm:prSet/>
      <dgm:spPr/>
      <dgm:t>
        <a:bodyPr/>
        <a:lstStyle/>
        <a:p>
          <a:r>
            <a:rPr lang="en-US" dirty="0"/>
            <a:t>Freeze</a:t>
          </a:r>
        </a:p>
      </dgm:t>
    </dgm:pt>
    <dgm:pt modelId="{DC1F6EB6-2D78-439A-B1BF-A43F7C404521}" type="parTrans" cxnId="{5948B523-76DA-44DB-839A-E7F60DFF444F}">
      <dgm:prSet/>
      <dgm:spPr/>
      <dgm:t>
        <a:bodyPr/>
        <a:lstStyle/>
        <a:p>
          <a:endParaRPr lang="en-US"/>
        </a:p>
      </dgm:t>
    </dgm:pt>
    <dgm:pt modelId="{37477F2C-860A-4C99-BA06-620CC16DF637}" type="sibTrans" cxnId="{5948B523-76DA-44DB-839A-E7F60DFF444F}">
      <dgm:prSet/>
      <dgm:spPr/>
      <dgm:t>
        <a:bodyPr/>
        <a:lstStyle/>
        <a:p>
          <a:endParaRPr lang="en-US"/>
        </a:p>
      </dgm:t>
    </dgm:pt>
    <dgm:pt modelId="{06C0FADF-E731-480D-9BD4-E196709D6B99}">
      <dgm:prSet/>
      <dgm:spPr/>
      <dgm:t>
        <a:bodyPr/>
        <a:lstStyle/>
        <a:p>
          <a:r>
            <a:rPr lang="en-US" dirty="0"/>
            <a:t>Freeze installed packages to a requirements file:</a:t>
          </a:r>
        </a:p>
      </dgm:t>
    </dgm:pt>
    <dgm:pt modelId="{29101806-4553-40A0-8BA9-7424EDC70CC1}" type="parTrans" cxnId="{A10D65F6-2449-4722-A38A-A6FD65CF3462}">
      <dgm:prSet/>
      <dgm:spPr/>
      <dgm:t>
        <a:bodyPr/>
        <a:lstStyle/>
        <a:p>
          <a:endParaRPr lang="en-US"/>
        </a:p>
      </dgm:t>
    </dgm:pt>
    <dgm:pt modelId="{5EDDE385-A2A4-4DCB-AEA2-B0BF94C86675}" type="sibTrans" cxnId="{A10D65F6-2449-4722-A38A-A6FD65CF3462}">
      <dgm:prSet/>
      <dgm:spPr/>
      <dgm:t>
        <a:bodyPr/>
        <a:lstStyle/>
        <a:p>
          <a:endParaRPr lang="en-US"/>
        </a:p>
      </dgm:t>
    </dgm:pt>
    <dgm:pt modelId="{0155BD92-CB3A-4F01-AA87-6599FB1FB35D}">
      <dgm:prSet/>
      <dgm:spPr/>
      <dgm:t>
        <a:bodyPr/>
        <a:lstStyle/>
        <a:p>
          <a:r>
            <a:rPr lang="en-US" dirty="0"/>
            <a:t>pip freeze &gt; requirements.txt</a:t>
          </a:r>
        </a:p>
      </dgm:t>
    </dgm:pt>
    <dgm:pt modelId="{7C68F24A-3D84-4BF9-8FCF-A500B7377DAA}" type="parTrans" cxnId="{33E27C5D-E9DD-4432-B077-F4807B58376E}">
      <dgm:prSet/>
      <dgm:spPr/>
      <dgm:t>
        <a:bodyPr/>
        <a:lstStyle/>
        <a:p>
          <a:endParaRPr lang="en-US"/>
        </a:p>
      </dgm:t>
    </dgm:pt>
    <dgm:pt modelId="{E49CB9DE-E497-4A08-A398-56CD77918BA7}" type="sibTrans" cxnId="{33E27C5D-E9DD-4432-B077-F4807B58376E}">
      <dgm:prSet/>
      <dgm:spPr/>
      <dgm:t>
        <a:bodyPr/>
        <a:lstStyle/>
        <a:p>
          <a:endParaRPr lang="en-US"/>
        </a:p>
      </dgm:t>
    </dgm:pt>
    <dgm:pt modelId="{E786CEC6-6AAB-4D87-8F29-FB08A9DDC6EC}">
      <dgm:prSet/>
      <dgm:spPr/>
      <dgm:t>
        <a:bodyPr/>
        <a:lstStyle/>
        <a:p>
          <a:r>
            <a:rPr lang="en-US" dirty="0"/>
            <a:t>Install</a:t>
          </a:r>
        </a:p>
      </dgm:t>
    </dgm:pt>
    <dgm:pt modelId="{C3AE4713-9203-4C4D-B299-3C280575CC77}" type="parTrans" cxnId="{599227B9-9457-43DD-B5A5-FE1AD0A1902D}">
      <dgm:prSet/>
      <dgm:spPr/>
      <dgm:t>
        <a:bodyPr/>
        <a:lstStyle/>
        <a:p>
          <a:endParaRPr lang="en-US"/>
        </a:p>
      </dgm:t>
    </dgm:pt>
    <dgm:pt modelId="{F7B3936D-E285-480E-A3FC-ADE0A906EA4F}" type="sibTrans" cxnId="{599227B9-9457-43DD-B5A5-FE1AD0A1902D}">
      <dgm:prSet/>
      <dgm:spPr/>
      <dgm:t>
        <a:bodyPr/>
        <a:lstStyle/>
        <a:p>
          <a:endParaRPr lang="en-US"/>
        </a:p>
      </dgm:t>
    </dgm:pt>
    <dgm:pt modelId="{9DDA6F3D-7195-432D-A7D5-9251F70F98E7}">
      <dgm:prSet/>
      <dgm:spPr/>
      <dgm:t>
        <a:bodyPr/>
        <a:lstStyle/>
        <a:p>
          <a:r>
            <a:rPr lang="en-US" dirty="0"/>
            <a:t>Install packages from a requirements file:</a:t>
          </a:r>
        </a:p>
      </dgm:t>
    </dgm:pt>
    <dgm:pt modelId="{672E8EB2-700C-424F-8289-FABABD3BC83F}" type="parTrans" cxnId="{11E5CD02-D857-440E-B3E3-3F404DA63EF5}">
      <dgm:prSet/>
      <dgm:spPr/>
      <dgm:t>
        <a:bodyPr/>
        <a:lstStyle/>
        <a:p>
          <a:endParaRPr lang="en-US"/>
        </a:p>
      </dgm:t>
    </dgm:pt>
    <dgm:pt modelId="{7FB43990-6FD0-4059-99CB-C81CE5A371A4}" type="sibTrans" cxnId="{11E5CD02-D857-440E-B3E3-3F404DA63EF5}">
      <dgm:prSet/>
      <dgm:spPr/>
      <dgm:t>
        <a:bodyPr/>
        <a:lstStyle/>
        <a:p>
          <a:endParaRPr lang="en-US"/>
        </a:p>
      </dgm:t>
    </dgm:pt>
    <dgm:pt modelId="{4BB0C074-6354-4A5F-929B-9A74D373DAA8}">
      <dgm:prSet/>
      <dgm:spPr/>
      <dgm:t>
        <a:bodyPr/>
        <a:lstStyle/>
        <a:p>
          <a:r>
            <a:rPr lang="en-US" dirty="0"/>
            <a:t>pip install -r requirements.txt</a:t>
          </a:r>
        </a:p>
      </dgm:t>
    </dgm:pt>
    <dgm:pt modelId="{7C20CF06-F074-49B2-831F-D593A3CB1E56}" type="parTrans" cxnId="{CD36F2D0-DA88-4474-A83D-8DDA7707AB13}">
      <dgm:prSet/>
      <dgm:spPr/>
      <dgm:t>
        <a:bodyPr/>
        <a:lstStyle/>
        <a:p>
          <a:endParaRPr lang="en-US"/>
        </a:p>
      </dgm:t>
    </dgm:pt>
    <dgm:pt modelId="{4057C82E-C547-45E5-8F61-4CFD605869EE}" type="sibTrans" cxnId="{CD36F2D0-DA88-4474-A83D-8DDA7707AB13}">
      <dgm:prSet/>
      <dgm:spPr/>
      <dgm:t>
        <a:bodyPr/>
        <a:lstStyle/>
        <a:p>
          <a:endParaRPr lang="en-US"/>
        </a:p>
      </dgm:t>
    </dgm:pt>
    <dgm:pt modelId="{509C97A6-53BB-4077-97C1-2D1AE06E6AC8}" type="pres">
      <dgm:prSet presAssocID="{FBA0B34B-F327-4045-B2E0-75DC3786A063}" presName="linearFlow" presStyleCnt="0">
        <dgm:presLayoutVars>
          <dgm:dir/>
          <dgm:animLvl val="lvl"/>
          <dgm:resizeHandles val="exact"/>
        </dgm:presLayoutVars>
      </dgm:prSet>
      <dgm:spPr/>
    </dgm:pt>
    <dgm:pt modelId="{45B4F3E6-8756-48F9-9F3E-A9FEEF045963}" type="pres">
      <dgm:prSet presAssocID="{14393B5E-B646-4DE3-8556-8EFE715DED21}" presName="composite" presStyleCnt="0"/>
      <dgm:spPr/>
    </dgm:pt>
    <dgm:pt modelId="{5FE19BD1-9BC8-44FF-8F90-5EA1F8912108}" type="pres">
      <dgm:prSet presAssocID="{14393B5E-B646-4DE3-8556-8EFE715DED21}" presName="parentText" presStyleLbl="alignNode1" presStyleIdx="0" presStyleCnt="8">
        <dgm:presLayoutVars>
          <dgm:chMax val="1"/>
          <dgm:bulletEnabled val="1"/>
        </dgm:presLayoutVars>
      </dgm:prSet>
      <dgm:spPr/>
    </dgm:pt>
    <dgm:pt modelId="{EE40676C-BACF-4FD6-9A99-EB2148B7AAA2}" type="pres">
      <dgm:prSet presAssocID="{14393B5E-B646-4DE3-8556-8EFE715DED21}" presName="descendantText" presStyleLbl="alignAcc1" presStyleIdx="0" presStyleCnt="8">
        <dgm:presLayoutVars>
          <dgm:bulletEnabled val="1"/>
        </dgm:presLayoutVars>
      </dgm:prSet>
      <dgm:spPr/>
    </dgm:pt>
    <dgm:pt modelId="{11BDB1B3-F93A-4085-BC55-3EEFE4FCBBA0}" type="pres">
      <dgm:prSet presAssocID="{FA803575-3BA6-49AC-A139-81CCB8EDA838}" presName="sp" presStyleCnt="0"/>
      <dgm:spPr/>
    </dgm:pt>
    <dgm:pt modelId="{04785679-7985-4A75-BA59-63E64C2B3CEE}" type="pres">
      <dgm:prSet presAssocID="{F718564F-0D0B-4A44-BC7B-C057308804BF}" presName="composite" presStyleCnt="0"/>
      <dgm:spPr/>
    </dgm:pt>
    <dgm:pt modelId="{54649D95-A962-46B8-83BD-E27F91539E4E}" type="pres">
      <dgm:prSet presAssocID="{F718564F-0D0B-4A44-BC7B-C057308804BF}" presName="parentText" presStyleLbl="alignNode1" presStyleIdx="1" presStyleCnt="8">
        <dgm:presLayoutVars>
          <dgm:chMax val="1"/>
          <dgm:bulletEnabled val="1"/>
        </dgm:presLayoutVars>
      </dgm:prSet>
      <dgm:spPr/>
    </dgm:pt>
    <dgm:pt modelId="{9174D9AA-C340-4E95-A27B-17BD18E24CF0}" type="pres">
      <dgm:prSet presAssocID="{F718564F-0D0B-4A44-BC7B-C057308804BF}" presName="descendantText" presStyleLbl="alignAcc1" presStyleIdx="1" presStyleCnt="8">
        <dgm:presLayoutVars>
          <dgm:bulletEnabled val="1"/>
        </dgm:presLayoutVars>
      </dgm:prSet>
      <dgm:spPr/>
    </dgm:pt>
    <dgm:pt modelId="{C91714AB-0002-4F7A-8558-57376791C83D}" type="pres">
      <dgm:prSet presAssocID="{2CE99A31-8A76-4A6B-8322-BA27D58C2244}" presName="sp" presStyleCnt="0"/>
      <dgm:spPr/>
    </dgm:pt>
    <dgm:pt modelId="{50A8DB88-C834-469B-8DBA-9B6D4D1D615A}" type="pres">
      <dgm:prSet presAssocID="{D8B6BAFE-79F2-45C9-8C1E-45F6445F5710}" presName="composite" presStyleCnt="0"/>
      <dgm:spPr/>
    </dgm:pt>
    <dgm:pt modelId="{0E2865B8-63FA-4AF3-B9E8-657C7EEFEE00}" type="pres">
      <dgm:prSet presAssocID="{D8B6BAFE-79F2-45C9-8C1E-45F6445F5710}" presName="parentText" presStyleLbl="alignNode1" presStyleIdx="2" presStyleCnt="8">
        <dgm:presLayoutVars>
          <dgm:chMax val="1"/>
          <dgm:bulletEnabled val="1"/>
        </dgm:presLayoutVars>
      </dgm:prSet>
      <dgm:spPr/>
    </dgm:pt>
    <dgm:pt modelId="{7A4D67C5-CF42-480B-B068-990AC2382C78}" type="pres">
      <dgm:prSet presAssocID="{D8B6BAFE-79F2-45C9-8C1E-45F6445F5710}" presName="descendantText" presStyleLbl="alignAcc1" presStyleIdx="2" presStyleCnt="8">
        <dgm:presLayoutVars>
          <dgm:bulletEnabled val="1"/>
        </dgm:presLayoutVars>
      </dgm:prSet>
      <dgm:spPr/>
    </dgm:pt>
    <dgm:pt modelId="{1AC1A530-2054-44D8-ADB3-BBEF19F474AD}" type="pres">
      <dgm:prSet presAssocID="{E035F424-03A5-4AB2-86AF-8A5E3E67B779}" presName="sp" presStyleCnt="0"/>
      <dgm:spPr/>
    </dgm:pt>
    <dgm:pt modelId="{C47A0D24-ED7C-490F-A38F-D5D13EAAEC80}" type="pres">
      <dgm:prSet presAssocID="{32CBA060-BA9C-43A0-8B75-945A00A344FD}" presName="composite" presStyleCnt="0"/>
      <dgm:spPr/>
    </dgm:pt>
    <dgm:pt modelId="{E843CF3D-2790-4BA5-A683-8CF2E5D1F963}" type="pres">
      <dgm:prSet presAssocID="{32CBA060-BA9C-43A0-8B75-945A00A344FD}" presName="parentText" presStyleLbl="alignNode1" presStyleIdx="3" presStyleCnt="8">
        <dgm:presLayoutVars>
          <dgm:chMax val="1"/>
          <dgm:bulletEnabled val="1"/>
        </dgm:presLayoutVars>
      </dgm:prSet>
      <dgm:spPr/>
    </dgm:pt>
    <dgm:pt modelId="{F2B9AA2C-6501-4B80-8E54-1A998A829630}" type="pres">
      <dgm:prSet presAssocID="{32CBA060-BA9C-43A0-8B75-945A00A344FD}" presName="descendantText" presStyleLbl="alignAcc1" presStyleIdx="3" presStyleCnt="8">
        <dgm:presLayoutVars>
          <dgm:bulletEnabled val="1"/>
        </dgm:presLayoutVars>
      </dgm:prSet>
      <dgm:spPr/>
    </dgm:pt>
    <dgm:pt modelId="{ADAE7833-A189-4C1D-89E8-BE09F1A84418}" type="pres">
      <dgm:prSet presAssocID="{018C3A8C-4BD4-45FC-ADA3-1EB239EC459D}" presName="sp" presStyleCnt="0"/>
      <dgm:spPr/>
    </dgm:pt>
    <dgm:pt modelId="{E402DB86-9202-404D-B28D-B5F725423920}" type="pres">
      <dgm:prSet presAssocID="{C3FF77CA-4BF9-421E-8335-B92FCD06C95D}" presName="composite" presStyleCnt="0"/>
      <dgm:spPr/>
    </dgm:pt>
    <dgm:pt modelId="{EFD45472-9745-4C72-8B1B-C7D71D1A3367}" type="pres">
      <dgm:prSet presAssocID="{C3FF77CA-4BF9-421E-8335-B92FCD06C95D}" presName="parentText" presStyleLbl="alignNode1" presStyleIdx="4" presStyleCnt="8">
        <dgm:presLayoutVars>
          <dgm:chMax val="1"/>
          <dgm:bulletEnabled val="1"/>
        </dgm:presLayoutVars>
      </dgm:prSet>
      <dgm:spPr/>
    </dgm:pt>
    <dgm:pt modelId="{F9587B84-B12D-4ED2-A9A4-A9AC62CDE777}" type="pres">
      <dgm:prSet presAssocID="{C3FF77CA-4BF9-421E-8335-B92FCD06C95D}" presName="descendantText" presStyleLbl="alignAcc1" presStyleIdx="4" presStyleCnt="8">
        <dgm:presLayoutVars>
          <dgm:bulletEnabled val="1"/>
        </dgm:presLayoutVars>
      </dgm:prSet>
      <dgm:spPr/>
    </dgm:pt>
    <dgm:pt modelId="{D1FD0A77-774C-4001-BBD9-F8B0D7713A59}" type="pres">
      <dgm:prSet presAssocID="{3A1BE67C-A914-4B9E-92E5-CA8B86BA915E}" presName="sp" presStyleCnt="0"/>
      <dgm:spPr/>
    </dgm:pt>
    <dgm:pt modelId="{4B392BCC-1267-486D-BC60-3E8BDDB1DEE1}" type="pres">
      <dgm:prSet presAssocID="{7A99C79F-C7A1-412D-8ABB-963E5C0A9C83}" presName="composite" presStyleCnt="0"/>
      <dgm:spPr/>
    </dgm:pt>
    <dgm:pt modelId="{F8D92CE7-5270-4E1F-8AF7-78A13F7B814C}" type="pres">
      <dgm:prSet presAssocID="{7A99C79F-C7A1-412D-8ABB-963E5C0A9C83}" presName="parentText" presStyleLbl="alignNode1" presStyleIdx="5" presStyleCnt="8">
        <dgm:presLayoutVars>
          <dgm:chMax val="1"/>
          <dgm:bulletEnabled val="1"/>
        </dgm:presLayoutVars>
      </dgm:prSet>
      <dgm:spPr/>
    </dgm:pt>
    <dgm:pt modelId="{85BABAF1-3212-4449-AA3C-17DF3B744637}" type="pres">
      <dgm:prSet presAssocID="{7A99C79F-C7A1-412D-8ABB-963E5C0A9C83}" presName="descendantText" presStyleLbl="alignAcc1" presStyleIdx="5" presStyleCnt="8">
        <dgm:presLayoutVars>
          <dgm:bulletEnabled val="1"/>
        </dgm:presLayoutVars>
      </dgm:prSet>
      <dgm:spPr/>
    </dgm:pt>
    <dgm:pt modelId="{D3EF28F7-8746-490E-9340-37E4FC38FF56}" type="pres">
      <dgm:prSet presAssocID="{7F83556E-A0DB-47B7-9DBC-F6CE6328B1DF}" presName="sp" presStyleCnt="0"/>
      <dgm:spPr/>
    </dgm:pt>
    <dgm:pt modelId="{9015D50A-2DDA-49D5-9FB1-A32AA9DD0CE6}" type="pres">
      <dgm:prSet presAssocID="{5BDA102A-F633-4598-9C73-0BB2DDB267D9}" presName="composite" presStyleCnt="0"/>
      <dgm:spPr/>
    </dgm:pt>
    <dgm:pt modelId="{A19514AF-FA03-46E0-A98D-1080209349A1}" type="pres">
      <dgm:prSet presAssocID="{5BDA102A-F633-4598-9C73-0BB2DDB267D9}" presName="parentText" presStyleLbl="alignNode1" presStyleIdx="6" presStyleCnt="8">
        <dgm:presLayoutVars>
          <dgm:chMax val="1"/>
          <dgm:bulletEnabled val="1"/>
        </dgm:presLayoutVars>
      </dgm:prSet>
      <dgm:spPr/>
    </dgm:pt>
    <dgm:pt modelId="{E1D962B9-360D-4A8A-92C7-25A87C368E09}" type="pres">
      <dgm:prSet presAssocID="{5BDA102A-F633-4598-9C73-0BB2DDB267D9}" presName="descendantText" presStyleLbl="alignAcc1" presStyleIdx="6" presStyleCnt="8">
        <dgm:presLayoutVars>
          <dgm:bulletEnabled val="1"/>
        </dgm:presLayoutVars>
      </dgm:prSet>
      <dgm:spPr/>
    </dgm:pt>
    <dgm:pt modelId="{3CD9CD4E-0C07-4E26-A40B-1087D45212EF}" type="pres">
      <dgm:prSet presAssocID="{37477F2C-860A-4C99-BA06-620CC16DF637}" presName="sp" presStyleCnt="0"/>
      <dgm:spPr/>
    </dgm:pt>
    <dgm:pt modelId="{E1F6D6FE-A1A2-4A4E-B136-A9B68AE507DE}" type="pres">
      <dgm:prSet presAssocID="{E786CEC6-6AAB-4D87-8F29-FB08A9DDC6EC}" presName="composite" presStyleCnt="0"/>
      <dgm:spPr/>
    </dgm:pt>
    <dgm:pt modelId="{DE4C6B53-53DB-4778-96EC-1C7C964ECA7F}" type="pres">
      <dgm:prSet presAssocID="{E786CEC6-6AAB-4D87-8F29-FB08A9DDC6EC}" presName="parentText" presStyleLbl="alignNode1" presStyleIdx="7" presStyleCnt="8">
        <dgm:presLayoutVars>
          <dgm:chMax val="1"/>
          <dgm:bulletEnabled val="1"/>
        </dgm:presLayoutVars>
      </dgm:prSet>
      <dgm:spPr/>
    </dgm:pt>
    <dgm:pt modelId="{6AE96EB0-F64C-446F-9942-98748E646F64}" type="pres">
      <dgm:prSet presAssocID="{E786CEC6-6AAB-4D87-8F29-FB08A9DDC6EC}" presName="descendantText" presStyleLbl="alignAcc1" presStyleIdx="7" presStyleCnt="8">
        <dgm:presLayoutVars>
          <dgm:bulletEnabled val="1"/>
        </dgm:presLayoutVars>
      </dgm:prSet>
      <dgm:spPr/>
    </dgm:pt>
  </dgm:ptLst>
  <dgm:cxnLst>
    <dgm:cxn modelId="{11E5CD02-D857-440E-B3E3-3F404DA63EF5}" srcId="{E786CEC6-6AAB-4D87-8F29-FB08A9DDC6EC}" destId="{9DDA6F3D-7195-432D-A7D5-9251F70F98E7}" srcOrd="0" destOrd="0" parTransId="{672E8EB2-700C-424F-8289-FABABD3BC83F}" sibTransId="{7FB43990-6FD0-4059-99CB-C81CE5A371A4}"/>
    <dgm:cxn modelId="{0C5EF005-CDEE-4803-99B6-DABEA5E4CA10}" type="presOf" srcId="{E786CEC6-6AAB-4D87-8F29-FB08A9DDC6EC}" destId="{DE4C6B53-53DB-4778-96EC-1C7C964ECA7F}" srcOrd="0" destOrd="0" presId="urn:microsoft.com/office/officeart/2005/8/layout/chevron2"/>
    <dgm:cxn modelId="{9EDF7406-1B5B-4770-BE23-BBC5D43C4B1C}" type="presOf" srcId="{06C0FADF-E731-480D-9BD4-E196709D6B99}" destId="{E1D962B9-360D-4A8A-92C7-25A87C368E09}" srcOrd="0" destOrd="0" presId="urn:microsoft.com/office/officeart/2005/8/layout/chevron2"/>
    <dgm:cxn modelId="{B30EB007-CE3B-41C7-91E7-DE9B8E92EC39}" srcId="{A9FA96E4-53BF-496B-BF4C-B68803EA55C8}" destId="{A7F36D15-24A2-41F7-8BE4-97C9BC03629F}" srcOrd="0" destOrd="0" parTransId="{696D233F-B4F3-4C24-93C7-750D81E8A184}" sibTransId="{70D5E6E9-38E5-478C-8041-FB42867C4FEE}"/>
    <dgm:cxn modelId="{AD2E7F0E-63F0-419A-BD91-E45E0DE5746C}" srcId="{FBA0B34B-F327-4045-B2E0-75DC3786A063}" destId="{F718564F-0D0B-4A44-BC7B-C057308804BF}" srcOrd="1" destOrd="0" parTransId="{571DB07A-0256-41AF-A2E0-9766AE6C5500}" sibTransId="{2CE99A31-8A76-4A6B-8322-BA27D58C2244}"/>
    <dgm:cxn modelId="{19E27213-E1DB-46B5-9BBA-9DBDC8EECE33}" type="presOf" srcId="{D8B6BAFE-79F2-45C9-8C1E-45F6445F5710}" destId="{0E2865B8-63FA-4AF3-B9E8-657C7EEFEE00}" srcOrd="0" destOrd="0" presId="urn:microsoft.com/office/officeart/2005/8/layout/chevron2"/>
    <dgm:cxn modelId="{7DF6F916-9521-423C-A8EC-BCA611EA19F7}" srcId="{FBA0B34B-F327-4045-B2E0-75DC3786A063}" destId="{14393B5E-B646-4DE3-8556-8EFE715DED21}" srcOrd="0" destOrd="0" parTransId="{302C4922-C7BF-4460-A67A-B5A1D90899C0}" sibTransId="{FA803575-3BA6-49AC-A139-81CCB8EDA838}"/>
    <dgm:cxn modelId="{F027921A-05F0-4343-9DF9-161F6862BF4D}" type="presOf" srcId="{48892102-258F-48EB-A628-A2A95919566D}" destId="{7A4D67C5-CF42-480B-B068-990AC2382C78}" srcOrd="0" destOrd="1" presId="urn:microsoft.com/office/officeart/2005/8/layout/chevron2"/>
    <dgm:cxn modelId="{F850611E-DBE6-46EA-89F3-10B6006CA8CF}" srcId="{FBA0B34B-F327-4045-B2E0-75DC3786A063}" destId="{7A99C79F-C7A1-412D-8ABB-963E5C0A9C83}" srcOrd="5" destOrd="0" parTransId="{B8F86919-681D-4801-AAA1-7EB6307D8EAD}" sibTransId="{7F83556E-A0DB-47B7-9DBC-F6CE6328B1DF}"/>
    <dgm:cxn modelId="{5948B523-76DA-44DB-839A-E7F60DFF444F}" srcId="{FBA0B34B-F327-4045-B2E0-75DC3786A063}" destId="{5BDA102A-F633-4598-9C73-0BB2DDB267D9}" srcOrd="6" destOrd="0" parTransId="{DC1F6EB6-2D78-439A-B1BF-A43F7C404521}" sibTransId="{37477F2C-860A-4C99-BA06-620CC16DF637}"/>
    <dgm:cxn modelId="{EC779727-1F3B-4BC4-BE15-16E473916819}" type="presOf" srcId="{648876E1-80A6-41E5-B9C9-6416162C5B6B}" destId="{EE40676C-BACF-4FD6-9A99-EB2148B7AAA2}" srcOrd="0" destOrd="1" presId="urn:microsoft.com/office/officeart/2005/8/layout/chevron2"/>
    <dgm:cxn modelId="{1EC24E28-BB8C-439B-B108-3A29E626E663}" type="presOf" srcId="{C3FF77CA-4BF9-421E-8335-B92FCD06C95D}" destId="{EFD45472-9745-4C72-8B1B-C7D71D1A3367}" srcOrd="0" destOrd="0" presId="urn:microsoft.com/office/officeart/2005/8/layout/chevron2"/>
    <dgm:cxn modelId="{AB536F2E-8891-478A-A6C7-91862D66273F}" type="presOf" srcId="{9DDA6F3D-7195-432D-A7D5-9251F70F98E7}" destId="{6AE96EB0-F64C-446F-9942-98748E646F64}" srcOrd="0" destOrd="0" presId="urn:microsoft.com/office/officeart/2005/8/layout/chevron2"/>
    <dgm:cxn modelId="{CA80B131-D5AA-4A67-A3AB-CE1032264217}" type="presOf" srcId="{9F24B107-4427-4A6F-9BAF-41DCEAE1934D}" destId="{9174D9AA-C340-4E95-A27B-17BD18E24CF0}" srcOrd="0" destOrd="1" presId="urn:microsoft.com/office/officeart/2005/8/layout/chevron2"/>
    <dgm:cxn modelId="{F2452B33-AD9F-4CE7-A9C7-DEAC18B39319}" srcId="{FBA0B34B-F327-4045-B2E0-75DC3786A063}" destId="{D8B6BAFE-79F2-45C9-8C1E-45F6445F5710}" srcOrd="2" destOrd="0" parTransId="{F187991F-C919-435B-8BFC-2C155ADFE29F}" sibTransId="{E035F424-03A5-4AB2-86AF-8A5E3E67B779}"/>
    <dgm:cxn modelId="{9DCE7B5B-EB13-445B-8B31-7554A8905B19}" srcId="{4A1A7274-1DE4-424C-BFAE-494D7D9AA424}" destId="{48892102-258F-48EB-A628-A2A95919566D}" srcOrd="0" destOrd="0" parTransId="{D921A0BB-7DE7-4C63-A702-0D6B07D018E8}" sibTransId="{5C5849E8-B2D1-44AC-856D-A22A4BDDCB10}"/>
    <dgm:cxn modelId="{3031D95B-2144-4DF8-B3B0-277F34DF34A9}" type="presOf" srcId="{4F2896FF-1641-4833-9ACA-38EF55F756DC}" destId="{F2B9AA2C-6501-4B80-8E54-1A998A829630}" srcOrd="0" destOrd="1" presId="urn:microsoft.com/office/officeart/2005/8/layout/chevron2"/>
    <dgm:cxn modelId="{33E27C5D-E9DD-4432-B077-F4807B58376E}" srcId="{06C0FADF-E731-480D-9BD4-E196709D6B99}" destId="{0155BD92-CB3A-4F01-AA87-6599FB1FB35D}" srcOrd="0" destOrd="0" parTransId="{7C68F24A-3D84-4BF9-8FCF-A500B7377DAA}" sibTransId="{E49CB9DE-E497-4A08-A398-56CD77918BA7}"/>
    <dgm:cxn modelId="{CBC84141-59A9-4F78-BA03-79D77B741286}" srcId="{61BDBFDC-CD89-421C-9AB9-DEB6E40B3D7B}" destId="{4F2896FF-1641-4833-9ACA-38EF55F756DC}" srcOrd="0" destOrd="0" parTransId="{D36D69C7-9D2D-4BAB-A8FB-A7A015C1A090}" sibTransId="{AEA1F4AC-0193-4EDC-8607-053E08D6A51A}"/>
    <dgm:cxn modelId="{1A114241-8A2B-47BE-B280-6FE2D97C39F4}" srcId="{5B4DCF72-58C5-4A38-8744-E06633521BEB}" destId="{A8D76C98-7004-4E6A-AC99-F9F05B2FF565}" srcOrd="0" destOrd="0" parTransId="{9A12C93E-AAD6-4853-B479-C706CD882001}" sibTransId="{E7731AD4-8916-46A0-8E45-9D75EB356169}"/>
    <dgm:cxn modelId="{47245E63-DC7E-498D-B7E6-B3C582C348F3}" type="presOf" srcId="{4BB0C074-6354-4A5F-929B-9A74D373DAA8}" destId="{6AE96EB0-F64C-446F-9942-98748E646F64}" srcOrd="0" destOrd="1" presId="urn:microsoft.com/office/officeart/2005/8/layout/chevron2"/>
    <dgm:cxn modelId="{28283149-AA30-4B8E-88B2-A456F7B78087}" srcId="{F718564F-0D0B-4A44-BC7B-C057308804BF}" destId="{6B9E2ECC-3034-45FE-94CA-8B55AC7A8A36}" srcOrd="0" destOrd="0" parTransId="{2606E3A1-3294-436E-98DB-384F90F91C67}" sibTransId="{C35FCCC7-6F09-4DD4-B127-D0F46BD95145}"/>
    <dgm:cxn modelId="{68B8574C-562D-4F96-883A-72312D8CA8C3}" type="presOf" srcId="{A7F36D15-24A2-41F7-8BE4-97C9BC03629F}" destId="{F9587B84-B12D-4ED2-A9A4-A9AC62CDE777}" srcOrd="0" destOrd="1" presId="urn:microsoft.com/office/officeart/2005/8/layout/chevron2"/>
    <dgm:cxn modelId="{E5EDE74D-CDC9-47CC-8A9C-119A191B383A}" srcId="{D8B6BAFE-79F2-45C9-8C1E-45F6445F5710}" destId="{4A1A7274-1DE4-424C-BFAE-494D7D9AA424}" srcOrd="0" destOrd="0" parTransId="{3E9EFA01-DAE8-42B1-A31B-61FD193E6BDC}" sibTransId="{BDB2B51C-2769-4353-8A15-FACB6E741C06}"/>
    <dgm:cxn modelId="{5B72EE53-5EC1-4037-BA83-78F33DD2E842}" srcId="{FBA0B34B-F327-4045-B2E0-75DC3786A063}" destId="{32CBA060-BA9C-43A0-8B75-945A00A344FD}" srcOrd="3" destOrd="0" parTransId="{F67C9649-362A-4D5F-8282-01A5B8D5FFC5}" sibTransId="{018C3A8C-4BD4-45FC-ADA3-1EB239EC459D}"/>
    <dgm:cxn modelId="{E5E61156-65FF-4837-98E6-D37C779BE632}" srcId="{5F2FA528-42E2-41D1-AC42-825E7BDB33A8}" destId="{648876E1-80A6-41E5-B9C9-6416162C5B6B}" srcOrd="0" destOrd="0" parTransId="{7AAB2066-B202-43B1-8010-86BEBD888A32}" sibTransId="{FD0A8A66-CEF2-4056-9DA5-F54A4B8CE09E}"/>
    <dgm:cxn modelId="{08CE8679-D3C9-47C6-9356-FEADBD543721}" type="presOf" srcId="{14393B5E-B646-4DE3-8556-8EFE715DED21}" destId="{5FE19BD1-9BC8-44FF-8F90-5EA1F8912108}" srcOrd="0" destOrd="0" presId="urn:microsoft.com/office/officeart/2005/8/layout/chevron2"/>
    <dgm:cxn modelId="{A0D7425A-7889-45D4-AA9F-0BBB6C3EABFD}" srcId="{C3FF77CA-4BF9-421E-8335-B92FCD06C95D}" destId="{A9FA96E4-53BF-496B-BF4C-B68803EA55C8}" srcOrd="0" destOrd="0" parTransId="{8452E46A-7C1A-4AD3-9762-34ED649CEA30}" sibTransId="{96CF39B2-EB5C-47DC-A267-12F5FE892EF6}"/>
    <dgm:cxn modelId="{2C05DE8B-7C87-4FCB-8EF3-5A57F538E939}" type="presOf" srcId="{7A99C79F-C7A1-412D-8ABB-963E5C0A9C83}" destId="{F8D92CE7-5270-4E1F-8AF7-78A13F7B814C}" srcOrd="0" destOrd="0" presId="urn:microsoft.com/office/officeart/2005/8/layout/chevron2"/>
    <dgm:cxn modelId="{9D64428C-19A3-4254-A917-3BEA3D7DFE4B}" type="presOf" srcId="{A9FA96E4-53BF-496B-BF4C-B68803EA55C8}" destId="{F9587B84-B12D-4ED2-A9A4-A9AC62CDE777}" srcOrd="0" destOrd="0" presId="urn:microsoft.com/office/officeart/2005/8/layout/chevron2"/>
    <dgm:cxn modelId="{AE3C1493-1AA1-470D-B76A-45D11FB58464}" srcId="{6B9E2ECC-3034-45FE-94CA-8B55AC7A8A36}" destId="{9F24B107-4427-4A6F-9BAF-41DCEAE1934D}" srcOrd="0" destOrd="0" parTransId="{AC4A7271-936B-450D-AC39-FFF84E724ECA}" sibTransId="{98E76609-CC4B-40BC-877F-721A6F8BE82D}"/>
    <dgm:cxn modelId="{1AE3CAA2-6917-4714-8A7B-3273436F4EC7}" srcId="{FBA0B34B-F327-4045-B2E0-75DC3786A063}" destId="{C3FF77CA-4BF9-421E-8335-B92FCD06C95D}" srcOrd="4" destOrd="0" parTransId="{2C382E81-4D1B-4313-94C2-8EC6BDFD2579}" sibTransId="{3A1BE67C-A914-4B9E-92E5-CA8B86BA915E}"/>
    <dgm:cxn modelId="{AB16AFA7-41E5-4CB1-AFBD-6AAF92298EF6}" type="presOf" srcId="{5BDA102A-F633-4598-9C73-0BB2DDB267D9}" destId="{A19514AF-FA03-46E0-A98D-1080209349A1}" srcOrd="0" destOrd="0" presId="urn:microsoft.com/office/officeart/2005/8/layout/chevron2"/>
    <dgm:cxn modelId="{4FF19BA8-1992-4E91-8780-A3F3AEDE2739}" type="presOf" srcId="{4A1A7274-1DE4-424C-BFAE-494D7D9AA424}" destId="{7A4D67C5-CF42-480B-B068-990AC2382C78}" srcOrd="0" destOrd="0" presId="urn:microsoft.com/office/officeart/2005/8/layout/chevron2"/>
    <dgm:cxn modelId="{611E2DB1-485A-4F78-A3B6-A4F2A2D64E7A}" type="presOf" srcId="{61BDBFDC-CD89-421C-9AB9-DEB6E40B3D7B}" destId="{F2B9AA2C-6501-4B80-8E54-1A998A829630}" srcOrd="0" destOrd="0" presId="urn:microsoft.com/office/officeart/2005/8/layout/chevron2"/>
    <dgm:cxn modelId="{599227B9-9457-43DD-B5A5-FE1AD0A1902D}" srcId="{FBA0B34B-F327-4045-B2E0-75DC3786A063}" destId="{E786CEC6-6AAB-4D87-8F29-FB08A9DDC6EC}" srcOrd="7" destOrd="0" parTransId="{C3AE4713-9203-4C4D-B299-3C280575CC77}" sibTransId="{F7B3936D-E285-480E-A3FC-ADE0A906EA4F}"/>
    <dgm:cxn modelId="{E98722C5-03F0-4E04-970D-61A7798E4374}" type="presOf" srcId="{FBA0B34B-F327-4045-B2E0-75DC3786A063}" destId="{509C97A6-53BB-4077-97C1-2D1AE06E6AC8}" srcOrd="0" destOrd="0" presId="urn:microsoft.com/office/officeart/2005/8/layout/chevron2"/>
    <dgm:cxn modelId="{96BB8CC8-5989-46D8-8E4D-C1585CC57AB6}" srcId="{7A99C79F-C7A1-412D-8ABB-963E5C0A9C83}" destId="{5B4DCF72-58C5-4A38-8744-E06633521BEB}" srcOrd="0" destOrd="0" parTransId="{F2FB0137-4E93-41E1-BE33-91129C958111}" sibTransId="{292552FD-9A92-4E09-BFFC-A022CBCDFEE1}"/>
    <dgm:cxn modelId="{209CADCB-6D59-44C1-BCD8-A39C12EBAA5A}" type="presOf" srcId="{F718564F-0D0B-4A44-BC7B-C057308804BF}" destId="{54649D95-A962-46B8-83BD-E27F91539E4E}" srcOrd="0" destOrd="0" presId="urn:microsoft.com/office/officeart/2005/8/layout/chevron2"/>
    <dgm:cxn modelId="{234461CC-12BD-4FD8-A658-4D05AED0FED1}" type="presOf" srcId="{5F2FA528-42E2-41D1-AC42-825E7BDB33A8}" destId="{EE40676C-BACF-4FD6-9A99-EB2148B7AAA2}" srcOrd="0" destOrd="0" presId="urn:microsoft.com/office/officeart/2005/8/layout/chevron2"/>
    <dgm:cxn modelId="{CD36F2D0-DA88-4474-A83D-8DDA7707AB13}" srcId="{9DDA6F3D-7195-432D-A7D5-9251F70F98E7}" destId="{4BB0C074-6354-4A5F-929B-9A74D373DAA8}" srcOrd="0" destOrd="0" parTransId="{7C20CF06-F074-49B2-831F-D593A3CB1E56}" sibTransId="{4057C82E-C547-45E5-8F61-4CFD605869EE}"/>
    <dgm:cxn modelId="{2AABB1D4-B82D-4057-9CA3-680815099FC2}" type="presOf" srcId="{32CBA060-BA9C-43A0-8B75-945A00A344FD}" destId="{E843CF3D-2790-4BA5-A683-8CF2E5D1F963}" srcOrd="0" destOrd="0" presId="urn:microsoft.com/office/officeart/2005/8/layout/chevron2"/>
    <dgm:cxn modelId="{D7D793D7-4F70-4933-BA3C-1A94E07D2A52}" type="presOf" srcId="{0155BD92-CB3A-4F01-AA87-6599FB1FB35D}" destId="{E1D962B9-360D-4A8A-92C7-25A87C368E09}" srcOrd="0" destOrd="1" presId="urn:microsoft.com/office/officeart/2005/8/layout/chevron2"/>
    <dgm:cxn modelId="{A10D65F6-2449-4722-A38A-A6FD65CF3462}" srcId="{5BDA102A-F633-4598-9C73-0BB2DDB267D9}" destId="{06C0FADF-E731-480D-9BD4-E196709D6B99}" srcOrd="0" destOrd="0" parTransId="{29101806-4553-40A0-8BA9-7424EDC70CC1}" sibTransId="{5EDDE385-A2A4-4DCB-AEA2-B0BF94C86675}"/>
    <dgm:cxn modelId="{4ACC78F6-64AC-4EB2-88D9-A9AE2D85F04E}" type="presOf" srcId="{A8D76C98-7004-4E6A-AC99-F9F05B2FF565}" destId="{85BABAF1-3212-4449-AA3C-17DF3B744637}" srcOrd="0" destOrd="1" presId="urn:microsoft.com/office/officeart/2005/8/layout/chevron2"/>
    <dgm:cxn modelId="{7DA35AF6-6ED1-4D25-8ABC-CAB993748D80}" srcId="{32CBA060-BA9C-43A0-8B75-945A00A344FD}" destId="{61BDBFDC-CD89-421C-9AB9-DEB6E40B3D7B}" srcOrd="0" destOrd="0" parTransId="{D49854EF-D0C3-466A-B51E-FD236A0CD682}" sibTransId="{5DA78400-2D6E-4FFA-83AE-09981901DA57}"/>
    <dgm:cxn modelId="{55F07FFA-3C83-4FD3-A58F-DC041713E3BB}" srcId="{14393B5E-B646-4DE3-8556-8EFE715DED21}" destId="{5F2FA528-42E2-41D1-AC42-825E7BDB33A8}" srcOrd="0" destOrd="0" parTransId="{6FB7800D-2FF0-4907-8E09-9D71CAD00DB6}" sibTransId="{86460B81-B3D9-4BB0-9192-3EFF224C52F1}"/>
    <dgm:cxn modelId="{111BFDFB-399D-4EA1-B66D-CBE38941ABBC}" type="presOf" srcId="{5B4DCF72-58C5-4A38-8744-E06633521BEB}" destId="{85BABAF1-3212-4449-AA3C-17DF3B744637}" srcOrd="0" destOrd="0" presId="urn:microsoft.com/office/officeart/2005/8/layout/chevron2"/>
    <dgm:cxn modelId="{56B19CFF-624D-40C5-80E4-B7913A72E347}" type="presOf" srcId="{6B9E2ECC-3034-45FE-94CA-8B55AC7A8A36}" destId="{9174D9AA-C340-4E95-A27B-17BD18E24CF0}" srcOrd="0" destOrd="0" presId="urn:microsoft.com/office/officeart/2005/8/layout/chevron2"/>
    <dgm:cxn modelId="{A797B40F-1C72-4679-8EE3-8BC5098DFCC4}" type="presParOf" srcId="{509C97A6-53BB-4077-97C1-2D1AE06E6AC8}" destId="{45B4F3E6-8756-48F9-9F3E-A9FEEF045963}" srcOrd="0" destOrd="0" presId="urn:microsoft.com/office/officeart/2005/8/layout/chevron2"/>
    <dgm:cxn modelId="{39276150-C6AC-435E-B175-92FCA6066453}" type="presParOf" srcId="{45B4F3E6-8756-48F9-9F3E-A9FEEF045963}" destId="{5FE19BD1-9BC8-44FF-8F90-5EA1F8912108}" srcOrd="0" destOrd="0" presId="urn:microsoft.com/office/officeart/2005/8/layout/chevron2"/>
    <dgm:cxn modelId="{4B1C802C-04E0-4059-9A72-BA32ED20DB5C}" type="presParOf" srcId="{45B4F3E6-8756-48F9-9F3E-A9FEEF045963}" destId="{EE40676C-BACF-4FD6-9A99-EB2148B7AAA2}" srcOrd="1" destOrd="0" presId="urn:microsoft.com/office/officeart/2005/8/layout/chevron2"/>
    <dgm:cxn modelId="{1B733089-95C9-4307-A0A9-0F087B5DA9B2}" type="presParOf" srcId="{509C97A6-53BB-4077-97C1-2D1AE06E6AC8}" destId="{11BDB1B3-F93A-4085-BC55-3EEFE4FCBBA0}" srcOrd="1" destOrd="0" presId="urn:microsoft.com/office/officeart/2005/8/layout/chevron2"/>
    <dgm:cxn modelId="{DB5E0FC9-295C-4A7C-AD5C-72D1CF640B65}" type="presParOf" srcId="{509C97A6-53BB-4077-97C1-2D1AE06E6AC8}" destId="{04785679-7985-4A75-BA59-63E64C2B3CEE}" srcOrd="2" destOrd="0" presId="urn:microsoft.com/office/officeart/2005/8/layout/chevron2"/>
    <dgm:cxn modelId="{5C311987-D974-40A4-A854-4DBF992B0FEC}" type="presParOf" srcId="{04785679-7985-4A75-BA59-63E64C2B3CEE}" destId="{54649D95-A962-46B8-83BD-E27F91539E4E}" srcOrd="0" destOrd="0" presId="urn:microsoft.com/office/officeart/2005/8/layout/chevron2"/>
    <dgm:cxn modelId="{31EB797A-EB6E-4663-946B-5C6782220246}" type="presParOf" srcId="{04785679-7985-4A75-BA59-63E64C2B3CEE}" destId="{9174D9AA-C340-4E95-A27B-17BD18E24CF0}" srcOrd="1" destOrd="0" presId="urn:microsoft.com/office/officeart/2005/8/layout/chevron2"/>
    <dgm:cxn modelId="{7B905FBA-41A8-4057-B1BC-8BA7F8DB1D62}" type="presParOf" srcId="{509C97A6-53BB-4077-97C1-2D1AE06E6AC8}" destId="{C91714AB-0002-4F7A-8558-57376791C83D}" srcOrd="3" destOrd="0" presId="urn:microsoft.com/office/officeart/2005/8/layout/chevron2"/>
    <dgm:cxn modelId="{084D1654-1117-4E53-8CE2-C5772BBD6A6E}" type="presParOf" srcId="{509C97A6-53BB-4077-97C1-2D1AE06E6AC8}" destId="{50A8DB88-C834-469B-8DBA-9B6D4D1D615A}" srcOrd="4" destOrd="0" presId="urn:microsoft.com/office/officeart/2005/8/layout/chevron2"/>
    <dgm:cxn modelId="{051C6D6C-384E-4A7C-B3D2-09C16AD2EF62}" type="presParOf" srcId="{50A8DB88-C834-469B-8DBA-9B6D4D1D615A}" destId="{0E2865B8-63FA-4AF3-B9E8-657C7EEFEE00}" srcOrd="0" destOrd="0" presId="urn:microsoft.com/office/officeart/2005/8/layout/chevron2"/>
    <dgm:cxn modelId="{C509B261-A70F-4B0F-85EF-6EE0EAAA48EF}" type="presParOf" srcId="{50A8DB88-C834-469B-8DBA-9B6D4D1D615A}" destId="{7A4D67C5-CF42-480B-B068-990AC2382C78}" srcOrd="1" destOrd="0" presId="urn:microsoft.com/office/officeart/2005/8/layout/chevron2"/>
    <dgm:cxn modelId="{9D600575-CE2B-400E-9441-D8BE28DABE2B}" type="presParOf" srcId="{509C97A6-53BB-4077-97C1-2D1AE06E6AC8}" destId="{1AC1A530-2054-44D8-ADB3-BBEF19F474AD}" srcOrd="5" destOrd="0" presId="urn:microsoft.com/office/officeart/2005/8/layout/chevron2"/>
    <dgm:cxn modelId="{C6F7F954-ADD0-49F2-95C3-F954620361A1}" type="presParOf" srcId="{509C97A6-53BB-4077-97C1-2D1AE06E6AC8}" destId="{C47A0D24-ED7C-490F-A38F-D5D13EAAEC80}" srcOrd="6" destOrd="0" presId="urn:microsoft.com/office/officeart/2005/8/layout/chevron2"/>
    <dgm:cxn modelId="{D0839BC7-349B-4193-B6E0-7C0A3814DACC}" type="presParOf" srcId="{C47A0D24-ED7C-490F-A38F-D5D13EAAEC80}" destId="{E843CF3D-2790-4BA5-A683-8CF2E5D1F963}" srcOrd="0" destOrd="0" presId="urn:microsoft.com/office/officeart/2005/8/layout/chevron2"/>
    <dgm:cxn modelId="{E9AD8600-249B-4118-AE53-DE4DDB16B758}" type="presParOf" srcId="{C47A0D24-ED7C-490F-A38F-D5D13EAAEC80}" destId="{F2B9AA2C-6501-4B80-8E54-1A998A829630}" srcOrd="1" destOrd="0" presId="urn:microsoft.com/office/officeart/2005/8/layout/chevron2"/>
    <dgm:cxn modelId="{77303222-5B93-482B-8443-08A741F97AD4}" type="presParOf" srcId="{509C97A6-53BB-4077-97C1-2D1AE06E6AC8}" destId="{ADAE7833-A189-4C1D-89E8-BE09F1A84418}" srcOrd="7" destOrd="0" presId="urn:microsoft.com/office/officeart/2005/8/layout/chevron2"/>
    <dgm:cxn modelId="{D6C9F5E7-D8F2-4C87-A24A-0AA6C2C0EA02}" type="presParOf" srcId="{509C97A6-53BB-4077-97C1-2D1AE06E6AC8}" destId="{E402DB86-9202-404D-B28D-B5F725423920}" srcOrd="8" destOrd="0" presId="urn:microsoft.com/office/officeart/2005/8/layout/chevron2"/>
    <dgm:cxn modelId="{A041F9FD-51DB-48FD-97B5-8F6A23552760}" type="presParOf" srcId="{E402DB86-9202-404D-B28D-B5F725423920}" destId="{EFD45472-9745-4C72-8B1B-C7D71D1A3367}" srcOrd="0" destOrd="0" presId="urn:microsoft.com/office/officeart/2005/8/layout/chevron2"/>
    <dgm:cxn modelId="{F515A158-E69D-4417-BE62-ECAB567A7418}" type="presParOf" srcId="{E402DB86-9202-404D-B28D-B5F725423920}" destId="{F9587B84-B12D-4ED2-A9A4-A9AC62CDE777}" srcOrd="1" destOrd="0" presId="urn:microsoft.com/office/officeart/2005/8/layout/chevron2"/>
    <dgm:cxn modelId="{37D89512-6D30-4697-BF00-3D0A9D40C9C5}" type="presParOf" srcId="{509C97A6-53BB-4077-97C1-2D1AE06E6AC8}" destId="{D1FD0A77-774C-4001-BBD9-F8B0D7713A59}" srcOrd="9" destOrd="0" presId="urn:microsoft.com/office/officeart/2005/8/layout/chevron2"/>
    <dgm:cxn modelId="{A8432215-7A1E-47E3-894B-079F8EAE91DC}" type="presParOf" srcId="{509C97A6-53BB-4077-97C1-2D1AE06E6AC8}" destId="{4B392BCC-1267-486D-BC60-3E8BDDB1DEE1}" srcOrd="10" destOrd="0" presId="urn:microsoft.com/office/officeart/2005/8/layout/chevron2"/>
    <dgm:cxn modelId="{AA89E5FE-EEC6-4297-9264-5C38A4A35D27}" type="presParOf" srcId="{4B392BCC-1267-486D-BC60-3E8BDDB1DEE1}" destId="{F8D92CE7-5270-4E1F-8AF7-78A13F7B814C}" srcOrd="0" destOrd="0" presId="urn:microsoft.com/office/officeart/2005/8/layout/chevron2"/>
    <dgm:cxn modelId="{1D94A36C-6452-40C2-B2E7-8C80448B4B2C}" type="presParOf" srcId="{4B392BCC-1267-486D-BC60-3E8BDDB1DEE1}" destId="{85BABAF1-3212-4449-AA3C-17DF3B744637}" srcOrd="1" destOrd="0" presId="urn:microsoft.com/office/officeart/2005/8/layout/chevron2"/>
    <dgm:cxn modelId="{150C1FEE-F2D3-4B7C-887E-EE386DE5AF86}" type="presParOf" srcId="{509C97A6-53BB-4077-97C1-2D1AE06E6AC8}" destId="{D3EF28F7-8746-490E-9340-37E4FC38FF56}" srcOrd="11" destOrd="0" presId="urn:microsoft.com/office/officeart/2005/8/layout/chevron2"/>
    <dgm:cxn modelId="{3343D6AF-94C4-45AC-9D4A-57B8E732AEFA}" type="presParOf" srcId="{509C97A6-53BB-4077-97C1-2D1AE06E6AC8}" destId="{9015D50A-2DDA-49D5-9FB1-A32AA9DD0CE6}" srcOrd="12" destOrd="0" presId="urn:microsoft.com/office/officeart/2005/8/layout/chevron2"/>
    <dgm:cxn modelId="{7EA34111-CBC4-4AE1-9CDF-E78C7DF85B53}" type="presParOf" srcId="{9015D50A-2DDA-49D5-9FB1-A32AA9DD0CE6}" destId="{A19514AF-FA03-46E0-A98D-1080209349A1}" srcOrd="0" destOrd="0" presId="urn:microsoft.com/office/officeart/2005/8/layout/chevron2"/>
    <dgm:cxn modelId="{AE0AE964-ADEF-49BE-BE39-0B830AC4089A}" type="presParOf" srcId="{9015D50A-2DDA-49D5-9FB1-A32AA9DD0CE6}" destId="{E1D962B9-360D-4A8A-92C7-25A87C368E09}" srcOrd="1" destOrd="0" presId="urn:microsoft.com/office/officeart/2005/8/layout/chevron2"/>
    <dgm:cxn modelId="{25EA2E10-63BE-434B-8CF7-B4A127262484}" type="presParOf" srcId="{509C97A6-53BB-4077-97C1-2D1AE06E6AC8}" destId="{3CD9CD4E-0C07-4E26-A40B-1087D45212EF}" srcOrd="13" destOrd="0" presId="urn:microsoft.com/office/officeart/2005/8/layout/chevron2"/>
    <dgm:cxn modelId="{7125668E-50B1-4C02-9A52-FE98E0FB433F}" type="presParOf" srcId="{509C97A6-53BB-4077-97C1-2D1AE06E6AC8}" destId="{E1F6D6FE-A1A2-4A4E-B136-A9B68AE507DE}" srcOrd="14" destOrd="0" presId="urn:microsoft.com/office/officeart/2005/8/layout/chevron2"/>
    <dgm:cxn modelId="{CB5E75EA-EFB5-40FC-9352-480AE501DA28}" type="presParOf" srcId="{E1F6D6FE-A1A2-4A4E-B136-A9B68AE507DE}" destId="{DE4C6B53-53DB-4778-96EC-1C7C964ECA7F}" srcOrd="0" destOrd="0" presId="urn:microsoft.com/office/officeart/2005/8/layout/chevron2"/>
    <dgm:cxn modelId="{F6B51234-8A25-4B0A-999D-25FD62C3806F}" type="presParOf" srcId="{E1F6D6FE-A1A2-4A4E-B136-A9B68AE507DE}" destId="{6AE96EB0-F64C-446F-9942-98748E646F6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F28313-776D-4CFB-8CAF-331B51A84A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EFBCABA-9B68-4E8D-8990-7F126B9DB73C}">
      <dgm:prSet/>
      <dgm:spPr/>
      <dgm:t>
        <a:bodyPr/>
        <a:lstStyle/>
        <a:p>
          <a:pPr>
            <a:lnSpc>
              <a:spcPct val="100000"/>
            </a:lnSpc>
          </a:pPr>
          <a:r>
            <a:rPr lang="en-US"/>
            <a:t>Dependency management is the process of handling and organizing external libraries, modules, or packages required by a software project.</a:t>
          </a:r>
        </a:p>
      </dgm:t>
    </dgm:pt>
    <dgm:pt modelId="{D2D1A9DB-DA26-40EE-B6B0-74365F400323}" type="parTrans" cxnId="{90CFA204-EE3A-459E-9223-7450575E1F19}">
      <dgm:prSet/>
      <dgm:spPr/>
      <dgm:t>
        <a:bodyPr/>
        <a:lstStyle/>
        <a:p>
          <a:endParaRPr lang="en-US"/>
        </a:p>
      </dgm:t>
    </dgm:pt>
    <dgm:pt modelId="{2B7B8758-F641-4855-A19B-159E73F3E641}" type="sibTrans" cxnId="{90CFA204-EE3A-459E-9223-7450575E1F19}">
      <dgm:prSet/>
      <dgm:spPr/>
      <dgm:t>
        <a:bodyPr/>
        <a:lstStyle/>
        <a:p>
          <a:endParaRPr lang="en-US"/>
        </a:p>
      </dgm:t>
    </dgm:pt>
    <dgm:pt modelId="{A262BF6A-8F8A-4B0C-96BF-89054DEE2AF6}">
      <dgm:prSet/>
      <dgm:spPr/>
      <dgm:t>
        <a:bodyPr/>
        <a:lstStyle/>
        <a:p>
          <a:pPr>
            <a:lnSpc>
              <a:spcPct val="100000"/>
            </a:lnSpc>
          </a:pPr>
          <a:r>
            <a:rPr lang="en-US"/>
            <a:t>It involves identifying, acquiring, and maintaining the necessary dependencies to ensure the project functions correctly.</a:t>
          </a:r>
        </a:p>
      </dgm:t>
    </dgm:pt>
    <dgm:pt modelId="{D488E901-63BE-43C9-A4B2-8AA0709C4731}" type="parTrans" cxnId="{AC8DBE60-A11E-4BD6-AC15-B7BD4E8B2586}">
      <dgm:prSet/>
      <dgm:spPr/>
      <dgm:t>
        <a:bodyPr/>
        <a:lstStyle/>
        <a:p>
          <a:endParaRPr lang="en-US"/>
        </a:p>
      </dgm:t>
    </dgm:pt>
    <dgm:pt modelId="{ED79BE5C-C28D-40A3-BAE2-9327B061F33E}" type="sibTrans" cxnId="{AC8DBE60-A11E-4BD6-AC15-B7BD4E8B2586}">
      <dgm:prSet/>
      <dgm:spPr/>
      <dgm:t>
        <a:bodyPr/>
        <a:lstStyle/>
        <a:p>
          <a:endParaRPr lang="en-US"/>
        </a:p>
      </dgm:t>
    </dgm:pt>
    <dgm:pt modelId="{E53B178E-784E-41A2-A1AA-8B7EF43B19C2}">
      <dgm:prSet/>
      <dgm:spPr/>
      <dgm:t>
        <a:bodyPr/>
        <a:lstStyle/>
        <a:p>
          <a:pPr>
            <a:lnSpc>
              <a:spcPct val="100000"/>
            </a:lnSpc>
          </a:pPr>
          <a:r>
            <a:rPr lang="en-US"/>
            <a:t>Dependency management resolves conflicts, manages version compatibility, and facilitates code reuse and collaboration.</a:t>
          </a:r>
        </a:p>
      </dgm:t>
    </dgm:pt>
    <dgm:pt modelId="{0849BE0C-BBCE-47BF-8B8A-2BE61E6B9D29}" type="parTrans" cxnId="{FA5DD6DB-47B2-40D5-8A2F-8BEFA0BEC679}">
      <dgm:prSet/>
      <dgm:spPr/>
      <dgm:t>
        <a:bodyPr/>
        <a:lstStyle/>
        <a:p>
          <a:endParaRPr lang="en-US"/>
        </a:p>
      </dgm:t>
    </dgm:pt>
    <dgm:pt modelId="{6B769F49-65B7-4862-B537-DDD71F912871}" type="sibTrans" cxnId="{FA5DD6DB-47B2-40D5-8A2F-8BEFA0BEC679}">
      <dgm:prSet/>
      <dgm:spPr/>
      <dgm:t>
        <a:bodyPr/>
        <a:lstStyle/>
        <a:p>
          <a:endParaRPr lang="en-US"/>
        </a:p>
      </dgm:t>
    </dgm:pt>
    <dgm:pt modelId="{217206A8-A4AC-4AD5-9A24-031225893C5A}">
      <dgm:prSet/>
      <dgm:spPr/>
      <dgm:t>
        <a:bodyPr/>
        <a:lstStyle/>
        <a:p>
          <a:pPr>
            <a:lnSpc>
              <a:spcPct val="100000"/>
            </a:lnSpc>
          </a:pPr>
          <a:r>
            <a:rPr lang="en-US"/>
            <a:t>It simplifies development, enhances code maintainability, and supports scalability and security updates.</a:t>
          </a:r>
        </a:p>
      </dgm:t>
    </dgm:pt>
    <dgm:pt modelId="{D1E77CC1-33A4-4F82-A4EC-05222B7FC2DA}" type="parTrans" cxnId="{9BC84A7C-2CC4-48CB-BBAA-08C12C70DB80}">
      <dgm:prSet/>
      <dgm:spPr/>
      <dgm:t>
        <a:bodyPr/>
        <a:lstStyle/>
        <a:p>
          <a:endParaRPr lang="en-US"/>
        </a:p>
      </dgm:t>
    </dgm:pt>
    <dgm:pt modelId="{63F397DC-B063-4F08-8347-ECF344BE6E92}" type="sibTrans" cxnId="{9BC84A7C-2CC4-48CB-BBAA-08C12C70DB80}">
      <dgm:prSet/>
      <dgm:spPr/>
      <dgm:t>
        <a:bodyPr/>
        <a:lstStyle/>
        <a:p>
          <a:endParaRPr lang="en-US"/>
        </a:p>
      </dgm:t>
    </dgm:pt>
    <dgm:pt modelId="{58338563-3D17-4B26-8AFD-E637EDE5CD60}">
      <dgm:prSet/>
      <dgm:spPr/>
      <dgm:t>
        <a:bodyPr/>
        <a:lstStyle/>
        <a:p>
          <a:pPr>
            <a:lnSpc>
              <a:spcPct val="100000"/>
            </a:lnSpc>
          </a:pPr>
          <a:r>
            <a:rPr lang="en-US"/>
            <a:t>Dependency management ensures consistent and reliable software by managing the interdependencies between different components of a project.</a:t>
          </a:r>
        </a:p>
      </dgm:t>
    </dgm:pt>
    <dgm:pt modelId="{FDE663AE-DA12-4C2D-AE99-C705F48356B6}" type="parTrans" cxnId="{02BFCD6A-3318-4D80-B07A-0B925966BA01}">
      <dgm:prSet/>
      <dgm:spPr/>
      <dgm:t>
        <a:bodyPr/>
        <a:lstStyle/>
        <a:p>
          <a:endParaRPr lang="en-US"/>
        </a:p>
      </dgm:t>
    </dgm:pt>
    <dgm:pt modelId="{557D3F61-A96F-4A7C-BE94-65CA3ACC502D}" type="sibTrans" cxnId="{02BFCD6A-3318-4D80-B07A-0B925966BA01}">
      <dgm:prSet/>
      <dgm:spPr/>
      <dgm:t>
        <a:bodyPr/>
        <a:lstStyle/>
        <a:p>
          <a:endParaRPr lang="en-US"/>
        </a:p>
      </dgm:t>
    </dgm:pt>
    <dgm:pt modelId="{F8A73D51-2A9A-48AB-AA41-4070A1FABBE9}" type="pres">
      <dgm:prSet presAssocID="{28F28313-776D-4CFB-8CAF-331B51A84AD9}" presName="root" presStyleCnt="0">
        <dgm:presLayoutVars>
          <dgm:dir/>
          <dgm:resizeHandles val="exact"/>
        </dgm:presLayoutVars>
      </dgm:prSet>
      <dgm:spPr/>
    </dgm:pt>
    <dgm:pt modelId="{45D02E01-46A6-40D4-83DB-74DC03646D0F}" type="pres">
      <dgm:prSet presAssocID="{2EFBCABA-9B68-4E8D-8990-7F126B9DB73C}" presName="compNode" presStyleCnt="0"/>
      <dgm:spPr/>
    </dgm:pt>
    <dgm:pt modelId="{B8A245E3-EE3B-4ABC-82C0-192BC26E5CAE}" type="pres">
      <dgm:prSet presAssocID="{2EFBCABA-9B68-4E8D-8990-7F126B9DB73C}" presName="bgRect" presStyleLbl="bgShp" presStyleIdx="0" presStyleCnt="5"/>
      <dgm:spPr/>
    </dgm:pt>
    <dgm:pt modelId="{CE77984B-1E42-4425-B154-4315CC9D9599}" type="pres">
      <dgm:prSet presAssocID="{2EFBCABA-9B68-4E8D-8990-7F126B9DB73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53A4925-BB02-4D6D-8445-944A39914221}" type="pres">
      <dgm:prSet presAssocID="{2EFBCABA-9B68-4E8D-8990-7F126B9DB73C}" presName="spaceRect" presStyleCnt="0"/>
      <dgm:spPr/>
    </dgm:pt>
    <dgm:pt modelId="{2B6D1630-2832-47F5-B14D-E3402892935B}" type="pres">
      <dgm:prSet presAssocID="{2EFBCABA-9B68-4E8D-8990-7F126B9DB73C}" presName="parTx" presStyleLbl="revTx" presStyleIdx="0" presStyleCnt="5">
        <dgm:presLayoutVars>
          <dgm:chMax val="0"/>
          <dgm:chPref val="0"/>
        </dgm:presLayoutVars>
      </dgm:prSet>
      <dgm:spPr/>
    </dgm:pt>
    <dgm:pt modelId="{75F97914-0DF5-4D6F-9A14-DE8FC6D28A98}" type="pres">
      <dgm:prSet presAssocID="{2B7B8758-F641-4855-A19B-159E73F3E641}" presName="sibTrans" presStyleCnt="0"/>
      <dgm:spPr/>
    </dgm:pt>
    <dgm:pt modelId="{A3E122D5-35A5-49A9-A760-9AA4ED7E35DE}" type="pres">
      <dgm:prSet presAssocID="{A262BF6A-8F8A-4B0C-96BF-89054DEE2AF6}" presName="compNode" presStyleCnt="0"/>
      <dgm:spPr/>
    </dgm:pt>
    <dgm:pt modelId="{C784D1D1-95DB-4AB6-BD4F-9AF0C249252D}" type="pres">
      <dgm:prSet presAssocID="{A262BF6A-8F8A-4B0C-96BF-89054DEE2AF6}" presName="bgRect" presStyleLbl="bgShp" presStyleIdx="1" presStyleCnt="5"/>
      <dgm:spPr/>
    </dgm:pt>
    <dgm:pt modelId="{599037C0-DCD8-43EA-92F9-C450DEE00A0B}" type="pres">
      <dgm:prSet presAssocID="{A262BF6A-8F8A-4B0C-96BF-89054DEE2AF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229F61E7-837A-4194-9862-912037A8A11B}" type="pres">
      <dgm:prSet presAssocID="{A262BF6A-8F8A-4B0C-96BF-89054DEE2AF6}" presName="spaceRect" presStyleCnt="0"/>
      <dgm:spPr/>
    </dgm:pt>
    <dgm:pt modelId="{C808B986-DE4A-4A91-9E2C-2BB48343D992}" type="pres">
      <dgm:prSet presAssocID="{A262BF6A-8F8A-4B0C-96BF-89054DEE2AF6}" presName="parTx" presStyleLbl="revTx" presStyleIdx="1" presStyleCnt="5">
        <dgm:presLayoutVars>
          <dgm:chMax val="0"/>
          <dgm:chPref val="0"/>
        </dgm:presLayoutVars>
      </dgm:prSet>
      <dgm:spPr/>
    </dgm:pt>
    <dgm:pt modelId="{77B5848A-51C4-45C9-A412-E7707215E432}" type="pres">
      <dgm:prSet presAssocID="{ED79BE5C-C28D-40A3-BAE2-9327B061F33E}" presName="sibTrans" presStyleCnt="0"/>
      <dgm:spPr/>
    </dgm:pt>
    <dgm:pt modelId="{820D60A7-B9F9-4D79-B63A-FC1EFF662B84}" type="pres">
      <dgm:prSet presAssocID="{E53B178E-784E-41A2-A1AA-8B7EF43B19C2}" presName="compNode" presStyleCnt="0"/>
      <dgm:spPr/>
    </dgm:pt>
    <dgm:pt modelId="{7D406A0E-E9C1-466C-B532-9E19E701D1A4}" type="pres">
      <dgm:prSet presAssocID="{E53B178E-784E-41A2-A1AA-8B7EF43B19C2}" presName="bgRect" presStyleLbl="bgShp" presStyleIdx="2" presStyleCnt="5"/>
      <dgm:spPr/>
    </dgm:pt>
    <dgm:pt modelId="{E892E2BA-B768-4FBA-BEF6-390419FEBA4F}" type="pres">
      <dgm:prSet presAssocID="{E53B178E-784E-41A2-A1AA-8B7EF43B19C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ABC95F4F-847A-4C75-BD1E-FD73AACF08CB}" type="pres">
      <dgm:prSet presAssocID="{E53B178E-784E-41A2-A1AA-8B7EF43B19C2}" presName="spaceRect" presStyleCnt="0"/>
      <dgm:spPr/>
    </dgm:pt>
    <dgm:pt modelId="{99F1B938-31F7-47A6-9733-20CCBBF8DB3B}" type="pres">
      <dgm:prSet presAssocID="{E53B178E-784E-41A2-A1AA-8B7EF43B19C2}" presName="parTx" presStyleLbl="revTx" presStyleIdx="2" presStyleCnt="5">
        <dgm:presLayoutVars>
          <dgm:chMax val="0"/>
          <dgm:chPref val="0"/>
        </dgm:presLayoutVars>
      </dgm:prSet>
      <dgm:spPr/>
    </dgm:pt>
    <dgm:pt modelId="{EDCE5610-FFC5-4467-A804-777E6C66A006}" type="pres">
      <dgm:prSet presAssocID="{6B769F49-65B7-4862-B537-DDD71F912871}" presName="sibTrans" presStyleCnt="0"/>
      <dgm:spPr/>
    </dgm:pt>
    <dgm:pt modelId="{3B21078B-F05D-4F8C-B5EA-066FAE7E4568}" type="pres">
      <dgm:prSet presAssocID="{217206A8-A4AC-4AD5-9A24-031225893C5A}" presName="compNode" presStyleCnt="0"/>
      <dgm:spPr/>
    </dgm:pt>
    <dgm:pt modelId="{0F8687FC-FC8D-4AC1-9B87-A188F4FA1A16}" type="pres">
      <dgm:prSet presAssocID="{217206A8-A4AC-4AD5-9A24-031225893C5A}" presName="bgRect" presStyleLbl="bgShp" presStyleIdx="3" presStyleCnt="5"/>
      <dgm:spPr/>
    </dgm:pt>
    <dgm:pt modelId="{374E240D-1322-4000-925F-F34C234EED8E}" type="pres">
      <dgm:prSet presAssocID="{217206A8-A4AC-4AD5-9A24-031225893C5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FF185230-503F-4DD7-9A7A-99C97CFAAF87}" type="pres">
      <dgm:prSet presAssocID="{217206A8-A4AC-4AD5-9A24-031225893C5A}" presName="spaceRect" presStyleCnt="0"/>
      <dgm:spPr/>
    </dgm:pt>
    <dgm:pt modelId="{05E7D85B-495D-4252-AB3B-34E40470FB12}" type="pres">
      <dgm:prSet presAssocID="{217206A8-A4AC-4AD5-9A24-031225893C5A}" presName="parTx" presStyleLbl="revTx" presStyleIdx="3" presStyleCnt="5">
        <dgm:presLayoutVars>
          <dgm:chMax val="0"/>
          <dgm:chPref val="0"/>
        </dgm:presLayoutVars>
      </dgm:prSet>
      <dgm:spPr/>
    </dgm:pt>
    <dgm:pt modelId="{B8C1ECF9-22FF-4330-A0EA-F994EFE6E43D}" type="pres">
      <dgm:prSet presAssocID="{63F397DC-B063-4F08-8347-ECF344BE6E92}" presName="sibTrans" presStyleCnt="0"/>
      <dgm:spPr/>
    </dgm:pt>
    <dgm:pt modelId="{848DB98B-6A56-462E-9D37-3786B03E62D2}" type="pres">
      <dgm:prSet presAssocID="{58338563-3D17-4B26-8AFD-E637EDE5CD60}" presName="compNode" presStyleCnt="0"/>
      <dgm:spPr/>
    </dgm:pt>
    <dgm:pt modelId="{C254EA6C-7B5C-448B-98B6-E3ABBF5C1747}" type="pres">
      <dgm:prSet presAssocID="{58338563-3D17-4B26-8AFD-E637EDE5CD60}" presName="bgRect" presStyleLbl="bgShp" presStyleIdx="4" presStyleCnt="5"/>
      <dgm:spPr/>
    </dgm:pt>
    <dgm:pt modelId="{D7390FDB-471A-4AFF-966B-B5B73DEE3F3C}" type="pres">
      <dgm:prSet presAssocID="{58338563-3D17-4B26-8AFD-E637EDE5CD6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ears"/>
        </a:ext>
      </dgm:extLst>
    </dgm:pt>
    <dgm:pt modelId="{2853E544-7119-47E0-910E-F1B13C76B3DB}" type="pres">
      <dgm:prSet presAssocID="{58338563-3D17-4B26-8AFD-E637EDE5CD60}" presName="spaceRect" presStyleCnt="0"/>
      <dgm:spPr/>
    </dgm:pt>
    <dgm:pt modelId="{EF35FEF3-8693-47CE-AC52-DB76B546031B}" type="pres">
      <dgm:prSet presAssocID="{58338563-3D17-4B26-8AFD-E637EDE5CD60}" presName="parTx" presStyleLbl="revTx" presStyleIdx="4" presStyleCnt="5">
        <dgm:presLayoutVars>
          <dgm:chMax val="0"/>
          <dgm:chPref val="0"/>
        </dgm:presLayoutVars>
      </dgm:prSet>
      <dgm:spPr/>
    </dgm:pt>
  </dgm:ptLst>
  <dgm:cxnLst>
    <dgm:cxn modelId="{90CFA204-EE3A-459E-9223-7450575E1F19}" srcId="{28F28313-776D-4CFB-8CAF-331B51A84AD9}" destId="{2EFBCABA-9B68-4E8D-8990-7F126B9DB73C}" srcOrd="0" destOrd="0" parTransId="{D2D1A9DB-DA26-40EE-B6B0-74365F400323}" sibTransId="{2B7B8758-F641-4855-A19B-159E73F3E641}"/>
    <dgm:cxn modelId="{D9F23228-7E5F-41D5-A9B7-281AC9C0D02D}" type="presOf" srcId="{2EFBCABA-9B68-4E8D-8990-7F126B9DB73C}" destId="{2B6D1630-2832-47F5-B14D-E3402892935B}" srcOrd="0" destOrd="0" presId="urn:microsoft.com/office/officeart/2018/2/layout/IconVerticalSolidList"/>
    <dgm:cxn modelId="{CAFAA25B-9837-4521-B3C9-16EC7FD7AA21}" type="presOf" srcId="{28F28313-776D-4CFB-8CAF-331B51A84AD9}" destId="{F8A73D51-2A9A-48AB-AA41-4070A1FABBE9}" srcOrd="0" destOrd="0" presId="urn:microsoft.com/office/officeart/2018/2/layout/IconVerticalSolidList"/>
    <dgm:cxn modelId="{AC8DBE60-A11E-4BD6-AC15-B7BD4E8B2586}" srcId="{28F28313-776D-4CFB-8CAF-331B51A84AD9}" destId="{A262BF6A-8F8A-4B0C-96BF-89054DEE2AF6}" srcOrd="1" destOrd="0" parTransId="{D488E901-63BE-43C9-A4B2-8AA0709C4731}" sibTransId="{ED79BE5C-C28D-40A3-BAE2-9327B061F33E}"/>
    <dgm:cxn modelId="{02BFCD6A-3318-4D80-B07A-0B925966BA01}" srcId="{28F28313-776D-4CFB-8CAF-331B51A84AD9}" destId="{58338563-3D17-4B26-8AFD-E637EDE5CD60}" srcOrd="4" destOrd="0" parTransId="{FDE663AE-DA12-4C2D-AE99-C705F48356B6}" sibTransId="{557D3F61-A96F-4A7C-BE94-65CA3ACC502D}"/>
    <dgm:cxn modelId="{30794D52-6CF5-43DE-ADAF-DF585C46F289}" type="presOf" srcId="{A262BF6A-8F8A-4B0C-96BF-89054DEE2AF6}" destId="{C808B986-DE4A-4A91-9E2C-2BB48343D992}" srcOrd="0" destOrd="0" presId="urn:microsoft.com/office/officeart/2018/2/layout/IconVerticalSolidList"/>
    <dgm:cxn modelId="{43EADC76-9749-430E-A0B4-C205E349F047}" type="presOf" srcId="{E53B178E-784E-41A2-A1AA-8B7EF43B19C2}" destId="{99F1B938-31F7-47A6-9733-20CCBBF8DB3B}" srcOrd="0" destOrd="0" presId="urn:microsoft.com/office/officeart/2018/2/layout/IconVerticalSolidList"/>
    <dgm:cxn modelId="{9BC84A7C-2CC4-48CB-BBAA-08C12C70DB80}" srcId="{28F28313-776D-4CFB-8CAF-331B51A84AD9}" destId="{217206A8-A4AC-4AD5-9A24-031225893C5A}" srcOrd="3" destOrd="0" parTransId="{D1E77CC1-33A4-4F82-A4EC-05222B7FC2DA}" sibTransId="{63F397DC-B063-4F08-8347-ECF344BE6E92}"/>
    <dgm:cxn modelId="{8D90FDC3-42D9-492F-AE73-D16B509BC8A7}" type="presOf" srcId="{58338563-3D17-4B26-8AFD-E637EDE5CD60}" destId="{EF35FEF3-8693-47CE-AC52-DB76B546031B}" srcOrd="0" destOrd="0" presId="urn:microsoft.com/office/officeart/2018/2/layout/IconVerticalSolidList"/>
    <dgm:cxn modelId="{EA246BC6-02AE-4FAA-82CA-0F5629D3421B}" type="presOf" srcId="{217206A8-A4AC-4AD5-9A24-031225893C5A}" destId="{05E7D85B-495D-4252-AB3B-34E40470FB12}" srcOrd="0" destOrd="0" presId="urn:microsoft.com/office/officeart/2018/2/layout/IconVerticalSolidList"/>
    <dgm:cxn modelId="{FA5DD6DB-47B2-40D5-8A2F-8BEFA0BEC679}" srcId="{28F28313-776D-4CFB-8CAF-331B51A84AD9}" destId="{E53B178E-784E-41A2-A1AA-8B7EF43B19C2}" srcOrd="2" destOrd="0" parTransId="{0849BE0C-BBCE-47BF-8B8A-2BE61E6B9D29}" sibTransId="{6B769F49-65B7-4862-B537-DDD71F912871}"/>
    <dgm:cxn modelId="{4B5A61AB-D291-4102-8850-2379D3B7206F}" type="presParOf" srcId="{F8A73D51-2A9A-48AB-AA41-4070A1FABBE9}" destId="{45D02E01-46A6-40D4-83DB-74DC03646D0F}" srcOrd="0" destOrd="0" presId="urn:microsoft.com/office/officeart/2018/2/layout/IconVerticalSolidList"/>
    <dgm:cxn modelId="{66DA5E2A-8C16-4559-A4B2-ECA2059CC8EF}" type="presParOf" srcId="{45D02E01-46A6-40D4-83DB-74DC03646D0F}" destId="{B8A245E3-EE3B-4ABC-82C0-192BC26E5CAE}" srcOrd="0" destOrd="0" presId="urn:microsoft.com/office/officeart/2018/2/layout/IconVerticalSolidList"/>
    <dgm:cxn modelId="{D7D28EE6-79D1-4EC0-8CEB-E20A2F499744}" type="presParOf" srcId="{45D02E01-46A6-40D4-83DB-74DC03646D0F}" destId="{CE77984B-1E42-4425-B154-4315CC9D9599}" srcOrd="1" destOrd="0" presId="urn:microsoft.com/office/officeart/2018/2/layout/IconVerticalSolidList"/>
    <dgm:cxn modelId="{5268F67C-32C6-46E0-BCF0-946183A31140}" type="presParOf" srcId="{45D02E01-46A6-40D4-83DB-74DC03646D0F}" destId="{F53A4925-BB02-4D6D-8445-944A39914221}" srcOrd="2" destOrd="0" presId="urn:microsoft.com/office/officeart/2018/2/layout/IconVerticalSolidList"/>
    <dgm:cxn modelId="{48B35871-77BD-474B-876C-D85CDB9B741D}" type="presParOf" srcId="{45D02E01-46A6-40D4-83DB-74DC03646D0F}" destId="{2B6D1630-2832-47F5-B14D-E3402892935B}" srcOrd="3" destOrd="0" presId="urn:microsoft.com/office/officeart/2018/2/layout/IconVerticalSolidList"/>
    <dgm:cxn modelId="{CA9E6156-82C9-4B23-AB67-C08E5CE30F7C}" type="presParOf" srcId="{F8A73D51-2A9A-48AB-AA41-4070A1FABBE9}" destId="{75F97914-0DF5-4D6F-9A14-DE8FC6D28A98}" srcOrd="1" destOrd="0" presId="urn:microsoft.com/office/officeart/2018/2/layout/IconVerticalSolidList"/>
    <dgm:cxn modelId="{E02C61AA-1609-4A72-8C6A-8D2D547249C6}" type="presParOf" srcId="{F8A73D51-2A9A-48AB-AA41-4070A1FABBE9}" destId="{A3E122D5-35A5-49A9-A760-9AA4ED7E35DE}" srcOrd="2" destOrd="0" presId="urn:microsoft.com/office/officeart/2018/2/layout/IconVerticalSolidList"/>
    <dgm:cxn modelId="{6D3E76C2-B6AE-4FF9-8CD9-39E6A7B352CB}" type="presParOf" srcId="{A3E122D5-35A5-49A9-A760-9AA4ED7E35DE}" destId="{C784D1D1-95DB-4AB6-BD4F-9AF0C249252D}" srcOrd="0" destOrd="0" presId="urn:microsoft.com/office/officeart/2018/2/layout/IconVerticalSolidList"/>
    <dgm:cxn modelId="{61C49D81-78B2-4118-8A88-9717C7E45096}" type="presParOf" srcId="{A3E122D5-35A5-49A9-A760-9AA4ED7E35DE}" destId="{599037C0-DCD8-43EA-92F9-C450DEE00A0B}" srcOrd="1" destOrd="0" presId="urn:microsoft.com/office/officeart/2018/2/layout/IconVerticalSolidList"/>
    <dgm:cxn modelId="{99AC74B7-2758-4889-B9D9-17BABAAB3FCA}" type="presParOf" srcId="{A3E122D5-35A5-49A9-A760-9AA4ED7E35DE}" destId="{229F61E7-837A-4194-9862-912037A8A11B}" srcOrd="2" destOrd="0" presId="urn:microsoft.com/office/officeart/2018/2/layout/IconVerticalSolidList"/>
    <dgm:cxn modelId="{C7B631AC-9972-447D-8D59-B4AEACF1D779}" type="presParOf" srcId="{A3E122D5-35A5-49A9-A760-9AA4ED7E35DE}" destId="{C808B986-DE4A-4A91-9E2C-2BB48343D992}" srcOrd="3" destOrd="0" presId="urn:microsoft.com/office/officeart/2018/2/layout/IconVerticalSolidList"/>
    <dgm:cxn modelId="{A9609A0F-CBB0-4183-A762-2180342C83D8}" type="presParOf" srcId="{F8A73D51-2A9A-48AB-AA41-4070A1FABBE9}" destId="{77B5848A-51C4-45C9-A412-E7707215E432}" srcOrd="3" destOrd="0" presId="urn:microsoft.com/office/officeart/2018/2/layout/IconVerticalSolidList"/>
    <dgm:cxn modelId="{7FB65093-EC0A-422C-8EB4-09F6AC0EC70F}" type="presParOf" srcId="{F8A73D51-2A9A-48AB-AA41-4070A1FABBE9}" destId="{820D60A7-B9F9-4D79-B63A-FC1EFF662B84}" srcOrd="4" destOrd="0" presId="urn:microsoft.com/office/officeart/2018/2/layout/IconVerticalSolidList"/>
    <dgm:cxn modelId="{2594F162-4358-4AA6-9527-B751855C44FA}" type="presParOf" srcId="{820D60A7-B9F9-4D79-B63A-FC1EFF662B84}" destId="{7D406A0E-E9C1-466C-B532-9E19E701D1A4}" srcOrd="0" destOrd="0" presId="urn:microsoft.com/office/officeart/2018/2/layout/IconVerticalSolidList"/>
    <dgm:cxn modelId="{98121FFC-454C-4EF4-BAC5-6915D316883F}" type="presParOf" srcId="{820D60A7-B9F9-4D79-B63A-FC1EFF662B84}" destId="{E892E2BA-B768-4FBA-BEF6-390419FEBA4F}" srcOrd="1" destOrd="0" presId="urn:microsoft.com/office/officeart/2018/2/layout/IconVerticalSolidList"/>
    <dgm:cxn modelId="{266C2EE9-C35D-461B-B5C7-C5A7EA96AC46}" type="presParOf" srcId="{820D60A7-B9F9-4D79-B63A-FC1EFF662B84}" destId="{ABC95F4F-847A-4C75-BD1E-FD73AACF08CB}" srcOrd="2" destOrd="0" presId="urn:microsoft.com/office/officeart/2018/2/layout/IconVerticalSolidList"/>
    <dgm:cxn modelId="{6E456933-CF2C-492A-9614-13BF708D7996}" type="presParOf" srcId="{820D60A7-B9F9-4D79-B63A-FC1EFF662B84}" destId="{99F1B938-31F7-47A6-9733-20CCBBF8DB3B}" srcOrd="3" destOrd="0" presId="urn:microsoft.com/office/officeart/2018/2/layout/IconVerticalSolidList"/>
    <dgm:cxn modelId="{C9FC5B67-2888-4E19-A44F-9605DEEEA4EE}" type="presParOf" srcId="{F8A73D51-2A9A-48AB-AA41-4070A1FABBE9}" destId="{EDCE5610-FFC5-4467-A804-777E6C66A006}" srcOrd="5" destOrd="0" presId="urn:microsoft.com/office/officeart/2018/2/layout/IconVerticalSolidList"/>
    <dgm:cxn modelId="{B1B35AE0-1A58-4423-AAD7-C210367908B7}" type="presParOf" srcId="{F8A73D51-2A9A-48AB-AA41-4070A1FABBE9}" destId="{3B21078B-F05D-4F8C-B5EA-066FAE7E4568}" srcOrd="6" destOrd="0" presId="urn:microsoft.com/office/officeart/2018/2/layout/IconVerticalSolidList"/>
    <dgm:cxn modelId="{4A489685-40DA-496C-9980-44BE09ECBB25}" type="presParOf" srcId="{3B21078B-F05D-4F8C-B5EA-066FAE7E4568}" destId="{0F8687FC-FC8D-4AC1-9B87-A188F4FA1A16}" srcOrd="0" destOrd="0" presId="urn:microsoft.com/office/officeart/2018/2/layout/IconVerticalSolidList"/>
    <dgm:cxn modelId="{AF2A8957-6E4F-44D0-B7B6-133B97D6C6EC}" type="presParOf" srcId="{3B21078B-F05D-4F8C-B5EA-066FAE7E4568}" destId="{374E240D-1322-4000-925F-F34C234EED8E}" srcOrd="1" destOrd="0" presId="urn:microsoft.com/office/officeart/2018/2/layout/IconVerticalSolidList"/>
    <dgm:cxn modelId="{0DA90407-81EC-4E93-A4BF-E734F3B546F1}" type="presParOf" srcId="{3B21078B-F05D-4F8C-B5EA-066FAE7E4568}" destId="{FF185230-503F-4DD7-9A7A-99C97CFAAF87}" srcOrd="2" destOrd="0" presId="urn:microsoft.com/office/officeart/2018/2/layout/IconVerticalSolidList"/>
    <dgm:cxn modelId="{19C98BA2-CB4B-4E43-9F06-8657A58CE51F}" type="presParOf" srcId="{3B21078B-F05D-4F8C-B5EA-066FAE7E4568}" destId="{05E7D85B-495D-4252-AB3B-34E40470FB12}" srcOrd="3" destOrd="0" presId="urn:microsoft.com/office/officeart/2018/2/layout/IconVerticalSolidList"/>
    <dgm:cxn modelId="{8F02B6A8-5D01-49CE-AE02-6B3113DCF4A8}" type="presParOf" srcId="{F8A73D51-2A9A-48AB-AA41-4070A1FABBE9}" destId="{B8C1ECF9-22FF-4330-A0EA-F994EFE6E43D}" srcOrd="7" destOrd="0" presId="urn:microsoft.com/office/officeart/2018/2/layout/IconVerticalSolidList"/>
    <dgm:cxn modelId="{F543E6E5-DF60-4F44-9578-4D167359B90A}" type="presParOf" srcId="{F8A73D51-2A9A-48AB-AA41-4070A1FABBE9}" destId="{848DB98B-6A56-462E-9D37-3786B03E62D2}" srcOrd="8" destOrd="0" presId="urn:microsoft.com/office/officeart/2018/2/layout/IconVerticalSolidList"/>
    <dgm:cxn modelId="{AA67AB21-B446-4862-BCF0-2123E748F2B8}" type="presParOf" srcId="{848DB98B-6A56-462E-9D37-3786B03E62D2}" destId="{C254EA6C-7B5C-448B-98B6-E3ABBF5C1747}" srcOrd="0" destOrd="0" presId="urn:microsoft.com/office/officeart/2018/2/layout/IconVerticalSolidList"/>
    <dgm:cxn modelId="{21B520C6-2171-44A4-A3B9-60A48D3CCC2D}" type="presParOf" srcId="{848DB98B-6A56-462E-9D37-3786B03E62D2}" destId="{D7390FDB-471A-4AFF-966B-B5B73DEE3F3C}" srcOrd="1" destOrd="0" presId="urn:microsoft.com/office/officeart/2018/2/layout/IconVerticalSolidList"/>
    <dgm:cxn modelId="{3D0EA6CC-31C7-4899-81BF-7B70D8C34F73}" type="presParOf" srcId="{848DB98B-6A56-462E-9D37-3786B03E62D2}" destId="{2853E544-7119-47E0-910E-F1B13C76B3DB}" srcOrd="2" destOrd="0" presId="urn:microsoft.com/office/officeart/2018/2/layout/IconVerticalSolidList"/>
    <dgm:cxn modelId="{65692DBA-4EC2-4103-B563-464B340CF85F}" type="presParOf" srcId="{848DB98B-6A56-462E-9D37-3786B03E62D2}" destId="{EF35FEF3-8693-47CE-AC52-DB76B54603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786730-DF80-4FBE-9DFB-37ADEF57298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E24F990-B6BC-4CC3-A5E4-C7F9FE1FE096}">
      <dgm:prSet/>
      <dgm:spPr/>
      <dgm:t>
        <a:bodyPr/>
        <a:lstStyle/>
        <a:p>
          <a:pPr>
            <a:lnSpc>
              <a:spcPct val="100000"/>
            </a:lnSpc>
          </a:pPr>
          <a:r>
            <a:rPr lang="en-US"/>
            <a:t>Installation:</a:t>
          </a:r>
          <a:r>
            <a:rPr lang="en-US">
              <a:latin typeface="Calibri Light" panose="020F0302020204030204"/>
            </a:rPr>
            <a:t> </a:t>
          </a:r>
        </a:p>
      </dgm:t>
    </dgm:pt>
    <dgm:pt modelId="{AEEFC267-D2AB-49A6-83F2-E9BB66C7D60D}" type="parTrans" cxnId="{44CA335D-8B42-46B2-A2D9-1FF35919F5A9}">
      <dgm:prSet/>
      <dgm:spPr/>
      <dgm:t>
        <a:bodyPr/>
        <a:lstStyle/>
        <a:p>
          <a:endParaRPr lang="en-US"/>
        </a:p>
      </dgm:t>
    </dgm:pt>
    <dgm:pt modelId="{83DE4F95-9101-475D-9363-B86800E430C8}" type="sibTrans" cxnId="{44CA335D-8B42-46B2-A2D9-1FF35919F5A9}">
      <dgm:prSet/>
      <dgm:spPr/>
      <dgm:t>
        <a:bodyPr/>
        <a:lstStyle/>
        <a:p>
          <a:endParaRPr lang="en-US"/>
        </a:p>
      </dgm:t>
    </dgm:pt>
    <dgm:pt modelId="{D44C583B-7405-41E0-8CCE-D131AA8BBDE7}">
      <dgm:prSet/>
      <dgm:spPr/>
      <dgm:t>
        <a:bodyPr/>
        <a:lstStyle/>
        <a:p>
          <a:pPr>
            <a:lnSpc>
              <a:spcPct val="100000"/>
            </a:lnSpc>
          </a:pPr>
          <a:r>
            <a:rPr lang="en-US"/>
            <a:t>Creating a Virtual Environment:</a:t>
          </a:r>
        </a:p>
      </dgm:t>
    </dgm:pt>
    <dgm:pt modelId="{8B2EE49B-4F11-4787-963F-44336010F4ED}" type="parTrans" cxnId="{D6FAE1C3-E453-4361-8AFC-517EA7ECBBAD}">
      <dgm:prSet/>
      <dgm:spPr/>
      <dgm:t>
        <a:bodyPr/>
        <a:lstStyle/>
        <a:p>
          <a:endParaRPr lang="en-US"/>
        </a:p>
      </dgm:t>
    </dgm:pt>
    <dgm:pt modelId="{EA89E2DC-4612-4355-AD6D-02243DC9CBA3}" type="sibTrans" cxnId="{D6FAE1C3-E453-4361-8AFC-517EA7ECBBAD}">
      <dgm:prSet/>
      <dgm:spPr/>
      <dgm:t>
        <a:bodyPr/>
        <a:lstStyle/>
        <a:p>
          <a:endParaRPr lang="en-US"/>
        </a:p>
      </dgm:t>
    </dgm:pt>
    <dgm:pt modelId="{03FF6613-C2DA-42A7-BB53-BEAA73E896E2}">
      <dgm:prSet/>
      <dgm:spPr/>
      <dgm:t>
        <a:bodyPr/>
        <a:lstStyle/>
        <a:p>
          <a:pPr>
            <a:lnSpc>
              <a:spcPct val="100000"/>
            </a:lnSpc>
          </a:pPr>
          <a:r>
            <a:rPr lang="en-US" dirty="0" err="1"/>
            <a:t>virtualenv</a:t>
          </a:r>
          <a:r>
            <a:rPr lang="en-US" dirty="0"/>
            <a:t> </a:t>
          </a:r>
          <a:r>
            <a:rPr lang="en-US" dirty="0" err="1"/>
            <a:t>myenv</a:t>
          </a:r>
        </a:p>
      </dgm:t>
    </dgm:pt>
    <dgm:pt modelId="{D1AE41DD-FD3B-4B23-8980-E7E974AD7C14}" type="parTrans" cxnId="{D3F59BFD-7D86-438F-9C69-9C6B4FDD2F26}">
      <dgm:prSet/>
      <dgm:spPr/>
      <dgm:t>
        <a:bodyPr/>
        <a:lstStyle/>
        <a:p>
          <a:endParaRPr lang="en-US"/>
        </a:p>
      </dgm:t>
    </dgm:pt>
    <dgm:pt modelId="{88AC298E-C123-48FD-9FA7-7A89B602BCDE}" type="sibTrans" cxnId="{D3F59BFD-7D86-438F-9C69-9C6B4FDD2F26}">
      <dgm:prSet/>
      <dgm:spPr/>
      <dgm:t>
        <a:bodyPr/>
        <a:lstStyle/>
        <a:p>
          <a:endParaRPr lang="en-US"/>
        </a:p>
      </dgm:t>
    </dgm:pt>
    <dgm:pt modelId="{753588BB-4448-4945-BEB8-D77F2215C6C0}">
      <dgm:prSet/>
      <dgm:spPr/>
      <dgm:t>
        <a:bodyPr/>
        <a:lstStyle/>
        <a:p>
          <a:pPr>
            <a:lnSpc>
              <a:spcPct val="100000"/>
            </a:lnSpc>
          </a:pPr>
          <a:r>
            <a:rPr lang="en-US"/>
            <a:t>Activating the Virtual Environment:</a:t>
          </a:r>
        </a:p>
      </dgm:t>
    </dgm:pt>
    <dgm:pt modelId="{43001598-86F6-492A-8C78-7C37D0D31A79}" type="parTrans" cxnId="{5CC3212B-B49A-4D02-AEB5-E331C35409A3}">
      <dgm:prSet/>
      <dgm:spPr/>
      <dgm:t>
        <a:bodyPr/>
        <a:lstStyle/>
        <a:p>
          <a:endParaRPr lang="en-US"/>
        </a:p>
      </dgm:t>
    </dgm:pt>
    <dgm:pt modelId="{34B225EE-9E98-4541-ADFB-FDD930FA8991}" type="sibTrans" cxnId="{5CC3212B-B49A-4D02-AEB5-E331C35409A3}">
      <dgm:prSet/>
      <dgm:spPr/>
      <dgm:t>
        <a:bodyPr/>
        <a:lstStyle/>
        <a:p>
          <a:endParaRPr lang="en-US"/>
        </a:p>
      </dgm:t>
    </dgm:pt>
    <dgm:pt modelId="{7BD000F9-EE1B-4F28-B7AC-40AA602C2438}">
      <dgm:prSet/>
      <dgm:spPr/>
      <dgm:t>
        <a:bodyPr/>
        <a:lstStyle/>
        <a:p>
          <a:pPr>
            <a:lnSpc>
              <a:spcPct val="100000"/>
            </a:lnSpc>
          </a:pPr>
          <a:r>
            <a:rPr lang="en-US" dirty="0"/>
            <a:t>Windows - </a:t>
          </a:r>
          <a:r>
            <a:rPr lang="en-US" dirty="0" err="1"/>
            <a:t>myenv</a:t>
          </a:r>
          <a:r>
            <a:rPr lang="en-US" dirty="0"/>
            <a:t>\Scripts\activate</a:t>
          </a:r>
        </a:p>
      </dgm:t>
    </dgm:pt>
    <dgm:pt modelId="{C4B442EB-9A30-41C2-975F-61766A3F15FD}" type="parTrans" cxnId="{CFDFE93F-74E7-4AA5-AD39-DCBC9BA4350B}">
      <dgm:prSet/>
      <dgm:spPr/>
      <dgm:t>
        <a:bodyPr/>
        <a:lstStyle/>
        <a:p>
          <a:endParaRPr lang="en-US"/>
        </a:p>
      </dgm:t>
    </dgm:pt>
    <dgm:pt modelId="{66440C51-3C40-4AE9-A5D0-1DC173E79F1B}" type="sibTrans" cxnId="{CFDFE93F-74E7-4AA5-AD39-DCBC9BA4350B}">
      <dgm:prSet/>
      <dgm:spPr/>
      <dgm:t>
        <a:bodyPr/>
        <a:lstStyle/>
        <a:p>
          <a:endParaRPr lang="en-US"/>
        </a:p>
      </dgm:t>
    </dgm:pt>
    <dgm:pt modelId="{2866CA4C-409A-4542-B98E-0328A6BF3278}">
      <dgm:prSet/>
      <dgm:spPr/>
      <dgm:t>
        <a:bodyPr/>
        <a:lstStyle/>
        <a:p>
          <a:pPr>
            <a:lnSpc>
              <a:spcPct val="100000"/>
            </a:lnSpc>
          </a:pPr>
          <a:r>
            <a:rPr lang="en-US" dirty="0"/>
            <a:t>MacOS/Linux - source </a:t>
          </a:r>
          <a:r>
            <a:rPr lang="en-US" dirty="0" err="1"/>
            <a:t>myenv</a:t>
          </a:r>
          <a:r>
            <a:rPr lang="en-US" dirty="0"/>
            <a:t>/bin/activate</a:t>
          </a:r>
        </a:p>
      </dgm:t>
    </dgm:pt>
    <dgm:pt modelId="{17CF80D7-A5C4-40F5-B81C-165D300B6B1E}" type="parTrans" cxnId="{9300DFD2-FAB5-4846-B432-CC0F8A593A5E}">
      <dgm:prSet/>
      <dgm:spPr/>
      <dgm:t>
        <a:bodyPr/>
        <a:lstStyle/>
        <a:p>
          <a:endParaRPr lang="en-US"/>
        </a:p>
      </dgm:t>
    </dgm:pt>
    <dgm:pt modelId="{496D27CC-7071-4C7A-8D3E-1FE103840426}" type="sibTrans" cxnId="{9300DFD2-FAB5-4846-B432-CC0F8A593A5E}">
      <dgm:prSet/>
      <dgm:spPr/>
      <dgm:t>
        <a:bodyPr/>
        <a:lstStyle/>
        <a:p>
          <a:endParaRPr lang="en-US"/>
        </a:p>
      </dgm:t>
    </dgm:pt>
    <dgm:pt modelId="{F1C01ED1-6BE2-49EE-AC84-AB9C73CDDB93}">
      <dgm:prSet/>
      <dgm:spPr/>
      <dgm:t>
        <a:bodyPr/>
        <a:lstStyle/>
        <a:p>
          <a:pPr>
            <a:lnSpc>
              <a:spcPct val="100000"/>
            </a:lnSpc>
          </a:pPr>
          <a:r>
            <a:rPr lang="en-US"/>
            <a:t>Deactivating the Virtual Environment</a:t>
          </a:r>
        </a:p>
      </dgm:t>
    </dgm:pt>
    <dgm:pt modelId="{F836328B-938E-4F7B-A79B-5747389CD6E1}" type="parTrans" cxnId="{EABC9C39-C1FD-48DE-B29F-9B7E28F2D95D}">
      <dgm:prSet/>
      <dgm:spPr/>
      <dgm:t>
        <a:bodyPr/>
        <a:lstStyle/>
        <a:p>
          <a:endParaRPr lang="en-US"/>
        </a:p>
      </dgm:t>
    </dgm:pt>
    <dgm:pt modelId="{F968D8C8-EAB8-448C-988C-899090627DDB}" type="sibTrans" cxnId="{EABC9C39-C1FD-48DE-B29F-9B7E28F2D95D}">
      <dgm:prSet/>
      <dgm:spPr/>
      <dgm:t>
        <a:bodyPr/>
        <a:lstStyle/>
        <a:p>
          <a:endParaRPr lang="en-US"/>
        </a:p>
      </dgm:t>
    </dgm:pt>
    <dgm:pt modelId="{E220256E-62C9-43B7-9275-2EF2ED5C01FC}">
      <dgm:prSet/>
      <dgm:spPr/>
      <dgm:t>
        <a:bodyPr/>
        <a:lstStyle/>
        <a:p>
          <a:pPr>
            <a:lnSpc>
              <a:spcPct val="100000"/>
            </a:lnSpc>
          </a:pPr>
          <a:r>
            <a:rPr lang="en-US" dirty="0"/>
            <a:t>deactivate</a:t>
          </a:r>
        </a:p>
      </dgm:t>
    </dgm:pt>
    <dgm:pt modelId="{B9BC5E25-E474-45B2-9476-AF32227B82EB}" type="parTrans" cxnId="{8593EED6-7B92-4FBE-AE06-18F679810540}">
      <dgm:prSet/>
      <dgm:spPr/>
      <dgm:t>
        <a:bodyPr/>
        <a:lstStyle/>
        <a:p>
          <a:endParaRPr lang="en-US"/>
        </a:p>
      </dgm:t>
    </dgm:pt>
    <dgm:pt modelId="{D3C922EA-A3C9-4692-B388-C1AA6F4E65F4}" type="sibTrans" cxnId="{8593EED6-7B92-4FBE-AE06-18F679810540}">
      <dgm:prSet/>
      <dgm:spPr/>
      <dgm:t>
        <a:bodyPr/>
        <a:lstStyle/>
        <a:p>
          <a:endParaRPr lang="en-US"/>
        </a:p>
      </dgm:t>
    </dgm:pt>
    <dgm:pt modelId="{5027801E-A079-4601-9740-64BE3BDAE2AF}">
      <dgm:prSet phldr="0"/>
      <dgm:spPr/>
      <dgm:t>
        <a:bodyPr/>
        <a:lstStyle/>
        <a:p>
          <a:pPr>
            <a:lnSpc>
              <a:spcPct val="100000"/>
            </a:lnSpc>
          </a:pPr>
          <a:r>
            <a:rPr lang="en-US" dirty="0"/>
            <a:t>pip install </a:t>
          </a:r>
          <a:r>
            <a:rPr lang="en-US" dirty="0" err="1"/>
            <a:t>virtualenv</a:t>
          </a:r>
          <a:endParaRPr lang="en-US" dirty="0"/>
        </a:p>
      </dgm:t>
    </dgm:pt>
    <dgm:pt modelId="{C45BC5D3-2FF6-4CF8-84C5-7390158C9959}" type="parTrans" cxnId="{0544ECD5-1C73-4A16-9FCC-68F6D499D336}">
      <dgm:prSet/>
      <dgm:spPr/>
    </dgm:pt>
    <dgm:pt modelId="{0B399FA4-4414-4B84-B233-CC283244B95A}" type="sibTrans" cxnId="{0544ECD5-1C73-4A16-9FCC-68F6D499D336}">
      <dgm:prSet/>
      <dgm:spPr/>
    </dgm:pt>
    <dgm:pt modelId="{264331EC-B36D-446C-9458-7A1BD8E46491}" type="pres">
      <dgm:prSet presAssocID="{C3786730-DF80-4FBE-9DFB-37ADEF57298A}" presName="root" presStyleCnt="0">
        <dgm:presLayoutVars>
          <dgm:dir/>
          <dgm:resizeHandles val="exact"/>
        </dgm:presLayoutVars>
      </dgm:prSet>
      <dgm:spPr/>
    </dgm:pt>
    <dgm:pt modelId="{629BAF93-50EC-4252-B1E0-EAC8C001E9D4}" type="pres">
      <dgm:prSet presAssocID="{1E24F990-B6BC-4CC3-A5E4-C7F9FE1FE096}" presName="compNode" presStyleCnt="0"/>
      <dgm:spPr/>
    </dgm:pt>
    <dgm:pt modelId="{95FD351D-EF5B-4D2B-ABEA-ABEE370480DB}" type="pres">
      <dgm:prSet presAssocID="{1E24F990-B6BC-4CC3-A5E4-C7F9FE1FE096}" presName="bgRect" presStyleLbl="bgShp" presStyleIdx="0" presStyleCnt="4"/>
      <dgm:spPr/>
    </dgm:pt>
    <dgm:pt modelId="{D58E45A6-E051-482C-B4E2-E275FA2725DA}" type="pres">
      <dgm:prSet presAssocID="{1E24F990-B6BC-4CC3-A5E4-C7F9FE1FE0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568684D5-E10F-4A9F-9331-56866D5A169D}" type="pres">
      <dgm:prSet presAssocID="{1E24F990-B6BC-4CC3-A5E4-C7F9FE1FE096}" presName="spaceRect" presStyleCnt="0"/>
      <dgm:spPr/>
    </dgm:pt>
    <dgm:pt modelId="{47303ED9-1DA7-4FFE-9531-C59BE22E955C}" type="pres">
      <dgm:prSet presAssocID="{1E24F990-B6BC-4CC3-A5E4-C7F9FE1FE096}" presName="parTx" presStyleLbl="revTx" presStyleIdx="0" presStyleCnt="8">
        <dgm:presLayoutVars>
          <dgm:chMax val="0"/>
          <dgm:chPref val="0"/>
        </dgm:presLayoutVars>
      </dgm:prSet>
      <dgm:spPr/>
    </dgm:pt>
    <dgm:pt modelId="{A70EDF12-3F25-40A2-87EC-3CBABE662AA6}" type="pres">
      <dgm:prSet presAssocID="{1E24F990-B6BC-4CC3-A5E4-C7F9FE1FE096}" presName="desTx" presStyleLbl="revTx" presStyleIdx="1" presStyleCnt="8">
        <dgm:presLayoutVars/>
      </dgm:prSet>
      <dgm:spPr/>
    </dgm:pt>
    <dgm:pt modelId="{42BBD140-8047-4A46-9C38-DB12AB6AA203}" type="pres">
      <dgm:prSet presAssocID="{83DE4F95-9101-475D-9363-B86800E430C8}" presName="sibTrans" presStyleCnt="0"/>
      <dgm:spPr/>
    </dgm:pt>
    <dgm:pt modelId="{CF955963-E5A7-4F4F-ADAA-F0D82659F255}" type="pres">
      <dgm:prSet presAssocID="{D44C583B-7405-41E0-8CCE-D131AA8BBDE7}" presName="compNode" presStyleCnt="0"/>
      <dgm:spPr/>
    </dgm:pt>
    <dgm:pt modelId="{9D198FF1-95EB-4E39-B780-8BA2124C6E4C}" type="pres">
      <dgm:prSet presAssocID="{D44C583B-7405-41E0-8CCE-D131AA8BBDE7}" presName="bgRect" presStyleLbl="bgShp" presStyleIdx="1" presStyleCnt="4"/>
      <dgm:spPr/>
    </dgm:pt>
    <dgm:pt modelId="{F7CAA1A5-1DB0-4A41-A141-2D622E2A9A65}" type="pres">
      <dgm:prSet presAssocID="{D44C583B-7405-41E0-8CCE-D131AA8BBD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Computing"/>
        </a:ext>
      </dgm:extLst>
    </dgm:pt>
    <dgm:pt modelId="{274FDDB4-4990-4002-9F3B-B3E5512A8E17}" type="pres">
      <dgm:prSet presAssocID="{D44C583B-7405-41E0-8CCE-D131AA8BBDE7}" presName="spaceRect" presStyleCnt="0"/>
      <dgm:spPr/>
    </dgm:pt>
    <dgm:pt modelId="{F5059974-AD82-4563-9282-EA23450436F3}" type="pres">
      <dgm:prSet presAssocID="{D44C583B-7405-41E0-8CCE-D131AA8BBDE7}" presName="parTx" presStyleLbl="revTx" presStyleIdx="2" presStyleCnt="8">
        <dgm:presLayoutVars>
          <dgm:chMax val="0"/>
          <dgm:chPref val="0"/>
        </dgm:presLayoutVars>
      </dgm:prSet>
      <dgm:spPr/>
    </dgm:pt>
    <dgm:pt modelId="{BA3CD444-E720-4A9D-BDA1-62B9BF496092}" type="pres">
      <dgm:prSet presAssocID="{D44C583B-7405-41E0-8CCE-D131AA8BBDE7}" presName="desTx" presStyleLbl="revTx" presStyleIdx="3" presStyleCnt="8">
        <dgm:presLayoutVars/>
      </dgm:prSet>
      <dgm:spPr/>
    </dgm:pt>
    <dgm:pt modelId="{63ECF384-754B-4491-8CDD-D7E1F0EE7C00}" type="pres">
      <dgm:prSet presAssocID="{EA89E2DC-4612-4355-AD6D-02243DC9CBA3}" presName="sibTrans" presStyleCnt="0"/>
      <dgm:spPr/>
    </dgm:pt>
    <dgm:pt modelId="{915D8B00-705B-40F7-A97A-ADE85240213F}" type="pres">
      <dgm:prSet presAssocID="{753588BB-4448-4945-BEB8-D77F2215C6C0}" presName="compNode" presStyleCnt="0"/>
      <dgm:spPr/>
    </dgm:pt>
    <dgm:pt modelId="{C9F71432-DD5C-4066-B8ED-AD30AF289AEA}" type="pres">
      <dgm:prSet presAssocID="{753588BB-4448-4945-BEB8-D77F2215C6C0}" presName="bgRect" presStyleLbl="bgShp" presStyleIdx="2" presStyleCnt="4"/>
      <dgm:spPr/>
    </dgm:pt>
    <dgm:pt modelId="{9E052955-7E6B-43C7-AA7E-0C5F94E11DDC}" type="pres">
      <dgm:prSet presAssocID="{753588BB-4448-4945-BEB8-D77F2215C6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61B7FC38-6E49-48C0-B2C8-7DC43CB4F9EE}" type="pres">
      <dgm:prSet presAssocID="{753588BB-4448-4945-BEB8-D77F2215C6C0}" presName="spaceRect" presStyleCnt="0"/>
      <dgm:spPr/>
    </dgm:pt>
    <dgm:pt modelId="{6074A60F-62D5-4C55-94ED-83038D8AE1BA}" type="pres">
      <dgm:prSet presAssocID="{753588BB-4448-4945-BEB8-D77F2215C6C0}" presName="parTx" presStyleLbl="revTx" presStyleIdx="4" presStyleCnt="8">
        <dgm:presLayoutVars>
          <dgm:chMax val="0"/>
          <dgm:chPref val="0"/>
        </dgm:presLayoutVars>
      </dgm:prSet>
      <dgm:spPr/>
    </dgm:pt>
    <dgm:pt modelId="{450CF68A-3B81-4E7E-A526-984708F1D3DE}" type="pres">
      <dgm:prSet presAssocID="{753588BB-4448-4945-BEB8-D77F2215C6C0}" presName="desTx" presStyleLbl="revTx" presStyleIdx="5" presStyleCnt="8">
        <dgm:presLayoutVars/>
      </dgm:prSet>
      <dgm:spPr/>
    </dgm:pt>
    <dgm:pt modelId="{47FAB76D-DE33-4584-BCAB-4F1223F255DC}" type="pres">
      <dgm:prSet presAssocID="{34B225EE-9E98-4541-ADFB-FDD930FA8991}" presName="sibTrans" presStyleCnt="0"/>
      <dgm:spPr/>
    </dgm:pt>
    <dgm:pt modelId="{1AEE2B26-CDF4-400F-8F14-50D76D2873DD}" type="pres">
      <dgm:prSet presAssocID="{F1C01ED1-6BE2-49EE-AC84-AB9C73CDDB93}" presName="compNode" presStyleCnt="0"/>
      <dgm:spPr/>
    </dgm:pt>
    <dgm:pt modelId="{2D0ED4C9-8DD8-4F04-80F3-A1695F79F3FD}" type="pres">
      <dgm:prSet presAssocID="{F1C01ED1-6BE2-49EE-AC84-AB9C73CDDB93}" presName="bgRect" presStyleLbl="bgShp" presStyleIdx="3" presStyleCnt="4"/>
      <dgm:spPr/>
    </dgm:pt>
    <dgm:pt modelId="{CC92D261-EE31-46C6-BB30-7512CCD9C167}" type="pres">
      <dgm:prSet presAssocID="{F1C01ED1-6BE2-49EE-AC84-AB9C73CDDB9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4A89B64B-CACD-4FFB-90CA-0D7C2CAE69FC}" type="pres">
      <dgm:prSet presAssocID="{F1C01ED1-6BE2-49EE-AC84-AB9C73CDDB93}" presName="spaceRect" presStyleCnt="0"/>
      <dgm:spPr/>
    </dgm:pt>
    <dgm:pt modelId="{65A69194-0E97-4976-A23C-341EA8C40F13}" type="pres">
      <dgm:prSet presAssocID="{F1C01ED1-6BE2-49EE-AC84-AB9C73CDDB93}" presName="parTx" presStyleLbl="revTx" presStyleIdx="6" presStyleCnt="8">
        <dgm:presLayoutVars>
          <dgm:chMax val="0"/>
          <dgm:chPref val="0"/>
        </dgm:presLayoutVars>
      </dgm:prSet>
      <dgm:spPr/>
    </dgm:pt>
    <dgm:pt modelId="{D19908D2-C1DF-4562-80BC-7D062C2020B7}" type="pres">
      <dgm:prSet presAssocID="{F1C01ED1-6BE2-49EE-AC84-AB9C73CDDB93}" presName="desTx" presStyleLbl="revTx" presStyleIdx="7" presStyleCnt="8">
        <dgm:presLayoutVars/>
      </dgm:prSet>
      <dgm:spPr/>
    </dgm:pt>
  </dgm:ptLst>
  <dgm:cxnLst>
    <dgm:cxn modelId="{B44B4A00-4DF1-40BE-908D-1A9BA95E3212}" type="presOf" srcId="{753588BB-4448-4945-BEB8-D77F2215C6C0}" destId="{6074A60F-62D5-4C55-94ED-83038D8AE1BA}" srcOrd="0" destOrd="0" presId="urn:microsoft.com/office/officeart/2018/2/layout/IconVerticalSolidList"/>
    <dgm:cxn modelId="{5CC3212B-B49A-4D02-AEB5-E331C35409A3}" srcId="{C3786730-DF80-4FBE-9DFB-37ADEF57298A}" destId="{753588BB-4448-4945-BEB8-D77F2215C6C0}" srcOrd="2" destOrd="0" parTransId="{43001598-86F6-492A-8C78-7C37D0D31A79}" sibTransId="{34B225EE-9E98-4541-ADFB-FDD930FA8991}"/>
    <dgm:cxn modelId="{524A0732-6FCD-4C75-951B-C46E1C769C30}" type="presOf" srcId="{C3786730-DF80-4FBE-9DFB-37ADEF57298A}" destId="{264331EC-B36D-446C-9458-7A1BD8E46491}" srcOrd="0" destOrd="0" presId="urn:microsoft.com/office/officeart/2018/2/layout/IconVerticalSolidList"/>
    <dgm:cxn modelId="{EABC9C39-C1FD-48DE-B29F-9B7E28F2D95D}" srcId="{C3786730-DF80-4FBE-9DFB-37ADEF57298A}" destId="{F1C01ED1-6BE2-49EE-AC84-AB9C73CDDB93}" srcOrd="3" destOrd="0" parTransId="{F836328B-938E-4F7B-A79B-5747389CD6E1}" sibTransId="{F968D8C8-EAB8-448C-988C-899090627DDB}"/>
    <dgm:cxn modelId="{CFDFE93F-74E7-4AA5-AD39-DCBC9BA4350B}" srcId="{753588BB-4448-4945-BEB8-D77F2215C6C0}" destId="{7BD000F9-EE1B-4F28-B7AC-40AA602C2438}" srcOrd="0" destOrd="0" parTransId="{C4B442EB-9A30-41C2-975F-61766A3F15FD}" sibTransId="{66440C51-3C40-4AE9-A5D0-1DC173E79F1B}"/>
    <dgm:cxn modelId="{44CA335D-8B42-46B2-A2D9-1FF35919F5A9}" srcId="{C3786730-DF80-4FBE-9DFB-37ADEF57298A}" destId="{1E24F990-B6BC-4CC3-A5E4-C7F9FE1FE096}" srcOrd="0" destOrd="0" parTransId="{AEEFC267-D2AB-49A6-83F2-E9BB66C7D60D}" sibTransId="{83DE4F95-9101-475D-9363-B86800E430C8}"/>
    <dgm:cxn modelId="{D2D28B89-998B-470D-82A0-214E45277C64}" type="presOf" srcId="{F1C01ED1-6BE2-49EE-AC84-AB9C73CDDB93}" destId="{65A69194-0E97-4976-A23C-341EA8C40F13}" srcOrd="0" destOrd="0" presId="urn:microsoft.com/office/officeart/2018/2/layout/IconVerticalSolidList"/>
    <dgm:cxn modelId="{E06E62A2-7EE8-45B5-9A0C-42738062CA81}" type="presOf" srcId="{D44C583B-7405-41E0-8CCE-D131AA8BBDE7}" destId="{F5059974-AD82-4563-9282-EA23450436F3}" srcOrd="0" destOrd="0" presId="urn:microsoft.com/office/officeart/2018/2/layout/IconVerticalSolidList"/>
    <dgm:cxn modelId="{B152B4C3-D365-40AC-AC89-F9757EC3D077}" type="presOf" srcId="{5027801E-A079-4601-9740-64BE3BDAE2AF}" destId="{A70EDF12-3F25-40A2-87EC-3CBABE662AA6}" srcOrd="0" destOrd="0" presId="urn:microsoft.com/office/officeart/2018/2/layout/IconVerticalSolidList"/>
    <dgm:cxn modelId="{D6FAE1C3-E453-4361-8AFC-517EA7ECBBAD}" srcId="{C3786730-DF80-4FBE-9DFB-37ADEF57298A}" destId="{D44C583B-7405-41E0-8CCE-D131AA8BBDE7}" srcOrd="1" destOrd="0" parTransId="{8B2EE49B-4F11-4787-963F-44336010F4ED}" sibTransId="{EA89E2DC-4612-4355-AD6D-02243DC9CBA3}"/>
    <dgm:cxn modelId="{DA55CFCD-3DFC-4844-8D5A-C99FC3396273}" type="presOf" srcId="{7BD000F9-EE1B-4F28-B7AC-40AA602C2438}" destId="{450CF68A-3B81-4E7E-A526-984708F1D3DE}" srcOrd="0" destOrd="0" presId="urn:microsoft.com/office/officeart/2018/2/layout/IconVerticalSolidList"/>
    <dgm:cxn modelId="{9300DFD2-FAB5-4846-B432-CC0F8A593A5E}" srcId="{753588BB-4448-4945-BEB8-D77F2215C6C0}" destId="{2866CA4C-409A-4542-B98E-0328A6BF3278}" srcOrd="1" destOrd="0" parTransId="{17CF80D7-A5C4-40F5-B81C-165D300B6B1E}" sibTransId="{496D27CC-7071-4C7A-8D3E-1FE103840426}"/>
    <dgm:cxn modelId="{0544ECD5-1C73-4A16-9FCC-68F6D499D336}" srcId="{1E24F990-B6BC-4CC3-A5E4-C7F9FE1FE096}" destId="{5027801E-A079-4601-9740-64BE3BDAE2AF}" srcOrd="0" destOrd="0" parTransId="{C45BC5D3-2FF6-4CF8-84C5-7390158C9959}" sibTransId="{0B399FA4-4414-4B84-B233-CC283244B95A}"/>
    <dgm:cxn modelId="{3B1D8FD6-948B-41AE-AF6D-255FB7DF5517}" type="presOf" srcId="{E220256E-62C9-43B7-9275-2EF2ED5C01FC}" destId="{D19908D2-C1DF-4562-80BC-7D062C2020B7}" srcOrd="0" destOrd="0" presId="urn:microsoft.com/office/officeart/2018/2/layout/IconVerticalSolidList"/>
    <dgm:cxn modelId="{8593EED6-7B92-4FBE-AE06-18F679810540}" srcId="{F1C01ED1-6BE2-49EE-AC84-AB9C73CDDB93}" destId="{E220256E-62C9-43B7-9275-2EF2ED5C01FC}" srcOrd="0" destOrd="0" parTransId="{B9BC5E25-E474-45B2-9476-AF32227B82EB}" sibTransId="{D3C922EA-A3C9-4692-B388-C1AA6F4E65F4}"/>
    <dgm:cxn modelId="{9A5FA8D8-CBF9-4B86-BDAB-3F94625B3274}" type="presOf" srcId="{03FF6613-C2DA-42A7-BB53-BEAA73E896E2}" destId="{BA3CD444-E720-4A9D-BDA1-62B9BF496092}" srcOrd="0" destOrd="0" presId="urn:microsoft.com/office/officeart/2018/2/layout/IconVerticalSolidList"/>
    <dgm:cxn modelId="{D06CE5EE-49F7-4359-BBBA-70FB621BF85B}" type="presOf" srcId="{2866CA4C-409A-4542-B98E-0328A6BF3278}" destId="{450CF68A-3B81-4E7E-A526-984708F1D3DE}" srcOrd="0" destOrd="1" presId="urn:microsoft.com/office/officeart/2018/2/layout/IconVerticalSolidList"/>
    <dgm:cxn modelId="{AA4495F9-9F38-4B67-A9A7-A983BF3D3185}" type="presOf" srcId="{1E24F990-B6BC-4CC3-A5E4-C7F9FE1FE096}" destId="{47303ED9-1DA7-4FFE-9531-C59BE22E955C}" srcOrd="0" destOrd="0" presId="urn:microsoft.com/office/officeart/2018/2/layout/IconVerticalSolidList"/>
    <dgm:cxn modelId="{D3F59BFD-7D86-438F-9C69-9C6B4FDD2F26}" srcId="{D44C583B-7405-41E0-8CCE-D131AA8BBDE7}" destId="{03FF6613-C2DA-42A7-BB53-BEAA73E896E2}" srcOrd="0" destOrd="0" parTransId="{D1AE41DD-FD3B-4B23-8980-E7E974AD7C14}" sibTransId="{88AC298E-C123-48FD-9FA7-7A89B602BCDE}"/>
    <dgm:cxn modelId="{021F1386-8E4C-4567-8A66-04B4D0A8AFAB}" type="presParOf" srcId="{264331EC-B36D-446C-9458-7A1BD8E46491}" destId="{629BAF93-50EC-4252-B1E0-EAC8C001E9D4}" srcOrd="0" destOrd="0" presId="urn:microsoft.com/office/officeart/2018/2/layout/IconVerticalSolidList"/>
    <dgm:cxn modelId="{A1068786-4D22-48F6-A8A8-7B6A70D6929D}" type="presParOf" srcId="{629BAF93-50EC-4252-B1E0-EAC8C001E9D4}" destId="{95FD351D-EF5B-4D2B-ABEA-ABEE370480DB}" srcOrd="0" destOrd="0" presId="urn:microsoft.com/office/officeart/2018/2/layout/IconVerticalSolidList"/>
    <dgm:cxn modelId="{A67383AF-2386-497D-A139-320A8A27041B}" type="presParOf" srcId="{629BAF93-50EC-4252-B1E0-EAC8C001E9D4}" destId="{D58E45A6-E051-482C-B4E2-E275FA2725DA}" srcOrd="1" destOrd="0" presId="urn:microsoft.com/office/officeart/2018/2/layout/IconVerticalSolidList"/>
    <dgm:cxn modelId="{1E30E024-B891-4938-B9CD-A365D83E7FD7}" type="presParOf" srcId="{629BAF93-50EC-4252-B1E0-EAC8C001E9D4}" destId="{568684D5-E10F-4A9F-9331-56866D5A169D}" srcOrd="2" destOrd="0" presId="urn:microsoft.com/office/officeart/2018/2/layout/IconVerticalSolidList"/>
    <dgm:cxn modelId="{7502F746-9EDD-434C-BEAE-5E6F5E8DEEBD}" type="presParOf" srcId="{629BAF93-50EC-4252-B1E0-EAC8C001E9D4}" destId="{47303ED9-1DA7-4FFE-9531-C59BE22E955C}" srcOrd="3" destOrd="0" presId="urn:microsoft.com/office/officeart/2018/2/layout/IconVerticalSolidList"/>
    <dgm:cxn modelId="{92433973-D6CA-4C8E-BE3D-1FC71D323136}" type="presParOf" srcId="{629BAF93-50EC-4252-B1E0-EAC8C001E9D4}" destId="{A70EDF12-3F25-40A2-87EC-3CBABE662AA6}" srcOrd="4" destOrd="0" presId="urn:microsoft.com/office/officeart/2018/2/layout/IconVerticalSolidList"/>
    <dgm:cxn modelId="{C8D7B7A9-8E3F-4658-9208-6955353F41BC}" type="presParOf" srcId="{264331EC-B36D-446C-9458-7A1BD8E46491}" destId="{42BBD140-8047-4A46-9C38-DB12AB6AA203}" srcOrd="1" destOrd="0" presId="urn:microsoft.com/office/officeart/2018/2/layout/IconVerticalSolidList"/>
    <dgm:cxn modelId="{C3D6CD56-B6C4-4B0D-AD63-B78167D1E2F3}" type="presParOf" srcId="{264331EC-B36D-446C-9458-7A1BD8E46491}" destId="{CF955963-E5A7-4F4F-ADAA-F0D82659F255}" srcOrd="2" destOrd="0" presId="urn:microsoft.com/office/officeart/2018/2/layout/IconVerticalSolidList"/>
    <dgm:cxn modelId="{9C9FA818-D311-4B64-BFF0-397EF0FEF913}" type="presParOf" srcId="{CF955963-E5A7-4F4F-ADAA-F0D82659F255}" destId="{9D198FF1-95EB-4E39-B780-8BA2124C6E4C}" srcOrd="0" destOrd="0" presId="urn:microsoft.com/office/officeart/2018/2/layout/IconVerticalSolidList"/>
    <dgm:cxn modelId="{3E8FBBB0-70A8-4BE7-9E57-E0964D74A546}" type="presParOf" srcId="{CF955963-E5A7-4F4F-ADAA-F0D82659F255}" destId="{F7CAA1A5-1DB0-4A41-A141-2D622E2A9A65}" srcOrd="1" destOrd="0" presId="urn:microsoft.com/office/officeart/2018/2/layout/IconVerticalSolidList"/>
    <dgm:cxn modelId="{4095C785-8273-404F-8417-1791CFCA4387}" type="presParOf" srcId="{CF955963-E5A7-4F4F-ADAA-F0D82659F255}" destId="{274FDDB4-4990-4002-9F3B-B3E5512A8E17}" srcOrd="2" destOrd="0" presId="urn:microsoft.com/office/officeart/2018/2/layout/IconVerticalSolidList"/>
    <dgm:cxn modelId="{A479757E-1CDE-4C6B-8F42-DFCB999391CE}" type="presParOf" srcId="{CF955963-E5A7-4F4F-ADAA-F0D82659F255}" destId="{F5059974-AD82-4563-9282-EA23450436F3}" srcOrd="3" destOrd="0" presId="urn:microsoft.com/office/officeart/2018/2/layout/IconVerticalSolidList"/>
    <dgm:cxn modelId="{8AAA391D-7F92-4388-B24D-BDCE3E7E9EDC}" type="presParOf" srcId="{CF955963-E5A7-4F4F-ADAA-F0D82659F255}" destId="{BA3CD444-E720-4A9D-BDA1-62B9BF496092}" srcOrd="4" destOrd="0" presId="urn:microsoft.com/office/officeart/2018/2/layout/IconVerticalSolidList"/>
    <dgm:cxn modelId="{9F0E90EF-D509-4328-B565-A784B3586537}" type="presParOf" srcId="{264331EC-B36D-446C-9458-7A1BD8E46491}" destId="{63ECF384-754B-4491-8CDD-D7E1F0EE7C00}" srcOrd="3" destOrd="0" presId="urn:microsoft.com/office/officeart/2018/2/layout/IconVerticalSolidList"/>
    <dgm:cxn modelId="{8FE72AC1-2325-4EE0-9A36-B3E35EFB7D1A}" type="presParOf" srcId="{264331EC-B36D-446C-9458-7A1BD8E46491}" destId="{915D8B00-705B-40F7-A97A-ADE85240213F}" srcOrd="4" destOrd="0" presId="urn:microsoft.com/office/officeart/2018/2/layout/IconVerticalSolidList"/>
    <dgm:cxn modelId="{B8BFB573-B28A-459E-B5ED-F699C0AE3AE1}" type="presParOf" srcId="{915D8B00-705B-40F7-A97A-ADE85240213F}" destId="{C9F71432-DD5C-4066-B8ED-AD30AF289AEA}" srcOrd="0" destOrd="0" presId="urn:microsoft.com/office/officeart/2018/2/layout/IconVerticalSolidList"/>
    <dgm:cxn modelId="{168EB4A1-A63D-48E6-875F-5FFEB855612A}" type="presParOf" srcId="{915D8B00-705B-40F7-A97A-ADE85240213F}" destId="{9E052955-7E6B-43C7-AA7E-0C5F94E11DDC}" srcOrd="1" destOrd="0" presId="urn:microsoft.com/office/officeart/2018/2/layout/IconVerticalSolidList"/>
    <dgm:cxn modelId="{BD0BDDF5-1B70-431B-845E-634F1013912C}" type="presParOf" srcId="{915D8B00-705B-40F7-A97A-ADE85240213F}" destId="{61B7FC38-6E49-48C0-B2C8-7DC43CB4F9EE}" srcOrd="2" destOrd="0" presId="urn:microsoft.com/office/officeart/2018/2/layout/IconVerticalSolidList"/>
    <dgm:cxn modelId="{5B3E45F8-020C-4A76-BBCE-959E39287483}" type="presParOf" srcId="{915D8B00-705B-40F7-A97A-ADE85240213F}" destId="{6074A60F-62D5-4C55-94ED-83038D8AE1BA}" srcOrd="3" destOrd="0" presId="urn:microsoft.com/office/officeart/2018/2/layout/IconVerticalSolidList"/>
    <dgm:cxn modelId="{3793640C-99FA-4740-A0B0-1C69D4E5C313}" type="presParOf" srcId="{915D8B00-705B-40F7-A97A-ADE85240213F}" destId="{450CF68A-3B81-4E7E-A526-984708F1D3DE}" srcOrd="4" destOrd="0" presId="urn:microsoft.com/office/officeart/2018/2/layout/IconVerticalSolidList"/>
    <dgm:cxn modelId="{E5975812-800C-4048-9332-A657892A1AD0}" type="presParOf" srcId="{264331EC-B36D-446C-9458-7A1BD8E46491}" destId="{47FAB76D-DE33-4584-BCAB-4F1223F255DC}" srcOrd="5" destOrd="0" presId="urn:microsoft.com/office/officeart/2018/2/layout/IconVerticalSolidList"/>
    <dgm:cxn modelId="{3EC30DE4-D465-4881-8B01-D20A7A98F917}" type="presParOf" srcId="{264331EC-B36D-446C-9458-7A1BD8E46491}" destId="{1AEE2B26-CDF4-400F-8F14-50D76D2873DD}" srcOrd="6" destOrd="0" presId="urn:microsoft.com/office/officeart/2018/2/layout/IconVerticalSolidList"/>
    <dgm:cxn modelId="{6E2F68FF-2B1C-4129-B43A-C4BE1DDEEF48}" type="presParOf" srcId="{1AEE2B26-CDF4-400F-8F14-50D76D2873DD}" destId="{2D0ED4C9-8DD8-4F04-80F3-A1695F79F3FD}" srcOrd="0" destOrd="0" presId="urn:microsoft.com/office/officeart/2018/2/layout/IconVerticalSolidList"/>
    <dgm:cxn modelId="{00782312-509C-470E-84A4-8496275FA93C}" type="presParOf" srcId="{1AEE2B26-CDF4-400F-8F14-50D76D2873DD}" destId="{CC92D261-EE31-46C6-BB30-7512CCD9C167}" srcOrd="1" destOrd="0" presId="urn:microsoft.com/office/officeart/2018/2/layout/IconVerticalSolidList"/>
    <dgm:cxn modelId="{670207B6-A045-420A-B004-1D6C2887958D}" type="presParOf" srcId="{1AEE2B26-CDF4-400F-8F14-50D76D2873DD}" destId="{4A89B64B-CACD-4FFB-90CA-0D7C2CAE69FC}" srcOrd="2" destOrd="0" presId="urn:microsoft.com/office/officeart/2018/2/layout/IconVerticalSolidList"/>
    <dgm:cxn modelId="{A6AD80DD-E3D6-499B-A82D-0BE0DB24CCC9}" type="presParOf" srcId="{1AEE2B26-CDF4-400F-8F14-50D76D2873DD}" destId="{65A69194-0E97-4976-A23C-341EA8C40F13}" srcOrd="3" destOrd="0" presId="urn:microsoft.com/office/officeart/2018/2/layout/IconVerticalSolidList"/>
    <dgm:cxn modelId="{520EE81D-6923-4752-A1EC-D2326EA96C62}" type="presParOf" srcId="{1AEE2B26-CDF4-400F-8F14-50D76D2873DD}" destId="{D19908D2-C1DF-4562-80BC-7D062C2020B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55333F-E560-4479-B47B-98BF1604BCB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4994839D-E8BB-4D4B-BE6A-18F50A641FAE}">
      <dgm:prSet/>
      <dgm:spPr/>
      <dgm:t>
        <a:bodyPr/>
        <a:lstStyle/>
        <a:p>
          <a:r>
            <a:rPr lang="en-US"/>
            <a:t>Virtualenv creates isolated Python environments for projects, ensuring dependency separation and preventing conflicts.</a:t>
          </a:r>
        </a:p>
      </dgm:t>
    </dgm:pt>
    <dgm:pt modelId="{2BEB08CD-C620-4C06-95B3-FE4B5BB6C1D8}" type="parTrans" cxnId="{ADCE2B20-AF4C-43F2-BBA8-4F7F9CA57143}">
      <dgm:prSet/>
      <dgm:spPr/>
      <dgm:t>
        <a:bodyPr/>
        <a:lstStyle/>
        <a:p>
          <a:endParaRPr lang="en-US"/>
        </a:p>
      </dgm:t>
    </dgm:pt>
    <dgm:pt modelId="{7A782B6A-0079-4E7F-890B-4BDCF129B41D}" type="sibTrans" cxnId="{ADCE2B20-AF4C-43F2-BBA8-4F7F9CA57143}">
      <dgm:prSet/>
      <dgm:spPr/>
      <dgm:t>
        <a:bodyPr/>
        <a:lstStyle/>
        <a:p>
          <a:endParaRPr lang="en-US"/>
        </a:p>
      </dgm:t>
    </dgm:pt>
    <dgm:pt modelId="{35129310-7B0B-438F-B32F-0D3231B16B99}">
      <dgm:prSet/>
      <dgm:spPr/>
      <dgm:t>
        <a:bodyPr/>
        <a:lstStyle/>
        <a:p>
          <a:r>
            <a:rPr lang="en-US"/>
            <a:t>It allows for reproducible environments by capturing the exact set of dependencies and their versions.</a:t>
          </a:r>
        </a:p>
      </dgm:t>
    </dgm:pt>
    <dgm:pt modelId="{1DFFB8FE-A0A0-4602-A3EF-499B5357722A}" type="parTrans" cxnId="{3206242F-495C-43F3-993F-4BAC349BE9AD}">
      <dgm:prSet/>
      <dgm:spPr/>
      <dgm:t>
        <a:bodyPr/>
        <a:lstStyle/>
        <a:p>
          <a:endParaRPr lang="en-US"/>
        </a:p>
      </dgm:t>
    </dgm:pt>
    <dgm:pt modelId="{7FD721A9-2B96-4B6B-A155-0C5391BF4510}" type="sibTrans" cxnId="{3206242F-495C-43F3-993F-4BAC349BE9AD}">
      <dgm:prSet/>
      <dgm:spPr/>
      <dgm:t>
        <a:bodyPr/>
        <a:lstStyle/>
        <a:p>
          <a:endParaRPr lang="en-US"/>
        </a:p>
      </dgm:t>
    </dgm:pt>
    <dgm:pt modelId="{D2C29D04-F4C4-46EF-8A5B-997CF8DFB973}">
      <dgm:prSet/>
      <dgm:spPr/>
      <dgm:t>
        <a:bodyPr/>
        <a:lstStyle/>
        <a:p>
          <a:r>
            <a:rPr lang="en-US"/>
            <a:t>Virtualenv simplifies dependency installation within the isolated environment, keeping project-specific dependencies separate from the global Python environment.</a:t>
          </a:r>
        </a:p>
      </dgm:t>
    </dgm:pt>
    <dgm:pt modelId="{DF39ECFE-C6C7-4678-8610-7D2FE753388C}" type="parTrans" cxnId="{20632BBD-019A-4BD7-BAF5-A120920A3770}">
      <dgm:prSet/>
      <dgm:spPr/>
      <dgm:t>
        <a:bodyPr/>
        <a:lstStyle/>
        <a:p>
          <a:endParaRPr lang="en-US"/>
        </a:p>
      </dgm:t>
    </dgm:pt>
    <dgm:pt modelId="{FF147E55-06DD-42B4-AF5A-BF8BCAE099EB}" type="sibTrans" cxnId="{20632BBD-019A-4BD7-BAF5-A120920A3770}">
      <dgm:prSet/>
      <dgm:spPr/>
      <dgm:t>
        <a:bodyPr/>
        <a:lstStyle/>
        <a:p>
          <a:endParaRPr lang="en-US"/>
        </a:p>
      </dgm:t>
    </dgm:pt>
    <dgm:pt modelId="{8F34BE11-AF66-484C-8E81-447C836F6099}">
      <dgm:prSet/>
      <dgm:spPr/>
      <dgm:t>
        <a:bodyPr/>
        <a:lstStyle/>
        <a:p>
          <a:r>
            <a:rPr lang="en-US"/>
            <a:t>It is portable and compatible, working across different platforms and facilitating consistent development and deployment environments.</a:t>
          </a:r>
        </a:p>
      </dgm:t>
    </dgm:pt>
    <dgm:pt modelId="{71FB77EF-3FD2-499C-BDE7-20A46DEE590A}" type="parTrans" cxnId="{8237B6FB-163C-44F6-B05B-516C9E518586}">
      <dgm:prSet/>
      <dgm:spPr/>
      <dgm:t>
        <a:bodyPr/>
        <a:lstStyle/>
        <a:p>
          <a:endParaRPr lang="en-US"/>
        </a:p>
      </dgm:t>
    </dgm:pt>
    <dgm:pt modelId="{7827872E-1A86-41FC-98CE-D41E70C2041D}" type="sibTrans" cxnId="{8237B6FB-163C-44F6-B05B-516C9E518586}">
      <dgm:prSet/>
      <dgm:spPr/>
      <dgm:t>
        <a:bodyPr/>
        <a:lstStyle/>
        <a:p>
          <a:endParaRPr lang="en-US"/>
        </a:p>
      </dgm:t>
    </dgm:pt>
    <dgm:pt modelId="{E2EFC24C-2CB6-4148-897E-ABE5E60C03AC}">
      <dgm:prSet/>
      <dgm:spPr/>
      <dgm:t>
        <a:bodyPr/>
        <a:lstStyle/>
        <a:p>
          <a:r>
            <a:rPr lang="en-US"/>
            <a:t>Virtualenv integrates with tools like pip and requirements.txt, enhancing dependency management capabilities within the isolated environment.</a:t>
          </a:r>
        </a:p>
      </dgm:t>
    </dgm:pt>
    <dgm:pt modelId="{D7DF4EC8-20E4-4398-878D-DE9DF8ADB5B6}" type="parTrans" cxnId="{1BA3C5C4-D9DA-499E-A79A-E4D81091A426}">
      <dgm:prSet/>
      <dgm:spPr/>
      <dgm:t>
        <a:bodyPr/>
        <a:lstStyle/>
        <a:p>
          <a:endParaRPr lang="en-US"/>
        </a:p>
      </dgm:t>
    </dgm:pt>
    <dgm:pt modelId="{CBE92E78-75C7-4641-9E85-F89919891AEE}" type="sibTrans" cxnId="{1BA3C5C4-D9DA-499E-A79A-E4D81091A426}">
      <dgm:prSet/>
      <dgm:spPr/>
      <dgm:t>
        <a:bodyPr/>
        <a:lstStyle/>
        <a:p>
          <a:endParaRPr lang="en-US"/>
        </a:p>
      </dgm:t>
    </dgm:pt>
    <dgm:pt modelId="{0C1F94C7-7E50-444A-BE6A-273D4CDF8A37}" type="pres">
      <dgm:prSet presAssocID="{6C55333F-E560-4479-B47B-98BF1604BCB1}" presName="outerComposite" presStyleCnt="0">
        <dgm:presLayoutVars>
          <dgm:chMax val="5"/>
          <dgm:dir/>
          <dgm:resizeHandles val="exact"/>
        </dgm:presLayoutVars>
      </dgm:prSet>
      <dgm:spPr/>
    </dgm:pt>
    <dgm:pt modelId="{1154A488-3B5B-4E6B-882A-492E6E6DC579}" type="pres">
      <dgm:prSet presAssocID="{6C55333F-E560-4479-B47B-98BF1604BCB1}" presName="dummyMaxCanvas" presStyleCnt="0">
        <dgm:presLayoutVars/>
      </dgm:prSet>
      <dgm:spPr/>
    </dgm:pt>
    <dgm:pt modelId="{AD6EFAE1-EB56-4814-8285-1B3BCAB1C76E}" type="pres">
      <dgm:prSet presAssocID="{6C55333F-E560-4479-B47B-98BF1604BCB1}" presName="FiveNodes_1" presStyleLbl="node1" presStyleIdx="0" presStyleCnt="5">
        <dgm:presLayoutVars>
          <dgm:bulletEnabled val="1"/>
        </dgm:presLayoutVars>
      </dgm:prSet>
      <dgm:spPr/>
    </dgm:pt>
    <dgm:pt modelId="{7C54218F-0A14-45CB-A3EC-3A5DE5AF09E0}" type="pres">
      <dgm:prSet presAssocID="{6C55333F-E560-4479-B47B-98BF1604BCB1}" presName="FiveNodes_2" presStyleLbl="node1" presStyleIdx="1" presStyleCnt="5">
        <dgm:presLayoutVars>
          <dgm:bulletEnabled val="1"/>
        </dgm:presLayoutVars>
      </dgm:prSet>
      <dgm:spPr/>
    </dgm:pt>
    <dgm:pt modelId="{EC814C30-07D5-4EEE-96C1-BC9419167D50}" type="pres">
      <dgm:prSet presAssocID="{6C55333F-E560-4479-B47B-98BF1604BCB1}" presName="FiveNodes_3" presStyleLbl="node1" presStyleIdx="2" presStyleCnt="5">
        <dgm:presLayoutVars>
          <dgm:bulletEnabled val="1"/>
        </dgm:presLayoutVars>
      </dgm:prSet>
      <dgm:spPr/>
    </dgm:pt>
    <dgm:pt modelId="{91D15121-8B66-4250-91EC-6615367745DA}" type="pres">
      <dgm:prSet presAssocID="{6C55333F-E560-4479-B47B-98BF1604BCB1}" presName="FiveNodes_4" presStyleLbl="node1" presStyleIdx="3" presStyleCnt="5">
        <dgm:presLayoutVars>
          <dgm:bulletEnabled val="1"/>
        </dgm:presLayoutVars>
      </dgm:prSet>
      <dgm:spPr/>
    </dgm:pt>
    <dgm:pt modelId="{D16662A0-E50E-4113-85E7-9671D66216B7}" type="pres">
      <dgm:prSet presAssocID="{6C55333F-E560-4479-B47B-98BF1604BCB1}" presName="FiveNodes_5" presStyleLbl="node1" presStyleIdx="4" presStyleCnt="5">
        <dgm:presLayoutVars>
          <dgm:bulletEnabled val="1"/>
        </dgm:presLayoutVars>
      </dgm:prSet>
      <dgm:spPr/>
    </dgm:pt>
    <dgm:pt modelId="{96CE73E8-A4A0-4898-8000-0C55A17CAE92}" type="pres">
      <dgm:prSet presAssocID="{6C55333F-E560-4479-B47B-98BF1604BCB1}" presName="FiveConn_1-2" presStyleLbl="fgAccFollowNode1" presStyleIdx="0" presStyleCnt="4">
        <dgm:presLayoutVars>
          <dgm:bulletEnabled val="1"/>
        </dgm:presLayoutVars>
      </dgm:prSet>
      <dgm:spPr/>
    </dgm:pt>
    <dgm:pt modelId="{6D3C6F99-DD9D-40DF-8BC8-1D9879B0AE64}" type="pres">
      <dgm:prSet presAssocID="{6C55333F-E560-4479-B47B-98BF1604BCB1}" presName="FiveConn_2-3" presStyleLbl="fgAccFollowNode1" presStyleIdx="1" presStyleCnt="4">
        <dgm:presLayoutVars>
          <dgm:bulletEnabled val="1"/>
        </dgm:presLayoutVars>
      </dgm:prSet>
      <dgm:spPr/>
    </dgm:pt>
    <dgm:pt modelId="{2EF9EB99-6FD2-4DF4-A146-046D3A41FDDA}" type="pres">
      <dgm:prSet presAssocID="{6C55333F-E560-4479-B47B-98BF1604BCB1}" presName="FiveConn_3-4" presStyleLbl="fgAccFollowNode1" presStyleIdx="2" presStyleCnt="4">
        <dgm:presLayoutVars>
          <dgm:bulletEnabled val="1"/>
        </dgm:presLayoutVars>
      </dgm:prSet>
      <dgm:spPr/>
    </dgm:pt>
    <dgm:pt modelId="{200A2C79-DC9E-4EE2-9197-0CA8529647E1}" type="pres">
      <dgm:prSet presAssocID="{6C55333F-E560-4479-B47B-98BF1604BCB1}" presName="FiveConn_4-5" presStyleLbl="fgAccFollowNode1" presStyleIdx="3" presStyleCnt="4">
        <dgm:presLayoutVars>
          <dgm:bulletEnabled val="1"/>
        </dgm:presLayoutVars>
      </dgm:prSet>
      <dgm:spPr/>
    </dgm:pt>
    <dgm:pt modelId="{480253C0-DF79-4060-8173-61EF4DBB4D46}" type="pres">
      <dgm:prSet presAssocID="{6C55333F-E560-4479-B47B-98BF1604BCB1}" presName="FiveNodes_1_text" presStyleLbl="node1" presStyleIdx="4" presStyleCnt="5">
        <dgm:presLayoutVars>
          <dgm:bulletEnabled val="1"/>
        </dgm:presLayoutVars>
      </dgm:prSet>
      <dgm:spPr/>
    </dgm:pt>
    <dgm:pt modelId="{123AA3DA-609F-45BE-957E-9A834906CD31}" type="pres">
      <dgm:prSet presAssocID="{6C55333F-E560-4479-B47B-98BF1604BCB1}" presName="FiveNodes_2_text" presStyleLbl="node1" presStyleIdx="4" presStyleCnt="5">
        <dgm:presLayoutVars>
          <dgm:bulletEnabled val="1"/>
        </dgm:presLayoutVars>
      </dgm:prSet>
      <dgm:spPr/>
    </dgm:pt>
    <dgm:pt modelId="{80CE7F49-2CB1-44F8-BDE9-6F2AB6CC07EE}" type="pres">
      <dgm:prSet presAssocID="{6C55333F-E560-4479-B47B-98BF1604BCB1}" presName="FiveNodes_3_text" presStyleLbl="node1" presStyleIdx="4" presStyleCnt="5">
        <dgm:presLayoutVars>
          <dgm:bulletEnabled val="1"/>
        </dgm:presLayoutVars>
      </dgm:prSet>
      <dgm:spPr/>
    </dgm:pt>
    <dgm:pt modelId="{372DFBEE-FB76-45F9-9E25-F59B1625B5B2}" type="pres">
      <dgm:prSet presAssocID="{6C55333F-E560-4479-B47B-98BF1604BCB1}" presName="FiveNodes_4_text" presStyleLbl="node1" presStyleIdx="4" presStyleCnt="5">
        <dgm:presLayoutVars>
          <dgm:bulletEnabled val="1"/>
        </dgm:presLayoutVars>
      </dgm:prSet>
      <dgm:spPr/>
    </dgm:pt>
    <dgm:pt modelId="{4553AA84-EACE-4D29-A5AD-EE720F19BCCB}" type="pres">
      <dgm:prSet presAssocID="{6C55333F-E560-4479-B47B-98BF1604BCB1}" presName="FiveNodes_5_text" presStyleLbl="node1" presStyleIdx="4" presStyleCnt="5">
        <dgm:presLayoutVars>
          <dgm:bulletEnabled val="1"/>
        </dgm:presLayoutVars>
      </dgm:prSet>
      <dgm:spPr/>
    </dgm:pt>
  </dgm:ptLst>
  <dgm:cxnLst>
    <dgm:cxn modelId="{51071408-1570-4448-852D-D0975CEF1F3D}" type="presOf" srcId="{35129310-7B0B-438F-B32F-0D3231B16B99}" destId="{7C54218F-0A14-45CB-A3EC-3A5DE5AF09E0}" srcOrd="0" destOrd="0" presId="urn:microsoft.com/office/officeart/2005/8/layout/vProcess5"/>
    <dgm:cxn modelId="{71CBA212-176B-4F8D-969F-A516BD6B5C94}" type="presOf" srcId="{D2C29D04-F4C4-46EF-8A5B-997CF8DFB973}" destId="{80CE7F49-2CB1-44F8-BDE9-6F2AB6CC07EE}" srcOrd="1" destOrd="0" presId="urn:microsoft.com/office/officeart/2005/8/layout/vProcess5"/>
    <dgm:cxn modelId="{ADCE2B20-AF4C-43F2-BBA8-4F7F9CA57143}" srcId="{6C55333F-E560-4479-B47B-98BF1604BCB1}" destId="{4994839D-E8BB-4D4B-BE6A-18F50A641FAE}" srcOrd="0" destOrd="0" parTransId="{2BEB08CD-C620-4C06-95B3-FE4B5BB6C1D8}" sibTransId="{7A782B6A-0079-4E7F-890B-4BDCF129B41D}"/>
    <dgm:cxn modelId="{3206242F-495C-43F3-993F-4BAC349BE9AD}" srcId="{6C55333F-E560-4479-B47B-98BF1604BCB1}" destId="{35129310-7B0B-438F-B32F-0D3231B16B99}" srcOrd="1" destOrd="0" parTransId="{1DFFB8FE-A0A0-4602-A3EF-499B5357722A}" sibTransId="{7FD721A9-2B96-4B6B-A155-0C5391BF4510}"/>
    <dgm:cxn modelId="{784E3E37-AA0F-40DF-A435-80D64ED1FF09}" type="presOf" srcId="{8F34BE11-AF66-484C-8E81-447C836F6099}" destId="{372DFBEE-FB76-45F9-9E25-F59B1625B5B2}" srcOrd="1" destOrd="0" presId="urn:microsoft.com/office/officeart/2005/8/layout/vProcess5"/>
    <dgm:cxn modelId="{9F1EFF40-11C3-49A0-B7EE-AFEFC152EAB5}" type="presOf" srcId="{8F34BE11-AF66-484C-8E81-447C836F6099}" destId="{91D15121-8B66-4250-91EC-6615367745DA}" srcOrd="0" destOrd="0" presId="urn:microsoft.com/office/officeart/2005/8/layout/vProcess5"/>
    <dgm:cxn modelId="{19C9C665-6DDB-4300-87EB-02C147A12A6C}" type="presOf" srcId="{E2EFC24C-2CB6-4148-897E-ABE5E60C03AC}" destId="{D16662A0-E50E-4113-85E7-9671D66216B7}" srcOrd="0" destOrd="0" presId="urn:microsoft.com/office/officeart/2005/8/layout/vProcess5"/>
    <dgm:cxn modelId="{34BF294B-7F17-437D-B5AE-6DC8DA756E63}" type="presOf" srcId="{35129310-7B0B-438F-B32F-0D3231B16B99}" destId="{123AA3DA-609F-45BE-957E-9A834906CD31}" srcOrd="1" destOrd="0" presId="urn:microsoft.com/office/officeart/2005/8/layout/vProcess5"/>
    <dgm:cxn modelId="{6B0BAA56-C914-48E6-B1AA-FEA448FB8C62}" type="presOf" srcId="{7FD721A9-2B96-4B6B-A155-0C5391BF4510}" destId="{6D3C6F99-DD9D-40DF-8BC8-1D9879B0AE64}" srcOrd="0" destOrd="0" presId="urn:microsoft.com/office/officeart/2005/8/layout/vProcess5"/>
    <dgm:cxn modelId="{E326CA85-D5D0-432A-86BB-D210897219DB}" type="presOf" srcId="{FF147E55-06DD-42B4-AF5A-BF8BCAE099EB}" destId="{2EF9EB99-6FD2-4DF4-A146-046D3A41FDDA}" srcOrd="0" destOrd="0" presId="urn:microsoft.com/office/officeart/2005/8/layout/vProcess5"/>
    <dgm:cxn modelId="{A3F9D895-AD81-4287-8D01-3CC2082BC67C}" type="presOf" srcId="{E2EFC24C-2CB6-4148-897E-ABE5E60C03AC}" destId="{4553AA84-EACE-4D29-A5AD-EE720F19BCCB}" srcOrd="1" destOrd="0" presId="urn:microsoft.com/office/officeart/2005/8/layout/vProcess5"/>
    <dgm:cxn modelId="{1FF243A0-7B25-44F8-91AF-0F98A85806AB}" type="presOf" srcId="{4994839D-E8BB-4D4B-BE6A-18F50A641FAE}" destId="{AD6EFAE1-EB56-4814-8285-1B3BCAB1C76E}" srcOrd="0" destOrd="0" presId="urn:microsoft.com/office/officeart/2005/8/layout/vProcess5"/>
    <dgm:cxn modelId="{E1FADDA4-74D1-48A8-883C-9745935CEBEF}" type="presOf" srcId="{D2C29D04-F4C4-46EF-8A5B-997CF8DFB973}" destId="{EC814C30-07D5-4EEE-96C1-BC9419167D50}" srcOrd="0" destOrd="0" presId="urn:microsoft.com/office/officeart/2005/8/layout/vProcess5"/>
    <dgm:cxn modelId="{691BD9A6-A1A3-49F8-8D95-8FEF2850FEA6}" type="presOf" srcId="{7827872E-1A86-41FC-98CE-D41E70C2041D}" destId="{200A2C79-DC9E-4EE2-9197-0CA8529647E1}" srcOrd="0" destOrd="0" presId="urn:microsoft.com/office/officeart/2005/8/layout/vProcess5"/>
    <dgm:cxn modelId="{D2EEE8B9-CBE2-4824-9EB6-DB6AD79B59D8}" type="presOf" srcId="{4994839D-E8BB-4D4B-BE6A-18F50A641FAE}" destId="{480253C0-DF79-4060-8173-61EF4DBB4D46}" srcOrd="1" destOrd="0" presId="urn:microsoft.com/office/officeart/2005/8/layout/vProcess5"/>
    <dgm:cxn modelId="{20632BBD-019A-4BD7-BAF5-A120920A3770}" srcId="{6C55333F-E560-4479-B47B-98BF1604BCB1}" destId="{D2C29D04-F4C4-46EF-8A5B-997CF8DFB973}" srcOrd="2" destOrd="0" parTransId="{DF39ECFE-C6C7-4678-8610-7D2FE753388C}" sibTransId="{FF147E55-06DD-42B4-AF5A-BF8BCAE099EB}"/>
    <dgm:cxn modelId="{1BA3C5C4-D9DA-499E-A79A-E4D81091A426}" srcId="{6C55333F-E560-4479-B47B-98BF1604BCB1}" destId="{E2EFC24C-2CB6-4148-897E-ABE5E60C03AC}" srcOrd="4" destOrd="0" parTransId="{D7DF4EC8-20E4-4398-878D-DE9DF8ADB5B6}" sibTransId="{CBE92E78-75C7-4641-9E85-F89919891AEE}"/>
    <dgm:cxn modelId="{8B6ADBC7-BB1B-411B-899F-065413D01922}" type="presOf" srcId="{7A782B6A-0079-4E7F-890B-4BDCF129B41D}" destId="{96CE73E8-A4A0-4898-8000-0C55A17CAE92}" srcOrd="0" destOrd="0" presId="urn:microsoft.com/office/officeart/2005/8/layout/vProcess5"/>
    <dgm:cxn modelId="{247D2CF1-64C4-46AF-BDEE-DD7DBAF6C261}" type="presOf" srcId="{6C55333F-E560-4479-B47B-98BF1604BCB1}" destId="{0C1F94C7-7E50-444A-BE6A-273D4CDF8A37}" srcOrd="0" destOrd="0" presId="urn:microsoft.com/office/officeart/2005/8/layout/vProcess5"/>
    <dgm:cxn modelId="{8237B6FB-163C-44F6-B05B-516C9E518586}" srcId="{6C55333F-E560-4479-B47B-98BF1604BCB1}" destId="{8F34BE11-AF66-484C-8E81-447C836F6099}" srcOrd="3" destOrd="0" parTransId="{71FB77EF-3FD2-499C-BDE7-20A46DEE590A}" sibTransId="{7827872E-1A86-41FC-98CE-D41E70C2041D}"/>
    <dgm:cxn modelId="{94E055CB-A961-42A9-B1EE-D3CD55EF97CA}" type="presParOf" srcId="{0C1F94C7-7E50-444A-BE6A-273D4CDF8A37}" destId="{1154A488-3B5B-4E6B-882A-492E6E6DC579}" srcOrd="0" destOrd="0" presId="urn:microsoft.com/office/officeart/2005/8/layout/vProcess5"/>
    <dgm:cxn modelId="{4F8332E9-BB81-4CFD-935B-EABE2D9EDB77}" type="presParOf" srcId="{0C1F94C7-7E50-444A-BE6A-273D4CDF8A37}" destId="{AD6EFAE1-EB56-4814-8285-1B3BCAB1C76E}" srcOrd="1" destOrd="0" presId="urn:microsoft.com/office/officeart/2005/8/layout/vProcess5"/>
    <dgm:cxn modelId="{A05CDEA8-C61E-450D-B8E4-466EC1803143}" type="presParOf" srcId="{0C1F94C7-7E50-444A-BE6A-273D4CDF8A37}" destId="{7C54218F-0A14-45CB-A3EC-3A5DE5AF09E0}" srcOrd="2" destOrd="0" presId="urn:microsoft.com/office/officeart/2005/8/layout/vProcess5"/>
    <dgm:cxn modelId="{A779D63A-BE42-4C10-BF80-5826058E3AB7}" type="presParOf" srcId="{0C1F94C7-7E50-444A-BE6A-273D4CDF8A37}" destId="{EC814C30-07D5-4EEE-96C1-BC9419167D50}" srcOrd="3" destOrd="0" presId="urn:microsoft.com/office/officeart/2005/8/layout/vProcess5"/>
    <dgm:cxn modelId="{4856B017-33B7-408A-9EFE-51D2DD743E41}" type="presParOf" srcId="{0C1F94C7-7E50-444A-BE6A-273D4CDF8A37}" destId="{91D15121-8B66-4250-91EC-6615367745DA}" srcOrd="4" destOrd="0" presId="urn:microsoft.com/office/officeart/2005/8/layout/vProcess5"/>
    <dgm:cxn modelId="{66A39BA3-A43F-4E02-B5FE-A9C80AC670D5}" type="presParOf" srcId="{0C1F94C7-7E50-444A-BE6A-273D4CDF8A37}" destId="{D16662A0-E50E-4113-85E7-9671D66216B7}" srcOrd="5" destOrd="0" presId="urn:microsoft.com/office/officeart/2005/8/layout/vProcess5"/>
    <dgm:cxn modelId="{295B6FE1-A341-42E2-B421-8FCE83C258DE}" type="presParOf" srcId="{0C1F94C7-7E50-444A-BE6A-273D4CDF8A37}" destId="{96CE73E8-A4A0-4898-8000-0C55A17CAE92}" srcOrd="6" destOrd="0" presId="urn:microsoft.com/office/officeart/2005/8/layout/vProcess5"/>
    <dgm:cxn modelId="{940E8A22-A913-474D-A293-A950A9F16E43}" type="presParOf" srcId="{0C1F94C7-7E50-444A-BE6A-273D4CDF8A37}" destId="{6D3C6F99-DD9D-40DF-8BC8-1D9879B0AE64}" srcOrd="7" destOrd="0" presId="urn:microsoft.com/office/officeart/2005/8/layout/vProcess5"/>
    <dgm:cxn modelId="{503FDFF6-25A3-474D-81A4-84CEFFB40EE6}" type="presParOf" srcId="{0C1F94C7-7E50-444A-BE6A-273D4CDF8A37}" destId="{2EF9EB99-6FD2-4DF4-A146-046D3A41FDDA}" srcOrd="8" destOrd="0" presId="urn:microsoft.com/office/officeart/2005/8/layout/vProcess5"/>
    <dgm:cxn modelId="{F6E15AB0-77F7-4309-919E-4739BB22A421}" type="presParOf" srcId="{0C1F94C7-7E50-444A-BE6A-273D4CDF8A37}" destId="{200A2C79-DC9E-4EE2-9197-0CA8529647E1}" srcOrd="9" destOrd="0" presId="urn:microsoft.com/office/officeart/2005/8/layout/vProcess5"/>
    <dgm:cxn modelId="{DD8E59C2-D5FE-484D-AF1E-B47D5CF16258}" type="presParOf" srcId="{0C1F94C7-7E50-444A-BE6A-273D4CDF8A37}" destId="{480253C0-DF79-4060-8173-61EF4DBB4D46}" srcOrd="10" destOrd="0" presId="urn:microsoft.com/office/officeart/2005/8/layout/vProcess5"/>
    <dgm:cxn modelId="{65AEEE9C-7D08-4EB4-813C-284BDF6D72F4}" type="presParOf" srcId="{0C1F94C7-7E50-444A-BE6A-273D4CDF8A37}" destId="{123AA3DA-609F-45BE-957E-9A834906CD31}" srcOrd="11" destOrd="0" presId="urn:microsoft.com/office/officeart/2005/8/layout/vProcess5"/>
    <dgm:cxn modelId="{0A5A4577-9AAA-4E23-8460-BC6F41668453}" type="presParOf" srcId="{0C1F94C7-7E50-444A-BE6A-273D4CDF8A37}" destId="{80CE7F49-2CB1-44F8-BDE9-6F2AB6CC07EE}" srcOrd="12" destOrd="0" presId="urn:microsoft.com/office/officeart/2005/8/layout/vProcess5"/>
    <dgm:cxn modelId="{C83E8B13-5E8D-44B9-B18A-3677B0EE705E}" type="presParOf" srcId="{0C1F94C7-7E50-444A-BE6A-273D4CDF8A37}" destId="{372DFBEE-FB76-45F9-9E25-F59B1625B5B2}" srcOrd="13" destOrd="0" presId="urn:microsoft.com/office/officeart/2005/8/layout/vProcess5"/>
    <dgm:cxn modelId="{D98CF6E1-0500-450C-B0CC-1DBC65FAB98B}" type="presParOf" srcId="{0C1F94C7-7E50-444A-BE6A-273D4CDF8A37}" destId="{4553AA84-EACE-4D29-A5AD-EE720F19BCC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1341E-13C6-4690-ADB9-A63B254B1A89}">
      <dsp:nvSpPr>
        <dsp:cNvPr id="0" name=""/>
        <dsp:cNvSpPr/>
      </dsp:nvSpPr>
      <dsp:spPr>
        <a:xfrm>
          <a:off x="0" y="3275"/>
          <a:ext cx="10927829" cy="697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A5EC6F-D837-4763-871C-B6F34BAF1AB0}">
      <dsp:nvSpPr>
        <dsp:cNvPr id="0" name=""/>
        <dsp:cNvSpPr/>
      </dsp:nvSpPr>
      <dsp:spPr>
        <a:xfrm>
          <a:off x="211056" y="160260"/>
          <a:ext cx="383739" cy="3837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2D94E8-E746-46F0-A714-F0ABFF697A66}">
      <dsp:nvSpPr>
        <dsp:cNvPr id="0" name=""/>
        <dsp:cNvSpPr/>
      </dsp:nvSpPr>
      <dsp:spPr>
        <a:xfrm>
          <a:off x="805853" y="3275"/>
          <a:ext cx="10121975"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755650">
            <a:lnSpc>
              <a:spcPct val="100000"/>
            </a:lnSpc>
            <a:spcBef>
              <a:spcPct val="0"/>
            </a:spcBef>
            <a:spcAft>
              <a:spcPct val="35000"/>
            </a:spcAft>
            <a:buNone/>
          </a:pPr>
          <a:r>
            <a:rPr lang="en-US" sz="1700" kern="1200"/>
            <a:t>PyPI is the official repository for Python packages, providing a centralized location for developers to publish and share their Python software.</a:t>
          </a:r>
        </a:p>
      </dsp:txBody>
      <dsp:txXfrm>
        <a:off x="805853" y="3275"/>
        <a:ext cx="10121975" cy="697708"/>
      </dsp:txXfrm>
    </dsp:sp>
    <dsp:sp modelId="{95830E5A-CE92-41DF-921A-320051C5C9F5}">
      <dsp:nvSpPr>
        <dsp:cNvPr id="0" name=""/>
        <dsp:cNvSpPr/>
      </dsp:nvSpPr>
      <dsp:spPr>
        <a:xfrm>
          <a:off x="0" y="875411"/>
          <a:ext cx="10927829" cy="697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17A6E-B84B-4082-A286-BEB7E188E1E5}">
      <dsp:nvSpPr>
        <dsp:cNvPr id="0" name=""/>
        <dsp:cNvSpPr/>
      </dsp:nvSpPr>
      <dsp:spPr>
        <a:xfrm>
          <a:off x="211056" y="1032396"/>
          <a:ext cx="383739" cy="3837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AD0268-851E-45FD-A17F-D83478423AB6}">
      <dsp:nvSpPr>
        <dsp:cNvPr id="0" name=""/>
        <dsp:cNvSpPr/>
      </dsp:nvSpPr>
      <dsp:spPr>
        <a:xfrm>
          <a:off x="805853" y="875411"/>
          <a:ext cx="10121975"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755650">
            <a:lnSpc>
              <a:spcPct val="100000"/>
            </a:lnSpc>
            <a:spcBef>
              <a:spcPct val="0"/>
            </a:spcBef>
            <a:spcAft>
              <a:spcPct val="35000"/>
            </a:spcAft>
            <a:buNone/>
          </a:pPr>
          <a:r>
            <a:rPr lang="en-US" sz="1700" kern="1200"/>
            <a:t>It hosts a vast collection of open-source libraries, modules, and applications that can be easily downloaded and used by Python developers.</a:t>
          </a:r>
        </a:p>
      </dsp:txBody>
      <dsp:txXfrm>
        <a:off x="805853" y="875411"/>
        <a:ext cx="10121975" cy="697708"/>
      </dsp:txXfrm>
    </dsp:sp>
    <dsp:sp modelId="{37265F78-F8BD-4427-9FE5-31633E711EA7}">
      <dsp:nvSpPr>
        <dsp:cNvPr id="0" name=""/>
        <dsp:cNvSpPr/>
      </dsp:nvSpPr>
      <dsp:spPr>
        <a:xfrm>
          <a:off x="0" y="1747548"/>
          <a:ext cx="10927829" cy="697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801E6-402F-4026-960C-A1F35B748835}">
      <dsp:nvSpPr>
        <dsp:cNvPr id="0" name=""/>
        <dsp:cNvSpPr/>
      </dsp:nvSpPr>
      <dsp:spPr>
        <a:xfrm>
          <a:off x="211056" y="1904532"/>
          <a:ext cx="383739" cy="3837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A859E5-1E7D-49DD-82FE-C784A9404002}">
      <dsp:nvSpPr>
        <dsp:cNvPr id="0" name=""/>
        <dsp:cNvSpPr/>
      </dsp:nvSpPr>
      <dsp:spPr>
        <a:xfrm>
          <a:off x="805853" y="1747548"/>
          <a:ext cx="10121975"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755650">
            <a:lnSpc>
              <a:spcPct val="100000"/>
            </a:lnSpc>
            <a:spcBef>
              <a:spcPct val="0"/>
            </a:spcBef>
            <a:spcAft>
              <a:spcPct val="35000"/>
            </a:spcAft>
            <a:buNone/>
          </a:pPr>
          <a:r>
            <a:rPr lang="en-US" sz="1700" kern="1200"/>
            <a:t>PyPI allows developers to share their code with the Python community and encourages collaboration and reuse of code.</a:t>
          </a:r>
        </a:p>
      </dsp:txBody>
      <dsp:txXfrm>
        <a:off x="805853" y="1747548"/>
        <a:ext cx="10121975" cy="697708"/>
      </dsp:txXfrm>
    </dsp:sp>
    <dsp:sp modelId="{BC49D94E-65BF-4145-A979-B8D1285C6D3C}">
      <dsp:nvSpPr>
        <dsp:cNvPr id="0" name=""/>
        <dsp:cNvSpPr/>
      </dsp:nvSpPr>
      <dsp:spPr>
        <a:xfrm>
          <a:off x="0" y="2619684"/>
          <a:ext cx="10927829" cy="697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392885-995C-48C2-B7FF-33D3B4B06403}">
      <dsp:nvSpPr>
        <dsp:cNvPr id="0" name=""/>
        <dsp:cNvSpPr/>
      </dsp:nvSpPr>
      <dsp:spPr>
        <a:xfrm>
          <a:off x="211056" y="2776668"/>
          <a:ext cx="383739" cy="3837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48F710-0537-47B2-8C7F-6F34C8D967F6}">
      <dsp:nvSpPr>
        <dsp:cNvPr id="0" name=""/>
        <dsp:cNvSpPr/>
      </dsp:nvSpPr>
      <dsp:spPr>
        <a:xfrm>
          <a:off x="805853" y="2619684"/>
          <a:ext cx="10121975"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755650">
            <a:lnSpc>
              <a:spcPct val="100000"/>
            </a:lnSpc>
            <a:spcBef>
              <a:spcPct val="0"/>
            </a:spcBef>
            <a:spcAft>
              <a:spcPct val="35000"/>
            </a:spcAft>
            <a:buNone/>
          </a:pPr>
          <a:r>
            <a:rPr lang="en-US" sz="1700" kern="1200"/>
            <a:t>It provides a platform for versioning and distribution of packages, ensuring that users can access specific versions of software.</a:t>
          </a:r>
        </a:p>
      </dsp:txBody>
      <dsp:txXfrm>
        <a:off x="805853" y="2619684"/>
        <a:ext cx="10121975" cy="697708"/>
      </dsp:txXfrm>
    </dsp:sp>
    <dsp:sp modelId="{CFC81732-ED4E-4EA7-BE6C-FD640B6132E2}">
      <dsp:nvSpPr>
        <dsp:cNvPr id="0" name=""/>
        <dsp:cNvSpPr/>
      </dsp:nvSpPr>
      <dsp:spPr>
        <a:xfrm>
          <a:off x="0" y="3491820"/>
          <a:ext cx="10927829" cy="697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61233A-3993-426C-89A3-6116630D4A41}">
      <dsp:nvSpPr>
        <dsp:cNvPr id="0" name=""/>
        <dsp:cNvSpPr/>
      </dsp:nvSpPr>
      <dsp:spPr>
        <a:xfrm>
          <a:off x="211056" y="3648804"/>
          <a:ext cx="383739" cy="3837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6BEB4A-FCB9-4E0B-A9F3-65BC31A1C04C}">
      <dsp:nvSpPr>
        <dsp:cNvPr id="0" name=""/>
        <dsp:cNvSpPr/>
      </dsp:nvSpPr>
      <dsp:spPr>
        <a:xfrm>
          <a:off x="805853" y="3491820"/>
          <a:ext cx="10121975"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755650">
            <a:lnSpc>
              <a:spcPct val="100000"/>
            </a:lnSpc>
            <a:spcBef>
              <a:spcPct val="0"/>
            </a:spcBef>
            <a:spcAft>
              <a:spcPct val="35000"/>
            </a:spcAft>
            <a:buNone/>
          </a:pPr>
          <a:r>
            <a:rPr lang="en-US" sz="1700" kern="1200"/>
            <a:t>PyPI supports package metadata, including descriptions, author information, documentation links, and licensing details, which helps users make informed decisions when selecting packages.</a:t>
          </a:r>
        </a:p>
      </dsp:txBody>
      <dsp:txXfrm>
        <a:off x="805853" y="3491820"/>
        <a:ext cx="10121975" cy="6977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61C0B-A969-49A7-B439-BF3C9F81C3BE}">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13E277-E999-49DA-9162-9967D6C691AF}">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92572-F5D0-46D3-BC60-70BE03A28541}">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Pip is the default package manager for Python, designed to install and manage packages from PyPI.</a:t>
          </a:r>
        </a:p>
      </dsp:txBody>
      <dsp:txXfrm>
        <a:off x="836323" y="3399"/>
        <a:ext cx="9679276" cy="724089"/>
      </dsp:txXfrm>
    </dsp:sp>
    <dsp:sp modelId="{2D9BC82B-DAC5-466F-B1BE-68543C978667}">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A9F79B-7CD3-47D2-9FC3-32D7C34AAEC9}">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E1C4E0-8E23-4D9A-B4AD-13369F05ED78}">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It simplifies the process of installing and managing external libraries or modules, making it easy to incorporate third-party code into Python projects.</a:t>
          </a:r>
        </a:p>
      </dsp:txBody>
      <dsp:txXfrm>
        <a:off x="836323" y="908511"/>
        <a:ext cx="9679276" cy="724089"/>
      </dsp:txXfrm>
    </dsp:sp>
    <dsp:sp modelId="{395A0790-2964-4463-99E7-30AEE3536CC0}">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FD1E9-3A63-4611-B4A3-CC24E69B3635}">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3C7255-7529-4602-B1B8-93ACF9C3F9B6}">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Pip resolves and installs dependencies automatically, ensuring that all required packages are installed correctly.</a:t>
          </a:r>
        </a:p>
      </dsp:txBody>
      <dsp:txXfrm>
        <a:off x="836323" y="1813624"/>
        <a:ext cx="9679276" cy="724089"/>
      </dsp:txXfrm>
    </dsp:sp>
    <dsp:sp modelId="{48FB1C62-6A96-4FD3-9F06-6154D48CE523}">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922EEE-7B6B-404E-9CAA-E33CC5C421E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8F59CB-5501-4B4E-A4FC-6B8E7F02FF26}">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It supports various installation options, such as installing specific versions of packages, upgrading packages, uninstalling packages, and managing virtual environments.</a:t>
          </a:r>
        </a:p>
      </dsp:txBody>
      <dsp:txXfrm>
        <a:off x="836323" y="2718736"/>
        <a:ext cx="9679276" cy="724089"/>
      </dsp:txXfrm>
    </dsp:sp>
    <dsp:sp modelId="{A387369F-D654-4F96-8F32-0904E3F2D5D8}">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B9ADCE-BAF0-4CC3-9B19-2025B463C465}">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761803-1AC5-48D8-868D-03D1FEE4EA9B}">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Pip integrates well with Python's package management ecosystem and is widely used by developers for package installation and maintenance.</a:t>
          </a:r>
        </a:p>
      </dsp:txBody>
      <dsp:txXfrm>
        <a:off x="836323" y="3623848"/>
        <a:ext cx="9679276" cy="72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19BD1-9BC8-44FF-8F90-5EA1F8912108}">
      <dsp:nvSpPr>
        <dsp:cNvPr id="0" name=""/>
        <dsp:cNvSpPr/>
      </dsp:nvSpPr>
      <dsp:spPr>
        <a:xfrm rot="5400000">
          <a:off x="-130618" y="130885"/>
          <a:ext cx="870786" cy="609550"/>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Install</a:t>
          </a:r>
        </a:p>
      </dsp:txBody>
      <dsp:txXfrm rot="-5400000">
        <a:off x="0" y="305042"/>
        <a:ext cx="609550" cy="261236"/>
      </dsp:txXfrm>
    </dsp:sp>
    <dsp:sp modelId="{EE40676C-BACF-4FD6-9A99-EB2148B7AAA2}">
      <dsp:nvSpPr>
        <dsp:cNvPr id="0" name=""/>
        <dsp:cNvSpPr/>
      </dsp:nvSpPr>
      <dsp:spPr>
        <a:xfrm rot="5400000">
          <a:off x="7823477" y="-7213658"/>
          <a:ext cx="566011" cy="14993864"/>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Install a package:</a:t>
          </a:r>
        </a:p>
        <a:p>
          <a:pPr marL="342900" lvl="2" indent="-171450" algn="l" defTabSz="711200">
            <a:lnSpc>
              <a:spcPct val="90000"/>
            </a:lnSpc>
            <a:spcBef>
              <a:spcPct val="0"/>
            </a:spcBef>
            <a:spcAft>
              <a:spcPct val="15000"/>
            </a:spcAft>
            <a:buChar char="•"/>
          </a:pPr>
          <a:r>
            <a:rPr lang="en-US" sz="1600" kern="1200" dirty="0"/>
            <a:t>pip install </a:t>
          </a:r>
          <a:r>
            <a:rPr lang="en-US" sz="1600" kern="1200" dirty="0" err="1"/>
            <a:t>package_name</a:t>
          </a:r>
        </a:p>
      </dsp:txBody>
      <dsp:txXfrm rot="-5400000">
        <a:off x="609551" y="27898"/>
        <a:ext cx="14966234" cy="510751"/>
      </dsp:txXfrm>
    </dsp:sp>
    <dsp:sp modelId="{54649D95-A962-46B8-83BD-E27F91539E4E}">
      <dsp:nvSpPr>
        <dsp:cNvPr id="0" name=""/>
        <dsp:cNvSpPr/>
      </dsp:nvSpPr>
      <dsp:spPr>
        <a:xfrm rot="5400000">
          <a:off x="-130618" y="929481"/>
          <a:ext cx="870786" cy="609550"/>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Upgrade</a:t>
          </a:r>
        </a:p>
      </dsp:txBody>
      <dsp:txXfrm rot="-5400000">
        <a:off x="0" y="1103638"/>
        <a:ext cx="609550" cy="261236"/>
      </dsp:txXfrm>
    </dsp:sp>
    <dsp:sp modelId="{9174D9AA-C340-4E95-A27B-17BD18E24CF0}">
      <dsp:nvSpPr>
        <dsp:cNvPr id="0" name=""/>
        <dsp:cNvSpPr/>
      </dsp:nvSpPr>
      <dsp:spPr>
        <a:xfrm rot="5400000">
          <a:off x="7823477" y="-6415063"/>
          <a:ext cx="566011" cy="14993864"/>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Upgrade a package:</a:t>
          </a:r>
        </a:p>
        <a:p>
          <a:pPr marL="342900" lvl="2" indent="-171450" algn="l" defTabSz="711200">
            <a:lnSpc>
              <a:spcPct val="90000"/>
            </a:lnSpc>
            <a:spcBef>
              <a:spcPct val="0"/>
            </a:spcBef>
            <a:spcAft>
              <a:spcPct val="15000"/>
            </a:spcAft>
            <a:buChar char="•"/>
          </a:pPr>
          <a:r>
            <a:rPr lang="en-US" sz="1600" kern="1200" dirty="0"/>
            <a:t>pip install --upgrade </a:t>
          </a:r>
          <a:r>
            <a:rPr lang="en-US" sz="1600" kern="1200" dirty="0" err="1"/>
            <a:t>package_name</a:t>
          </a:r>
        </a:p>
      </dsp:txBody>
      <dsp:txXfrm rot="-5400000">
        <a:off x="609551" y="826493"/>
        <a:ext cx="14966234" cy="510751"/>
      </dsp:txXfrm>
    </dsp:sp>
    <dsp:sp modelId="{0E2865B8-63FA-4AF3-B9E8-657C7EEFEE00}">
      <dsp:nvSpPr>
        <dsp:cNvPr id="0" name=""/>
        <dsp:cNvSpPr/>
      </dsp:nvSpPr>
      <dsp:spPr>
        <a:xfrm rot="5400000">
          <a:off x="-130618" y="1728076"/>
          <a:ext cx="870786" cy="609550"/>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Uninstall</a:t>
          </a:r>
        </a:p>
      </dsp:txBody>
      <dsp:txXfrm rot="-5400000">
        <a:off x="0" y="1902233"/>
        <a:ext cx="609550" cy="261236"/>
      </dsp:txXfrm>
    </dsp:sp>
    <dsp:sp modelId="{7A4D67C5-CF42-480B-B068-990AC2382C78}">
      <dsp:nvSpPr>
        <dsp:cNvPr id="0" name=""/>
        <dsp:cNvSpPr/>
      </dsp:nvSpPr>
      <dsp:spPr>
        <a:xfrm rot="5400000">
          <a:off x="7823477" y="-5616467"/>
          <a:ext cx="566011" cy="14993864"/>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Uninstall a package:</a:t>
          </a:r>
        </a:p>
        <a:p>
          <a:pPr marL="342900" lvl="2" indent="-171450" algn="l" defTabSz="711200">
            <a:lnSpc>
              <a:spcPct val="90000"/>
            </a:lnSpc>
            <a:spcBef>
              <a:spcPct val="0"/>
            </a:spcBef>
            <a:spcAft>
              <a:spcPct val="15000"/>
            </a:spcAft>
            <a:buChar char="•"/>
          </a:pPr>
          <a:r>
            <a:rPr lang="en-US" sz="1600" kern="1200" dirty="0"/>
            <a:t>pip uninstall </a:t>
          </a:r>
          <a:r>
            <a:rPr lang="en-US" sz="1600" kern="1200" dirty="0" err="1"/>
            <a:t>package_name</a:t>
          </a:r>
        </a:p>
      </dsp:txBody>
      <dsp:txXfrm rot="-5400000">
        <a:off x="609551" y="1625089"/>
        <a:ext cx="14966234" cy="510751"/>
      </dsp:txXfrm>
    </dsp:sp>
    <dsp:sp modelId="{E843CF3D-2790-4BA5-A683-8CF2E5D1F963}">
      <dsp:nvSpPr>
        <dsp:cNvPr id="0" name=""/>
        <dsp:cNvSpPr/>
      </dsp:nvSpPr>
      <dsp:spPr>
        <a:xfrm rot="5400000">
          <a:off x="-130618" y="2526672"/>
          <a:ext cx="870786" cy="609550"/>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Show</a:t>
          </a:r>
        </a:p>
      </dsp:txBody>
      <dsp:txXfrm rot="-5400000">
        <a:off x="0" y="2700829"/>
        <a:ext cx="609550" cy="261236"/>
      </dsp:txXfrm>
    </dsp:sp>
    <dsp:sp modelId="{F2B9AA2C-6501-4B80-8E54-1A998A829630}">
      <dsp:nvSpPr>
        <dsp:cNvPr id="0" name=""/>
        <dsp:cNvSpPr/>
      </dsp:nvSpPr>
      <dsp:spPr>
        <a:xfrm rot="5400000">
          <a:off x="7823477" y="-4817872"/>
          <a:ext cx="566011" cy="14993864"/>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Show information about a package:</a:t>
          </a:r>
        </a:p>
        <a:p>
          <a:pPr marL="342900" lvl="2" indent="-171450" algn="l" defTabSz="711200">
            <a:lnSpc>
              <a:spcPct val="90000"/>
            </a:lnSpc>
            <a:spcBef>
              <a:spcPct val="0"/>
            </a:spcBef>
            <a:spcAft>
              <a:spcPct val="15000"/>
            </a:spcAft>
            <a:buChar char="•"/>
          </a:pPr>
          <a:r>
            <a:rPr lang="en-US" sz="1600" kern="1200" dirty="0"/>
            <a:t>pip show </a:t>
          </a:r>
          <a:r>
            <a:rPr lang="en-US" sz="1600" kern="1200" dirty="0" err="1"/>
            <a:t>package_name</a:t>
          </a:r>
        </a:p>
      </dsp:txBody>
      <dsp:txXfrm rot="-5400000">
        <a:off x="609551" y="2423684"/>
        <a:ext cx="14966234" cy="510751"/>
      </dsp:txXfrm>
    </dsp:sp>
    <dsp:sp modelId="{EFD45472-9745-4C72-8B1B-C7D71D1A3367}">
      <dsp:nvSpPr>
        <dsp:cNvPr id="0" name=""/>
        <dsp:cNvSpPr/>
      </dsp:nvSpPr>
      <dsp:spPr>
        <a:xfrm rot="5400000">
          <a:off x="-130618" y="3325267"/>
          <a:ext cx="870786" cy="609550"/>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List</a:t>
          </a:r>
        </a:p>
      </dsp:txBody>
      <dsp:txXfrm rot="-5400000">
        <a:off x="0" y="3499424"/>
        <a:ext cx="609550" cy="261236"/>
      </dsp:txXfrm>
    </dsp:sp>
    <dsp:sp modelId="{F9587B84-B12D-4ED2-A9A4-A9AC62CDE777}">
      <dsp:nvSpPr>
        <dsp:cNvPr id="0" name=""/>
        <dsp:cNvSpPr/>
      </dsp:nvSpPr>
      <dsp:spPr>
        <a:xfrm rot="5400000">
          <a:off x="7823477" y="-4019276"/>
          <a:ext cx="566011" cy="14993864"/>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List all installed packages:</a:t>
          </a:r>
        </a:p>
        <a:p>
          <a:pPr marL="342900" lvl="2" indent="-171450" algn="l" defTabSz="711200">
            <a:lnSpc>
              <a:spcPct val="90000"/>
            </a:lnSpc>
            <a:spcBef>
              <a:spcPct val="0"/>
            </a:spcBef>
            <a:spcAft>
              <a:spcPct val="15000"/>
            </a:spcAft>
            <a:buChar char="•"/>
          </a:pPr>
          <a:r>
            <a:rPr lang="en-US" sz="1600" kern="1200" dirty="0"/>
            <a:t>pip list</a:t>
          </a:r>
        </a:p>
      </dsp:txBody>
      <dsp:txXfrm rot="-5400000">
        <a:off x="609551" y="3222280"/>
        <a:ext cx="14966234" cy="510751"/>
      </dsp:txXfrm>
    </dsp:sp>
    <dsp:sp modelId="{F8D92CE7-5270-4E1F-8AF7-78A13F7B814C}">
      <dsp:nvSpPr>
        <dsp:cNvPr id="0" name=""/>
        <dsp:cNvSpPr/>
      </dsp:nvSpPr>
      <dsp:spPr>
        <a:xfrm rot="5400000">
          <a:off x="-130618" y="4123863"/>
          <a:ext cx="870786" cy="609550"/>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Search</a:t>
          </a:r>
        </a:p>
      </dsp:txBody>
      <dsp:txXfrm rot="-5400000">
        <a:off x="0" y="4298020"/>
        <a:ext cx="609550" cy="261236"/>
      </dsp:txXfrm>
    </dsp:sp>
    <dsp:sp modelId="{85BABAF1-3212-4449-AA3C-17DF3B744637}">
      <dsp:nvSpPr>
        <dsp:cNvPr id="0" name=""/>
        <dsp:cNvSpPr/>
      </dsp:nvSpPr>
      <dsp:spPr>
        <a:xfrm rot="5400000">
          <a:off x="7823477" y="-3220680"/>
          <a:ext cx="566011" cy="14993864"/>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Search for a package:</a:t>
          </a:r>
        </a:p>
        <a:p>
          <a:pPr marL="342900" lvl="2" indent="-171450" algn="l" defTabSz="711200">
            <a:lnSpc>
              <a:spcPct val="90000"/>
            </a:lnSpc>
            <a:spcBef>
              <a:spcPct val="0"/>
            </a:spcBef>
            <a:spcAft>
              <a:spcPct val="15000"/>
            </a:spcAft>
            <a:buChar char="•"/>
          </a:pPr>
          <a:r>
            <a:rPr lang="en-US" sz="1600" kern="1200" dirty="0"/>
            <a:t>pip search </a:t>
          </a:r>
          <a:r>
            <a:rPr lang="en-US" sz="1600" kern="1200" dirty="0" err="1"/>
            <a:t>search_query</a:t>
          </a:r>
        </a:p>
      </dsp:txBody>
      <dsp:txXfrm rot="-5400000">
        <a:off x="609551" y="4020876"/>
        <a:ext cx="14966234" cy="510751"/>
      </dsp:txXfrm>
    </dsp:sp>
    <dsp:sp modelId="{A19514AF-FA03-46E0-A98D-1080209349A1}">
      <dsp:nvSpPr>
        <dsp:cNvPr id="0" name=""/>
        <dsp:cNvSpPr/>
      </dsp:nvSpPr>
      <dsp:spPr>
        <a:xfrm rot="5400000">
          <a:off x="-130618" y="4922459"/>
          <a:ext cx="870786" cy="609550"/>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Freeze</a:t>
          </a:r>
        </a:p>
      </dsp:txBody>
      <dsp:txXfrm rot="-5400000">
        <a:off x="0" y="5096616"/>
        <a:ext cx="609550" cy="261236"/>
      </dsp:txXfrm>
    </dsp:sp>
    <dsp:sp modelId="{E1D962B9-360D-4A8A-92C7-25A87C368E09}">
      <dsp:nvSpPr>
        <dsp:cNvPr id="0" name=""/>
        <dsp:cNvSpPr/>
      </dsp:nvSpPr>
      <dsp:spPr>
        <a:xfrm rot="5400000">
          <a:off x="7823477" y="-2422085"/>
          <a:ext cx="566011" cy="14993864"/>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Freeze installed packages to a requirements file:</a:t>
          </a:r>
        </a:p>
        <a:p>
          <a:pPr marL="342900" lvl="2" indent="-171450" algn="l" defTabSz="711200">
            <a:lnSpc>
              <a:spcPct val="90000"/>
            </a:lnSpc>
            <a:spcBef>
              <a:spcPct val="0"/>
            </a:spcBef>
            <a:spcAft>
              <a:spcPct val="15000"/>
            </a:spcAft>
            <a:buChar char="•"/>
          </a:pPr>
          <a:r>
            <a:rPr lang="en-US" sz="1600" kern="1200" dirty="0"/>
            <a:t>pip freeze &gt; requirements.txt</a:t>
          </a:r>
        </a:p>
      </dsp:txBody>
      <dsp:txXfrm rot="-5400000">
        <a:off x="609551" y="4819471"/>
        <a:ext cx="14966234" cy="510751"/>
      </dsp:txXfrm>
    </dsp:sp>
    <dsp:sp modelId="{DE4C6B53-53DB-4778-96EC-1C7C964ECA7F}">
      <dsp:nvSpPr>
        <dsp:cNvPr id="0" name=""/>
        <dsp:cNvSpPr/>
      </dsp:nvSpPr>
      <dsp:spPr>
        <a:xfrm rot="5400000">
          <a:off x="-130618" y="5721054"/>
          <a:ext cx="870786" cy="609550"/>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Install</a:t>
          </a:r>
        </a:p>
      </dsp:txBody>
      <dsp:txXfrm rot="-5400000">
        <a:off x="0" y="5895211"/>
        <a:ext cx="609550" cy="261236"/>
      </dsp:txXfrm>
    </dsp:sp>
    <dsp:sp modelId="{6AE96EB0-F64C-446F-9942-98748E646F64}">
      <dsp:nvSpPr>
        <dsp:cNvPr id="0" name=""/>
        <dsp:cNvSpPr/>
      </dsp:nvSpPr>
      <dsp:spPr>
        <a:xfrm rot="5400000">
          <a:off x="7823477" y="-1623489"/>
          <a:ext cx="566011" cy="14993864"/>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Install packages from a requirements file:</a:t>
          </a:r>
        </a:p>
        <a:p>
          <a:pPr marL="342900" lvl="2" indent="-171450" algn="l" defTabSz="711200">
            <a:lnSpc>
              <a:spcPct val="90000"/>
            </a:lnSpc>
            <a:spcBef>
              <a:spcPct val="0"/>
            </a:spcBef>
            <a:spcAft>
              <a:spcPct val="15000"/>
            </a:spcAft>
            <a:buChar char="•"/>
          </a:pPr>
          <a:r>
            <a:rPr lang="en-US" sz="1600" kern="1200" dirty="0"/>
            <a:t>pip install -r requirements.txt</a:t>
          </a:r>
        </a:p>
      </dsp:txBody>
      <dsp:txXfrm rot="-5400000">
        <a:off x="609551" y="5618067"/>
        <a:ext cx="14966234" cy="5107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245E3-EE3B-4ABC-82C0-192BC26E5CAE}">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7984B-1E42-4425-B154-4315CC9D9599}">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6D1630-2832-47F5-B14D-E3402892935B}">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Dependency management is the process of handling and organizing external libraries, modules, or packages required by a software project.</a:t>
          </a:r>
        </a:p>
      </dsp:txBody>
      <dsp:txXfrm>
        <a:off x="836323" y="3399"/>
        <a:ext cx="9679276" cy="724089"/>
      </dsp:txXfrm>
    </dsp:sp>
    <dsp:sp modelId="{C784D1D1-95DB-4AB6-BD4F-9AF0C249252D}">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9037C0-DCD8-43EA-92F9-C450DEE00A0B}">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8B986-DE4A-4A91-9E2C-2BB48343D992}">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It involves identifying, acquiring, and maintaining the necessary dependencies to ensure the project functions correctly.</a:t>
          </a:r>
        </a:p>
      </dsp:txBody>
      <dsp:txXfrm>
        <a:off x="836323" y="908511"/>
        <a:ext cx="9679276" cy="724089"/>
      </dsp:txXfrm>
    </dsp:sp>
    <dsp:sp modelId="{7D406A0E-E9C1-466C-B532-9E19E701D1A4}">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92E2BA-B768-4FBA-BEF6-390419FEBA4F}">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F1B938-31F7-47A6-9733-20CCBBF8DB3B}">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Dependency management resolves conflicts, manages version compatibility, and facilitates code reuse and collaboration.</a:t>
          </a:r>
        </a:p>
      </dsp:txBody>
      <dsp:txXfrm>
        <a:off x="836323" y="1813624"/>
        <a:ext cx="9679276" cy="724089"/>
      </dsp:txXfrm>
    </dsp:sp>
    <dsp:sp modelId="{0F8687FC-FC8D-4AC1-9B87-A188F4FA1A16}">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4E240D-1322-4000-925F-F34C234EED8E}">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E7D85B-495D-4252-AB3B-34E40470FB12}">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It simplifies development, enhances code maintainability, and supports scalability and security updates.</a:t>
          </a:r>
        </a:p>
      </dsp:txBody>
      <dsp:txXfrm>
        <a:off x="836323" y="2718736"/>
        <a:ext cx="9679276" cy="724089"/>
      </dsp:txXfrm>
    </dsp:sp>
    <dsp:sp modelId="{C254EA6C-7B5C-448B-98B6-E3ABBF5C1747}">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90FDB-471A-4AFF-966B-B5B73DEE3F3C}">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35FEF3-8693-47CE-AC52-DB76B546031B}">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Dependency management ensures consistent and reliable software by managing the interdependencies between different components of a project.</a:t>
          </a:r>
        </a:p>
      </dsp:txBody>
      <dsp:txXfrm>
        <a:off x="836323" y="3623848"/>
        <a:ext cx="9679276" cy="7240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D351D-EF5B-4D2B-ABEA-ABEE370480DB}">
      <dsp:nvSpPr>
        <dsp:cNvPr id="0" name=""/>
        <dsp:cNvSpPr/>
      </dsp:nvSpPr>
      <dsp:spPr>
        <a:xfrm>
          <a:off x="0" y="2002"/>
          <a:ext cx="12569060" cy="1015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8E45A6-E051-482C-B4E2-E275FA2725DA}">
      <dsp:nvSpPr>
        <dsp:cNvPr id="0" name=""/>
        <dsp:cNvSpPr/>
      </dsp:nvSpPr>
      <dsp:spPr>
        <a:xfrm>
          <a:off x="307075" y="230406"/>
          <a:ext cx="558318" cy="5583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303ED9-1DA7-4FFE-9531-C59BE22E955C}">
      <dsp:nvSpPr>
        <dsp:cNvPr id="0" name=""/>
        <dsp:cNvSpPr/>
      </dsp:nvSpPr>
      <dsp:spPr>
        <a:xfrm>
          <a:off x="1172469" y="2002"/>
          <a:ext cx="5656077" cy="101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434" tIns="107434" rIns="107434" bIns="107434" numCol="1" spcCol="1270" anchor="ctr" anchorCtr="0">
          <a:noAutofit/>
        </a:bodyPr>
        <a:lstStyle/>
        <a:p>
          <a:pPr marL="0" lvl="0" indent="0" algn="l" defTabSz="977900">
            <a:lnSpc>
              <a:spcPct val="100000"/>
            </a:lnSpc>
            <a:spcBef>
              <a:spcPct val="0"/>
            </a:spcBef>
            <a:spcAft>
              <a:spcPct val="35000"/>
            </a:spcAft>
            <a:buNone/>
          </a:pPr>
          <a:r>
            <a:rPr lang="en-US" sz="2200" kern="1200"/>
            <a:t>Installation:</a:t>
          </a:r>
          <a:r>
            <a:rPr lang="en-US" sz="2200" kern="1200">
              <a:latin typeface="Calibri Light" panose="020F0302020204030204"/>
            </a:rPr>
            <a:t> </a:t>
          </a:r>
        </a:p>
      </dsp:txBody>
      <dsp:txXfrm>
        <a:off x="1172469" y="2002"/>
        <a:ext cx="5656077" cy="1015125"/>
      </dsp:txXfrm>
    </dsp:sp>
    <dsp:sp modelId="{A70EDF12-3F25-40A2-87EC-3CBABE662AA6}">
      <dsp:nvSpPr>
        <dsp:cNvPr id="0" name=""/>
        <dsp:cNvSpPr/>
      </dsp:nvSpPr>
      <dsp:spPr>
        <a:xfrm>
          <a:off x="6828546" y="2002"/>
          <a:ext cx="5740513" cy="101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434" tIns="107434" rIns="107434" bIns="107434" numCol="1" spcCol="1270" anchor="ctr" anchorCtr="0">
          <a:noAutofit/>
        </a:bodyPr>
        <a:lstStyle/>
        <a:p>
          <a:pPr marL="0" lvl="0" indent="0" algn="l" defTabSz="800100">
            <a:lnSpc>
              <a:spcPct val="100000"/>
            </a:lnSpc>
            <a:spcBef>
              <a:spcPct val="0"/>
            </a:spcBef>
            <a:spcAft>
              <a:spcPct val="35000"/>
            </a:spcAft>
            <a:buNone/>
          </a:pPr>
          <a:r>
            <a:rPr lang="en-US" sz="1800" kern="1200" dirty="0"/>
            <a:t>pip install </a:t>
          </a:r>
          <a:r>
            <a:rPr lang="en-US" sz="1800" kern="1200" dirty="0" err="1"/>
            <a:t>virtualenv</a:t>
          </a:r>
          <a:endParaRPr lang="en-US" sz="1800" kern="1200" dirty="0"/>
        </a:p>
      </dsp:txBody>
      <dsp:txXfrm>
        <a:off x="6828546" y="2002"/>
        <a:ext cx="5740513" cy="1015125"/>
      </dsp:txXfrm>
    </dsp:sp>
    <dsp:sp modelId="{9D198FF1-95EB-4E39-B780-8BA2124C6E4C}">
      <dsp:nvSpPr>
        <dsp:cNvPr id="0" name=""/>
        <dsp:cNvSpPr/>
      </dsp:nvSpPr>
      <dsp:spPr>
        <a:xfrm>
          <a:off x="0" y="1270909"/>
          <a:ext cx="12569060" cy="1015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CAA1A5-1DB0-4A41-A141-2D622E2A9A65}">
      <dsp:nvSpPr>
        <dsp:cNvPr id="0" name=""/>
        <dsp:cNvSpPr/>
      </dsp:nvSpPr>
      <dsp:spPr>
        <a:xfrm>
          <a:off x="307075" y="1499312"/>
          <a:ext cx="558318" cy="5583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059974-AD82-4563-9282-EA23450436F3}">
      <dsp:nvSpPr>
        <dsp:cNvPr id="0" name=""/>
        <dsp:cNvSpPr/>
      </dsp:nvSpPr>
      <dsp:spPr>
        <a:xfrm>
          <a:off x="1172469" y="1270909"/>
          <a:ext cx="5656077" cy="101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434" tIns="107434" rIns="107434" bIns="107434" numCol="1" spcCol="1270" anchor="ctr" anchorCtr="0">
          <a:noAutofit/>
        </a:bodyPr>
        <a:lstStyle/>
        <a:p>
          <a:pPr marL="0" lvl="0" indent="0" algn="l" defTabSz="977900">
            <a:lnSpc>
              <a:spcPct val="100000"/>
            </a:lnSpc>
            <a:spcBef>
              <a:spcPct val="0"/>
            </a:spcBef>
            <a:spcAft>
              <a:spcPct val="35000"/>
            </a:spcAft>
            <a:buNone/>
          </a:pPr>
          <a:r>
            <a:rPr lang="en-US" sz="2200" kern="1200"/>
            <a:t>Creating a Virtual Environment:</a:t>
          </a:r>
        </a:p>
      </dsp:txBody>
      <dsp:txXfrm>
        <a:off x="1172469" y="1270909"/>
        <a:ext cx="5656077" cy="1015125"/>
      </dsp:txXfrm>
    </dsp:sp>
    <dsp:sp modelId="{BA3CD444-E720-4A9D-BDA1-62B9BF496092}">
      <dsp:nvSpPr>
        <dsp:cNvPr id="0" name=""/>
        <dsp:cNvSpPr/>
      </dsp:nvSpPr>
      <dsp:spPr>
        <a:xfrm>
          <a:off x="6828546" y="1270909"/>
          <a:ext cx="5740513" cy="101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434" tIns="107434" rIns="107434" bIns="107434" numCol="1" spcCol="1270" anchor="ctr" anchorCtr="0">
          <a:noAutofit/>
        </a:bodyPr>
        <a:lstStyle/>
        <a:p>
          <a:pPr marL="0" lvl="0" indent="0" algn="l" defTabSz="800100">
            <a:lnSpc>
              <a:spcPct val="100000"/>
            </a:lnSpc>
            <a:spcBef>
              <a:spcPct val="0"/>
            </a:spcBef>
            <a:spcAft>
              <a:spcPct val="35000"/>
            </a:spcAft>
            <a:buNone/>
          </a:pPr>
          <a:r>
            <a:rPr lang="en-US" sz="1800" kern="1200" dirty="0" err="1"/>
            <a:t>virtualenv</a:t>
          </a:r>
          <a:r>
            <a:rPr lang="en-US" sz="1800" kern="1200" dirty="0"/>
            <a:t> </a:t>
          </a:r>
          <a:r>
            <a:rPr lang="en-US" sz="1800" kern="1200" dirty="0" err="1"/>
            <a:t>myenv</a:t>
          </a:r>
        </a:p>
      </dsp:txBody>
      <dsp:txXfrm>
        <a:off x="6828546" y="1270909"/>
        <a:ext cx="5740513" cy="1015125"/>
      </dsp:txXfrm>
    </dsp:sp>
    <dsp:sp modelId="{C9F71432-DD5C-4066-B8ED-AD30AF289AEA}">
      <dsp:nvSpPr>
        <dsp:cNvPr id="0" name=""/>
        <dsp:cNvSpPr/>
      </dsp:nvSpPr>
      <dsp:spPr>
        <a:xfrm>
          <a:off x="0" y="2539816"/>
          <a:ext cx="12569060" cy="1015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052955-7E6B-43C7-AA7E-0C5F94E11DDC}">
      <dsp:nvSpPr>
        <dsp:cNvPr id="0" name=""/>
        <dsp:cNvSpPr/>
      </dsp:nvSpPr>
      <dsp:spPr>
        <a:xfrm>
          <a:off x="307075" y="2768219"/>
          <a:ext cx="558318" cy="5583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74A60F-62D5-4C55-94ED-83038D8AE1BA}">
      <dsp:nvSpPr>
        <dsp:cNvPr id="0" name=""/>
        <dsp:cNvSpPr/>
      </dsp:nvSpPr>
      <dsp:spPr>
        <a:xfrm>
          <a:off x="1172469" y="2539816"/>
          <a:ext cx="5656077" cy="101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434" tIns="107434" rIns="107434" bIns="107434" numCol="1" spcCol="1270" anchor="ctr" anchorCtr="0">
          <a:noAutofit/>
        </a:bodyPr>
        <a:lstStyle/>
        <a:p>
          <a:pPr marL="0" lvl="0" indent="0" algn="l" defTabSz="977900">
            <a:lnSpc>
              <a:spcPct val="100000"/>
            </a:lnSpc>
            <a:spcBef>
              <a:spcPct val="0"/>
            </a:spcBef>
            <a:spcAft>
              <a:spcPct val="35000"/>
            </a:spcAft>
            <a:buNone/>
          </a:pPr>
          <a:r>
            <a:rPr lang="en-US" sz="2200" kern="1200"/>
            <a:t>Activating the Virtual Environment:</a:t>
          </a:r>
        </a:p>
      </dsp:txBody>
      <dsp:txXfrm>
        <a:off x="1172469" y="2539816"/>
        <a:ext cx="5656077" cy="1015125"/>
      </dsp:txXfrm>
    </dsp:sp>
    <dsp:sp modelId="{450CF68A-3B81-4E7E-A526-984708F1D3DE}">
      <dsp:nvSpPr>
        <dsp:cNvPr id="0" name=""/>
        <dsp:cNvSpPr/>
      </dsp:nvSpPr>
      <dsp:spPr>
        <a:xfrm>
          <a:off x="6828546" y="2539816"/>
          <a:ext cx="5740513" cy="101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434" tIns="107434" rIns="107434" bIns="107434" numCol="1" spcCol="1270" anchor="ctr" anchorCtr="0">
          <a:noAutofit/>
        </a:bodyPr>
        <a:lstStyle/>
        <a:p>
          <a:pPr marL="0" lvl="0" indent="0" algn="l" defTabSz="800100">
            <a:lnSpc>
              <a:spcPct val="100000"/>
            </a:lnSpc>
            <a:spcBef>
              <a:spcPct val="0"/>
            </a:spcBef>
            <a:spcAft>
              <a:spcPct val="35000"/>
            </a:spcAft>
            <a:buNone/>
          </a:pPr>
          <a:r>
            <a:rPr lang="en-US" sz="1800" kern="1200" dirty="0"/>
            <a:t>Windows - </a:t>
          </a:r>
          <a:r>
            <a:rPr lang="en-US" sz="1800" kern="1200" dirty="0" err="1"/>
            <a:t>myenv</a:t>
          </a:r>
          <a:r>
            <a:rPr lang="en-US" sz="1800" kern="1200" dirty="0"/>
            <a:t>\Scripts\activate</a:t>
          </a:r>
        </a:p>
        <a:p>
          <a:pPr marL="0" lvl="0" indent="0" algn="l" defTabSz="800100">
            <a:lnSpc>
              <a:spcPct val="100000"/>
            </a:lnSpc>
            <a:spcBef>
              <a:spcPct val="0"/>
            </a:spcBef>
            <a:spcAft>
              <a:spcPct val="35000"/>
            </a:spcAft>
            <a:buNone/>
          </a:pPr>
          <a:r>
            <a:rPr lang="en-US" sz="1800" kern="1200" dirty="0"/>
            <a:t>MacOS/Linux - source </a:t>
          </a:r>
          <a:r>
            <a:rPr lang="en-US" sz="1800" kern="1200" dirty="0" err="1"/>
            <a:t>myenv</a:t>
          </a:r>
          <a:r>
            <a:rPr lang="en-US" sz="1800" kern="1200" dirty="0"/>
            <a:t>/bin/activate</a:t>
          </a:r>
        </a:p>
      </dsp:txBody>
      <dsp:txXfrm>
        <a:off x="6828546" y="2539816"/>
        <a:ext cx="5740513" cy="1015125"/>
      </dsp:txXfrm>
    </dsp:sp>
    <dsp:sp modelId="{2D0ED4C9-8DD8-4F04-80F3-A1695F79F3FD}">
      <dsp:nvSpPr>
        <dsp:cNvPr id="0" name=""/>
        <dsp:cNvSpPr/>
      </dsp:nvSpPr>
      <dsp:spPr>
        <a:xfrm>
          <a:off x="0" y="3808722"/>
          <a:ext cx="12569060" cy="1015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92D261-EE31-46C6-BB30-7512CCD9C167}">
      <dsp:nvSpPr>
        <dsp:cNvPr id="0" name=""/>
        <dsp:cNvSpPr/>
      </dsp:nvSpPr>
      <dsp:spPr>
        <a:xfrm>
          <a:off x="307075" y="4037125"/>
          <a:ext cx="558318" cy="5583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A69194-0E97-4976-A23C-341EA8C40F13}">
      <dsp:nvSpPr>
        <dsp:cNvPr id="0" name=""/>
        <dsp:cNvSpPr/>
      </dsp:nvSpPr>
      <dsp:spPr>
        <a:xfrm>
          <a:off x="1172469" y="3808722"/>
          <a:ext cx="5656077" cy="101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434" tIns="107434" rIns="107434" bIns="107434" numCol="1" spcCol="1270" anchor="ctr" anchorCtr="0">
          <a:noAutofit/>
        </a:bodyPr>
        <a:lstStyle/>
        <a:p>
          <a:pPr marL="0" lvl="0" indent="0" algn="l" defTabSz="977900">
            <a:lnSpc>
              <a:spcPct val="100000"/>
            </a:lnSpc>
            <a:spcBef>
              <a:spcPct val="0"/>
            </a:spcBef>
            <a:spcAft>
              <a:spcPct val="35000"/>
            </a:spcAft>
            <a:buNone/>
          </a:pPr>
          <a:r>
            <a:rPr lang="en-US" sz="2200" kern="1200"/>
            <a:t>Deactivating the Virtual Environment</a:t>
          </a:r>
        </a:p>
      </dsp:txBody>
      <dsp:txXfrm>
        <a:off x="1172469" y="3808722"/>
        <a:ext cx="5656077" cy="1015125"/>
      </dsp:txXfrm>
    </dsp:sp>
    <dsp:sp modelId="{D19908D2-C1DF-4562-80BC-7D062C2020B7}">
      <dsp:nvSpPr>
        <dsp:cNvPr id="0" name=""/>
        <dsp:cNvSpPr/>
      </dsp:nvSpPr>
      <dsp:spPr>
        <a:xfrm>
          <a:off x="6828546" y="3808722"/>
          <a:ext cx="5740513" cy="101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434" tIns="107434" rIns="107434" bIns="107434" numCol="1" spcCol="1270" anchor="ctr" anchorCtr="0">
          <a:noAutofit/>
        </a:bodyPr>
        <a:lstStyle/>
        <a:p>
          <a:pPr marL="0" lvl="0" indent="0" algn="l" defTabSz="800100">
            <a:lnSpc>
              <a:spcPct val="100000"/>
            </a:lnSpc>
            <a:spcBef>
              <a:spcPct val="0"/>
            </a:spcBef>
            <a:spcAft>
              <a:spcPct val="35000"/>
            </a:spcAft>
            <a:buNone/>
          </a:pPr>
          <a:r>
            <a:rPr lang="en-US" sz="1800" kern="1200" dirty="0"/>
            <a:t>deactivate</a:t>
          </a:r>
        </a:p>
      </dsp:txBody>
      <dsp:txXfrm>
        <a:off x="6828546" y="3808722"/>
        <a:ext cx="5740513" cy="10151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EFAE1-EB56-4814-8285-1B3BCAB1C76E}">
      <dsp:nvSpPr>
        <dsp:cNvPr id="0" name=""/>
        <dsp:cNvSpPr/>
      </dsp:nvSpPr>
      <dsp:spPr>
        <a:xfrm>
          <a:off x="0" y="0"/>
          <a:ext cx="8414428" cy="6640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Virtualenv creates isolated Python environments for projects, ensuring dependency separation and preventing conflicts.</a:t>
          </a:r>
        </a:p>
      </dsp:txBody>
      <dsp:txXfrm>
        <a:off x="19451" y="19451"/>
        <a:ext cx="7620120" cy="625190"/>
      </dsp:txXfrm>
    </dsp:sp>
    <dsp:sp modelId="{7C54218F-0A14-45CB-A3EC-3A5DE5AF09E0}">
      <dsp:nvSpPr>
        <dsp:cNvPr id="0" name=""/>
        <dsp:cNvSpPr/>
      </dsp:nvSpPr>
      <dsp:spPr>
        <a:xfrm>
          <a:off x="628350" y="756328"/>
          <a:ext cx="8414428" cy="6640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allows for reproducible environments by capturing the exact set of dependencies and their versions.</a:t>
          </a:r>
        </a:p>
      </dsp:txBody>
      <dsp:txXfrm>
        <a:off x="647801" y="775779"/>
        <a:ext cx="7315515" cy="625190"/>
      </dsp:txXfrm>
    </dsp:sp>
    <dsp:sp modelId="{EC814C30-07D5-4EEE-96C1-BC9419167D50}">
      <dsp:nvSpPr>
        <dsp:cNvPr id="0" name=""/>
        <dsp:cNvSpPr/>
      </dsp:nvSpPr>
      <dsp:spPr>
        <a:xfrm>
          <a:off x="1256700" y="1512656"/>
          <a:ext cx="8414428" cy="6640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Virtualenv simplifies dependency installation within the isolated environment, keeping project-specific dependencies separate from the global Python environment.</a:t>
          </a:r>
        </a:p>
      </dsp:txBody>
      <dsp:txXfrm>
        <a:off x="1276151" y="1532107"/>
        <a:ext cx="7315515" cy="625190"/>
      </dsp:txXfrm>
    </dsp:sp>
    <dsp:sp modelId="{91D15121-8B66-4250-91EC-6615367745DA}">
      <dsp:nvSpPr>
        <dsp:cNvPr id="0" name=""/>
        <dsp:cNvSpPr/>
      </dsp:nvSpPr>
      <dsp:spPr>
        <a:xfrm>
          <a:off x="1885050" y="2268984"/>
          <a:ext cx="8414428" cy="6640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is portable and compatible, working across different platforms and facilitating consistent development and deployment environments.</a:t>
          </a:r>
        </a:p>
      </dsp:txBody>
      <dsp:txXfrm>
        <a:off x="1904501" y="2288435"/>
        <a:ext cx="7315515" cy="625190"/>
      </dsp:txXfrm>
    </dsp:sp>
    <dsp:sp modelId="{D16662A0-E50E-4113-85E7-9671D66216B7}">
      <dsp:nvSpPr>
        <dsp:cNvPr id="0" name=""/>
        <dsp:cNvSpPr/>
      </dsp:nvSpPr>
      <dsp:spPr>
        <a:xfrm>
          <a:off x="2513400" y="3025312"/>
          <a:ext cx="8414428" cy="6640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Virtualenv integrates with tools like pip and requirements.txt, enhancing dependency management capabilities within the isolated environment.</a:t>
          </a:r>
        </a:p>
      </dsp:txBody>
      <dsp:txXfrm>
        <a:off x="2532851" y="3044763"/>
        <a:ext cx="7315515" cy="625190"/>
      </dsp:txXfrm>
    </dsp:sp>
    <dsp:sp modelId="{96CE73E8-A4A0-4898-8000-0C55A17CAE92}">
      <dsp:nvSpPr>
        <dsp:cNvPr id="0" name=""/>
        <dsp:cNvSpPr/>
      </dsp:nvSpPr>
      <dsp:spPr>
        <a:xfrm>
          <a:off x="7982767" y="485156"/>
          <a:ext cx="431660" cy="43166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079890" y="485156"/>
        <a:ext cx="237414" cy="324824"/>
      </dsp:txXfrm>
    </dsp:sp>
    <dsp:sp modelId="{6D3C6F99-DD9D-40DF-8BC8-1D9879B0AE64}">
      <dsp:nvSpPr>
        <dsp:cNvPr id="0" name=""/>
        <dsp:cNvSpPr/>
      </dsp:nvSpPr>
      <dsp:spPr>
        <a:xfrm>
          <a:off x="8611118" y="1241484"/>
          <a:ext cx="431660" cy="43166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708241" y="1241484"/>
        <a:ext cx="237414" cy="324824"/>
      </dsp:txXfrm>
    </dsp:sp>
    <dsp:sp modelId="{2EF9EB99-6FD2-4DF4-A146-046D3A41FDDA}">
      <dsp:nvSpPr>
        <dsp:cNvPr id="0" name=""/>
        <dsp:cNvSpPr/>
      </dsp:nvSpPr>
      <dsp:spPr>
        <a:xfrm>
          <a:off x="9239468" y="1986744"/>
          <a:ext cx="431660" cy="43166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336591" y="1986744"/>
        <a:ext cx="237414" cy="324824"/>
      </dsp:txXfrm>
    </dsp:sp>
    <dsp:sp modelId="{200A2C79-DC9E-4EE2-9197-0CA8529647E1}">
      <dsp:nvSpPr>
        <dsp:cNvPr id="0" name=""/>
        <dsp:cNvSpPr/>
      </dsp:nvSpPr>
      <dsp:spPr>
        <a:xfrm>
          <a:off x="9867818" y="2750451"/>
          <a:ext cx="431660" cy="43166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964941" y="2750451"/>
        <a:ext cx="237414" cy="3248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9906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5303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134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65521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9807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306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4950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428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5111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1946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7261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6/30/2023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16731847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python-programming-language-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sefiks.com/2020/03/21/publishing-python-packages-on-pip-and-pypi/" TargetMode="External"/><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hyperlink" Target="https://python3.wannaphong.com/2020/04/pypi.html" TargetMode="Externa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C2B853BA-F845-E435-D5C6-94365B5BF17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823" t="9091" r="40147" b="-1"/>
          <a:stretch/>
        </p:blipFill>
        <p:spPr>
          <a:xfrm>
            <a:off x="3523488" y="10"/>
            <a:ext cx="8668512" cy="6857990"/>
          </a:xfrm>
          <a:prstGeom prst="rect">
            <a:avLst/>
          </a:prstGeom>
        </p:spPr>
      </p:pic>
      <p:sp>
        <p:nvSpPr>
          <p:cNvPr id="7"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cs typeface="Calibri Light"/>
              </a:rPr>
              <a:t>Dependency Management in Python</a:t>
            </a:r>
            <a:endParaRPr lang="en-US" sz="4800"/>
          </a:p>
        </p:txBody>
      </p:sp>
      <p:sp>
        <p:nvSpPr>
          <p:cNvPr id="3" name="Subtitle 2"/>
          <p:cNvSpPr>
            <a:spLocks noGrp="1"/>
          </p:cNvSpPr>
          <p:nvPr>
            <p:ph type="subTitle" idx="1"/>
          </p:nvPr>
        </p:nvSpPr>
        <p:spPr>
          <a:xfrm>
            <a:off x="477980" y="4872922"/>
            <a:ext cx="4023359" cy="1208141"/>
          </a:xfrm>
        </p:spPr>
        <p:txBody>
          <a:bodyPr>
            <a:normAutofit/>
          </a:bodyPr>
          <a:lstStyle/>
          <a:p>
            <a:pPr algn="l"/>
            <a:endParaRPr lang="en-US" sz="2000"/>
          </a:p>
        </p:txBody>
      </p:sp>
      <p:sp>
        <p:nvSpPr>
          <p:cNvPr id="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3AD5BF-FD9A-38B6-74C4-57DC60AE4845}"/>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a:rPr>
              <a:t>Virtualenv</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519EB907-FAD7-8DA2-A433-E671BFCCB49F}"/>
              </a:ext>
            </a:extLst>
          </p:cNvPr>
          <p:cNvGraphicFramePr>
            <a:graphicFrameLocks noGrp="1"/>
          </p:cNvGraphicFramePr>
          <p:nvPr>
            <p:ph idx="1"/>
            <p:extLst>
              <p:ext uri="{D42A27DB-BD31-4B8C-83A1-F6EECF244321}">
                <p14:modId xmlns:p14="http://schemas.microsoft.com/office/powerpoint/2010/main" val="314271797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345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BE4353-5667-8AAC-F3BC-F074446ADF3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PyPI(Python Package Index)</a:t>
            </a:r>
            <a:endParaRPr lang="en-US" sz="4000">
              <a:solidFill>
                <a:srgbClr val="FFFFFF"/>
              </a:solidFill>
            </a:endParaRPr>
          </a:p>
        </p:txBody>
      </p:sp>
      <p:graphicFrame>
        <p:nvGraphicFramePr>
          <p:cNvPr id="7" name="Content Placeholder 2">
            <a:extLst>
              <a:ext uri="{FF2B5EF4-FFF2-40B4-BE49-F238E27FC236}">
                <a16:creationId xmlns:a16="http://schemas.microsoft.com/office/drawing/2014/main" id="{87FDD26C-BE61-0922-D166-4DDC58C089C1}"/>
              </a:ext>
            </a:extLst>
          </p:cNvPr>
          <p:cNvGraphicFramePr>
            <a:graphicFrameLocks noGrp="1"/>
          </p:cNvGraphicFramePr>
          <p:nvPr>
            <p:ph idx="1"/>
            <p:extLst>
              <p:ext uri="{D42A27DB-BD31-4B8C-83A1-F6EECF244321}">
                <p14:modId xmlns:p14="http://schemas.microsoft.com/office/powerpoint/2010/main" val="245293997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5578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3C465-B172-A832-FE23-3347278694AE}"/>
              </a:ext>
            </a:extLst>
          </p:cNvPr>
          <p:cNvSpPr>
            <a:spLocks noGrp="1"/>
          </p:cNvSpPr>
          <p:nvPr>
            <p:ph type="title"/>
          </p:nvPr>
        </p:nvSpPr>
        <p:spPr/>
        <p:txBody>
          <a:bodyPr/>
          <a:lstStyle/>
          <a:p>
            <a:r>
              <a:rPr lang="en-US" dirty="0">
                <a:ea typeface="+mj-lt"/>
                <a:cs typeface="+mj-lt"/>
              </a:rPr>
              <a:t>pip (Python Package Installer)</a:t>
            </a:r>
            <a:endParaRPr lang="en-US" dirty="0"/>
          </a:p>
        </p:txBody>
      </p:sp>
      <p:graphicFrame>
        <p:nvGraphicFramePr>
          <p:cNvPr id="29" name="Content Placeholder 2">
            <a:extLst>
              <a:ext uri="{FF2B5EF4-FFF2-40B4-BE49-F238E27FC236}">
                <a16:creationId xmlns:a16="http://schemas.microsoft.com/office/drawing/2014/main" id="{352E9C26-5F63-7DB8-B03C-84E4EB7BA59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799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37703A4-6D2A-5AB5-A1DA-844ECF7CA809}"/>
              </a:ext>
            </a:extLst>
          </p:cNvPr>
          <p:cNvSpPr>
            <a:spLocks noGrp="1"/>
          </p:cNvSpPr>
          <p:nvPr>
            <p:ph idx="1"/>
          </p:nvPr>
        </p:nvSpPr>
        <p:spPr>
          <a:xfrm>
            <a:off x="438912" y="2512611"/>
            <a:ext cx="4832803" cy="3664351"/>
          </a:xfrm>
        </p:spPr>
        <p:txBody>
          <a:bodyPr vert="horz" lIns="91440" tIns="45720" rIns="91440" bIns="45720" rtlCol="0">
            <a:normAutofit/>
          </a:bodyPr>
          <a:lstStyle/>
          <a:p>
            <a:r>
              <a:rPr lang="en-US" sz="1800">
                <a:ea typeface="+mn-lt"/>
                <a:cs typeface="+mn-lt"/>
              </a:rPr>
              <a:t>Both Pip and PyPI are essential components of the Python ecosystem, working together to facilitate the discovery, distribution, and installation of Python packages. PyPI provides the repository of packages, while pip acts as the tool to manage and install those packages from PyPI.</a:t>
            </a:r>
            <a:endParaRPr lang="en-US" sz="1800"/>
          </a:p>
        </p:txBody>
      </p:sp>
      <p:pic>
        <p:nvPicPr>
          <p:cNvPr id="7" name="Picture 7">
            <a:extLst>
              <a:ext uri="{FF2B5EF4-FFF2-40B4-BE49-F238E27FC236}">
                <a16:creationId xmlns:a16="http://schemas.microsoft.com/office/drawing/2014/main" id="{F5CF2AAA-8CAC-9F9B-6FC3-6B5042FCEAA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13627" y="517600"/>
            <a:ext cx="2743200" cy="2743200"/>
          </a:xfrm>
          <a:prstGeom prst="rect">
            <a:avLst/>
          </a:prstGeom>
        </p:spPr>
      </p:pic>
      <p:pic>
        <p:nvPicPr>
          <p:cNvPr id="4" name="Picture 4" descr="A picture containing design&#10;&#10;Description automatically generated">
            <a:extLst>
              <a:ext uri="{FF2B5EF4-FFF2-40B4-BE49-F238E27FC236}">
                <a16:creationId xmlns:a16="http://schemas.microsoft.com/office/drawing/2014/main" id="{C13F2E16-3965-AA5D-C66A-40F2F1262B1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353956" y="3429000"/>
            <a:ext cx="3662542" cy="2743200"/>
          </a:xfrm>
          <a:prstGeom prst="rect">
            <a:avLst/>
          </a:prstGeom>
        </p:spPr>
      </p:pic>
    </p:spTree>
    <p:extLst>
      <p:ext uri="{BB962C8B-B14F-4D97-AF65-F5344CB8AC3E}">
        <p14:creationId xmlns:p14="http://schemas.microsoft.com/office/powerpoint/2010/main" val="54368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4EA8E0-DA91-55F3-BDE7-A0B0B1272ECE}"/>
              </a:ext>
            </a:extLst>
          </p:cNvPr>
          <p:cNvPicPr>
            <a:picLocks noChangeAspect="1"/>
          </p:cNvPicPr>
          <p:nvPr/>
        </p:nvPicPr>
        <p:blipFill rotWithShape="1">
          <a:blip r:embed="rId2">
            <a:duotone>
              <a:schemeClr val="bg2">
                <a:shade val="45000"/>
                <a:satMod val="135000"/>
              </a:schemeClr>
              <a:prstClr val="white"/>
            </a:duotone>
          </a:blip>
          <a:srcRect l="720" t="12290" r="8365" b="-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8D2E5AC-0B4E-BD5D-AF2B-B3B78442BAA9}"/>
              </a:ext>
            </a:extLst>
          </p:cNvPr>
          <p:cNvGraphicFramePr>
            <a:graphicFrameLocks noGrp="1"/>
          </p:cNvGraphicFramePr>
          <p:nvPr>
            <p:ph idx="1"/>
            <p:extLst>
              <p:ext uri="{D42A27DB-BD31-4B8C-83A1-F6EECF244321}">
                <p14:modId xmlns:p14="http://schemas.microsoft.com/office/powerpoint/2010/main" val="603306058"/>
              </p:ext>
            </p:extLst>
          </p:nvPr>
        </p:nvGraphicFramePr>
        <p:xfrm>
          <a:off x="99646" y="254734"/>
          <a:ext cx="15603415" cy="6461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057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42E0-8BCC-87E2-EAC1-90A724CF71F9}"/>
              </a:ext>
            </a:extLst>
          </p:cNvPr>
          <p:cNvSpPr>
            <a:spLocks noGrp="1"/>
          </p:cNvSpPr>
          <p:nvPr>
            <p:ph type="title"/>
          </p:nvPr>
        </p:nvSpPr>
        <p:spPr/>
        <p:txBody>
          <a:bodyPr/>
          <a:lstStyle/>
          <a:p>
            <a:r>
              <a:rPr lang="en-US" dirty="0">
                <a:cs typeface="Calibri Light"/>
              </a:rPr>
              <a:t>Dependency Management</a:t>
            </a:r>
            <a:endParaRPr lang="en-US" dirty="0"/>
          </a:p>
        </p:txBody>
      </p:sp>
      <p:graphicFrame>
        <p:nvGraphicFramePr>
          <p:cNvPr id="19" name="Content Placeholder 2">
            <a:extLst>
              <a:ext uri="{FF2B5EF4-FFF2-40B4-BE49-F238E27FC236}">
                <a16:creationId xmlns:a16="http://schemas.microsoft.com/office/drawing/2014/main" id="{0B16FFEB-5AAF-4403-5D22-6012C00AC56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89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62646-4A93-6276-61C3-8815EB60E8A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Isolated Environments</a:t>
            </a:r>
          </a:p>
        </p:txBody>
      </p:sp>
      <p:pic>
        <p:nvPicPr>
          <p:cNvPr id="7" name="Picture 7" descr="A picture containing text, diagram, screenshot, plan&#10;&#10;Description automatically generated">
            <a:extLst>
              <a:ext uri="{FF2B5EF4-FFF2-40B4-BE49-F238E27FC236}">
                <a16:creationId xmlns:a16="http://schemas.microsoft.com/office/drawing/2014/main" id="{1FA4B9E6-D0DF-4655-AD48-641F782B0149}"/>
              </a:ext>
            </a:extLst>
          </p:cNvPr>
          <p:cNvPicPr>
            <a:picLocks noGrp="1" noChangeAspect="1"/>
          </p:cNvPicPr>
          <p:nvPr>
            <p:ph idx="1"/>
          </p:nvPr>
        </p:nvPicPr>
        <p:blipFill>
          <a:blip r:embed="rId2"/>
          <a:stretch>
            <a:fillRect/>
          </a:stretch>
        </p:blipFill>
        <p:spPr>
          <a:xfrm>
            <a:off x="2190045" y="1675227"/>
            <a:ext cx="7811910" cy="4394199"/>
          </a:xfrm>
          <a:prstGeom prst="rect">
            <a:avLst/>
          </a:prstGeom>
        </p:spPr>
      </p:pic>
    </p:spTree>
    <p:extLst>
      <p:ext uri="{BB962C8B-B14F-4D97-AF65-F5344CB8AC3E}">
        <p14:creationId xmlns:p14="http://schemas.microsoft.com/office/powerpoint/2010/main" val="244464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C2A49-909E-787E-109E-85EE31395605}"/>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Virtualenv</a:t>
            </a:r>
            <a:endParaRPr lang="en-US" sz="4000">
              <a:solidFill>
                <a:srgbClr val="FFFFFF"/>
              </a:solidFill>
            </a:endParaRPr>
          </a:p>
        </p:txBody>
      </p:sp>
      <p:sp>
        <p:nvSpPr>
          <p:cNvPr id="3" name="Content Placeholder 2">
            <a:extLst>
              <a:ext uri="{FF2B5EF4-FFF2-40B4-BE49-F238E27FC236}">
                <a16:creationId xmlns:a16="http://schemas.microsoft.com/office/drawing/2014/main" id="{5EDD5E1D-727D-F5E6-ABA4-E2AA853C4352}"/>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ea typeface="+mn-lt"/>
                <a:cs typeface="+mn-lt"/>
              </a:rPr>
              <a:t>Virtualenv is a tool in Python that creates isolated environments where you can install and manage project-specific dependencies. It works by creating a self-contained directory that contains a separate Python interpreter and its own set of installed packages. </a:t>
            </a:r>
            <a:endParaRPr lang="en-US" sz="2000">
              <a:cs typeface="Calibri"/>
            </a:endParaRPr>
          </a:p>
        </p:txBody>
      </p:sp>
    </p:spTree>
    <p:extLst>
      <p:ext uri="{BB962C8B-B14F-4D97-AF65-F5344CB8AC3E}">
        <p14:creationId xmlns:p14="http://schemas.microsoft.com/office/powerpoint/2010/main" val="4174136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B0F6-0FCD-2AAF-6B21-1A3BEFE6D1BE}"/>
              </a:ext>
            </a:extLst>
          </p:cNvPr>
          <p:cNvSpPr>
            <a:spLocks noGrp="1"/>
          </p:cNvSpPr>
          <p:nvPr>
            <p:ph type="title"/>
          </p:nvPr>
        </p:nvSpPr>
        <p:spPr>
          <a:xfrm>
            <a:off x="1371597" y="348865"/>
            <a:ext cx="10044023" cy="877729"/>
          </a:xfrm>
        </p:spPr>
        <p:txBody>
          <a:bodyPr anchor="ctr">
            <a:normAutofit/>
          </a:bodyPr>
          <a:lstStyle/>
          <a:p>
            <a:r>
              <a:rPr lang="en-US" sz="4000" err="1">
                <a:solidFill>
                  <a:schemeClr val="accent1">
                    <a:lumMod val="75000"/>
                  </a:schemeClr>
                </a:solidFill>
                <a:cs typeface="Calibri Light"/>
              </a:rPr>
              <a:t>Virtualenv</a:t>
            </a:r>
            <a:r>
              <a:rPr lang="en-US" sz="4000" dirty="0">
                <a:solidFill>
                  <a:schemeClr val="accent1">
                    <a:lumMod val="75000"/>
                  </a:schemeClr>
                </a:solidFill>
                <a:cs typeface="Calibri Light"/>
              </a:rPr>
              <a:t> Commands</a:t>
            </a:r>
            <a:endParaRPr lang="en-US">
              <a:solidFill>
                <a:schemeClr val="accent1">
                  <a:lumMod val="75000"/>
                </a:schemeClr>
              </a:solidFill>
              <a:cs typeface="Calibri Light"/>
            </a:endParaRPr>
          </a:p>
        </p:txBody>
      </p:sp>
      <p:graphicFrame>
        <p:nvGraphicFramePr>
          <p:cNvPr id="5" name="Content Placeholder 2">
            <a:extLst>
              <a:ext uri="{FF2B5EF4-FFF2-40B4-BE49-F238E27FC236}">
                <a16:creationId xmlns:a16="http://schemas.microsoft.com/office/drawing/2014/main" id="{E02FEE5E-B0C5-192A-0EFD-D654FE32688F}"/>
              </a:ext>
            </a:extLst>
          </p:cNvPr>
          <p:cNvGraphicFramePr>
            <a:graphicFrameLocks noGrp="1"/>
          </p:cNvGraphicFramePr>
          <p:nvPr>
            <p:ph idx="1"/>
            <p:extLst>
              <p:ext uri="{D42A27DB-BD31-4B8C-83A1-F6EECF244321}">
                <p14:modId xmlns:p14="http://schemas.microsoft.com/office/powerpoint/2010/main" val="1484579420"/>
              </p:ext>
            </p:extLst>
          </p:nvPr>
        </p:nvGraphicFramePr>
        <p:xfrm>
          <a:off x="350980" y="1456087"/>
          <a:ext cx="12569060" cy="4825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6228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Dependency Management in Python</vt:lpstr>
      <vt:lpstr>PyPI(Python Package Index)</vt:lpstr>
      <vt:lpstr>pip (Python Package Installer)</vt:lpstr>
      <vt:lpstr>PowerPoint Presentation</vt:lpstr>
      <vt:lpstr>PowerPoint Presentation</vt:lpstr>
      <vt:lpstr>Dependency Management</vt:lpstr>
      <vt:lpstr>Isolated Environments</vt:lpstr>
      <vt:lpstr>Virtualenv</vt:lpstr>
      <vt:lpstr>Virtualenv Commands</vt:lpstr>
      <vt:lpstr>Virtualenv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165</cp:revision>
  <dcterms:created xsi:type="dcterms:W3CDTF">2023-06-30T15:15:11Z</dcterms:created>
  <dcterms:modified xsi:type="dcterms:W3CDTF">2023-06-30T15:57:16Z</dcterms:modified>
</cp:coreProperties>
</file>