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29678-1FEC-4D8D-AB36-97FF92C118BB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CAE5B-4B3B-4B8A-A359-C9CC9AA57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1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http://mnemstudio.org/game-reversi-example-2.htm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CAE5B-4B3B-4B8A-A359-C9CC9AA57F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3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CF097E3-17FC-4BF7-913A-0E9BC78F7814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EC12F7B-8C9B-4D05-8C5B-A1201869B07E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Reversi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Kirby</a:t>
            </a:r>
            <a:br>
              <a:rPr lang="en-US" dirty="0" smtClean="0"/>
            </a:br>
            <a:r>
              <a:rPr lang="en-US" dirty="0" smtClean="0"/>
              <a:t>Josh Philips</a:t>
            </a:r>
            <a:br>
              <a:rPr lang="en-US" dirty="0" smtClean="0"/>
            </a:br>
            <a:r>
              <a:rPr lang="en-US" dirty="0" smtClean="0"/>
              <a:t>Nick Marzullo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uses a </a:t>
            </a:r>
            <a:r>
              <a:rPr lang="en-US" dirty="0" err="1" smtClean="0"/>
              <a:t>MiniMax</a:t>
            </a:r>
            <a:r>
              <a:rPr lang="en-US" dirty="0" smtClean="0"/>
              <a:t> tree with a </a:t>
            </a:r>
            <a:r>
              <a:rPr lang="en-US" smtClean="0"/>
              <a:t>depth-limited depth-first-search </a:t>
            </a:r>
            <a:r>
              <a:rPr lang="en-US" dirty="0" smtClean="0"/>
              <a:t>to determine the best move.  </a:t>
            </a:r>
          </a:p>
          <a:p>
            <a:endParaRPr lang="en-US" dirty="0"/>
          </a:p>
          <a:p>
            <a:r>
              <a:rPr lang="en-US" dirty="0" smtClean="0"/>
              <a:t>The values of each move are based on three factors, the number of pieces captured, the value of the tile, and the mobility gained.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Heuristic= #of Pieces + Value of Tile +Mobility</a:t>
            </a:r>
          </a:p>
        </p:txBody>
      </p:sp>
    </p:spTree>
    <p:extLst>
      <p:ext uri="{BB962C8B-B14F-4D97-AF65-F5344CB8AC3E}">
        <p14:creationId xmlns:p14="http://schemas.microsoft.com/office/powerpoint/2010/main" val="10489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Value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00200"/>
            <a:ext cx="4876800" cy="4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143000"/>
            <a:ext cx="3962400" cy="47091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tiles are broken up into 5 regions, with different values to each piece.</a:t>
            </a:r>
          </a:p>
          <a:p>
            <a:pPr lvl="1"/>
            <a:r>
              <a:rPr lang="en-US" dirty="0"/>
              <a:t>Region 1 = 1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Region 2 = -10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Region = 3 =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Region 4 = -50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Region 5 = 100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 smtClean="0"/>
              <a:t>The value of each region can change, For example</a:t>
            </a:r>
          </a:p>
          <a:p>
            <a:pPr lvl="1"/>
            <a:r>
              <a:rPr lang="en-US" dirty="0" smtClean="0"/>
              <a:t>The values of region 4 increases </a:t>
            </a:r>
            <a:r>
              <a:rPr lang="en-US" dirty="0"/>
              <a:t>a</a:t>
            </a:r>
            <a:r>
              <a:rPr lang="en-US" dirty="0" smtClean="0"/>
              <a:t>fter the corner is captured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1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32054</TotalTime>
  <Words>120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Reversi Algorithm</vt:lpstr>
      <vt:lpstr>Algorithm</vt:lpstr>
      <vt:lpstr>Tile Value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Class2017</dc:creator>
  <cp:lastModifiedBy>Class2017</cp:lastModifiedBy>
  <cp:revision>7</cp:revision>
  <dcterms:created xsi:type="dcterms:W3CDTF">2014-11-19T17:30:03Z</dcterms:created>
  <dcterms:modified xsi:type="dcterms:W3CDTF">2014-12-11T23:44:52Z</dcterms:modified>
</cp:coreProperties>
</file>