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tableStyles+xml" PartName="/ppt/tableStyles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5267CF-1621-477E-B645-FC58FB3D74C8}">
  <a:tblStyle styleId="{B15267CF-1621-477E-B645-FC58FB3D74C8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09/ICCV.2009.545941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858850" y="849750"/>
            <a:ext cx="82266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7100">
                <a:latin typeface="Arial"/>
                <a:ea typeface="Arial"/>
                <a:cs typeface="Arial"/>
                <a:sym typeface="Arial"/>
              </a:rPr>
              <a:t>Recovering the Spatial Layout of Cluttered Rooms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917397" y="4443211"/>
            <a:ext cx="81093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Varsha Hedau, Derek Hoiem, David Forsyth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429554" y="502276"/>
            <a:ext cx="9312600" cy="5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DOI: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10.1109/ICCV.2009.5459411</a:t>
            </a: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Title of Host Publication: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2009 IEEE 12th International Conference on Computer Vision, ICCV 2009</a:t>
            </a: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Conference Location: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Kyoto, Japan</a:t>
            </a: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Published: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December, 2009</a:t>
            </a: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buSzPct val="25000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Shape 21"/>
          <p:cNvGraphicFramePr/>
          <p:nvPr/>
        </p:nvGraphicFramePr>
        <p:xfrm>
          <a:off x="1535805" y="4150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{B15267CF-1621-477E-B645-FC58FB3D74C8}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Ishrat Jahan Ananya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1631636042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Shadab Hafiz Cho</a:t>
                      </a: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udhury 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1631335642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Sarah Suad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1632282642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Nabiul Hoque Khandakar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1631164642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34893" y="553791"/>
            <a:ext cx="3603070" cy="6207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547020" y="1545465"/>
            <a:ext cx="4378816" cy="49841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at this image, humans can immediately grasp the spatial layout of the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understanding is not restricted by the presence of objects such as chairs, tables and lamps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presence of clutter is a huge problem for single-view 3D reconstruction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416677"/>
            <a:ext cx="5015667" cy="41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34893" y="167426"/>
            <a:ext cx="3603070" cy="115909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Recovering Spatial Layout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547020" y="1545465"/>
            <a:ext cx="4378816" cy="49841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 used here is to model the scene jointly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3D box layouts (black lines)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urface label of pixels (pink regions)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box layout models the space of the room as if it were empty.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surface labels provide precise localization of the visible object, wall, floor, ceiling surfaces.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1403796"/>
            <a:ext cx="5009882" cy="41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2930" y="302653"/>
            <a:ext cx="3902299" cy="155448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 We Estimate the Box Layout?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41" r="10441"/>
          <a:stretch>
            <a:fillRect/>
          </a:stretch>
        </p:blipFill>
        <p:spPr>
          <a:xfrm>
            <a:off x="1133343" y="1318957"/>
            <a:ext cx="5203063" cy="48778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49"/>
            <a:ext cx="3602736" cy="40949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Long line segments are identified in the original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line segments we find vanishing 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line segments are colored based on the vanishing point they vote for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8448" y="422233"/>
            <a:ext cx="9601200" cy="8269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Vanishing Points?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2168" y="2623983"/>
            <a:ext cx="3588280" cy="264347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558" y="1623344"/>
            <a:ext cx="5035640" cy="4799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43901" y="3868448"/>
            <a:ext cx="154547" cy="154546"/>
          </a:xfrm>
          <a:prstGeom prst="ellipse">
            <a:avLst/>
          </a:prstGeom>
          <a:solidFill>
            <a:srgbClr val="40F6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9034" y="3492814"/>
            <a:ext cx="154547" cy="154546"/>
          </a:xfrm>
          <a:prstGeom prst="ellipse">
            <a:avLst/>
          </a:prstGeom>
          <a:solidFill>
            <a:srgbClr val="033DD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9034" y="6059016"/>
            <a:ext cx="154547" cy="1547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7061" y="2623983"/>
            <a:ext cx="65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8851" y="5945550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VP2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7483" y="2220254"/>
            <a:ext cx="56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VP3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727081" y="1230769"/>
            <a:ext cx="4500562" cy="6778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Label Probabilities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2068338"/>
            <a:ext cx="2211658" cy="1679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50" y="2068338"/>
            <a:ext cx="2235853" cy="1679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08" y="3943078"/>
            <a:ext cx="2237414" cy="1679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350" y="3943078"/>
            <a:ext cx="2192052" cy="1679415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1275008" y="1200623"/>
            <a:ext cx="4500093" cy="672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Ranked Layouts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624" y="2073873"/>
            <a:ext cx="2248637" cy="1679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261" y="2068338"/>
            <a:ext cx="2248637" cy="1679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6805" y="3918529"/>
            <a:ext cx="2222118" cy="1703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6851" y="3918529"/>
            <a:ext cx="2250047" cy="1703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55658" y="489397"/>
            <a:ext cx="4056844" cy="1162658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326" r="10326"/>
          <a:stretch>
            <a:fillRect/>
          </a:stretch>
        </p:blipFill>
        <p:spPr>
          <a:xfrm>
            <a:off x="808473" y="722201"/>
            <a:ext cx="2446986" cy="229404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755658" y="1918952"/>
            <a:ext cx="3829790" cy="46235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loor=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eft wall= 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Middle wall= yellow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ight wall= cyan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eiling= blue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estimate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urface Labels a modified version of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Hoiem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al’s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has been used.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41" y="722200"/>
            <a:ext cx="2619309" cy="2294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73" y="3297554"/>
            <a:ext cx="1957587" cy="2870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841" y="3567280"/>
            <a:ext cx="3133609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163" y="2691685"/>
            <a:ext cx="8358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