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525" r:id="rId2"/>
    <p:sldId id="1523" r:id="rId3"/>
    <p:sldId id="1531" r:id="rId4"/>
    <p:sldId id="15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80" d="100"/>
          <a:sy n="80" d="100"/>
        </p:scale>
        <p:origin x="149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90800"/>
            <a:ext cx="73152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EDI Project</a:t>
            </a:r>
            <a:br>
              <a:rPr lang="en-IN" dirty="0"/>
            </a:br>
            <a:r>
              <a:rPr lang="en-IN" dirty="0"/>
              <a:t>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0386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:Faculty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Names :</a:t>
            </a:r>
          </a:p>
          <a:p>
            <a:r>
              <a:rPr lang="en-IN" dirty="0"/>
              <a:t>	1. Name ,</a:t>
            </a:r>
            <a:r>
              <a:rPr lang="en-IN" dirty="0" err="1"/>
              <a:t>class,rollno</a:t>
            </a:r>
            <a:endParaRPr lang="en-IN" dirty="0"/>
          </a:p>
          <a:p>
            <a:r>
              <a:rPr lang="en-IN" dirty="0"/>
              <a:t>	2.</a:t>
            </a:r>
          </a:p>
          <a:p>
            <a:r>
              <a:rPr lang="en-IN" dirty="0"/>
              <a:t>	3.</a:t>
            </a:r>
          </a:p>
          <a:p>
            <a:r>
              <a:rPr lang="en-IN" dirty="0"/>
              <a:t>	4.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1066800" cy="1143000"/>
          </a:xfrm>
          <a:prstGeom prst="rect">
            <a:avLst/>
          </a:prstGeom>
          <a:noFill/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1828800" y="381000"/>
            <a:ext cx="6553200" cy="1143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4400" b="1" dirty="0">
                <a:solidFill>
                  <a:schemeClr val="tx1"/>
                </a:solidFill>
              </a:rPr>
              <a:t>Vishwakarma Institute of Technology , Pune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838200" y="1676400"/>
            <a:ext cx="7543800" cy="457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4400" b="1" dirty="0">
                <a:solidFill>
                  <a:schemeClr val="tx1"/>
                </a:solidFill>
              </a:rPr>
              <a:t>Department of Information Technology 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Motivation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Literature Review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Problem Statement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Objectives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Proposed Methodology or System Design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Tools/Technology Used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Project Flow Diagram 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Algorithms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Results and Discussion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Conclusion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/>
              <a:t>References:  **Should be in IEEE format.</a:t>
            </a:r>
            <a:br>
              <a:rPr lang="en-US" sz="2400" dirty="0"/>
            </a:br>
            <a:endParaRPr lang="en-US" sz="2400" dirty="0"/>
          </a:p>
          <a:p>
            <a:pPr marL="517525" indent="-517525"/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Verdana</vt:lpstr>
      <vt:lpstr>Office Theme</vt:lpstr>
      <vt:lpstr>EDI Project Title</vt:lpstr>
      <vt:lpstr>Content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Dighe</dc:creator>
  <cp:lastModifiedBy>Aditya Dighe</cp:lastModifiedBy>
  <cp:revision>79</cp:revision>
  <dcterms:created xsi:type="dcterms:W3CDTF">2006-08-16T00:00:00Z</dcterms:created>
  <dcterms:modified xsi:type="dcterms:W3CDTF">2024-08-12T15:50:47Z</dcterms:modified>
</cp:coreProperties>
</file>