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797675" cy="99263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jhbb+UyY96op20eaQsLVI7s3x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7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0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0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1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1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2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3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4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4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5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29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6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0" y="112395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   2303811724322074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		:   NAMETHA K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   2</a:t>
            </a:r>
            <a:r>
              <a:rPr b="1" baseline="30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year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   3</a:t>
            </a:r>
            <a:r>
              <a:rPr b="1" baseline="30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:   B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   3.12.2024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0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914400"/>
            <a:ext cx="4648200" cy="37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946" y="914400"/>
            <a:ext cx="4602054" cy="37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2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914400"/>
            <a:ext cx="3886200" cy="37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3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07440"/>
            <a:ext cx="2795270" cy="1998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4-12-02 201841" id="213" name="Google Shape;2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118235"/>
            <a:ext cx="2774315" cy="200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4-12-02 201207" id="214" name="Google Shape;21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3234690"/>
            <a:ext cx="3150235" cy="140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Snake Game project successfully integrates Java's robust features with creative game design. It emphasizes: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Practical applications of Java programming concepts.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Logical problem-solving for interactive game development.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This project demonstrates the potential of Java for building                         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dynamic, user-friendly applications</a:t>
            </a:r>
            <a:r>
              <a:rPr lang="en-US" sz="2400"/>
              <a:t>.</a:t>
            </a:r>
            <a:endParaRPr/>
          </a:p>
        </p:txBody>
      </p:sp>
      <p:sp>
        <p:nvSpPr>
          <p:cNvPr id="222" name="Google Shape;222;p14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457200" y="16573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15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2438400" y="4767263"/>
            <a:ext cx="43403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457200" y="914400"/>
            <a:ext cx="8229600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36"/>
              <a:buFont typeface="Noto Sans Symbols"/>
              <a:buNone/>
            </a:pPr>
            <a:r>
              <a:rPr b="1" i="0" lang="en-US" sz="36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 GAME IN JAVA</a:t>
            </a:r>
            <a:endParaRPr b="1" i="0" sz="36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57003"/>
            <a:ext cx="3646619" cy="2314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857002"/>
            <a:ext cx="4127618" cy="231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3"/>
          <p:cNvSpPr txBox="1"/>
          <p:nvPr>
            <p:ph idx="11" type="ftr"/>
          </p:nvPr>
        </p:nvSpPr>
        <p:spPr>
          <a:xfrm>
            <a:off x="2514600" y="4767263"/>
            <a:ext cx="41910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 Simple and Entertaining Game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Engaging Coding Projects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4"/>
          <p:cNvSpPr txBox="1"/>
          <p:nvPr>
            <p:ph idx="11" type="ftr"/>
          </p:nvPr>
        </p:nvSpPr>
        <p:spPr>
          <a:xfrm>
            <a:off x="27432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control of the snake using keyboard inputs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 growth upon consuming food.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of the player's current score.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game should have smooth and intuitive mechanics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5"/>
          <p:cNvSpPr txBox="1"/>
          <p:nvPr>
            <p:ph idx="11" type="ftr"/>
          </p:nvPr>
        </p:nvSpPr>
        <p:spPr>
          <a:xfrm>
            <a:off x="2667000" y="4781550"/>
            <a:ext cx="4035552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d" id="147" name="Google Shape;14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7645" y="990600"/>
            <a:ext cx="3564890" cy="370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6"/>
          <p:cNvSpPr txBox="1"/>
          <p:nvPr>
            <p:ph idx="11" type="ftr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1.OOP Principles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Classes and objects for game components like snake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and food.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2.Event Handling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Captures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keyboard inputs for direction changes.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3.GUI and Graphics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Built with   AWT  for rendering game visuals.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7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/>
              <a:t>                          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)Game Setup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2)Snake Movement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3)</a:t>
            </a:r>
            <a:r>
              <a:rPr lang="en-US"/>
              <a:t>Food Placement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4)Graphics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8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457200" y="914400"/>
            <a:ext cx="82296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1.Game Setup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Window Creation: Frame is used to set up the game window with a fixed size and visibility.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Key Listener: Listens for keyboard input to control the snake.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Snake Movement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Positioning: Arrays x[] and y[] store the snake's body coordinates.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Direction Control: The direction variable (R, L, U, D) determines movement.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Move Logic: The snake’s body shifts positions, with the head leading.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Food Placement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Random Generation: Food is placed at random coordinates within the game board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Collision Check: If the snake eats the food, it grows, and the score increases.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86868" lvl="0" marL="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4. Graphics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Rendering: The paint() method draws the snake, food, and score.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Game Over: Displays a "Game Over" message when the game ends</a:t>
            </a:r>
            <a:r>
              <a:rPr lang="en-US" sz="2800"/>
              <a:t>.</a:t>
            </a:r>
            <a:endParaRPr sz="2800"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80" name="Google Shape;180;p9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2024-12-02T17:09:00Z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D329EBC3821A47C7A1C155877D0BDC87_13</vt:lpwstr>
  </property>
  <property fmtid="{D5CDD505-2E9C-101B-9397-08002B2CF9AE}" pid="3" name="KSOProductBuildVer">
    <vt:lpwstr>1033-12.2.0.18911</vt:lpwstr>
  </property>
</Properties>
</file>