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4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9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F87D-8C58-4F75-B53D-968EAE16D058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6DF7-7F50-4120-BC1D-24C959A4A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U308_23</dc:creator>
  <cp:lastModifiedBy>U308_23</cp:lastModifiedBy>
  <cp:revision>1</cp:revision>
  <dcterms:created xsi:type="dcterms:W3CDTF">2019-12-02T05:21:59Z</dcterms:created>
  <dcterms:modified xsi:type="dcterms:W3CDTF">2019-12-02T05:22:06Z</dcterms:modified>
</cp:coreProperties>
</file>